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2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3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1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3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4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03" r:id="rId2"/>
    <p:sldId id="4194" r:id="rId3"/>
    <p:sldId id="4196" r:id="rId4"/>
    <p:sldId id="4217" r:id="rId5"/>
    <p:sldId id="4197" r:id="rId6"/>
    <p:sldId id="4207" r:id="rId7"/>
    <p:sldId id="4219" r:id="rId8"/>
    <p:sldId id="4200" r:id="rId9"/>
    <p:sldId id="4199" r:id="rId10"/>
    <p:sldId id="4201" r:id="rId11"/>
    <p:sldId id="4232" r:id="rId12"/>
    <p:sldId id="4231" r:id="rId13"/>
    <p:sldId id="4216" r:id="rId14"/>
    <p:sldId id="4221" r:id="rId15"/>
    <p:sldId id="4242" r:id="rId16"/>
    <p:sldId id="4230" r:id="rId17"/>
    <p:sldId id="4243" r:id="rId18"/>
    <p:sldId id="4244" r:id="rId19"/>
  </p:sldIdLst>
  <p:sldSz cx="12192000" cy="6858000"/>
  <p:notesSz cx="6858000" cy="9144000"/>
  <p:embeddedFontLst>
    <p:embeddedFont>
      <p:font typeface="阿里汉仪智能黑体" charset="-122"/>
      <p:regular r:id="rId22"/>
    </p:embeddedFont>
    <p:embeddedFont>
      <p:font typeface="黑体" pitchFamily="49" charset="-122"/>
      <p:regular r:id="rId23"/>
    </p:embeddedFont>
    <p:embeddedFont>
      <p:font typeface="苏新诗柳楷简" charset="-122"/>
      <p:regular r:id="rId24"/>
    </p:embeddedFont>
    <p:embeddedFont>
      <p:font typeface="Arial Black" pitchFamily="34" charset="0"/>
      <p:bold r:id="rId25"/>
    </p:embeddedFont>
    <p:embeddedFont>
      <p:font typeface="等线" charset="-122"/>
      <p:regular r:id="rId26"/>
    </p:embeddedFont>
    <p:embeddedFont>
      <p:font typeface="幼圆" pitchFamily="49" charset="-12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汉仪清雅体简" charset="-122"/>
      <p:regular r:id="rId32"/>
    </p:embeddedFont>
    <p:embeddedFont>
      <p:font typeface="微软雅黑" pitchFamily="34" charset="-122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88" userDrawn="1">
          <p15:clr>
            <a:srgbClr val="A4A3A4"/>
          </p15:clr>
        </p15:guide>
        <p15:guide id="2" pos="7267" userDrawn="1">
          <p15:clr>
            <a:srgbClr val="A4A3A4"/>
          </p15:clr>
        </p15:guide>
        <p15:guide id="3" orient="horz" pos="771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orient="horz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0" clrIdx="0"/>
  <p:cmAuthor id="1" name="Administrator" initials="A" lastIdx="0" clrIdx="0"/>
  <p:cmAuthor id="2" name="作者" initials="作" lastIdx="0" clrIdx="1"/>
  <p:cmAuthor id="3" name="fafa" initials="f" lastIdx="0" clrIdx="1"/>
  <p:cmAuthor id="4" name="王习习" initials="王" lastIdx="0" clrIdx="0"/>
  <p:cmAuthor id="6" name="ZYD" initials="Z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270" y="-78"/>
      </p:cViewPr>
      <p:guideLst>
        <p:guide orient="horz" pos="771"/>
        <p:guide orient="horz" pos="3906"/>
        <p:guide orient="horz" pos="3863"/>
        <p:guide pos="488"/>
        <p:guide pos="72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06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heme" Target="../theme/theme3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D7EB-CF42-4530-8D46-80AFFBE2F74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D3B4A-A292-426F-B13F-5457082925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0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CDDCE1"/>
      <inkml:brushProperty name="fitToCurve" value="1"/>
    </inkml:brush>
  </inkml:definitions>
  <inkml:trace contextRef="#ctx0" brushRef="#br0">14475 0 0,'0'-15'0,"0"7"0,0 3 0,0-3 0,11 0 15,-22 8 30,22-4 45,-3 16 60,1-4 91,-1 12 122,5 5 153,1 3 184,3 8 230,-4 7 276,2 18 322,-7 10 368,2 17 414,-7 0 476,3 16 538,-12 7 600,3 14 662,-7 4 724,7 17 802,-17 6 880,7-2 958,-9 12 1036,-3 1 1129,-8 11 1222,-1 0 1315,-12 9 1408,-1-6 1501,-11 1 1610,-13 7 1719,-3-13 1828,-18 1 1937,-1-14 2062,-12-14 2187,-10-7 2312,-20-22 2437,-3-12 2577,-11-21 2717,-16-12 2857,-13-30 2997,-4-3 3137,-14-20 3293,1-9 3449,-9-13 3605,1-9 3761,-2-7 3932,5-3 4103,4-5 4274,-2-3 4445,3 2 4616,8 0 4803,10 0 4990,-4 10 5177,16 7 5364,5 1 5567,0 11 5770,15 0 5973,7 4 6176,11 13 6394,12-2 6612,10 8 6830,5 2 7048,18 6 7266,-9-11 7500,25 12 7734,0-3 7968,3 6 8202,11 2 8452,2-5 8702,3 7 8952,1 1 9202,7 4 9452,-2 4 9717,11 10 9982,-1 5 10247,9 13 10512,0 7 10793,8 17 11074,6 15 11355,-3 10 11636,9 18 11932,10 14 12228,0 15 12524,6 5 12820,-9 0 13116,3 6 13428,-3-2 13740,-2-6 14052,-11-6 14364,0-5 14692,-11-12 15020,-12-8 15348,-13-9 15676,-8-8 16004,-6-15 16347,-13 0 16690,-14-16 17033,-12-3 17376,-5-17 17735,-11-10 18094,-5-8 18453,-12-10 18812,-2-17 19187,-11 1 19562,-3-8 19937,-5-7 20312,-3-8 20687,2 9 21077,-8-2 21467,1 1 21857,2 4 22247,-8 2 22653,5 0 23059,1 4 23465,-4 6 23871,3-5 24277,-13 7 24698,3 1 25119,-2-3 25540,-1 2 25961,-6-7 26398,6-2 26835,-12 4 27272,1-8 27709,-6-13 28146,0 3 28599,-5-12 29052,2-3 29505,1-9 29958,-4-7 30426,-5-9 30894,11-9 31362,-5-6 31830,7-10 32314,12 5 32798,11-7 33282,6-5 33766,7-7 34250,9-14 34750,2 2 35250,12-14 35750,8-1 36250,2-15 36765,9-4 37280,9-6 37795,-7-14 38310,6 3 38825,9-7 39356,-1-2 39887,6 3 40418,3 4 40949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FDF9F5"/>
      <inkml:brushProperty name="fitToCurve" value="1"/>
    </inkml:brush>
  </inkml:definitions>
  <inkml:trace contextRef="#ctx0" brushRef="#br0">15465 44 0,'-9'-13'0,"-5"4"0,4-3 0,2-1 0,-8 4 15,1 0 30,-2 0 45,-1 6 60,-5-1 91,5 4 122,-8 0 153,5 0 184,-4 0 231,-7 0 278,3 4 325,-6 8 372,2-7 419,-6 5 481,-2 9 543,-6-1 605,-4 6 667,-5 1 729,-3 9 807,-7 4 885,-5 1 963,-1 0 1041,-4 7 1135,-4 2 1229,0 0 1323,-2 6 1417,-2 0 1526,-2 5 1635,4 4 1744,1-1 1853,-1 3 1962,1 3 2087,-4 7 2212,-1-3 2337,-4 11 2462,-6 4 2602,-3 6 2742,-4 10 2882,-9 1 3022,-5 12 3162,2 6 3318,-12 5 3474,-2 4 3630,-3 4 3786,3-1 3958,-10 2 4130,1 1 4302,-1-8 4474,-1-4 4661,-9-6 4848,1-3 5035,2-9 5222,-3-1 5409,-5-10 5612,10-11 5815,-9-3 6018,12-10 6221,-6-11 6440,4-1 6659,-1-11 6878,1-2 7097,-2-9 7316,-2-4 7550,0-1 7784,-5-5 8018,-3-5 8252,1-1 8502,4-4 8752,-4-4 9002,0-7 9252,2-1 9517,5-3 9782,9-8 10047,-1-1 10312,6-11 10577,9-3 10858,7-5 11139,3-6 11420,10-3 11701,7-5 11998,11-7 12295,8-4 12592,-2 1 12889,15-5 13186,1 0 13498,11 0 13810,9-3 14122,3-2 14434,7 2 14762,5 1 15090,8 4 15418,5-4 15746,6-1 16090,5 1 16434,5-1 16778,1-2 17122,8 2 17466,2-3 17825,5-2 18184,5-2 18543,9-2 18902,-3-2 19277,4-3 19652,10-3 20027,8-1 20402,0-1 20777,7 3 21167,5-2 21557,1 1 21947,10 2 22337,5 4 22743,1 4 23149,7 7 23555,1 6 23961,4 8 24367,-2 9 24789,1 9 25211,1 11 25633,0 8 26055,-6 12 26492,-2 5 26929,-6 17 27366,-2 3 27803,-8 12 28256,-5 0 28709,-8 2 29162,-6 6 29615,-12 3 30068,-6 0 30537,-13 5 31006,-7-5 31475,-12 2 31944,-9 1 32428,-8 5 32912,-9 1 33396,-4 4 33880,-8 5 34364,-4-2 34864,-8 6 35364,-3-2 35864,-9 5 36364,-7 1 36879,-2 0 37394,-8-4 37909,-10-6 38424,-2-5 38955,-7-4 39486,-2-7 40017,-11-4 40548,1-7 41079,0-3 41626,0-10 42173,-5-4 42720,6-4 43267,-2-2 43829,1-2 44391,0-4 44953,-10-3 45515,10-2 46077,-8-4 46655,6-5 47233,-9 7 47811,5-5 48389,-1-4 48983,4-7 49577,-4-1 50171,6 1 50765,9-6 51374,-6-3 51983,8 0 52592,4-3 53201,-2-2 53810,7-3 54435,1 4 55060,3 0 55685,6 4 56310,2 7 56935,4 3 57575,2 2 58215,4 8 58855,9 5 59495,-3 9 60151,9 4 60807,1 3 61463,7 5 62119,0-1 62775,4 5 63447,-2 3 64119,1 2 64791,1-1 65463,-2-5 66150,0 3 66837,-8-5 67524,2-1 68211,-9-8 68914,-4 0 69617,-1-5 70320,-4-6 71023,-6 6 71726,-5-11 72445,0 1 73164,-5-5 73883,-7 3 74602,2-3 75336,-2-3 76070,-3 6 76804,-8-1 77538,7 3 78272,-6 3 79022,5 3 79772,-6-3 80522,5 3 81272,-4-3 82037,3 4 82802,-2-4 83567,5-2 84332,1-3 85113,-1 1 85894,-6-3 86675,8-1 87456,-1-1 88237,-1-6 89034,7-2 89831,-3 4 90628,2-7 91425,2 2 92237,1-2 93049,7-4 93861,4 3 94673,2-6 95485,7 0 96313,3 1 97141,3 1 97969,9-1 98797,5-2 99641,1 6 100485,9-7 101329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CDDCE1"/>
      <inkml:brushProperty name="fitToCurve" value="1"/>
    </inkml:brush>
  </inkml:definitions>
  <inkml:trace contextRef="#ctx0" brushRef="#br0">14475 0 0,'0'-15'0,"0"7"0,0 3 0,0-3 0,11 0 15,-22 8 30,22-4 45,-3 16 60,1-4 91,-1 12 122,5 5 153,1 3 184,3 8 230,-4 7 276,2 18 322,-7 10 368,2 17 414,-7 0 476,3 16 538,-12 7 600,3 14 662,-7 4 724,7 17 802,-17 6 880,7-2 958,-9 12 1036,-3 1 1129,-8 11 1222,-1 0 1315,-12 9 1408,-1-6 1501,-11 1 1610,-13 7 1719,-3-13 1828,-18 1 1937,-1-14 2062,-12-14 2187,-10-7 2312,-20-22 2437,-3-12 2577,-11-21 2717,-16-12 2857,-13-30 2997,-4-3 3137,-14-20 3293,1-9 3449,-9-13 3605,1-9 3761,-2-7 3932,5-3 4103,4-5 4274,-2-3 4445,3 2 4616,8 0 4803,10 0 4990,-4 10 5177,16 7 5364,5 1 5567,0 11 5770,15 0 5973,7 4 6176,11 13 6394,12-2 6612,10 8 6830,5 2 7048,18 6 7266,-9-11 7500,25 12 7734,0-3 7968,3 6 8202,11 2 8452,2-5 8702,3 7 8952,1 1 9202,7 4 9452,-2 4 9717,11 10 9982,-1 5 10247,9 13 10512,0 7 10793,8 17 11074,6 15 11355,-3 10 11636,9 18 11932,10 14 12228,0 15 12524,6 5 12820,-9 0 13116,3 6 13428,-3-2 13740,-2-6 14052,-11-6 14364,0-5 14692,-11-12 15020,-12-8 15348,-13-9 15676,-8-8 16004,-6-15 16347,-13 0 16690,-14-16 17033,-12-3 17376,-5-17 17735,-11-10 18094,-5-8 18453,-12-10 18812,-2-17 19187,-11 1 19562,-3-8 19937,-5-7 20312,-3-8 20687,2 9 21077,-8-2 21467,1 1 21857,2 4 22247,-8 2 22653,5 0 23059,1 4 23465,-4 6 23871,3-5 24277,-13 7 24698,3 1 25119,-2-3 25540,-1 2 25961,-6-7 26398,6-2 26835,-12 4 27272,1-8 27709,-6-13 28146,0 3 28599,-5-12 29052,2-3 29505,1-9 29958,-4-7 30426,-5-9 30894,11-9 31362,-5-6 31830,7-10 32314,12 5 32798,11-7 33282,6-5 33766,7-7 34250,9-14 34750,2 2 35250,12-14 35750,8-1 36250,2-15 36765,9-4 37280,9-6 37795,-7-14 38310,6 3 38825,9-7 39356,-1-2 39887,6 3 40418,3 4 40949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FDF9F5"/>
      <inkml:brushProperty name="fitToCurve" value="1"/>
    </inkml:brush>
  </inkml:definitions>
  <inkml:trace contextRef="#ctx0" brushRef="#br0">15465 44 0,'-9'-13'0,"-5"4"0,4-3 0,2-1 0,-8 4 15,1 0 30,-2 0 45,-1 6 60,-5-1 91,5 4 122,-8 0 153,5 0 184,-4 0 231,-7 0 278,3 4 325,-6 8 372,2-7 419,-6 5 481,-2 9 543,-6-1 605,-4 6 667,-5 1 729,-3 9 807,-7 4 885,-5 1 963,-1 0 1041,-4 7 1135,-4 2 1229,0 0 1323,-2 6 1417,-2 0 1526,-2 5 1635,4 4 1744,1-1 1853,-1 3 1962,1 3 2087,-4 7 2212,-1-3 2337,-4 11 2462,-6 4 2602,-3 6 2742,-4 10 2882,-9 1 3022,-5 12 3162,2 6 3318,-12 5 3474,-2 4 3630,-3 4 3786,3-1 3958,-10 2 4130,1 1 4302,-1-8 4474,-1-4 4661,-9-6 4848,1-3 5035,2-9 5222,-3-1 5409,-5-10 5612,10-11 5815,-9-3 6018,12-10 6221,-6-11 6440,4-1 6659,-1-11 6878,1-2 7097,-2-9 7316,-2-4 7550,0-1 7784,-5-5 8018,-3-5 8252,1-1 8502,4-4 8752,-4-4 9002,0-7 9252,2-1 9517,5-3 9782,9-8 10047,-1-1 10312,6-11 10577,9-3 10858,7-5 11139,3-6 11420,10-3 11701,7-5 11998,11-7 12295,8-4 12592,-2 1 12889,15-5 13186,1 0 13498,11 0 13810,9-3 14122,3-2 14434,7 2 14762,5 1 15090,8 4 15418,5-4 15746,6-1 16090,5 1 16434,5-1 16778,1-2 17122,8 2 17466,2-3 17825,5-2 18184,5-2 18543,9-2 18902,-3-2 19277,4-3 19652,10-3 20027,8-1 20402,0-1 20777,7 3 21167,5-2 21557,1 1 21947,10 2 22337,5 4 22743,1 4 23149,7 7 23555,1 6 23961,4 8 24367,-2 9 24789,1 9 25211,1 11 25633,0 8 26055,-6 12 26492,-2 5 26929,-6 17 27366,-2 3 27803,-8 12 28256,-5 0 28709,-8 2 29162,-6 6 29615,-12 3 30068,-6 0 30537,-13 5 31006,-7-5 31475,-12 2 31944,-9 1 32428,-8 5 32912,-9 1 33396,-4 4 33880,-8 5 34364,-4-2 34864,-8 6 35364,-3-2 35864,-9 5 36364,-7 1 36879,-2 0 37394,-8-4 37909,-10-6 38424,-2-5 38955,-7-4 39486,-2-7 40017,-11-4 40548,1-7 41079,0-3 41626,0-10 42173,-5-4 42720,6-4 43267,-2-2 43829,1-2 44391,0-4 44953,-10-3 45515,10-2 46077,-8-4 46655,6-5 47233,-9 7 47811,5-5 48389,-1-4 48983,4-7 49577,-4-1 50171,6 1 50765,9-6 51374,-6-3 51983,8 0 52592,4-3 53201,-2-2 53810,7-3 54435,1 4 55060,3 0 55685,6 4 56310,2 7 56935,4 3 57575,2 2 58215,4 8 58855,9 5 59495,-3 9 60151,9 4 60807,1 3 61463,7 5 62119,0-1 62775,4 5 63447,-2 3 64119,1 2 64791,1-1 65463,-2-5 66150,0 3 66837,-8-5 67524,2-1 68211,-9-8 68914,-4 0 69617,-1-5 70320,-4-6 71023,-6 6 71726,-5-11 72445,0 1 73164,-5-5 73883,-7 3 74602,2-3 75336,-2-3 76070,-3 6 76804,-8-1 77538,7 3 78272,-6 3 79022,5 3 79772,-6-3 80522,5 3 81272,-4-3 82037,3 4 82802,-2-4 83567,5-2 84332,1-3 85113,-1 1 85894,-6-3 86675,8-1 87456,-1-1 88237,-1-6 89034,7-2 89831,-3 4 90628,2-7 91425,2 2 92237,1-2 93049,7-4 93861,4 3 94673,2-6 95485,7 0 96313,3 1 97141,3 1 97969,9-1 98797,5-2 99641,1 6 100485,9-7 101329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CDDCE1"/>
      <inkml:brushProperty name="fitToCurve" value="1"/>
    </inkml:brush>
  </inkml:definitions>
  <inkml:trace contextRef="#ctx0" brushRef="#br0">14475 0 0,'0'-15'0,"0"7"0,0 3 0,0-3 0,11 0 15,-22 8 30,22-4 45,-3 16 60,1-4 91,-1 12 122,5 5 153,1 3 184,3 8 230,-4 7 276,2 18 322,-7 10 368,2 17 414,-7 0 476,3 16 538,-12 7 600,3 14 662,-7 4 724,7 17 802,-17 6 880,7-2 958,-9 12 1036,-3 1 1129,-8 11 1222,-1 0 1315,-12 9 1408,-1-6 1501,-11 1 1610,-13 7 1719,-3-13 1828,-18 1 1937,-1-14 2062,-12-14 2187,-10-7 2312,-20-22 2437,-3-12 2577,-11-21 2717,-16-12 2857,-13-30 2997,-4-3 3137,-14-20 3293,1-9 3449,-9-13 3605,1-9 3761,-2-7 3932,5-3 4103,4-5 4274,-2-3 4445,3 2 4616,8 0 4803,10 0 4990,-4 10 5177,16 7 5364,5 1 5567,0 11 5770,15 0 5973,7 4 6176,11 13 6394,12-2 6612,10 8 6830,5 2 7048,18 6 7266,-9-11 7500,25 12 7734,0-3 7968,3 6 8202,11 2 8452,2-5 8702,3 7 8952,1 1 9202,7 4 9452,-2 4 9717,11 10 9982,-1 5 10247,9 13 10512,0 7 10793,8 17 11074,6 15 11355,-3 10 11636,9 18 11932,10 14 12228,0 15 12524,6 5 12820,-9 0 13116,3 6 13428,-3-2 13740,-2-6 14052,-11-6 14364,0-5 14692,-11-12 15020,-12-8 15348,-13-9 15676,-8-8 16004,-6-15 16347,-13 0 16690,-14-16 17033,-12-3 17376,-5-17 17735,-11-10 18094,-5-8 18453,-12-10 18812,-2-17 19187,-11 1 19562,-3-8 19937,-5-7 20312,-3-8 20687,2 9 21077,-8-2 21467,1 1 21857,2 4 22247,-8 2 22653,5 0 23059,1 4 23465,-4 6 23871,3-5 24277,-13 7 24698,3 1 25119,-2-3 25540,-1 2 25961,-6-7 26398,6-2 26835,-12 4 27272,1-8 27709,-6-13 28146,0 3 28599,-5-12 29052,2-3 29505,1-9 29958,-4-7 30426,-5-9 30894,11-9 31362,-5-6 31830,7-10 32314,12 5 32798,11-7 33282,6-5 33766,7-7 34250,9-14 34750,2 2 35250,12-14 35750,8-1 36250,2-15 36765,9-4 37280,9-6 37795,-7-14 38310,6 3 38825,9-7 39356,-1-2 39887,6 3 40418,3 4 40949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T" name="resolution" value="28.34646" units="1/dev"/>
        </inkml:channelProperties>
      </inkml:inkSource>
      <inkml:timestamp xml:id="ts0" timeString="2022-04-05T19:08:39"/>
    </inkml:context>
    <inkml:brush xml:id="br0">
      <inkml:brushProperty name="width" value="0.05" units="cm"/>
      <inkml:brushProperty name="height" value="0.05" units="cm"/>
      <inkml:brushProperty name="color" value="#FDF9F5"/>
      <inkml:brushProperty name="fitToCurve" value="1"/>
    </inkml:brush>
  </inkml:definitions>
  <inkml:trace contextRef="#ctx0" brushRef="#br0">15465 44 0,'-9'-13'0,"-5"4"0,4-3 0,2-1 0,-8 4 15,1 0 30,-2 0 45,-1 6 60,-5-1 91,5 4 122,-8 0 153,5 0 184,-4 0 231,-7 0 278,3 4 325,-6 8 372,2-7 419,-6 5 481,-2 9 543,-6-1 605,-4 6 667,-5 1 729,-3 9 807,-7 4 885,-5 1 963,-1 0 1041,-4 7 1135,-4 2 1229,0 0 1323,-2 6 1417,-2 0 1526,-2 5 1635,4 4 1744,1-1 1853,-1 3 1962,1 3 2087,-4 7 2212,-1-3 2337,-4 11 2462,-6 4 2602,-3 6 2742,-4 10 2882,-9 1 3022,-5 12 3162,2 6 3318,-12 5 3474,-2 4 3630,-3 4 3786,3-1 3958,-10 2 4130,1 1 4302,-1-8 4474,-1-4 4661,-9-6 4848,1-3 5035,2-9 5222,-3-1 5409,-5-10 5612,10-11 5815,-9-3 6018,12-10 6221,-6-11 6440,4-1 6659,-1-11 6878,1-2 7097,-2-9 7316,-2-4 7550,0-1 7784,-5-5 8018,-3-5 8252,1-1 8502,4-4 8752,-4-4 9002,0-7 9252,2-1 9517,5-3 9782,9-8 10047,-1-1 10312,6-11 10577,9-3 10858,7-5 11139,3-6 11420,10-3 11701,7-5 11998,11-7 12295,8-4 12592,-2 1 12889,15-5 13186,1 0 13498,11 0 13810,9-3 14122,3-2 14434,7 2 14762,5 1 15090,8 4 15418,5-4 15746,6-1 16090,5 1 16434,5-1 16778,1-2 17122,8 2 17466,2-3 17825,5-2 18184,5-2 18543,9-2 18902,-3-2 19277,4-3 19652,10-3 20027,8-1 20402,0-1 20777,7 3 21167,5-2 21557,1 1 21947,10 2 22337,5 4 22743,1 4 23149,7 7 23555,1 6 23961,4 8 24367,-2 9 24789,1 9 25211,1 11 25633,0 8 26055,-6 12 26492,-2 5 26929,-6 17 27366,-2 3 27803,-8 12 28256,-5 0 28709,-8 2 29162,-6 6 29615,-12 3 30068,-6 0 30537,-13 5 31006,-7-5 31475,-12 2 31944,-9 1 32428,-8 5 32912,-9 1 33396,-4 4 33880,-8 5 34364,-4-2 34864,-8 6 35364,-3-2 35864,-9 5 36364,-7 1 36879,-2 0 37394,-8-4 37909,-10-6 38424,-2-5 38955,-7-4 39486,-2-7 40017,-11-4 40548,1-7 41079,0-3 41626,0-10 42173,-5-4 42720,6-4 43267,-2-2 43829,1-2 44391,0-4 44953,-10-3 45515,10-2 46077,-8-4 46655,6-5 47233,-9 7 47811,5-5 48389,-1-4 48983,4-7 49577,-4-1 50171,6 1 50765,9-6 51374,-6-3 51983,8 0 52592,4-3 53201,-2-2 53810,7-3 54435,1 4 55060,3 0 55685,6 4 56310,2 7 56935,4 3 57575,2 2 58215,4 8 58855,9 5 59495,-3 9 60151,9 4 60807,1 3 61463,7 5 62119,0-1 62775,4 5 63447,-2 3 64119,1 2 64791,1-1 65463,-2-5 66150,0 3 66837,-8-5 67524,2-1 68211,-9-8 68914,-4 0 69617,-1-5 70320,-4-6 71023,-6 6 71726,-5-11 72445,0 1 73164,-5-5 73883,-7 3 74602,2-3 75336,-2-3 76070,-3 6 76804,-8-1 77538,7 3 78272,-6 3 79022,5 3 79772,-6-3 80522,5 3 81272,-4-3 82037,3 4 82802,-2-4 83567,5-2 84332,1-3 85113,-1 1 85894,-6-3 86675,8-1 87456,-1-1 88237,-1-6 89034,7-2 89831,-3 4 90628,2-7 91425,2 2 92237,1-2 93049,7-4 93861,4 3 94673,2-6 95485,7 0 96313,3 1 97141,3 1 97969,9-1 98797,5-2 99641,1 6 100485,9-7 101329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heme" Target="../theme/theme2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D2BAD-D15A-46D1-A3A0-E8DEB5BCD9D5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D5B5-781F-46EE-91AF-12B8CC1CC1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6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4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/>
          </p:cNvSpPr>
          <p:nvPr>
            <p:ph type="sldNum" sz="quarter"/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>
                <a:latin typeface="Arial" panose="020B0604020202020204" pitchFamily="34" charset="0"/>
                <a:ea typeface="等线" panose="02010600030101010101" charset="-122"/>
              </a:rPr>
              <a:t>8</a:t>
            </a:fld>
            <a:endParaRPr lang="en-US" altLang="zh-CN" sz="1200">
              <a:latin typeface="Arial" panose="020B0604020202020204" pitchFamily="34" charset="0"/>
              <a:ea typeface="等线" panose="02010600030101010101" charset="-122"/>
            </a:endParaRPr>
          </a:p>
        </p:txBody>
      </p:sp>
      <p:sp>
        <p:nvSpPr>
          <p:cNvPr id="49154" name="Rectangle 2"/>
          <p:cNvSpPr>
            <a:spLocks noGrp="1" noRot="1" noChangeAspect="1" noTextEdit="1"/>
          </p:cNvSpPr>
          <p:nvPr>
            <p:ph type="sldImg" idx="1"/>
            <p:custDataLst>
              <p:tags r:id="rId2"/>
            </p:custDataLst>
          </p:nvPr>
        </p:nvSpPr>
        <p:spPr/>
      </p:sp>
      <p:sp>
        <p:nvSpPr>
          <p:cNvPr id="49155" name="Rectangle 3"/>
          <p:cNvSpPr>
            <a:spLocks noGrp="1"/>
          </p:cNvSpPr>
          <p:nvPr>
            <p:ph type="body" idx="2"/>
            <p:custDataLst>
              <p:tags r:id="rId3"/>
            </p:custDataLst>
          </p:nvPr>
        </p:nvSpPr>
        <p:spPr>
          <a:xfrm>
            <a:off x="914400" y="4343400"/>
            <a:ext cx="5029200" cy="4114800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00"/>
          </a:p>
        </p:txBody>
      </p:sp>
      <p:sp>
        <p:nvSpPr>
          <p:cNvPr id="97284" name="灯片编号占位符 3"/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C3829F-4298-4155-A135-BA0D04FE5C5E}" type="slidenum">
              <a:rPr lang="zh-CN" altLang="en-US" sz="1200" b="0"/>
              <a:t>13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2.png"/><Relationship Id="rId2" Type="http://schemas.openxmlformats.org/officeDocument/2006/relationships/tags" Target="../tags/tag53.xml"/><Relationship Id="rId16" Type="http://schemas.openxmlformats.org/officeDocument/2006/relationships/customXml" Target="../ink/ink2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customXml" Target="../ink/ink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2.png"/><Relationship Id="rId2" Type="http://schemas.openxmlformats.org/officeDocument/2006/relationships/tags" Target="../tags/tag65.xml"/><Relationship Id="rId16" Type="http://schemas.openxmlformats.org/officeDocument/2006/relationships/customXml" Target="../ink/ink4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1.png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customXml" Target="../ink/ink3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image" Target="../media/image2.png"/><Relationship Id="rId2" Type="http://schemas.openxmlformats.org/officeDocument/2006/relationships/tags" Target="../tags/tag77.xml"/><Relationship Id="rId16" Type="http://schemas.openxmlformats.org/officeDocument/2006/relationships/customXml" Target="../ink/ink6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5" Type="http://schemas.openxmlformats.org/officeDocument/2006/relationships/image" Target="../media/image1.png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customXml" Target="../ink/ink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-235974"/>
            <a:ext cx="12192000" cy="7093974"/>
          </a:xfrm>
          <a:prstGeom prst="rect">
            <a:avLst/>
          </a:prstGeom>
          <a:solidFill>
            <a:srgbClr val="ED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"/>
            </p:custDataLst>
          </p:nvPr>
        </p:nvSpPr>
        <p:spPr>
          <a:xfrm rot="5400000" flipH="1" flipV="1">
            <a:off x="-261257" y="253810"/>
            <a:ext cx="1804680" cy="1291963"/>
          </a:xfrm>
          <a:custGeom>
            <a:avLst/>
            <a:gdLst>
              <a:gd name="connsiteX0" fmla="*/ 1804680 w 1804680"/>
              <a:gd name="connsiteY0" fmla="*/ 1291963 h 1291963"/>
              <a:gd name="connsiteX1" fmla="*/ 1797667 w 1804680"/>
              <a:gd name="connsiteY1" fmla="*/ 1291595 h 1291963"/>
              <a:gd name="connsiteX2" fmla="*/ 1565599 w 1804680"/>
              <a:gd name="connsiteY2" fmla="*/ 1229762 h 1291963"/>
              <a:gd name="connsiteX3" fmla="*/ 1315532 w 1804680"/>
              <a:gd name="connsiteY3" fmla="*/ 737965 h 1291963"/>
              <a:gd name="connsiteX4" fmla="*/ 448637 w 1804680"/>
              <a:gd name="connsiteY4" fmla="*/ 737965 h 1291963"/>
              <a:gd name="connsiteX5" fmla="*/ 5497 w 1804680"/>
              <a:gd name="connsiteY5" fmla="*/ 11516 h 1291963"/>
              <a:gd name="connsiteX6" fmla="*/ 0 w 1804680"/>
              <a:gd name="connsiteY6" fmla="*/ 0 h 1291963"/>
              <a:gd name="connsiteX7" fmla="*/ 1804680 w 1804680"/>
              <a:gd name="connsiteY7" fmla="*/ 0 h 12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9" h="1291963">
                <a:moveTo>
                  <a:pt x="1804680" y="1291963"/>
                </a:moveTo>
                <a:lnTo>
                  <a:pt x="1797667" y="1291595"/>
                </a:lnTo>
                <a:cubicBezTo>
                  <a:pt x="1705610" y="1280947"/>
                  <a:pt x="1618217" y="1254768"/>
                  <a:pt x="1565599" y="1229762"/>
                </a:cubicBezTo>
                <a:cubicBezTo>
                  <a:pt x="1425284" y="1163078"/>
                  <a:pt x="1501693" y="819931"/>
                  <a:pt x="1315532" y="737965"/>
                </a:cubicBezTo>
                <a:cubicBezTo>
                  <a:pt x="1129372" y="655999"/>
                  <a:pt x="669529" y="864387"/>
                  <a:pt x="448637" y="737965"/>
                </a:cubicBezTo>
                <a:cubicBezTo>
                  <a:pt x="241551" y="619445"/>
                  <a:pt x="86970" y="189562"/>
                  <a:pt x="5497" y="11516"/>
                </a:cubicBezTo>
                <a:lnTo>
                  <a:pt x="0" y="0"/>
                </a:lnTo>
                <a:lnTo>
                  <a:pt x="1804680" y="0"/>
                </a:ln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Group 1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3175" y="6647542"/>
            <a:ext cx="12188825" cy="224971"/>
            <a:chOff x="4" y="772"/>
            <a:chExt cx="8540" cy="1227"/>
          </a:xfrm>
        </p:grpSpPr>
        <p:sp>
          <p:nvSpPr>
            <p:cNvPr id="10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4" y="772"/>
              <a:ext cx="8540" cy="1227"/>
            </a:xfrm>
            <a:custGeom>
              <a:avLst/>
              <a:gdLst>
                <a:gd name="T0" fmla="*/ 0 w 3600"/>
                <a:gd name="T1" fmla="*/ 8 h 516"/>
                <a:gd name="T2" fmla="*/ 100 w 3600"/>
                <a:gd name="T3" fmla="*/ 51 h 516"/>
                <a:gd name="T4" fmla="*/ 600 w 3600"/>
                <a:gd name="T5" fmla="*/ 183 h 516"/>
                <a:gd name="T6" fmla="*/ 1200 w 3600"/>
                <a:gd name="T7" fmla="*/ 63 h 516"/>
                <a:gd name="T8" fmla="*/ 1800 w 3600"/>
                <a:gd name="T9" fmla="*/ 2 h 516"/>
                <a:gd name="T10" fmla="*/ 2400 w 3600"/>
                <a:gd name="T11" fmla="*/ 53 h 516"/>
                <a:gd name="T12" fmla="*/ 3000 w 3600"/>
                <a:gd name="T13" fmla="*/ 117 h 516"/>
                <a:gd name="T14" fmla="*/ 3500 w 3600"/>
                <a:gd name="T15" fmla="*/ 53 h 516"/>
                <a:gd name="T16" fmla="*/ 3600 w 3600"/>
                <a:gd name="T17" fmla="*/ 32 h 516"/>
                <a:gd name="T18" fmla="*/ 3600 w 3600"/>
                <a:gd name="T19" fmla="*/ 516 h 516"/>
                <a:gd name="T20" fmla="*/ 3500 w 3600"/>
                <a:gd name="T21" fmla="*/ 516 h 516"/>
                <a:gd name="T22" fmla="*/ 3000 w 3600"/>
                <a:gd name="T23" fmla="*/ 516 h 516"/>
                <a:gd name="T24" fmla="*/ 2400 w 3600"/>
                <a:gd name="T25" fmla="*/ 516 h 516"/>
                <a:gd name="T26" fmla="*/ 1800 w 3600"/>
                <a:gd name="T27" fmla="*/ 516 h 516"/>
                <a:gd name="T28" fmla="*/ 1200 w 3600"/>
                <a:gd name="T29" fmla="*/ 516 h 516"/>
                <a:gd name="T30" fmla="*/ 600 w 3600"/>
                <a:gd name="T31" fmla="*/ 516 h 516"/>
                <a:gd name="T32" fmla="*/ 100 w 3600"/>
                <a:gd name="T33" fmla="*/ 516 h 516"/>
                <a:gd name="T34" fmla="*/ 0 w 3600"/>
                <a:gd name="T35" fmla="*/ 516 h 516"/>
                <a:gd name="T36" fmla="*/ 0 w 3600"/>
                <a:gd name="T37" fmla="*/ 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516">
                  <a:moveTo>
                    <a:pt x="0" y="8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200" y="93"/>
                    <a:pt x="400" y="179"/>
                    <a:pt x="600" y="183"/>
                  </a:cubicBezTo>
                  <a:cubicBezTo>
                    <a:pt x="800" y="187"/>
                    <a:pt x="1000" y="109"/>
                    <a:pt x="1200" y="63"/>
                  </a:cubicBezTo>
                  <a:cubicBezTo>
                    <a:pt x="1400" y="16"/>
                    <a:pt x="1600" y="0"/>
                    <a:pt x="1800" y="2"/>
                  </a:cubicBezTo>
                  <a:cubicBezTo>
                    <a:pt x="2000" y="4"/>
                    <a:pt x="2200" y="24"/>
                    <a:pt x="2400" y="53"/>
                  </a:cubicBezTo>
                  <a:cubicBezTo>
                    <a:pt x="2600" y="81"/>
                    <a:pt x="2800" y="119"/>
                    <a:pt x="3000" y="117"/>
                  </a:cubicBezTo>
                  <a:cubicBezTo>
                    <a:pt x="3200" y="115"/>
                    <a:pt x="3400" y="73"/>
                    <a:pt x="3500" y="53"/>
                  </a:cubicBezTo>
                  <a:cubicBezTo>
                    <a:pt x="3600" y="32"/>
                    <a:pt x="3600" y="32"/>
                    <a:pt x="3600" y="32"/>
                  </a:cubicBezTo>
                  <a:cubicBezTo>
                    <a:pt x="3600" y="516"/>
                    <a:pt x="3600" y="516"/>
                    <a:pt x="3600" y="516"/>
                  </a:cubicBezTo>
                  <a:cubicBezTo>
                    <a:pt x="3500" y="516"/>
                    <a:pt x="3500" y="516"/>
                    <a:pt x="3500" y="516"/>
                  </a:cubicBezTo>
                  <a:cubicBezTo>
                    <a:pt x="3400" y="516"/>
                    <a:pt x="3200" y="516"/>
                    <a:pt x="3000" y="516"/>
                  </a:cubicBezTo>
                  <a:cubicBezTo>
                    <a:pt x="2800" y="516"/>
                    <a:pt x="2600" y="516"/>
                    <a:pt x="2400" y="516"/>
                  </a:cubicBezTo>
                  <a:cubicBezTo>
                    <a:pt x="2200" y="516"/>
                    <a:pt x="2000" y="516"/>
                    <a:pt x="1800" y="516"/>
                  </a:cubicBezTo>
                  <a:cubicBezTo>
                    <a:pt x="1600" y="516"/>
                    <a:pt x="1400" y="516"/>
                    <a:pt x="1200" y="516"/>
                  </a:cubicBezTo>
                  <a:cubicBezTo>
                    <a:pt x="1000" y="516"/>
                    <a:pt x="800" y="516"/>
                    <a:pt x="600" y="516"/>
                  </a:cubicBezTo>
                  <a:cubicBezTo>
                    <a:pt x="400" y="516"/>
                    <a:pt x="200" y="516"/>
                    <a:pt x="100" y="516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D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4" y="1010"/>
              <a:ext cx="8540" cy="989"/>
            </a:xfrm>
            <a:custGeom>
              <a:avLst/>
              <a:gdLst>
                <a:gd name="T0" fmla="*/ 0 w 3600"/>
                <a:gd name="T1" fmla="*/ 0 h 416"/>
                <a:gd name="T2" fmla="*/ 100 w 3600"/>
                <a:gd name="T3" fmla="*/ 40 h 416"/>
                <a:gd name="T4" fmla="*/ 600 w 3600"/>
                <a:gd name="T5" fmla="*/ 203 h 416"/>
                <a:gd name="T6" fmla="*/ 1200 w 3600"/>
                <a:gd name="T7" fmla="*/ 225 h 416"/>
                <a:gd name="T8" fmla="*/ 1800 w 3600"/>
                <a:gd name="T9" fmla="*/ 97 h 416"/>
                <a:gd name="T10" fmla="*/ 2400 w 3600"/>
                <a:gd name="T11" fmla="*/ 99 h 416"/>
                <a:gd name="T12" fmla="*/ 3000 w 3600"/>
                <a:gd name="T13" fmla="*/ 266 h 416"/>
                <a:gd name="T14" fmla="*/ 3500 w 3600"/>
                <a:gd name="T15" fmla="*/ 273 h 416"/>
                <a:gd name="T16" fmla="*/ 3600 w 3600"/>
                <a:gd name="T17" fmla="*/ 264 h 416"/>
                <a:gd name="T18" fmla="*/ 3600 w 3600"/>
                <a:gd name="T19" fmla="*/ 416 h 416"/>
                <a:gd name="T20" fmla="*/ 3500 w 3600"/>
                <a:gd name="T21" fmla="*/ 416 h 416"/>
                <a:gd name="T22" fmla="*/ 3000 w 3600"/>
                <a:gd name="T23" fmla="*/ 416 h 416"/>
                <a:gd name="T24" fmla="*/ 2400 w 3600"/>
                <a:gd name="T25" fmla="*/ 416 h 416"/>
                <a:gd name="T26" fmla="*/ 1800 w 3600"/>
                <a:gd name="T27" fmla="*/ 416 h 416"/>
                <a:gd name="T28" fmla="*/ 1200 w 3600"/>
                <a:gd name="T29" fmla="*/ 416 h 416"/>
                <a:gd name="T30" fmla="*/ 600 w 3600"/>
                <a:gd name="T31" fmla="*/ 416 h 416"/>
                <a:gd name="T32" fmla="*/ 100 w 3600"/>
                <a:gd name="T33" fmla="*/ 416 h 416"/>
                <a:gd name="T34" fmla="*/ 0 w 3600"/>
                <a:gd name="T35" fmla="*/ 416 h 416"/>
                <a:gd name="T36" fmla="*/ 0 w 3600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416">
                  <a:moveTo>
                    <a:pt x="0" y="0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200" y="80"/>
                    <a:pt x="400" y="160"/>
                    <a:pt x="600" y="203"/>
                  </a:cubicBezTo>
                  <a:cubicBezTo>
                    <a:pt x="800" y="247"/>
                    <a:pt x="1000" y="253"/>
                    <a:pt x="1200" y="225"/>
                  </a:cubicBezTo>
                  <a:cubicBezTo>
                    <a:pt x="1400" y="196"/>
                    <a:pt x="1600" y="132"/>
                    <a:pt x="1800" y="97"/>
                  </a:cubicBezTo>
                  <a:cubicBezTo>
                    <a:pt x="2000" y="63"/>
                    <a:pt x="2200" y="57"/>
                    <a:pt x="2400" y="99"/>
                  </a:cubicBezTo>
                  <a:cubicBezTo>
                    <a:pt x="2600" y="141"/>
                    <a:pt x="2800" y="231"/>
                    <a:pt x="3000" y="266"/>
                  </a:cubicBezTo>
                  <a:cubicBezTo>
                    <a:pt x="3200" y="301"/>
                    <a:pt x="3400" y="283"/>
                    <a:pt x="3500" y="273"/>
                  </a:cubicBezTo>
                  <a:cubicBezTo>
                    <a:pt x="3600" y="264"/>
                    <a:pt x="3600" y="264"/>
                    <a:pt x="3600" y="264"/>
                  </a:cubicBezTo>
                  <a:cubicBezTo>
                    <a:pt x="3600" y="416"/>
                    <a:pt x="3600" y="416"/>
                    <a:pt x="3600" y="416"/>
                  </a:cubicBezTo>
                  <a:cubicBezTo>
                    <a:pt x="3500" y="416"/>
                    <a:pt x="3500" y="416"/>
                    <a:pt x="3500" y="416"/>
                  </a:cubicBezTo>
                  <a:cubicBezTo>
                    <a:pt x="3400" y="416"/>
                    <a:pt x="3200" y="416"/>
                    <a:pt x="3000" y="416"/>
                  </a:cubicBezTo>
                  <a:cubicBezTo>
                    <a:pt x="2800" y="416"/>
                    <a:pt x="2600" y="416"/>
                    <a:pt x="2400" y="416"/>
                  </a:cubicBezTo>
                  <a:cubicBezTo>
                    <a:pt x="2200" y="416"/>
                    <a:pt x="2000" y="416"/>
                    <a:pt x="1800" y="416"/>
                  </a:cubicBezTo>
                  <a:cubicBezTo>
                    <a:pt x="1600" y="416"/>
                    <a:pt x="1400" y="416"/>
                    <a:pt x="1200" y="416"/>
                  </a:cubicBezTo>
                  <a:cubicBezTo>
                    <a:pt x="1000" y="416"/>
                    <a:pt x="800" y="416"/>
                    <a:pt x="600" y="416"/>
                  </a:cubicBezTo>
                  <a:cubicBezTo>
                    <a:pt x="400" y="416"/>
                    <a:pt x="200" y="416"/>
                    <a:pt x="100" y="416"/>
                  </a:cubicBezTo>
                  <a:cubicBezTo>
                    <a:pt x="0" y="416"/>
                    <a:pt x="0" y="416"/>
                    <a:pt x="0" y="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7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10392229" y="0"/>
            <a:ext cx="1799771" cy="1233714"/>
          </a:xfrm>
          <a:custGeom>
            <a:avLst/>
            <a:gdLst>
              <a:gd name="connsiteX0" fmla="*/ 0 w 5067300"/>
              <a:gd name="connsiteY0" fmla="*/ 0 h 3695941"/>
              <a:gd name="connsiteX1" fmla="*/ 5067300 w 5067300"/>
              <a:gd name="connsiteY1" fmla="*/ 0 h 3695941"/>
              <a:gd name="connsiteX2" fmla="*/ 5067300 w 5067300"/>
              <a:gd name="connsiteY2" fmla="*/ 3695941 h 3695941"/>
              <a:gd name="connsiteX3" fmla="*/ 4901654 w 5067300"/>
              <a:gd name="connsiteY3" fmla="*/ 3611166 h 3695941"/>
              <a:gd name="connsiteX4" fmla="*/ 4514850 w 5067300"/>
              <a:gd name="connsiteY4" fmla="*/ 3371850 h 3695941"/>
              <a:gd name="connsiteX5" fmla="*/ 3714750 w 5067300"/>
              <a:gd name="connsiteY5" fmla="*/ 1962150 h 3695941"/>
              <a:gd name="connsiteX6" fmla="*/ 1524000 w 5067300"/>
              <a:gd name="connsiteY6" fmla="*/ 1695450 h 3695941"/>
              <a:gd name="connsiteX7" fmla="*/ 0 w 5067300"/>
              <a:gd name="connsiteY7" fmla="*/ 0 h 369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300" h="3695941">
                <a:moveTo>
                  <a:pt x="0" y="0"/>
                </a:moveTo>
                <a:lnTo>
                  <a:pt x="5067300" y="0"/>
                </a:lnTo>
                <a:lnTo>
                  <a:pt x="5067300" y="3695941"/>
                </a:lnTo>
                <a:lnTo>
                  <a:pt x="4901654" y="3611166"/>
                </a:lnTo>
                <a:cubicBezTo>
                  <a:pt x="4750197" y="3526433"/>
                  <a:pt x="4614069" y="3437731"/>
                  <a:pt x="4514850" y="3371850"/>
                </a:cubicBezTo>
                <a:cubicBezTo>
                  <a:pt x="4117975" y="3108325"/>
                  <a:pt x="4213225" y="2241550"/>
                  <a:pt x="3714750" y="1962150"/>
                </a:cubicBezTo>
                <a:cubicBezTo>
                  <a:pt x="3216275" y="1682750"/>
                  <a:pt x="2143125" y="2022475"/>
                  <a:pt x="1524000" y="1695450"/>
                </a:cubicBezTo>
                <a:cubicBezTo>
                  <a:pt x="904875" y="1368425"/>
                  <a:pt x="273050" y="371475"/>
                  <a:pt x="0" y="0"/>
                </a:cubicBez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 flipH="1">
              <a:off x="-2409371" y="-1498669"/>
              <a:ext cx="5262120" cy="299733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 flipH="1">
                <a:off x="-2409371" y="-1498669"/>
                <a:ext cx="5262120" cy="2997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 rot="14604175" flipH="1">
              <a:off x="8605799" y="-195991"/>
              <a:ext cx="5567400" cy="142006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7"/>
            </p:blipFill>
            <p:spPr>
              <a:xfrm rot="14604175" flipH="1">
                <a:off x="8605799" y="-195991"/>
                <a:ext cx="5567400" cy="1420061"/>
              </a:xfrm>
              <a:prstGeom prst="rect"/>
            </p:spPr>
          </p:pic>
        </mc:Fallback>
      </mc:AlternateContent>
      <p:grpSp>
        <p:nvGrpSpPr>
          <p:cNvPr id="15" name="组合 14"/>
          <p:cNvGrpSpPr/>
          <p:nvPr userDrawn="1">
            <p:custDataLst>
              <p:tags r:id="rId4"/>
            </p:custDataLst>
          </p:nvPr>
        </p:nvGrpSpPr>
        <p:grpSpPr>
          <a:xfrm>
            <a:off x="4176642" y="272238"/>
            <a:ext cx="3826017" cy="685705"/>
            <a:chOff x="3371080" y="275067"/>
            <a:chExt cx="5953507" cy="1066997"/>
          </a:xfrm>
        </p:grpSpPr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4411501" y="312322"/>
              <a:ext cx="4913086" cy="102974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spc="600">
                  <a:solidFill>
                    <a:srgbClr val="527691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rPr>
                <a:t>输入你的标题</a:t>
              </a:r>
            </a:p>
          </p:txBody>
        </p:sp>
        <p:grpSp>
          <p:nvGrpSpPr>
            <p:cNvPr id="17" name="组合 16"/>
            <p:cNvGrpSpPr/>
            <p:nvPr>
              <p:custDataLst>
                <p:tags r:id="rId8"/>
              </p:custDataLst>
            </p:nvPr>
          </p:nvGrpSpPr>
          <p:grpSpPr>
            <a:xfrm>
              <a:off x="3371080" y="275067"/>
              <a:ext cx="1013911" cy="1013911"/>
              <a:chOff x="5875419" y="1138044"/>
              <a:chExt cx="1245143" cy="1245143"/>
            </a:xfrm>
            <a:solidFill>
              <a:srgbClr val="566CD2"/>
            </a:solidFill>
            <a:effectLst/>
          </p:grpSpPr>
          <p:sp>
            <p:nvSpPr>
              <p:cNvPr id="18" name="椭圆 17"/>
              <p:cNvSpPr/>
              <p:nvPr>
                <p:custDataLst>
                  <p:tags r:id="rId9"/>
                </p:custDataLst>
              </p:nvPr>
            </p:nvSpPr>
            <p:spPr>
              <a:xfrm>
                <a:off x="5875419" y="1138044"/>
                <a:ext cx="1245143" cy="1245143"/>
              </a:xfrm>
              <a:prstGeom prst="ellipse">
                <a:avLst/>
              </a:prstGeom>
              <a:solidFill>
                <a:srgbClr val="5276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TextBox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890050" y="1304111"/>
                <a:ext cx="1215880" cy="92333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F0302020204030204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 b="1">
                    <a:latin typeface="汉仪清雅体简" panose="02010600030101010101" pitchFamily="18" charset="-122"/>
                    <a:ea typeface="汉仪清雅体简" panose="02010600030101010101" pitchFamily="18" charset="-122"/>
                    <a:sym typeface="+mn-lt"/>
                  </a:rPr>
                  <a:t>2</a:t>
                </a:r>
                <a:endParaRPr lang="zh-CN" altLang="en-US" sz="4400" b="1">
                  <a:latin typeface="汉仪清雅体简" panose="02010600030101010101" pitchFamily="18" charset="-122"/>
                  <a:ea typeface="汉仪清雅体简" panose="02010600030101010101" pitchFamily="18" charset="-122"/>
                  <a:sym typeface="+mn-lt"/>
                </a:endParaRPr>
              </a:p>
            </p:txBody>
          </p:sp>
        </p:grpSp>
      </p:grpSp>
      <p:sp>
        <p:nvSpPr>
          <p:cNvPr id="20" name="椭圆 19"/>
          <p:cNvSpPr/>
          <p:nvPr userDrawn="1">
            <p:custDataLst>
              <p:tags r:id="rId5"/>
            </p:custDataLst>
          </p:nvPr>
        </p:nvSpPr>
        <p:spPr>
          <a:xfrm>
            <a:off x="1041401" y="640442"/>
            <a:ext cx="489858" cy="489858"/>
          </a:xfrm>
          <a:prstGeom prst="ellipse">
            <a:avLst/>
          </a:prstGeom>
          <a:solidFill>
            <a:srgbClr val="F2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 userDrawn="1">
            <p:custDataLst>
              <p:tags r:id="rId6"/>
            </p:custDataLst>
          </p:nvPr>
        </p:nvSpPr>
        <p:spPr>
          <a:xfrm>
            <a:off x="11259649" y="871049"/>
            <a:ext cx="259251" cy="259251"/>
          </a:xfrm>
          <a:prstGeom prst="ellipse">
            <a:avLst/>
          </a:prstGeom>
          <a:solidFill>
            <a:srgbClr val="FEB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"/>
            </p:custDataLst>
          </p:nvPr>
        </p:nvSpPr>
        <p:spPr>
          <a:xfrm rot="5400000" flipH="1" flipV="1">
            <a:off x="-261257" y="253810"/>
            <a:ext cx="1804680" cy="1291963"/>
          </a:xfrm>
          <a:custGeom>
            <a:avLst/>
            <a:gdLst>
              <a:gd name="connsiteX0" fmla="*/ 1804680 w 1804680"/>
              <a:gd name="connsiteY0" fmla="*/ 1291963 h 1291963"/>
              <a:gd name="connsiteX1" fmla="*/ 1797667 w 1804680"/>
              <a:gd name="connsiteY1" fmla="*/ 1291595 h 1291963"/>
              <a:gd name="connsiteX2" fmla="*/ 1565599 w 1804680"/>
              <a:gd name="connsiteY2" fmla="*/ 1229762 h 1291963"/>
              <a:gd name="connsiteX3" fmla="*/ 1315532 w 1804680"/>
              <a:gd name="connsiteY3" fmla="*/ 737965 h 1291963"/>
              <a:gd name="connsiteX4" fmla="*/ 448637 w 1804680"/>
              <a:gd name="connsiteY4" fmla="*/ 737965 h 1291963"/>
              <a:gd name="connsiteX5" fmla="*/ 5497 w 1804680"/>
              <a:gd name="connsiteY5" fmla="*/ 11516 h 1291963"/>
              <a:gd name="connsiteX6" fmla="*/ 0 w 1804680"/>
              <a:gd name="connsiteY6" fmla="*/ 0 h 1291963"/>
              <a:gd name="connsiteX7" fmla="*/ 1804680 w 1804680"/>
              <a:gd name="connsiteY7" fmla="*/ 0 h 12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9" h="1291963">
                <a:moveTo>
                  <a:pt x="1804680" y="1291963"/>
                </a:moveTo>
                <a:lnTo>
                  <a:pt x="1797667" y="1291595"/>
                </a:lnTo>
                <a:cubicBezTo>
                  <a:pt x="1705610" y="1280947"/>
                  <a:pt x="1618217" y="1254768"/>
                  <a:pt x="1565599" y="1229762"/>
                </a:cubicBezTo>
                <a:cubicBezTo>
                  <a:pt x="1425284" y="1163078"/>
                  <a:pt x="1501693" y="819931"/>
                  <a:pt x="1315532" y="737965"/>
                </a:cubicBezTo>
                <a:cubicBezTo>
                  <a:pt x="1129372" y="655999"/>
                  <a:pt x="669529" y="864387"/>
                  <a:pt x="448637" y="737965"/>
                </a:cubicBezTo>
                <a:cubicBezTo>
                  <a:pt x="241551" y="619445"/>
                  <a:pt x="86970" y="189562"/>
                  <a:pt x="5497" y="11516"/>
                </a:cubicBezTo>
                <a:lnTo>
                  <a:pt x="0" y="0"/>
                </a:lnTo>
                <a:lnTo>
                  <a:pt x="1804680" y="0"/>
                </a:ln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Group 1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3175" y="6647542"/>
            <a:ext cx="12188825" cy="224971"/>
            <a:chOff x="4" y="772"/>
            <a:chExt cx="8540" cy="1227"/>
          </a:xfrm>
        </p:grpSpPr>
        <p:sp>
          <p:nvSpPr>
            <p:cNvPr id="10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4" y="772"/>
              <a:ext cx="8540" cy="1227"/>
            </a:xfrm>
            <a:custGeom>
              <a:avLst/>
              <a:gdLst>
                <a:gd name="T0" fmla="*/ 0 w 3600"/>
                <a:gd name="T1" fmla="*/ 8 h 516"/>
                <a:gd name="T2" fmla="*/ 100 w 3600"/>
                <a:gd name="T3" fmla="*/ 51 h 516"/>
                <a:gd name="T4" fmla="*/ 600 w 3600"/>
                <a:gd name="T5" fmla="*/ 183 h 516"/>
                <a:gd name="T6" fmla="*/ 1200 w 3600"/>
                <a:gd name="T7" fmla="*/ 63 h 516"/>
                <a:gd name="T8" fmla="*/ 1800 w 3600"/>
                <a:gd name="T9" fmla="*/ 2 h 516"/>
                <a:gd name="T10" fmla="*/ 2400 w 3600"/>
                <a:gd name="T11" fmla="*/ 53 h 516"/>
                <a:gd name="T12" fmla="*/ 3000 w 3600"/>
                <a:gd name="T13" fmla="*/ 117 h 516"/>
                <a:gd name="T14" fmla="*/ 3500 w 3600"/>
                <a:gd name="T15" fmla="*/ 53 h 516"/>
                <a:gd name="T16" fmla="*/ 3600 w 3600"/>
                <a:gd name="T17" fmla="*/ 32 h 516"/>
                <a:gd name="T18" fmla="*/ 3600 w 3600"/>
                <a:gd name="T19" fmla="*/ 516 h 516"/>
                <a:gd name="T20" fmla="*/ 3500 w 3600"/>
                <a:gd name="T21" fmla="*/ 516 h 516"/>
                <a:gd name="T22" fmla="*/ 3000 w 3600"/>
                <a:gd name="T23" fmla="*/ 516 h 516"/>
                <a:gd name="T24" fmla="*/ 2400 w 3600"/>
                <a:gd name="T25" fmla="*/ 516 h 516"/>
                <a:gd name="T26" fmla="*/ 1800 w 3600"/>
                <a:gd name="T27" fmla="*/ 516 h 516"/>
                <a:gd name="T28" fmla="*/ 1200 w 3600"/>
                <a:gd name="T29" fmla="*/ 516 h 516"/>
                <a:gd name="T30" fmla="*/ 600 w 3600"/>
                <a:gd name="T31" fmla="*/ 516 h 516"/>
                <a:gd name="T32" fmla="*/ 100 w 3600"/>
                <a:gd name="T33" fmla="*/ 516 h 516"/>
                <a:gd name="T34" fmla="*/ 0 w 3600"/>
                <a:gd name="T35" fmla="*/ 516 h 516"/>
                <a:gd name="T36" fmla="*/ 0 w 3600"/>
                <a:gd name="T37" fmla="*/ 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516">
                  <a:moveTo>
                    <a:pt x="0" y="8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200" y="93"/>
                    <a:pt x="400" y="179"/>
                    <a:pt x="600" y="183"/>
                  </a:cubicBezTo>
                  <a:cubicBezTo>
                    <a:pt x="800" y="187"/>
                    <a:pt x="1000" y="109"/>
                    <a:pt x="1200" y="63"/>
                  </a:cubicBezTo>
                  <a:cubicBezTo>
                    <a:pt x="1400" y="16"/>
                    <a:pt x="1600" y="0"/>
                    <a:pt x="1800" y="2"/>
                  </a:cubicBezTo>
                  <a:cubicBezTo>
                    <a:pt x="2000" y="4"/>
                    <a:pt x="2200" y="24"/>
                    <a:pt x="2400" y="53"/>
                  </a:cubicBezTo>
                  <a:cubicBezTo>
                    <a:pt x="2600" y="81"/>
                    <a:pt x="2800" y="119"/>
                    <a:pt x="3000" y="117"/>
                  </a:cubicBezTo>
                  <a:cubicBezTo>
                    <a:pt x="3200" y="115"/>
                    <a:pt x="3400" y="73"/>
                    <a:pt x="3500" y="53"/>
                  </a:cubicBezTo>
                  <a:cubicBezTo>
                    <a:pt x="3600" y="32"/>
                    <a:pt x="3600" y="32"/>
                    <a:pt x="3600" y="32"/>
                  </a:cubicBezTo>
                  <a:cubicBezTo>
                    <a:pt x="3600" y="516"/>
                    <a:pt x="3600" y="516"/>
                    <a:pt x="3600" y="516"/>
                  </a:cubicBezTo>
                  <a:cubicBezTo>
                    <a:pt x="3500" y="516"/>
                    <a:pt x="3500" y="516"/>
                    <a:pt x="3500" y="516"/>
                  </a:cubicBezTo>
                  <a:cubicBezTo>
                    <a:pt x="3400" y="516"/>
                    <a:pt x="3200" y="516"/>
                    <a:pt x="3000" y="516"/>
                  </a:cubicBezTo>
                  <a:cubicBezTo>
                    <a:pt x="2800" y="516"/>
                    <a:pt x="2600" y="516"/>
                    <a:pt x="2400" y="516"/>
                  </a:cubicBezTo>
                  <a:cubicBezTo>
                    <a:pt x="2200" y="516"/>
                    <a:pt x="2000" y="516"/>
                    <a:pt x="1800" y="516"/>
                  </a:cubicBezTo>
                  <a:cubicBezTo>
                    <a:pt x="1600" y="516"/>
                    <a:pt x="1400" y="516"/>
                    <a:pt x="1200" y="516"/>
                  </a:cubicBezTo>
                  <a:cubicBezTo>
                    <a:pt x="1000" y="516"/>
                    <a:pt x="800" y="516"/>
                    <a:pt x="600" y="516"/>
                  </a:cubicBezTo>
                  <a:cubicBezTo>
                    <a:pt x="400" y="516"/>
                    <a:pt x="200" y="516"/>
                    <a:pt x="100" y="516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D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4" y="1010"/>
              <a:ext cx="8540" cy="989"/>
            </a:xfrm>
            <a:custGeom>
              <a:avLst/>
              <a:gdLst>
                <a:gd name="T0" fmla="*/ 0 w 3600"/>
                <a:gd name="T1" fmla="*/ 0 h 416"/>
                <a:gd name="T2" fmla="*/ 100 w 3600"/>
                <a:gd name="T3" fmla="*/ 40 h 416"/>
                <a:gd name="T4" fmla="*/ 600 w 3600"/>
                <a:gd name="T5" fmla="*/ 203 h 416"/>
                <a:gd name="T6" fmla="*/ 1200 w 3600"/>
                <a:gd name="T7" fmla="*/ 225 h 416"/>
                <a:gd name="T8" fmla="*/ 1800 w 3600"/>
                <a:gd name="T9" fmla="*/ 97 h 416"/>
                <a:gd name="T10" fmla="*/ 2400 w 3600"/>
                <a:gd name="T11" fmla="*/ 99 h 416"/>
                <a:gd name="T12" fmla="*/ 3000 w 3600"/>
                <a:gd name="T13" fmla="*/ 266 h 416"/>
                <a:gd name="T14" fmla="*/ 3500 w 3600"/>
                <a:gd name="T15" fmla="*/ 273 h 416"/>
                <a:gd name="T16" fmla="*/ 3600 w 3600"/>
                <a:gd name="T17" fmla="*/ 264 h 416"/>
                <a:gd name="T18" fmla="*/ 3600 w 3600"/>
                <a:gd name="T19" fmla="*/ 416 h 416"/>
                <a:gd name="T20" fmla="*/ 3500 w 3600"/>
                <a:gd name="T21" fmla="*/ 416 h 416"/>
                <a:gd name="T22" fmla="*/ 3000 w 3600"/>
                <a:gd name="T23" fmla="*/ 416 h 416"/>
                <a:gd name="T24" fmla="*/ 2400 w 3600"/>
                <a:gd name="T25" fmla="*/ 416 h 416"/>
                <a:gd name="T26" fmla="*/ 1800 w 3600"/>
                <a:gd name="T27" fmla="*/ 416 h 416"/>
                <a:gd name="T28" fmla="*/ 1200 w 3600"/>
                <a:gd name="T29" fmla="*/ 416 h 416"/>
                <a:gd name="T30" fmla="*/ 600 w 3600"/>
                <a:gd name="T31" fmla="*/ 416 h 416"/>
                <a:gd name="T32" fmla="*/ 100 w 3600"/>
                <a:gd name="T33" fmla="*/ 416 h 416"/>
                <a:gd name="T34" fmla="*/ 0 w 3600"/>
                <a:gd name="T35" fmla="*/ 416 h 416"/>
                <a:gd name="T36" fmla="*/ 0 w 3600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416">
                  <a:moveTo>
                    <a:pt x="0" y="0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200" y="80"/>
                    <a:pt x="400" y="160"/>
                    <a:pt x="600" y="203"/>
                  </a:cubicBezTo>
                  <a:cubicBezTo>
                    <a:pt x="800" y="247"/>
                    <a:pt x="1000" y="253"/>
                    <a:pt x="1200" y="225"/>
                  </a:cubicBezTo>
                  <a:cubicBezTo>
                    <a:pt x="1400" y="196"/>
                    <a:pt x="1600" y="132"/>
                    <a:pt x="1800" y="97"/>
                  </a:cubicBezTo>
                  <a:cubicBezTo>
                    <a:pt x="2000" y="63"/>
                    <a:pt x="2200" y="57"/>
                    <a:pt x="2400" y="99"/>
                  </a:cubicBezTo>
                  <a:cubicBezTo>
                    <a:pt x="2600" y="141"/>
                    <a:pt x="2800" y="231"/>
                    <a:pt x="3000" y="266"/>
                  </a:cubicBezTo>
                  <a:cubicBezTo>
                    <a:pt x="3200" y="301"/>
                    <a:pt x="3400" y="283"/>
                    <a:pt x="3500" y="273"/>
                  </a:cubicBezTo>
                  <a:cubicBezTo>
                    <a:pt x="3600" y="264"/>
                    <a:pt x="3600" y="264"/>
                    <a:pt x="3600" y="264"/>
                  </a:cubicBezTo>
                  <a:cubicBezTo>
                    <a:pt x="3600" y="416"/>
                    <a:pt x="3600" y="416"/>
                    <a:pt x="3600" y="416"/>
                  </a:cubicBezTo>
                  <a:cubicBezTo>
                    <a:pt x="3500" y="416"/>
                    <a:pt x="3500" y="416"/>
                    <a:pt x="3500" y="416"/>
                  </a:cubicBezTo>
                  <a:cubicBezTo>
                    <a:pt x="3400" y="416"/>
                    <a:pt x="3200" y="416"/>
                    <a:pt x="3000" y="416"/>
                  </a:cubicBezTo>
                  <a:cubicBezTo>
                    <a:pt x="2800" y="416"/>
                    <a:pt x="2600" y="416"/>
                    <a:pt x="2400" y="416"/>
                  </a:cubicBezTo>
                  <a:cubicBezTo>
                    <a:pt x="2200" y="416"/>
                    <a:pt x="2000" y="416"/>
                    <a:pt x="1800" y="416"/>
                  </a:cubicBezTo>
                  <a:cubicBezTo>
                    <a:pt x="1600" y="416"/>
                    <a:pt x="1400" y="416"/>
                    <a:pt x="1200" y="416"/>
                  </a:cubicBezTo>
                  <a:cubicBezTo>
                    <a:pt x="1000" y="416"/>
                    <a:pt x="800" y="416"/>
                    <a:pt x="600" y="416"/>
                  </a:cubicBezTo>
                  <a:cubicBezTo>
                    <a:pt x="400" y="416"/>
                    <a:pt x="200" y="416"/>
                    <a:pt x="100" y="416"/>
                  </a:cubicBezTo>
                  <a:cubicBezTo>
                    <a:pt x="0" y="416"/>
                    <a:pt x="0" y="416"/>
                    <a:pt x="0" y="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7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10392229" y="0"/>
            <a:ext cx="1799771" cy="1233714"/>
          </a:xfrm>
          <a:custGeom>
            <a:avLst/>
            <a:gdLst>
              <a:gd name="connsiteX0" fmla="*/ 0 w 5067300"/>
              <a:gd name="connsiteY0" fmla="*/ 0 h 3695941"/>
              <a:gd name="connsiteX1" fmla="*/ 5067300 w 5067300"/>
              <a:gd name="connsiteY1" fmla="*/ 0 h 3695941"/>
              <a:gd name="connsiteX2" fmla="*/ 5067300 w 5067300"/>
              <a:gd name="connsiteY2" fmla="*/ 3695941 h 3695941"/>
              <a:gd name="connsiteX3" fmla="*/ 4901654 w 5067300"/>
              <a:gd name="connsiteY3" fmla="*/ 3611166 h 3695941"/>
              <a:gd name="connsiteX4" fmla="*/ 4514850 w 5067300"/>
              <a:gd name="connsiteY4" fmla="*/ 3371850 h 3695941"/>
              <a:gd name="connsiteX5" fmla="*/ 3714750 w 5067300"/>
              <a:gd name="connsiteY5" fmla="*/ 1962150 h 3695941"/>
              <a:gd name="connsiteX6" fmla="*/ 1524000 w 5067300"/>
              <a:gd name="connsiteY6" fmla="*/ 1695450 h 3695941"/>
              <a:gd name="connsiteX7" fmla="*/ 0 w 5067300"/>
              <a:gd name="connsiteY7" fmla="*/ 0 h 369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300" h="3695941">
                <a:moveTo>
                  <a:pt x="0" y="0"/>
                </a:moveTo>
                <a:lnTo>
                  <a:pt x="5067300" y="0"/>
                </a:lnTo>
                <a:lnTo>
                  <a:pt x="5067300" y="3695941"/>
                </a:lnTo>
                <a:lnTo>
                  <a:pt x="4901654" y="3611166"/>
                </a:lnTo>
                <a:cubicBezTo>
                  <a:pt x="4750197" y="3526433"/>
                  <a:pt x="4614069" y="3437731"/>
                  <a:pt x="4514850" y="3371850"/>
                </a:cubicBezTo>
                <a:cubicBezTo>
                  <a:pt x="4117975" y="3108325"/>
                  <a:pt x="4213225" y="2241550"/>
                  <a:pt x="3714750" y="1962150"/>
                </a:cubicBezTo>
                <a:cubicBezTo>
                  <a:pt x="3216275" y="1682750"/>
                  <a:pt x="2143125" y="2022475"/>
                  <a:pt x="1524000" y="1695450"/>
                </a:cubicBezTo>
                <a:cubicBezTo>
                  <a:pt x="904875" y="1368425"/>
                  <a:pt x="273050" y="371475"/>
                  <a:pt x="0" y="0"/>
                </a:cubicBez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 flipH="1">
              <a:off x="-2409371" y="-1498669"/>
              <a:ext cx="5262120" cy="299733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 flipH="1">
                <a:off x="-2409371" y="-1498669"/>
                <a:ext cx="5262120" cy="2997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 rot="14604175" flipH="1">
              <a:off x="8605799" y="-195991"/>
              <a:ext cx="5567400" cy="142006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7"/>
            </p:blipFill>
            <p:spPr>
              <a:xfrm rot="14604175" flipH="1">
                <a:off x="8605799" y="-195991"/>
                <a:ext cx="5567400" cy="1420061"/>
              </a:xfrm>
              <a:prstGeom prst="rect"/>
            </p:spPr>
          </p:pic>
        </mc:Fallback>
      </mc:AlternateContent>
      <p:grpSp>
        <p:nvGrpSpPr>
          <p:cNvPr id="15" name="组合 14"/>
          <p:cNvGrpSpPr/>
          <p:nvPr userDrawn="1">
            <p:custDataLst>
              <p:tags r:id="rId4"/>
            </p:custDataLst>
          </p:nvPr>
        </p:nvGrpSpPr>
        <p:grpSpPr>
          <a:xfrm>
            <a:off x="4176642" y="272238"/>
            <a:ext cx="3826017" cy="685705"/>
            <a:chOff x="3371080" y="275067"/>
            <a:chExt cx="5953507" cy="1066997"/>
          </a:xfrm>
        </p:grpSpPr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4411501" y="312322"/>
              <a:ext cx="4913086" cy="102974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spc="600">
                  <a:solidFill>
                    <a:srgbClr val="527691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rPr>
                <a:t>输入你的标题</a:t>
              </a:r>
            </a:p>
          </p:txBody>
        </p:sp>
        <p:grpSp>
          <p:nvGrpSpPr>
            <p:cNvPr id="17" name="组合 16"/>
            <p:cNvGrpSpPr/>
            <p:nvPr>
              <p:custDataLst>
                <p:tags r:id="rId8"/>
              </p:custDataLst>
            </p:nvPr>
          </p:nvGrpSpPr>
          <p:grpSpPr>
            <a:xfrm>
              <a:off x="3371080" y="275067"/>
              <a:ext cx="1013911" cy="1013911"/>
              <a:chOff x="5875419" y="1138044"/>
              <a:chExt cx="1245143" cy="1245143"/>
            </a:xfrm>
            <a:solidFill>
              <a:srgbClr val="566CD2"/>
            </a:solidFill>
            <a:effectLst/>
          </p:grpSpPr>
          <p:sp>
            <p:nvSpPr>
              <p:cNvPr id="18" name="椭圆 17"/>
              <p:cNvSpPr/>
              <p:nvPr>
                <p:custDataLst>
                  <p:tags r:id="rId9"/>
                </p:custDataLst>
              </p:nvPr>
            </p:nvSpPr>
            <p:spPr>
              <a:xfrm>
                <a:off x="5875419" y="1138044"/>
                <a:ext cx="1245143" cy="1245143"/>
              </a:xfrm>
              <a:prstGeom prst="ellipse">
                <a:avLst/>
              </a:prstGeom>
              <a:solidFill>
                <a:srgbClr val="5276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TextBox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890050" y="1304111"/>
                <a:ext cx="1215880" cy="92333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F0302020204030204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 b="1">
                    <a:latin typeface="汉仪清雅体简" panose="02010600030101010101" pitchFamily="18" charset="-122"/>
                    <a:ea typeface="汉仪清雅体简" panose="02010600030101010101" pitchFamily="18" charset="-122"/>
                    <a:sym typeface="+mn-lt"/>
                  </a:rPr>
                  <a:t>3</a:t>
                </a:r>
                <a:endParaRPr lang="zh-CN" altLang="en-US" sz="4400" b="1">
                  <a:latin typeface="汉仪清雅体简" panose="02010600030101010101" pitchFamily="18" charset="-122"/>
                  <a:ea typeface="汉仪清雅体简" panose="02010600030101010101" pitchFamily="18" charset="-122"/>
                  <a:sym typeface="+mn-lt"/>
                </a:endParaRPr>
              </a:p>
            </p:txBody>
          </p:sp>
        </p:grpSp>
      </p:grpSp>
      <p:sp>
        <p:nvSpPr>
          <p:cNvPr id="20" name="椭圆 19"/>
          <p:cNvSpPr/>
          <p:nvPr userDrawn="1">
            <p:custDataLst>
              <p:tags r:id="rId5"/>
            </p:custDataLst>
          </p:nvPr>
        </p:nvSpPr>
        <p:spPr>
          <a:xfrm>
            <a:off x="1041401" y="640442"/>
            <a:ext cx="489858" cy="489858"/>
          </a:xfrm>
          <a:prstGeom prst="ellipse">
            <a:avLst/>
          </a:prstGeom>
          <a:solidFill>
            <a:srgbClr val="F2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汉仪清雅体简" panose="02010600030101010101" pitchFamily="18" charset="-122"/>
              <a:ea typeface="汉仪清雅体简" panose="02010600030101010101" pitchFamily="18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 userDrawn="1">
            <p:custDataLst>
              <p:tags r:id="rId6"/>
            </p:custDataLst>
          </p:nvPr>
        </p:nvSpPr>
        <p:spPr>
          <a:xfrm>
            <a:off x="11259649" y="871049"/>
            <a:ext cx="259251" cy="259251"/>
          </a:xfrm>
          <a:prstGeom prst="ellipse">
            <a:avLst/>
          </a:prstGeom>
          <a:solidFill>
            <a:srgbClr val="FEB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"/>
            </p:custDataLst>
          </p:nvPr>
        </p:nvSpPr>
        <p:spPr>
          <a:xfrm rot="5400000" flipH="1" flipV="1">
            <a:off x="-261257" y="253810"/>
            <a:ext cx="1804680" cy="1291963"/>
          </a:xfrm>
          <a:custGeom>
            <a:avLst/>
            <a:gdLst>
              <a:gd name="connsiteX0" fmla="*/ 1804680 w 1804680"/>
              <a:gd name="connsiteY0" fmla="*/ 1291963 h 1291963"/>
              <a:gd name="connsiteX1" fmla="*/ 1797667 w 1804680"/>
              <a:gd name="connsiteY1" fmla="*/ 1291595 h 1291963"/>
              <a:gd name="connsiteX2" fmla="*/ 1565599 w 1804680"/>
              <a:gd name="connsiteY2" fmla="*/ 1229762 h 1291963"/>
              <a:gd name="connsiteX3" fmla="*/ 1315532 w 1804680"/>
              <a:gd name="connsiteY3" fmla="*/ 737965 h 1291963"/>
              <a:gd name="connsiteX4" fmla="*/ 448637 w 1804680"/>
              <a:gd name="connsiteY4" fmla="*/ 737965 h 1291963"/>
              <a:gd name="connsiteX5" fmla="*/ 5497 w 1804680"/>
              <a:gd name="connsiteY5" fmla="*/ 11516 h 1291963"/>
              <a:gd name="connsiteX6" fmla="*/ 0 w 1804680"/>
              <a:gd name="connsiteY6" fmla="*/ 0 h 1291963"/>
              <a:gd name="connsiteX7" fmla="*/ 1804680 w 1804680"/>
              <a:gd name="connsiteY7" fmla="*/ 0 h 12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9" h="1291963">
                <a:moveTo>
                  <a:pt x="1804680" y="1291963"/>
                </a:moveTo>
                <a:lnTo>
                  <a:pt x="1797667" y="1291595"/>
                </a:lnTo>
                <a:cubicBezTo>
                  <a:pt x="1705610" y="1280947"/>
                  <a:pt x="1618217" y="1254768"/>
                  <a:pt x="1565599" y="1229762"/>
                </a:cubicBezTo>
                <a:cubicBezTo>
                  <a:pt x="1425284" y="1163078"/>
                  <a:pt x="1501693" y="819931"/>
                  <a:pt x="1315532" y="737965"/>
                </a:cubicBezTo>
                <a:cubicBezTo>
                  <a:pt x="1129372" y="655999"/>
                  <a:pt x="669529" y="864387"/>
                  <a:pt x="448637" y="737965"/>
                </a:cubicBezTo>
                <a:cubicBezTo>
                  <a:pt x="241551" y="619445"/>
                  <a:pt x="86970" y="189562"/>
                  <a:pt x="5497" y="11516"/>
                </a:cubicBezTo>
                <a:lnTo>
                  <a:pt x="0" y="0"/>
                </a:lnTo>
                <a:lnTo>
                  <a:pt x="1804680" y="0"/>
                </a:ln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Group 1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3175" y="6647542"/>
            <a:ext cx="12188825" cy="224971"/>
            <a:chOff x="4" y="772"/>
            <a:chExt cx="8540" cy="1227"/>
          </a:xfrm>
        </p:grpSpPr>
        <p:sp>
          <p:nvSpPr>
            <p:cNvPr id="10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4" y="772"/>
              <a:ext cx="8540" cy="1227"/>
            </a:xfrm>
            <a:custGeom>
              <a:avLst/>
              <a:gdLst>
                <a:gd name="T0" fmla="*/ 0 w 3600"/>
                <a:gd name="T1" fmla="*/ 8 h 516"/>
                <a:gd name="T2" fmla="*/ 100 w 3600"/>
                <a:gd name="T3" fmla="*/ 51 h 516"/>
                <a:gd name="T4" fmla="*/ 600 w 3600"/>
                <a:gd name="T5" fmla="*/ 183 h 516"/>
                <a:gd name="T6" fmla="*/ 1200 w 3600"/>
                <a:gd name="T7" fmla="*/ 63 h 516"/>
                <a:gd name="T8" fmla="*/ 1800 w 3600"/>
                <a:gd name="T9" fmla="*/ 2 h 516"/>
                <a:gd name="T10" fmla="*/ 2400 w 3600"/>
                <a:gd name="T11" fmla="*/ 53 h 516"/>
                <a:gd name="T12" fmla="*/ 3000 w 3600"/>
                <a:gd name="T13" fmla="*/ 117 h 516"/>
                <a:gd name="T14" fmla="*/ 3500 w 3600"/>
                <a:gd name="T15" fmla="*/ 53 h 516"/>
                <a:gd name="T16" fmla="*/ 3600 w 3600"/>
                <a:gd name="T17" fmla="*/ 32 h 516"/>
                <a:gd name="T18" fmla="*/ 3600 w 3600"/>
                <a:gd name="T19" fmla="*/ 516 h 516"/>
                <a:gd name="T20" fmla="*/ 3500 w 3600"/>
                <a:gd name="T21" fmla="*/ 516 h 516"/>
                <a:gd name="T22" fmla="*/ 3000 w 3600"/>
                <a:gd name="T23" fmla="*/ 516 h 516"/>
                <a:gd name="T24" fmla="*/ 2400 w 3600"/>
                <a:gd name="T25" fmla="*/ 516 h 516"/>
                <a:gd name="T26" fmla="*/ 1800 w 3600"/>
                <a:gd name="T27" fmla="*/ 516 h 516"/>
                <a:gd name="T28" fmla="*/ 1200 w 3600"/>
                <a:gd name="T29" fmla="*/ 516 h 516"/>
                <a:gd name="T30" fmla="*/ 600 w 3600"/>
                <a:gd name="T31" fmla="*/ 516 h 516"/>
                <a:gd name="T32" fmla="*/ 100 w 3600"/>
                <a:gd name="T33" fmla="*/ 516 h 516"/>
                <a:gd name="T34" fmla="*/ 0 w 3600"/>
                <a:gd name="T35" fmla="*/ 516 h 516"/>
                <a:gd name="T36" fmla="*/ 0 w 3600"/>
                <a:gd name="T37" fmla="*/ 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516">
                  <a:moveTo>
                    <a:pt x="0" y="8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200" y="93"/>
                    <a:pt x="400" y="179"/>
                    <a:pt x="600" y="183"/>
                  </a:cubicBezTo>
                  <a:cubicBezTo>
                    <a:pt x="800" y="187"/>
                    <a:pt x="1000" y="109"/>
                    <a:pt x="1200" y="63"/>
                  </a:cubicBezTo>
                  <a:cubicBezTo>
                    <a:pt x="1400" y="16"/>
                    <a:pt x="1600" y="0"/>
                    <a:pt x="1800" y="2"/>
                  </a:cubicBezTo>
                  <a:cubicBezTo>
                    <a:pt x="2000" y="4"/>
                    <a:pt x="2200" y="24"/>
                    <a:pt x="2400" y="53"/>
                  </a:cubicBezTo>
                  <a:cubicBezTo>
                    <a:pt x="2600" y="81"/>
                    <a:pt x="2800" y="119"/>
                    <a:pt x="3000" y="117"/>
                  </a:cubicBezTo>
                  <a:cubicBezTo>
                    <a:pt x="3200" y="115"/>
                    <a:pt x="3400" y="73"/>
                    <a:pt x="3500" y="53"/>
                  </a:cubicBezTo>
                  <a:cubicBezTo>
                    <a:pt x="3600" y="32"/>
                    <a:pt x="3600" y="32"/>
                    <a:pt x="3600" y="32"/>
                  </a:cubicBezTo>
                  <a:cubicBezTo>
                    <a:pt x="3600" y="516"/>
                    <a:pt x="3600" y="516"/>
                    <a:pt x="3600" y="516"/>
                  </a:cubicBezTo>
                  <a:cubicBezTo>
                    <a:pt x="3500" y="516"/>
                    <a:pt x="3500" y="516"/>
                    <a:pt x="3500" y="516"/>
                  </a:cubicBezTo>
                  <a:cubicBezTo>
                    <a:pt x="3400" y="516"/>
                    <a:pt x="3200" y="516"/>
                    <a:pt x="3000" y="516"/>
                  </a:cubicBezTo>
                  <a:cubicBezTo>
                    <a:pt x="2800" y="516"/>
                    <a:pt x="2600" y="516"/>
                    <a:pt x="2400" y="516"/>
                  </a:cubicBezTo>
                  <a:cubicBezTo>
                    <a:pt x="2200" y="516"/>
                    <a:pt x="2000" y="516"/>
                    <a:pt x="1800" y="516"/>
                  </a:cubicBezTo>
                  <a:cubicBezTo>
                    <a:pt x="1600" y="516"/>
                    <a:pt x="1400" y="516"/>
                    <a:pt x="1200" y="516"/>
                  </a:cubicBezTo>
                  <a:cubicBezTo>
                    <a:pt x="1000" y="516"/>
                    <a:pt x="800" y="516"/>
                    <a:pt x="600" y="516"/>
                  </a:cubicBezTo>
                  <a:cubicBezTo>
                    <a:pt x="400" y="516"/>
                    <a:pt x="200" y="516"/>
                    <a:pt x="100" y="516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D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4" y="1010"/>
              <a:ext cx="8540" cy="989"/>
            </a:xfrm>
            <a:custGeom>
              <a:avLst/>
              <a:gdLst>
                <a:gd name="T0" fmla="*/ 0 w 3600"/>
                <a:gd name="T1" fmla="*/ 0 h 416"/>
                <a:gd name="T2" fmla="*/ 100 w 3600"/>
                <a:gd name="T3" fmla="*/ 40 h 416"/>
                <a:gd name="T4" fmla="*/ 600 w 3600"/>
                <a:gd name="T5" fmla="*/ 203 h 416"/>
                <a:gd name="T6" fmla="*/ 1200 w 3600"/>
                <a:gd name="T7" fmla="*/ 225 h 416"/>
                <a:gd name="T8" fmla="*/ 1800 w 3600"/>
                <a:gd name="T9" fmla="*/ 97 h 416"/>
                <a:gd name="T10" fmla="*/ 2400 w 3600"/>
                <a:gd name="T11" fmla="*/ 99 h 416"/>
                <a:gd name="T12" fmla="*/ 3000 w 3600"/>
                <a:gd name="T13" fmla="*/ 266 h 416"/>
                <a:gd name="T14" fmla="*/ 3500 w 3600"/>
                <a:gd name="T15" fmla="*/ 273 h 416"/>
                <a:gd name="T16" fmla="*/ 3600 w 3600"/>
                <a:gd name="T17" fmla="*/ 264 h 416"/>
                <a:gd name="T18" fmla="*/ 3600 w 3600"/>
                <a:gd name="T19" fmla="*/ 416 h 416"/>
                <a:gd name="T20" fmla="*/ 3500 w 3600"/>
                <a:gd name="T21" fmla="*/ 416 h 416"/>
                <a:gd name="T22" fmla="*/ 3000 w 3600"/>
                <a:gd name="T23" fmla="*/ 416 h 416"/>
                <a:gd name="T24" fmla="*/ 2400 w 3600"/>
                <a:gd name="T25" fmla="*/ 416 h 416"/>
                <a:gd name="T26" fmla="*/ 1800 w 3600"/>
                <a:gd name="T27" fmla="*/ 416 h 416"/>
                <a:gd name="T28" fmla="*/ 1200 w 3600"/>
                <a:gd name="T29" fmla="*/ 416 h 416"/>
                <a:gd name="T30" fmla="*/ 600 w 3600"/>
                <a:gd name="T31" fmla="*/ 416 h 416"/>
                <a:gd name="T32" fmla="*/ 100 w 3600"/>
                <a:gd name="T33" fmla="*/ 416 h 416"/>
                <a:gd name="T34" fmla="*/ 0 w 3600"/>
                <a:gd name="T35" fmla="*/ 416 h 416"/>
                <a:gd name="T36" fmla="*/ 0 w 3600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416">
                  <a:moveTo>
                    <a:pt x="0" y="0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200" y="80"/>
                    <a:pt x="400" y="160"/>
                    <a:pt x="600" y="203"/>
                  </a:cubicBezTo>
                  <a:cubicBezTo>
                    <a:pt x="800" y="247"/>
                    <a:pt x="1000" y="253"/>
                    <a:pt x="1200" y="225"/>
                  </a:cubicBezTo>
                  <a:cubicBezTo>
                    <a:pt x="1400" y="196"/>
                    <a:pt x="1600" y="132"/>
                    <a:pt x="1800" y="97"/>
                  </a:cubicBezTo>
                  <a:cubicBezTo>
                    <a:pt x="2000" y="63"/>
                    <a:pt x="2200" y="57"/>
                    <a:pt x="2400" y="99"/>
                  </a:cubicBezTo>
                  <a:cubicBezTo>
                    <a:pt x="2600" y="141"/>
                    <a:pt x="2800" y="231"/>
                    <a:pt x="3000" y="266"/>
                  </a:cubicBezTo>
                  <a:cubicBezTo>
                    <a:pt x="3200" y="301"/>
                    <a:pt x="3400" y="283"/>
                    <a:pt x="3500" y="273"/>
                  </a:cubicBezTo>
                  <a:cubicBezTo>
                    <a:pt x="3600" y="264"/>
                    <a:pt x="3600" y="264"/>
                    <a:pt x="3600" y="264"/>
                  </a:cubicBezTo>
                  <a:cubicBezTo>
                    <a:pt x="3600" y="416"/>
                    <a:pt x="3600" y="416"/>
                    <a:pt x="3600" y="416"/>
                  </a:cubicBezTo>
                  <a:cubicBezTo>
                    <a:pt x="3500" y="416"/>
                    <a:pt x="3500" y="416"/>
                    <a:pt x="3500" y="416"/>
                  </a:cubicBezTo>
                  <a:cubicBezTo>
                    <a:pt x="3400" y="416"/>
                    <a:pt x="3200" y="416"/>
                    <a:pt x="3000" y="416"/>
                  </a:cubicBezTo>
                  <a:cubicBezTo>
                    <a:pt x="2800" y="416"/>
                    <a:pt x="2600" y="416"/>
                    <a:pt x="2400" y="416"/>
                  </a:cubicBezTo>
                  <a:cubicBezTo>
                    <a:pt x="2200" y="416"/>
                    <a:pt x="2000" y="416"/>
                    <a:pt x="1800" y="416"/>
                  </a:cubicBezTo>
                  <a:cubicBezTo>
                    <a:pt x="1600" y="416"/>
                    <a:pt x="1400" y="416"/>
                    <a:pt x="1200" y="416"/>
                  </a:cubicBezTo>
                  <a:cubicBezTo>
                    <a:pt x="1000" y="416"/>
                    <a:pt x="800" y="416"/>
                    <a:pt x="600" y="416"/>
                  </a:cubicBezTo>
                  <a:cubicBezTo>
                    <a:pt x="400" y="416"/>
                    <a:pt x="200" y="416"/>
                    <a:pt x="100" y="416"/>
                  </a:cubicBezTo>
                  <a:cubicBezTo>
                    <a:pt x="0" y="416"/>
                    <a:pt x="0" y="416"/>
                    <a:pt x="0" y="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7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10392229" y="0"/>
            <a:ext cx="1799771" cy="1233714"/>
          </a:xfrm>
          <a:custGeom>
            <a:avLst/>
            <a:gdLst>
              <a:gd name="connsiteX0" fmla="*/ 0 w 5067300"/>
              <a:gd name="connsiteY0" fmla="*/ 0 h 3695941"/>
              <a:gd name="connsiteX1" fmla="*/ 5067300 w 5067300"/>
              <a:gd name="connsiteY1" fmla="*/ 0 h 3695941"/>
              <a:gd name="connsiteX2" fmla="*/ 5067300 w 5067300"/>
              <a:gd name="connsiteY2" fmla="*/ 3695941 h 3695941"/>
              <a:gd name="connsiteX3" fmla="*/ 4901654 w 5067300"/>
              <a:gd name="connsiteY3" fmla="*/ 3611166 h 3695941"/>
              <a:gd name="connsiteX4" fmla="*/ 4514850 w 5067300"/>
              <a:gd name="connsiteY4" fmla="*/ 3371850 h 3695941"/>
              <a:gd name="connsiteX5" fmla="*/ 3714750 w 5067300"/>
              <a:gd name="connsiteY5" fmla="*/ 1962150 h 3695941"/>
              <a:gd name="connsiteX6" fmla="*/ 1524000 w 5067300"/>
              <a:gd name="connsiteY6" fmla="*/ 1695450 h 3695941"/>
              <a:gd name="connsiteX7" fmla="*/ 0 w 5067300"/>
              <a:gd name="connsiteY7" fmla="*/ 0 h 369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300" h="3695941">
                <a:moveTo>
                  <a:pt x="0" y="0"/>
                </a:moveTo>
                <a:lnTo>
                  <a:pt x="5067300" y="0"/>
                </a:lnTo>
                <a:lnTo>
                  <a:pt x="5067300" y="3695941"/>
                </a:lnTo>
                <a:lnTo>
                  <a:pt x="4901654" y="3611166"/>
                </a:lnTo>
                <a:cubicBezTo>
                  <a:pt x="4750197" y="3526433"/>
                  <a:pt x="4614069" y="3437731"/>
                  <a:pt x="4514850" y="3371850"/>
                </a:cubicBezTo>
                <a:cubicBezTo>
                  <a:pt x="4117975" y="3108325"/>
                  <a:pt x="4213225" y="2241550"/>
                  <a:pt x="3714750" y="1962150"/>
                </a:cubicBezTo>
                <a:cubicBezTo>
                  <a:pt x="3216275" y="1682750"/>
                  <a:pt x="2143125" y="2022475"/>
                  <a:pt x="1524000" y="1695450"/>
                </a:cubicBezTo>
                <a:cubicBezTo>
                  <a:pt x="904875" y="1368425"/>
                  <a:pt x="273050" y="371475"/>
                  <a:pt x="0" y="0"/>
                </a:cubicBezTo>
                <a:close/>
              </a:path>
            </a:pathLst>
          </a:custGeom>
          <a:solidFill>
            <a:srgbClr val="527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墨迹 12"/>
              <p14:cNvContentPartPr/>
              <p14:nvPr/>
            </p14:nvContentPartPr>
            <p14:xfrm flipH="1">
              <a:off x="-2409371" y="-1498669"/>
              <a:ext cx="5262120" cy="2997337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5"/>
            </p:blipFill>
            <p:spPr>
              <a:xfrm flipH="1">
                <a:off x="-2409371" y="-1498669"/>
                <a:ext cx="5262120" cy="2997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墨迹 13"/>
              <p14:cNvContentPartPr/>
              <p14:nvPr/>
            </p14:nvContentPartPr>
            <p14:xfrm rot="14604175" flipH="1">
              <a:off x="8605799" y="-195991"/>
              <a:ext cx="5567400" cy="1420061"/>
            </p14:xfrm>
          </p:contentPart>
        </mc:Choice>
        <mc:Fallback xmlns="">
          <p:pic>
            <p:nvPicPr>
              <p:cNvPr id="14" name="墨迹 13"/>
            </p:nvPicPr>
            <p:blipFill>
              <a:blip r:embed="rId17"/>
            </p:blipFill>
            <p:spPr>
              <a:xfrm rot="14604175" flipH="1">
                <a:off x="8605799" y="-195991"/>
                <a:ext cx="5567400" cy="1420061"/>
              </a:xfrm>
              <a:prstGeom prst="rect"/>
            </p:spPr>
          </p:pic>
        </mc:Fallback>
      </mc:AlternateContent>
      <p:grpSp>
        <p:nvGrpSpPr>
          <p:cNvPr id="15" name="组合 14"/>
          <p:cNvGrpSpPr/>
          <p:nvPr userDrawn="1">
            <p:custDataLst>
              <p:tags r:id="rId4"/>
            </p:custDataLst>
          </p:nvPr>
        </p:nvGrpSpPr>
        <p:grpSpPr>
          <a:xfrm>
            <a:off x="4176642" y="272238"/>
            <a:ext cx="3826017" cy="685705"/>
            <a:chOff x="3371080" y="275067"/>
            <a:chExt cx="5953507" cy="1066997"/>
          </a:xfrm>
        </p:grpSpPr>
        <p:sp>
          <p:nvSpPr>
            <p:cNvPr id="16" name="矩形 15"/>
            <p:cNvSpPr/>
            <p:nvPr>
              <p:custDataLst>
                <p:tags r:id="rId7"/>
              </p:custDataLst>
            </p:nvPr>
          </p:nvSpPr>
          <p:spPr>
            <a:xfrm>
              <a:off x="4411501" y="312322"/>
              <a:ext cx="4913086" cy="102974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b="1" kern="0" spc="600">
                  <a:solidFill>
                    <a:srgbClr val="527691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rPr>
                <a:t>输入你的标题</a:t>
              </a:r>
            </a:p>
          </p:txBody>
        </p:sp>
        <p:grpSp>
          <p:nvGrpSpPr>
            <p:cNvPr id="17" name="组合 16"/>
            <p:cNvGrpSpPr/>
            <p:nvPr>
              <p:custDataLst>
                <p:tags r:id="rId8"/>
              </p:custDataLst>
            </p:nvPr>
          </p:nvGrpSpPr>
          <p:grpSpPr>
            <a:xfrm>
              <a:off x="3371080" y="275067"/>
              <a:ext cx="1013911" cy="1013911"/>
              <a:chOff x="5875419" y="1138044"/>
              <a:chExt cx="1245143" cy="1245143"/>
            </a:xfrm>
            <a:solidFill>
              <a:srgbClr val="566CD2"/>
            </a:solidFill>
            <a:effectLst/>
          </p:grpSpPr>
          <p:sp>
            <p:nvSpPr>
              <p:cNvPr id="18" name="椭圆 17"/>
              <p:cNvSpPr/>
              <p:nvPr>
                <p:custDataLst>
                  <p:tags r:id="rId9"/>
                </p:custDataLst>
              </p:nvPr>
            </p:nvSpPr>
            <p:spPr>
              <a:xfrm>
                <a:off x="5875419" y="1138044"/>
                <a:ext cx="1245143" cy="1245143"/>
              </a:xfrm>
              <a:prstGeom prst="ellipse">
                <a:avLst/>
              </a:prstGeom>
              <a:solidFill>
                <a:srgbClr val="5276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FFFFFF"/>
                  </a:solidFill>
                  <a:latin typeface="汉仪清雅体简" panose="02010600030101010101" pitchFamily="18" charset="-122"/>
                  <a:ea typeface="汉仪清雅体简" panose="02010600030101010101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TextBox 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890050" y="1304111"/>
                <a:ext cx="1215880" cy="923330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8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黑体 CN" panose="020F0302020204030204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4400" b="1">
                    <a:latin typeface="汉仪清雅体简" panose="02010600030101010101" pitchFamily="18" charset="-122"/>
                    <a:ea typeface="汉仪清雅体简" panose="02010600030101010101" pitchFamily="18" charset="-122"/>
                    <a:sym typeface="+mn-lt"/>
                  </a:rPr>
                  <a:t>4</a:t>
                </a:r>
                <a:endParaRPr lang="zh-CN" altLang="en-US" sz="4400" b="1">
                  <a:latin typeface="汉仪清雅体简" panose="02010600030101010101" pitchFamily="18" charset="-122"/>
                  <a:ea typeface="汉仪清雅体简" panose="02010600030101010101" pitchFamily="18" charset="-122"/>
                  <a:sym typeface="+mn-lt"/>
                </a:endParaRPr>
              </a:p>
            </p:txBody>
          </p:sp>
        </p:grpSp>
      </p:grpSp>
      <p:sp>
        <p:nvSpPr>
          <p:cNvPr id="20" name="椭圆 19"/>
          <p:cNvSpPr/>
          <p:nvPr userDrawn="1">
            <p:custDataLst>
              <p:tags r:id="rId5"/>
            </p:custDataLst>
          </p:nvPr>
        </p:nvSpPr>
        <p:spPr>
          <a:xfrm>
            <a:off x="1041401" y="640442"/>
            <a:ext cx="489858" cy="489858"/>
          </a:xfrm>
          <a:prstGeom prst="ellipse">
            <a:avLst/>
          </a:prstGeom>
          <a:solidFill>
            <a:srgbClr val="F2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 userDrawn="1">
            <p:custDataLst>
              <p:tags r:id="rId6"/>
            </p:custDataLst>
          </p:nvPr>
        </p:nvSpPr>
        <p:spPr>
          <a:xfrm>
            <a:off x="11259649" y="871049"/>
            <a:ext cx="259251" cy="259251"/>
          </a:xfrm>
          <a:prstGeom prst="ellipse">
            <a:avLst/>
          </a:prstGeom>
          <a:solidFill>
            <a:srgbClr val="FEB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42550" y="3443944"/>
            <a:ext cx="3249450" cy="3414056"/>
          </a:xfrm>
          <a:prstGeom prst="rect">
            <a:avLst/>
          </a:prstGeom>
        </p:spPr>
      </p:pic>
      <p:pic>
        <p:nvPicPr>
          <p:cNvPr id="11" name="图片 10" descr="7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0480" y="0"/>
            <a:ext cx="896620" cy="887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12" h="1397">
                <a:moveTo>
                  <a:pt x="0" y="0"/>
                </a:moveTo>
                <a:lnTo>
                  <a:pt x="1412" y="0"/>
                </a:lnTo>
                <a:lnTo>
                  <a:pt x="1412" y="1397"/>
                </a:lnTo>
                <a:lnTo>
                  <a:pt x="0" y="139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汉仪雅酷黑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 rot="9954612">
            <a:off x="782102" y="-274158"/>
            <a:ext cx="1147643" cy="908312"/>
            <a:chOff x="4667250" y="2298700"/>
            <a:chExt cx="2862263" cy="2265363"/>
          </a:xfrm>
        </p:grpSpPr>
        <p:sp>
          <p:nvSpPr>
            <p:cNvPr id="7" name="Freeform 1392"/>
            <p:cNvSpPr/>
            <p:nvPr>
              <p:custDataLst>
                <p:tags r:id="rId5"/>
              </p:custDataLst>
            </p:nvPr>
          </p:nvSpPr>
          <p:spPr bwMode="auto">
            <a:xfrm>
              <a:off x="5029200" y="2311400"/>
              <a:ext cx="2117725" cy="865188"/>
            </a:xfrm>
            <a:custGeom>
              <a:avLst/>
              <a:gdLst>
                <a:gd name="T0" fmla="*/ 391 w 498"/>
                <a:gd name="T1" fmla="*/ 138 h 203"/>
                <a:gd name="T2" fmla="*/ 290 w 498"/>
                <a:gd name="T3" fmla="*/ 184 h 203"/>
                <a:gd name="T4" fmla="*/ 364 w 498"/>
                <a:gd name="T5" fmla="*/ 137 h 203"/>
                <a:gd name="T6" fmla="*/ 281 w 498"/>
                <a:gd name="T7" fmla="*/ 168 h 203"/>
                <a:gd name="T8" fmla="*/ 337 w 498"/>
                <a:gd name="T9" fmla="*/ 134 h 203"/>
                <a:gd name="T10" fmla="*/ 250 w 498"/>
                <a:gd name="T11" fmla="*/ 163 h 203"/>
                <a:gd name="T12" fmla="*/ 316 w 498"/>
                <a:gd name="T13" fmla="*/ 130 h 203"/>
                <a:gd name="T14" fmla="*/ 228 w 498"/>
                <a:gd name="T15" fmla="*/ 154 h 203"/>
                <a:gd name="T16" fmla="*/ 265 w 498"/>
                <a:gd name="T17" fmla="*/ 128 h 203"/>
                <a:gd name="T18" fmla="*/ 158 w 498"/>
                <a:gd name="T19" fmla="*/ 155 h 203"/>
                <a:gd name="T20" fmla="*/ 254 w 498"/>
                <a:gd name="T21" fmla="*/ 126 h 203"/>
                <a:gd name="T22" fmla="*/ 209 w 498"/>
                <a:gd name="T23" fmla="*/ 130 h 203"/>
                <a:gd name="T24" fmla="*/ 148 w 498"/>
                <a:gd name="T25" fmla="*/ 134 h 203"/>
                <a:gd name="T26" fmla="*/ 200 w 498"/>
                <a:gd name="T27" fmla="*/ 113 h 203"/>
                <a:gd name="T28" fmla="*/ 108 w 498"/>
                <a:gd name="T29" fmla="*/ 123 h 203"/>
                <a:gd name="T30" fmla="*/ 220 w 498"/>
                <a:gd name="T31" fmla="*/ 107 h 203"/>
                <a:gd name="T32" fmla="*/ 60 w 498"/>
                <a:gd name="T33" fmla="*/ 108 h 203"/>
                <a:gd name="T34" fmla="*/ 178 w 498"/>
                <a:gd name="T35" fmla="*/ 95 h 203"/>
                <a:gd name="T36" fmla="*/ 63 w 498"/>
                <a:gd name="T37" fmla="*/ 85 h 203"/>
                <a:gd name="T38" fmla="*/ 135 w 498"/>
                <a:gd name="T39" fmla="*/ 79 h 203"/>
                <a:gd name="T40" fmla="*/ 28 w 498"/>
                <a:gd name="T41" fmla="*/ 57 h 203"/>
                <a:gd name="T42" fmla="*/ 106 w 498"/>
                <a:gd name="T43" fmla="*/ 65 h 203"/>
                <a:gd name="T44" fmla="*/ 9 w 498"/>
                <a:gd name="T45" fmla="*/ 32 h 203"/>
                <a:gd name="T46" fmla="*/ 71 w 498"/>
                <a:gd name="T47" fmla="*/ 48 h 203"/>
                <a:gd name="T48" fmla="*/ 48 w 498"/>
                <a:gd name="T49" fmla="*/ 32 h 203"/>
                <a:gd name="T50" fmla="*/ 100 w 498"/>
                <a:gd name="T51" fmla="*/ 56 h 203"/>
                <a:gd name="T52" fmla="*/ 66 w 498"/>
                <a:gd name="T53" fmla="*/ 2 h 203"/>
                <a:gd name="T54" fmla="*/ 135 w 498"/>
                <a:gd name="T55" fmla="*/ 72 h 203"/>
                <a:gd name="T56" fmla="*/ 100 w 498"/>
                <a:gd name="T57" fmla="*/ 27 h 203"/>
                <a:gd name="T58" fmla="*/ 164 w 498"/>
                <a:gd name="T59" fmla="*/ 83 h 203"/>
                <a:gd name="T60" fmla="*/ 103 w 498"/>
                <a:gd name="T61" fmla="*/ 5 h 203"/>
                <a:gd name="T62" fmla="*/ 192 w 498"/>
                <a:gd name="T63" fmla="*/ 85 h 203"/>
                <a:gd name="T64" fmla="*/ 138 w 498"/>
                <a:gd name="T65" fmla="*/ 18 h 203"/>
                <a:gd name="T66" fmla="*/ 232 w 498"/>
                <a:gd name="T67" fmla="*/ 104 h 203"/>
                <a:gd name="T68" fmla="*/ 267 w 498"/>
                <a:gd name="T69" fmla="*/ 112 h 203"/>
                <a:gd name="T70" fmla="*/ 227 w 498"/>
                <a:gd name="T71" fmla="*/ 64 h 203"/>
                <a:gd name="T72" fmla="*/ 240 w 498"/>
                <a:gd name="T73" fmla="*/ 72 h 203"/>
                <a:gd name="T74" fmla="*/ 265 w 498"/>
                <a:gd name="T75" fmla="*/ 84 h 203"/>
                <a:gd name="T76" fmla="*/ 300 w 498"/>
                <a:gd name="T77" fmla="*/ 120 h 203"/>
                <a:gd name="T78" fmla="*/ 350 w 498"/>
                <a:gd name="T79" fmla="*/ 128 h 203"/>
                <a:gd name="T80" fmla="*/ 285 w 498"/>
                <a:gd name="T81" fmla="*/ 57 h 203"/>
                <a:gd name="T82" fmla="*/ 375 w 498"/>
                <a:gd name="T83" fmla="*/ 131 h 203"/>
                <a:gd name="T84" fmla="*/ 394 w 498"/>
                <a:gd name="T85" fmla="*/ 132 h 203"/>
                <a:gd name="T86" fmla="*/ 336 w 498"/>
                <a:gd name="T87" fmla="*/ 70 h 203"/>
                <a:gd name="T88" fmla="*/ 380 w 498"/>
                <a:gd name="T89" fmla="*/ 107 h 203"/>
                <a:gd name="T90" fmla="*/ 405 w 498"/>
                <a:gd name="T91" fmla="*/ 120 h 203"/>
                <a:gd name="T92" fmla="*/ 379 w 498"/>
                <a:gd name="T93" fmla="*/ 89 h 203"/>
                <a:gd name="T94" fmla="*/ 448 w 498"/>
                <a:gd name="T95" fmla="*/ 132 h 203"/>
                <a:gd name="T96" fmla="*/ 394 w 498"/>
                <a:gd name="T97" fmla="*/ 83 h 203"/>
                <a:gd name="T98" fmla="*/ 496 w 498"/>
                <a:gd name="T99" fmla="*/ 136 h 203"/>
                <a:gd name="T100" fmla="*/ 406 w 498"/>
                <a:gd name="T101" fmla="*/ 176 h 203"/>
                <a:gd name="T102" fmla="*/ 363 w 498"/>
                <a:gd name="T103" fmla="*/ 202 h 203"/>
                <a:gd name="T104" fmla="*/ 373 w 498"/>
                <a:gd name="T105" fmla="*/ 17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203">
                  <a:moveTo>
                    <a:pt x="323" y="201"/>
                  </a:moveTo>
                  <a:cubicBezTo>
                    <a:pt x="340" y="190"/>
                    <a:pt x="356" y="179"/>
                    <a:pt x="372" y="167"/>
                  </a:cubicBezTo>
                  <a:cubicBezTo>
                    <a:pt x="386" y="157"/>
                    <a:pt x="399" y="145"/>
                    <a:pt x="414" y="138"/>
                  </a:cubicBezTo>
                  <a:cubicBezTo>
                    <a:pt x="405" y="138"/>
                    <a:pt x="405" y="138"/>
                    <a:pt x="405" y="138"/>
                  </a:cubicBezTo>
                  <a:cubicBezTo>
                    <a:pt x="404" y="138"/>
                    <a:pt x="404" y="138"/>
                    <a:pt x="403" y="138"/>
                  </a:cubicBezTo>
                  <a:cubicBezTo>
                    <a:pt x="391" y="138"/>
                    <a:pt x="391" y="138"/>
                    <a:pt x="391" y="138"/>
                  </a:cubicBezTo>
                  <a:cubicBezTo>
                    <a:pt x="391" y="138"/>
                    <a:pt x="390" y="139"/>
                    <a:pt x="390" y="139"/>
                  </a:cubicBezTo>
                  <a:cubicBezTo>
                    <a:pt x="384" y="145"/>
                    <a:pt x="375" y="148"/>
                    <a:pt x="368" y="152"/>
                  </a:cubicBezTo>
                  <a:cubicBezTo>
                    <a:pt x="359" y="156"/>
                    <a:pt x="351" y="160"/>
                    <a:pt x="342" y="164"/>
                  </a:cubicBezTo>
                  <a:cubicBezTo>
                    <a:pt x="334" y="168"/>
                    <a:pt x="325" y="172"/>
                    <a:pt x="317" y="175"/>
                  </a:cubicBezTo>
                  <a:cubicBezTo>
                    <a:pt x="308" y="179"/>
                    <a:pt x="299" y="182"/>
                    <a:pt x="290" y="185"/>
                  </a:cubicBezTo>
                  <a:cubicBezTo>
                    <a:pt x="289" y="185"/>
                    <a:pt x="289" y="185"/>
                    <a:pt x="290" y="184"/>
                  </a:cubicBezTo>
                  <a:cubicBezTo>
                    <a:pt x="297" y="179"/>
                    <a:pt x="305" y="175"/>
                    <a:pt x="314" y="171"/>
                  </a:cubicBezTo>
                  <a:cubicBezTo>
                    <a:pt x="322" y="166"/>
                    <a:pt x="330" y="162"/>
                    <a:pt x="338" y="158"/>
                  </a:cubicBezTo>
                  <a:cubicBezTo>
                    <a:pt x="347" y="154"/>
                    <a:pt x="355" y="150"/>
                    <a:pt x="364" y="147"/>
                  </a:cubicBezTo>
                  <a:cubicBezTo>
                    <a:pt x="370" y="144"/>
                    <a:pt x="376" y="140"/>
                    <a:pt x="383" y="138"/>
                  </a:cubicBezTo>
                  <a:cubicBezTo>
                    <a:pt x="376" y="137"/>
                    <a:pt x="370" y="137"/>
                    <a:pt x="364" y="136"/>
                  </a:cubicBezTo>
                  <a:cubicBezTo>
                    <a:pt x="364" y="136"/>
                    <a:pt x="364" y="137"/>
                    <a:pt x="364" y="137"/>
                  </a:cubicBezTo>
                  <a:cubicBezTo>
                    <a:pt x="356" y="142"/>
                    <a:pt x="347" y="144"/>
                    <a:pt x="338" y="148"/>
                  </a:cubicBezTo>
                  <a:cubicBezTo>
                    <a:pt x="329" y="151"/>
                    <a:pt x="320" y="155"/>
                    <a:pt x="311" y="159"/>
                  </a:cubicBezTo>
                  <a:cubicBezTo>
                    <a:pt x="302" y="163"/>
                    <a:pt x="292" y="167"/>
                    <a:pt x="283" y="171"/>
                  </a:cubicBezTo>
                  <a:cubicBezTo>
                    <a:pt x="274" y="175"/>
                    <a:pt x="266" y="180"/>
                    <a:pt x="257" y="182"/>
                  </a:cubicBezTo>
                  <a:cubicBezTo>
                    <a:pt x="256" y="182"/>
                    <a:pt x="255" y="181"/>
                    <a:pt x="256" y="180"/>
                  </a:cubicBezTo>
                  <a:cubicBezTo>
                    <a:pt x="263" y="175"/>
                    <a:pt x="272" y="171"/>
                    <a:pt x="281" y="168"/>
                  </a:cubicBezTo>
                  <a:cubicBezTo>
                    <a:pt x="290" y="164"/>
                    <a:pt x="299" y="160"/>
                    <a:pt x="308" y="156"/>
                  </a:cubicBezTo>
                  <a:cubicBezTo>
                    <a:pt x="317" y="152"/>
                    <a:pt x="327" y="149"/>
                    <a:pt x="336" y="145"/>
                  </a:cubicBezTo>
                  <a:cubicBezTo>
                    <a:pt x="344" y="142"/>
                    <a:pt x="352" y="138"/>
                    <a:pt x="361" y="136"/>
                  </a:cubicBezTo>
                  <a:cubicBezTo>
                    <a:pt x="349" y="135"/>
                    <a:pt x="349" y="135"/>
                    <a:pt x="349" y="135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38" y="133"/>
                    <a:pt x="338" y="134"/>
                    <a:pt x="337" y="134"/>
                  </a:cubicBezTo>
                  <a:cubicBezTo>
                    <a:pt x="328" y="138"/>
                    <a:pt x="318" y="142"/>
                    <a:pt x="309" y="145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71" y="161"/>
                    <a:pt x="261" y="165"/>
                    <a:pt x="251" y="169"/>
                  </a:cubicBezTo>
                  <a:cubicBezTo>
                    <a:pt x="243" y="172"/>
                    <a:pt x="235" y="178"/>
                    <a:pt x="226" y="179"/>
                  </a:cubicBezTo>
                  <a:cubicBezTo>
                    <a:pt x="225" y="179"/>
                    <a:pt x="224" y="177"/>
                    <a:pt x="225" y="175"/>
                  </a:cubicBezTo>
                  <a:cubicBezTo>
                    <a:pt x="231" y="169"/>
                    <a:pt x="242" y="166"/>
                    <a:pt x="250" y="163"/>
                  </a:cubicBezTo>
                  <a:cubicBezTo>
                    <a:pt x="259" y="159"/>
                    <a:pt x="268" y="155"/>
                    <a:pt x="278" y="152"/>
                  </a:cubicBezTo>
                  <a:cubicBezTo>
                    <a:pt x="283" y="150"/>
                    <a:pt x="287" y="148"/>
                    <a:pt x="292" y="147"/>
                  </a:cubicBezTo>
                  <a:cubicBezTo>
                    <a:pt x="297" y="145"/>
                    <a:pt x="302" y="143"/>
                    <a:pt x="306" y="142"/>
                  </a:cubicBezTo>
                  <a:cubicBezTo>
                    <a:pt x="311" y="140"/>
                    <a:pt x="316" y="139"/>
                    <a:pt x="321" y="137"/>
                  </a:cubicBezTo>
                  <a:cubicBezTo>
                    <a:pt x="326" y="136"/>
                    <a:pt x="330" y="134"/>
                    <a:pt x="335" y="133"/>
                  </a:cubicBezTo>
                  <a:cubicBezTo>
                    <a:pt x="329" y="132"/>
                    <a:pt x="323" y="131"/>
                    <a:pt x="316" y="130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292" y="135"/>
                    <a:pt x="275" y="140"/>
                    <a:pt x="258" y="147"/>
                  </a:cubicBezTo>
                  <a:cubicBezTo>
                    <a:pt x="248" y="151"/>
                    <a:pt x="239" y="155"/>
                    <a:pt x="230" y="160"/>
                  </a:cubicBezTo>
                  <a:cubicBezTo>
                    <a:pt x="221" y="164"/>
                    <a:pt x="213" y="170"/>
                    <a:pt x="204" y="171"/>
                  </a:cubicBezTo>
                  <a:cubicBezTo>
                    <a:pt x="203" y="172"/>
                    <a:pt x="202" y="170"/>
                    <a:pt x="203" y="169"/>
                  </a:cubicBezTo>
                  <a:cubicBezTo>
                    <a:pt x="209" y="162"/>
                    <a:pt x="219" y="158"/>
                    <a:pt x="228" y="154"/>
                  </a:cubicBezTo>
                  <a:cubicBezTo>
                    <a:pt x="237" y="150"/>
                    <a:pt x="246" y="146"/>
                    <a:pt x="255" y="142"/>
                  </a:cubicBezTo>
                  <a:cubicBezTo>
                    <a:pt x="262" y="139"/>
                    <a:pt x="270" y="136"/>
                    <a:pt x="278" y="134"/>
                  </a:cubicBezTo>
                  <a:cubicBezTo>
                    <a:pt x="285" y="131"/>
                    <a:pt x="293" y="128"/>
                    <a:pt x="301" y="127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0" y="123"/>
                    <a:pt x="280" y="123"/>
                  </a:cubicBezTo>
                  <a:cubicBezTo>
                    <a:pt x="275" y="124"/>
                    <a:pt x="270" y="126"/>
                    <a:pt x="265" y="128"/>
                  </a:cubicBezTo>
                  <a:cubicBezTo>
                    <a:pt x="260" y="130"/>
                    <a:pt x="255" y="132"/>
                    <a:pt x="250" y="134"/>
                  </a:cubicBezTo>
                  <a:cubicBezTo>
                    <a:pt x="245" y="136"/>
                    <a:pt x="240" y="138"/>
                    <a:pt x="235" y="140"/>
                  </a:cubicBezTo>
                  <a:cubicBezTo>
                    <a:pt x="230" y="142"/>
                    <a:pt x="225" y="144"/>
                    <a:pt x="220" y="145"/>
                  </a:cubicBezTo>
                  <a:cubicBezTo>
                    <a:pt x="210" y="149"/>
                    <a:pt x="200" y="152"/>
                    <a:pt x="189" y="154"/>
                  </a:cubicBezTo>
                  <a:cubicBezTo>
                    <a:pt x="180" y="156"/>
                    <a:pt x="168" y="160"/>
                    <a:pt x="159" y="157"/>
                  </a:cubicBezTo>
                  <a:cubicBezTo>
                    <a:pt x="157" y="157"/>
                    <a:pt x="157" y="155"/>
                    <a:pt x="158" y="155"/>
                  </a:cubicBezTo>
                  <a:cubicBezTo>
                    <a:pt x="163" y="152"/>
                    <a:pt x="168" y="151"/>
                    <a:pt x="174" y="150"/>
                  </a:cubicBezTo>
                  <a:cubicBezTo>
                    <a:pt x="179" y="149"/>
                    <a:pt x="185" y="149"/>
                    <a:pt x="190" y="147"/>
                  </a:cubicBezTo>
                  <a:cubicBezTo>
                    <a:pt x="196" y="146"/>
                    <a:pt x="201" y="145"/>
                    <a:pt x="206" y="143"/>
                  </a:cubicBezTo>
                  <a:cubicBezTo>
                    <a:pt x="212" y="142"/>
                    <a:pt x="217" y="140"/>
                    <a:pt x="222" y="138"/>
                  </a:cubicBezTo>
                  <a:cubicBezTo>
                    <a:pt x="228" y="137"/>
                    <a:pt x="233" y="135"/>
                    <a:pt x="238" y="132"/>
                  </a:cubicBezTo>
                  <a:cubicBezTo>
                    <a:pt x="244" y="130"/>
                    <a:pt x="249" y="128"/>
                    <a:pt x="254" y="126"/>
                  </a:cubicBezTo>
                  <a:cubicBezTo>
                    <a:pt x="259" y="123"/>
                    <a:pt x="264" y="121"/>
                    <a:pt x="269" y="120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3" y="117"/>
                    <a:pt x="252" y="118"/>
                  </a:cubicBezTo>
                  <a:cubicBezTo>
                    <a:pt x="248" y="119"/>
                    <a:pt x="243" y="121"/>
                    <a:pt x="238" y="122"/>
                  </a:cubicBezTo>
                  <a:cubicBezTo>
                    <a:pt x="233" y="124"/>
                    <a:pt x="228" y="125"/>
                    <a:pt x="223" y="126"/>
                  </a:cubicBezTo>
                  <a:cubicBezTo>
                    <a:pt x="218" y="127"/>
                    <a:pt x="214" y="129"/>
                    <a:pt x="209" y="130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89" y="134"/>
                    <a:pt x="184" y="135"/>
                    <a:pt x="179" y="136"/>
                  </a:cubicBezTo>
                  <a:cubicBezTo>
                    <a:pt x="174" y="137"/>
                    <a:pt x="169" y="137"/>
                    <a:pt x="164" y="138"/>
                  </a:cubicBezTo>
                  <a:cubicBezTo>
                    <a:pt x="155" y="139"/>
                    <a:pt x="144" y="142"/>
                    <a:pt x="135" y="140"/>
                  </a:cubicBezTo>
                  <a:cubicBezTo>
                    <a:pt x="134" y="140"/>
                    <a:pt x="133" y="138"/>
                    <a:pt x="134" y="137"/>
                  </a:cubicBezTo>
                  <a:cubicBezTo>
                    <a:pt x="139" y="136"/>
                    <a:pt x="143" y="135"/>
                    <a:pt x="148" y="134"/>
                  </a:cubicBezTo>
                  <a:cubicBezTo>
                    <a:pt x="153" y="133"/>
                    <a:pt x="158" y="132"/>
                    <a:pt x="163" y="132"/>
                  </a:cubicBezTo>
                  <a:cubicBezTo>
                    <a:pt x="172" y="130"/>
                    <a:pt x="182" y="128"/>
                    <a:pt x="192" y="126"/>
                  </a:cubicBezTo>
                  <a:cubicBezTo>
                    <a:pt x="210" y="123"/>
                    <a:pt x="227" y="118"/>
                    <a:pt x="245" y="114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4" y="110"/>
                    <a:pt x="219" y="111"/>
                    <a:pt x="214" y="111"/>
                  </a:cubicBezTo>
                  <a:cubicBezTo>
                    <a:pt x="209" y="112"/>
                    <a:pt x="204" y="112"/>
                    <a:pt x="200" y="113"/>
                  </a:cubicBezTo>
                  <a:cubicBezTo>
                    <a:pt x="190" y="114"/>
                    <a:pt x="180" y="116"/>
                    <a:pt x="171" y="117"/>
                  </a:cubicBezTo>
                  <a:cubicBezTo>
                    <a:pt x="166" y="118"/>
                    <a:pt x="161" y="118"/>
                    <a:pt x="155" y="119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35" y="122"/>
                    <a:pt x="130" y="124"/>
                    <a:pt x="125" y="125"/>
                  </a:cubicBezTo>
                  <a:cubicBezTo>
                    <a:pt x="119" y="126"/>
                    <a:pt x="114" y="126"/>
                    <a:pt x="109" y="125"/>
                  </a:cubicBezTo>
                  <a:cubicBezTo>
                    <a:pt x="108" y="125"/>
                    <a:pt x="108" y="124"/>
                    <a:pt x="108" y="123"/>
                  </a:cubicBezTo>
                  <a:cubicBezTo>
                    <a:pt x="113" y="121"/>
                    <a:pt x="118" y="119"/>
                    <a:pt x="123" y="118"/>
                  </a:cubicBezTo>
                  <a:cubicBezTo>
                    <a:pt x="129" y="117"/>
                    <a:pt x="134" y="117"/>
                    <a:pt x="139" y="116"/>
                  </a:cubicBezTo>
                  <a:cubicBezTo>
                    <a:pt x="144" y="115"/>
                    <a:pt x="150" y="114"/>
                    <a:pt x="155" y="113"/>
                  </a:cubicBezTo>
                  <a:cubicBezTo>
                    <a:pt x="161" y="113"/>
                    <a:pt x="166" y="112"/>
                    <a:pt x="172" y="111"/>
                  </a:cubicBezTo>
                  <a:cubicBezTo>
                    <a:pt x="180" y="110"/>
                    <a:pt x="188" y="109"/>
                    <a:pt x="196" y="109"/>
                  </a:cubicBezTo>
                  <a:cubicBezTo>
                    <a:pt x="204" y="108"/>
                    <a:pt x="212" y="108"/>
                    <a:pt x="220" y="107"/>
                  </a:cubicBezTo>
                  <a:cubicBezTo>
                    <a:pt x="210" y="105"/>
                    <a:pt x="200" y="102"/>
                    <a:pt x="191" y="99"/>
                  </a:cubicBezTo>
                  <a:cubicBezTo>
                    <a:pt x="181" y="98"/>
                    <a:pt x="171" y="99"/>
                    <a:pt x="161" y="101"/>
                  </a:cubicBezTo>
                  <a:cubicBezTo>
                    <a:pt x="151" y="103"/>
                    <a:pt x="140" y="106"/>
                    <a:pt x="130" y="106"/>
                  </a:cubicBezTo>
                  <a:cubicBezTo>
                    <a:pt x="119" y="107"/>
                    <a:pt x="108" y="106"/>
                    <a:pt x="96" y="106"/>
                  </a:cubicBezTo>
                  <a:cubicBezTo>
                    <a:pt x="90" y="106"/>
                    <a:pt x="83" y="107"/>
                    <a:pt x="76" y="107"/>
                  </a:cubicBezTo>
                  <a:cubicBezTo>
                    <a:pt x="71" y="108"/>
                    <a:pt x="65" y="109"/>
                    <a:pt x="60" y="108"/>
                  </a:cubicBezTo>
                  <a:cubicBezTo>
                    <a:pt x="58" y="107"/>
                    <a:pt x="57" y="105"/>
                    <a:pt x="59" y="104"/>
                  </a:cubicBezTo>
                  <a:cubicBezTo>
                    <a:pt x="68" y="100"/>
                    <a:pt x="82" y="101"/>
                    <a:pt x="92" y="101"/>
                  </a:cubicBezTo>
                  <a:cubicBezTo>
                    <a:pt x="95" y="101"/>
                    <a:pt x="98" y="101"/>
                    <a:pt x="101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6" y="101"/>
                    <a:pt x="122" y="101"/>
                    <a:pt x="128" y="101"/>
                  </a:cubicBezTo>
                  <a:cubicBezTo>
                    <a:pt x="145" y="100"/>
                    <a:pt x="162" y="95"/>
                    <a:pt x="178" y="95"/>
                  </a:cubicBezTo>
                  <a:cubicBezTo>
                    <a:pt x="170" y="92"/>
                    <a:pt x="162" y="89"/>
                    <a:pt x="153" y="86"/>
                  </a:cubicBezTo>
                  <a:cubicBezTo>
                    <a:pt x="134" y="89"/>
                    <a:pt x="116" y="91"/>
                    <a:pt x="96" y="92"/>
                  </a:cubicBezTo>
                  <a:cubicBezTo>
                    <a:pt x="86" y="92"/>
                    <a:pt x="76" y="92"/>
                    <a:pt x="66" y="91"/>
                  </a:cubicBezTo>
                  <a:cubicBezTo>
                    <a:pt x="56" y="90"/>
                    <a:pt x="44" y="89"/>
                    <a:pt x="34" y="85"/>
                  </a:cubicBezTo>
                  <a:cubicBezTo>
                    <a:pt x="32" y="84"/>
                    <a:pt x="32" y="80"/>
                    <a:pt x="35" y="81"/>
                  </a:cubicBezTo>
                  <a:cubicBezTo>
                    <a:pt x="44" y="82"/>
                    <a:pt x="54" y="84"/>
                    <a:pt x="63" y="85"/>
                  </a:cubicBezTo>
                  <a:cubicBezTo>
                    <a:pt x="73" y="87"/>
                    <a:pt x="84" y="87"/>
                    <a:pt x="94" y="87"/>
                  </a:cubicBezTo>
                  <a:cubicBezTo>
                    <a:pt x="103" y="87"/>
                    <a:pt x="113" y="86"/>
                    <a:pt x="122" y="86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40" y="85"/>
                    <a:pt x="145" y="85"/>
                    <a:pt x="150" y="84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4" y="82"/>
                    <a:pt x="140" y="80"/>
                    <a:pt x="135" y="79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07" y="73"/>
                    <a:pt x="103" y="73"/>
                    <a:pt x="99" y="72"/>
                  </a:cubicBezTo>
                  <a:cubicBezTo>
                    <a:pt x="92" y="72"/>
                    <a:pt x="84" y="72"/>
                    <a:pt x="77" y="70"/>
                  </a:cubicBezTo>
                  <a:cubicBezTo>
                    <a:pt x="69" y="69"/>
                    <a:pt x="60" y="68"/>
                    <a:pt x="52" y="65"/>
                  </a:cubicBezTo>
                  <a:cubicBezTo>
                    <a:pt x="45" y="63"/>
                    <a:pt x="34" y="62"/>
                    <a:pt x="28" y="57"/>
                  </a:cubicBezTo>
                  <a:cubicBezTo>
                    <a:pt x="27" y="55"/>
                    <a:pt x="27" y="53"/>
                    <a:pt x="29" y="53"/>
                  </a:cubicBezTo>
                  <a:cubicBezTo>
                    <a:pt x="37" y="53"/>
                    <a:pt x="45" y="58"/>
                    <a:pt x="53" y="60"/>
                  </a:cubicBezTo>
                  <a:cubicBezTo>
                    <a:pt x="61" y="62"/>
                    <a:pt x="69" y="64"/>
                    <a:pt x="78" y="65"/>
                  </a:cubicBezTo>
                  <a:cubicBezTo>
                    <a:pt x="84" y="66"/>
                    <a:pt x="91" y="67"/>
                    <a:pt x="97" y="68"/>
                  </a:cubicBezTo>
                  <a:cubicBezTo>
                    <a:pt x="104" y="69"/>
                    <a:pt x="110" y="70"/>
                    <a:pt x="117" y="70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0" y="63"/>
                    <a:pt x="95" y="60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5" y="57"/>
                    <a:pt x="61" y="55"/>
                    <a:pt x="47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1" y="39"/>
                    <a:pt x="14" y="37"/>
                    <a:pt x="9" y="32"/>
                  </a:cubicBezTo>
                  <a:cubicBezTo>
                    <a:pt x="8" y="31"/>
                    <a:pt x="9" y="30"/>
                    <a:pt x="10" y="30"/>
                  </a:cubicBezTo>
                  <a:cubicBezTo>
                    <a:pt x="17" y="31"/>
                    <a:pt x="23" y="35"/>
                    <a:pt x="29" y="37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62" y="51"/>
                    <a:pt x="75" y="55"/>
                    <a:pt x="89" y="57"/>
                  </a:cubicBezTo>
                  <a:cubicBezTo>
                    <a:pt x="83" y="54"/>
                    <a:pt x="76" y="51"/>
                    <a:pt x="71" y="48"/>
                  </a:cubicBezTo>
                  <a:cubicBezTo>
                    <a:pt x="63" y="46"/>
                    <a:pt x="55" y="42"/>
                    <a:pt x="47" y="37"/>
                  </a:cubicBezTo>
                  <a:cubicBezTo>
                    <a:pt x="40" y="33"/>
                    <a:pt x="32" y="28"/>
                    <a:pt x="25" y="23"/>
                  </a:cubicBezTo>
                  <a:cubicBezTo>
                    <a:pt x="17" y="18"/>
                    <a:pt x="10" y="12"/>
                    <a:pt x="3" y="6"/>
                  </a:cubicBezTo>
                  <a:cubicBezTo>
                    <a:pt x="0" y="4"/>
                    <a:pt x="3" y="1"/>
                    <a:pt x="6" y="3"/>
                  </a:cubicBezTo>
                  <a:cubicBezTo>
                    <a:pt x="13" y="7"/>
                    <a:pt x="21" y="12"/>
                    <a:pt x="27" y="17"/>
                  </a:cubicBezTo>
                  <a:cubicBezTo>
                    <a:pt x="34" y="22"/>
                    <a:pt x="41" y="27"/>
                    <a:pt x="48" y="32"/>
                  </a:cubicBezTo>
                  <a:cubicBezTo>
                    <a:pt x="53" y="35"/>
                    <a:pt x="59" y="39"/>
                    <a:pt x="64" y="42"/>
                  </a:cubicBezTo>
                  <a:cubicBezTo>
                    <a:pt x="65" y="41"/>
                    <a:pt x="65" y="40"/>
                    <a:pt x="66" y="41"/>
                  </a:cubicBezTo>
                  <a:cubicBezTo>
                    <a:pt x="74" y="43"/>
                    <a:pt x="81" y="47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3" y="53"/>
                    <a:pt x="96" y="54"/>
                    <a:pt x="100" y="56"/>
                  </a:cubicBezTo>
                  <a:cubicBezTo>
                    <a:pt x="105" y="58"/>
                    <a:pt x="110" y="61"/>
                    <a:pt x="115" y="63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15" y="62"/>
                    <a:pt x="101" y="51"/>
                    <a:pt x="90" y="39"/>
                  </a:cubicBezTo>
                  <a:cubicBezTo>
                    <a:pt x="84" y="33"/>
                    <a:pt x="80" y="27"/>
                    <a:pt x="76" y="21"/>
                  </a:cubicBezTo>
                  <a:cubicBezTo>
                    <a:pt x="74" y="17"/>
                    <a:pt x="72" y="13"/>
                    <a:pt x="70" y="10"/>
                  </a:cubicBezTo>
                  <a:cubicBezTo>
                    <a:pt x="69" y="7"/>
                    <a:pt x="67" y="5"/>
                    <a:pt x="66" y="2"/>
                  </a:cubicBezTo>
                  <a:cubicBezTo>
                    <a:pt x="66" y="1"/>
                    <a:pt x="67" y="0"/>
                    <a:pt x="68" y="0"/>
                  </a:cubicBezTo>
                  <a:cubicBezTo>
                    <a:pt x="73" y="2"/>
                    <a:pt x="75" y="8"/>
                    <a:pt x="77" y="13"/>
                  </a:cubicBezTo>
                  <a:cubicBezTo>
                    <a:pt x="81" y="21"/>
                    <a:pt x="86" y="28"/>
                    <a:pt x="93" y="35"/>
                  </a:cubicBezTo>
                  <a:cubicBezTo>
                    <a:pt x="98" y="42"/>
                    <a:pt x="105" y="48"/>
                    <a:pt x="112" y="54"/>
                  </a:cubicBezTo>
                  <a:cubicBezTo>
                    <a:pt x="119" y="60"/>
                    <a:pt x="127" y="65"/>
                    <a:pt x="134" y="71"/>
                  </a:cubicBezTo>
                  <a:cubicBezTo>
                    <a:pt x="135" y="71"/>
                    <a:pt x="135" y="72"/>
                    <a:pt x="135" y="72"/>
                  </a:cubicBezTo>
                  <a:cubicBezTo>
                    <a:pt x="138" y="73"/>
                    <a:pt x="138" y="73"/>
                    <a:pt x="138" y="73"/>
                  </a:cubicBezTo>
                  <a:cubicBezTo>
                    <a:pt x="146" y="76"/>
                    <a:pt x="153" y="79"/>
                    <a:pt x="161" y="82"/>
                  </a:cubicBezTo>
                  <a:cubicBezTo>
                    <a:pt x="159" y="80"/>
                    <a:pt x="157" y="78"/>
                    <a:pt x="156" y="76"/>
                  </a:cubicBezTo>
                  <a:cubicBezTo>
                    <a:pt x="152" y="72"/>
                    <a:pt x="149" y="69"/>
                    <a:pt x="145" y="65"/>
                  </a:cubicBezTo>
                  <a:cubicBezTo>
                    <a:pt x="137" y="58"/>
                    <a:pt x="129" y="51"/>
                    <a:pt x="120" y="44"/>
                  </a:cubicBezTo>
                  <a:cubicBezTo>
                    <a:pt x="113" y="39"/>
                    <a:pt x="106" y="33"/>
                    <a:pt x="100" y="27"/>
                  </a:cubicBezTo>
                  <a:cubicBezTo>
                    <a:pt x="94" y="20"/>
                    <a:pt x="89" y="13"/>
                    <a:pt x="87" y="5"/>
                  </a:cubicBezTo>
                  <a:cubicBezTo>
                    <a:pt x="87" y="4"/>
                    <a:pt x="87" y="4"/>
                    <a:pt x="88" y="4"/>
                  </a:cubicBezTo>
                  <a:cubicBezTo>
                    <a:pt x="93" y="11"/>
                    <a:pt x="98" y="19"/>
                    <a:pt x="105" y="26"/>
                  </a:cubicBezTo>
                  <a:cubicBezTo>
                    <a:pt x="111" y="33"/>
                    <a:pt x="118" y="39"/>
                    <a:pt x="126" y="45"/>
                  </a:cubicBezTo>
                  <a:cubicBezTo>
                    <a:pt x="134" y="51"/>
                    <a:pt x="141" y="56"/>
                    <a:pt x="148" y="63"/>
                  </a:cubicBezTo>
                  <a:cubicBezTo>
                    <a:pt x="153" y="67"/>
                    <a:pt x="163" y="75"/>
                    <a:pt x="164" y="83"/>
                  </a:cubicBezTo>
                  <a:cubicBezTo>
                    <a:pt x="175" y="87"/>
                    <a:pt x="186" y="91"/>
                    <a:pt x="197" y="94"/>
                  </a:cubicBezTo>
                  <a:cubicBezTo>
                    <a:pt x="190" y="89"/>
                    <a:pt x="184" y="83"/>
                    <a:pt x="178" y="78"/>
                  </a:cubicBezTo>
                  <a:cubicBezTo>
                    <a:pt x="153" y="54"/>
                    <a:pt x="153" y="54"/>
                    <a:pt x="153" y="54"/>
                  </a:cubicBezTo>
                  <a:cubicBezTo>
                    <a:pt x="144" y="46"/>
                    <a:pt x="135" y="38"/>
                    <a:pt x="127" y="31"/>
                  </a:cubicBezTo>
                  <a:cubicBezTo>
                    <a:pt x="122" y="27"/>
                    <a:pt x="118" y="22"/>
                    <a:pt x="114" y="18"/>
                  </a:cubicBezTo>
                  <a:cubicBezTo>
                    <a:pt x="110" y="14"/>
                    <a:pt x="107" y="8"/>
                    <a:pt x="10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10" y="6"/>
                    <a:pt x="116" y="15"/>
                    <a:pt x="122" y="21"/>
                  </a:cubicBezTo>
                  <a:cubicBezTo>
                    <a:pt x="126" y="26"/>
                    <a:pt x="130" y="30"/>
                    <a:pt x="135" y="35"/>
                  </a:cubicBezTo>
                  <a:cubicBezTo>
                    <a:pt x="140" y="39"/>
                    <a:pt x="144" y="44"/>
                    <a:pt x="149" y="48"/>
                  </a:cubicBezTo>
                  <a:cubicBezTo>
                    <a:pt x="159" y="57"/>
                    <a:pt x="169" y="66"/>
                    <a:pt x="179" y="74"/>
                  </a:cubicBezTo>
                  <a:cubicBezTo>
                    <a:pt x="183" y="78"/>
                    <a:pt x="188" y="81"/>
                    <a:pt x="192" y="85"/>
                  </a:cubicBezTo>
                  <a:cubicBezTo>
                    <a:pt x="196" y="88"/>
                    <a:pt x="201" y="92"/>
                    <a:pt x="204" y="96"/>
                  </a:cubicBezTo>
                  <a:cubicBezTo>
                    <a:pt x="210" y="98"/>
                    <a:pt x="215" y="99"/>
                    <a:pt x="220" y="101"/>
                  </a:cubicBezTo>
                  <a:cubicBezTo>
                    <a:pt x="206" y="90"/>
                    <a:pt x="192" y="78"/>
                    <a:pt x="179" y="65"/>
                  </a:cubicBezTo>
                  <a:cubicBezTo>
                    <a:pt x="172" y="58"/>
                    <a:pt x="166" y="50"/>
                    <a:pt x="159" y="42"/>
                  </a:cubicBezTo>
                  <a:cubicBezTo>
                    <a:pt x="152" y="34"/>
                    <a:pt x="146" y="25"/>
                    <a:pt x="138" y="19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46" y="21"/>
                    <a:pt x="153" y="27"/>
                    <a:pt x="158" y="34"/>
                  </a:cubicBezTo>
                  <a:cubicBezTo>
                    <a:pt x="165" y="42"/>
                    <a:pt x="172" y="51"/>
                    <a:pt x="180" y="58"/>
                  </a:cubicBezTo>
                  <a:cubicBezTo>
                    <a:pt x="187" y="67"/>
                    <a:pt x="196" y="74"/>
                    <a:pt x="204" y="82"/>
                  </a:cubicBezTo>
                  <a:cubicBezTo>
                    <a:pt x="208" y="85"/>
                    <a:pt x="213" y="89"/>
                    <a:pt x="217" y="92"/>
                  </a:cubicBezTo>
                  <a:cubicBezTo>
                    <a:pt x="222" y="96"/>
                    <a:pt x="226" y="99"/>
                    <a:pt x="231" y="102"/>
                  </a:cubicBezTo>
                  <a:cubicBezTo>
                    <a:pt x="231" y="102"/>
                    <a:pt x="232" y="103"/>
                    <a:pt x="232" y="104"/>
                  </a:cubicBezTo>
                  <a:cubicBezTo>
                    <a:pt x="245" y="107"/>
                    <a:pt x="245" y="107"/>
                    <a:pt x="245" y="107"/>
                  </a:cubicBezTo>
                  <a:cubicBezTo>
                    <a:pt x="259" y="111"/>
                    <a:pt x="259" y="111"/>
                    <a:pt x="259" y="111"/>
                  </a:cubicBezTo>
                  <a:cubicBezTo>
                    <a:pt x="224" y="84"/>
                    <a:pt x="191" y="53"/>
                    <a:pt x="166" y="18"/>
                  </a:cubicBezTo>
                  <a:cubicBezTo>
                    <a:pt x="165" y="18"/>
                    <a:pt x="166" y="17"/>
                    <a:pt x="167" y="17"/>
                  </a:cubicBezTo>
                  <a:cubicBezTo>
                    <a:pt x="197" y="52"/>
                    <a:pt x="229" y="85"/>
                    <a:pt x="266" y="112"/>
                  </a:cubicBezTo>
                  <a:cubicBezTo>
                    <a:pt x="267" y="112"/>
                    <a:pt x="267" y="112"/>
                    <a:pt x="267" y="112"/>
                  </a:cubicBezTo>
                  <a:cubicBezTo>
                    <a:pt x="275" y="114"/>
                    <a:pt x="275" y="114"/>
                    <a:pt x="275" y="114"/>
                  </a:cubicBezTo>
                  <a:cubicBezTo>
                    <a:pt x="274" y="114"/>
                    <a:pt x="272" y="113"/>
                    <a:pt x="271" y="111"/>
                  </a:cubicBezTo>
                  <a:cubicBezTo>
                    <a:pt x="267" y="108"/>
                    <a:pt x="264" y="104"/>
                    <a:pt x="260" y="101"/>
                  </a:cubicBezTo>
                  <a:cubicBezTo>
                    <a:pt x="256" y="97"/>
                    <a:pt x="252" y="93"/>
                    <a:pt x="249" y="88"/>
                  </a:cubicBezTo>
                  <a:cubicBezTo>
                    <a:pt x="237" y="76"/>
                    <a:pt x="237" y="76"/>
                    <a:pt x="237" y="76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3" y="48"/>
                    <a:pt x="210" y="44"/>
                    <a:pt x="206" y="40"/>
                  </a:cubicBezTo>
                  <a:cubicBezTo>
                    <a:pt x="203" y="36"/>
                    <a:pt x="200" y="32"/>
                    <a:pt x="197" y="28"/>
                  </a:cubicBezTo>
                  <a:cubicBezTo>
                    <a:pt x="196" y="26"/>
                    <a:pt x="198" y="25"/>
                    <a:pt x="200" y="26"/>
                  </a:cubicBezTo>
                  <a:cubicBezTo>
                    <a:pt x="207" y="33"/>
                    <a:pt x="214" y="40"/>
                    <a:pt x="220" y="48"/>
                  </a:cubicBezTo>
                  <a:cubicBezTo>
                    <a:pt x="227" y="56"/>
                    <a:pt x="233" y="64"/>
                    <a:pt x="240" y="72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63" y="97"/>
                    <a:pt x="267" y="101"/>
                    <a:pt x="270" y="105"/>
                  </a:cubicBezTo>
                  <a:cubicBezTo>
                    <a:pt x="273" y="108"/>
                    <a:pt x="276" y="112"/>
                    <a:pt x="279" y="115"/>
                  </a:cubicBezTo>
                  <a:cubicBezTo>
                    <a:pt x="292" y="118"/>
                    <a:pt x="292" y="118"/>
                    <a:pt x="292" y="118"/>
                  </a:cubicBezTo>
                  <a:cubicBezTo>
                    <a:pt x="288" y="114"/>
                    <a:pt x="284" y="109"/>
                    <a:pt x="281" y="105"/>
                  </a:cubicBezTo>
                  <a:cubicBezTo>
                    <a:pt x="276" y="98"/>
                    <a:pt x="270" y="91"/>
                    <a:pt x="265" y="84"/>
                  </a:cubicBezTo>
                  <a:cubicBezTo>
                    <a:pt x="254" y="69"/>
                    <a:pt x="244" y="53"/>
                    <a:pt x="234" y="38"/>
                  </a:cubicBezTo>
                  <a:cubicBezTo>
                    <a:pt x="234" y="37"/>
                    <a:pt x="235" y="36"/>
                    <a:pt x="236" y="37"/>
                  </a:cubicBezTo>
                  <a:cubicBezTo>
                    <a:pt x="241" y="45"/>
                    <a:pt x="246" y="52"/>
                    <a:pt x="252" y="60"/>
                  </a:cubicBezTo>
                  <a:cubicBezTo>
                    <a:pt x="257" y="67"/>
                    <a:pt x="263" y="74"/>
                    <a:pt x="269" y="82"/>
                  </a:cubicBezTo>
                  <a:cubicBezTo>
                    <a:pt x="274" y="89"/>
                    <a:pt x="280" y="96"/>
                    <a:pt x="286" y="104"/>
                  </a:cubicBezTo>
                  <a:cubicBezTo>
                    <a:pt x="290" y="109"/>
                    <a:pt x="297" y="114"/>
                    <a:pt x="300" y="120"/>
                  </a:cubicBezTo>
                  <a:cubicBezTo>
                    <a:pt x="324" y="124"/>
                    <a:pt x="324" y="124"/>
                    <a:pt x="324" y="124"/>
                  </a:cubicBezTo>
                  <a:cubicBezTo>
                    <a:pt x="298" y="104"/>
                    <a:pt x="278" y="77"/>
                    <a:pt x="262" y="49"/>
                  </a:cubicBezTo>
                  <a:cubicBezTo>
                    <a:pt x="261" y="48"/>
                    <a:pt x="262" y="48"/>
                    <a:pt x="262" y="48"/>
                  </a:cubicBezTo>
                  <a:cubicBezTo>
                    <a:pt x="280" y="79"/>
                    <a:pt x="304" y="105"/>
                    <a:pt x="332" y="126"/>
                  </a:cubicBezTo>
                  <a:cubicBezTo>
                    <a:pt x="332" y="126"/>
                    <a:pt x="337" y="126"/>
                    <a:pt x="341" y="127"/>
                  </a:cubicBezTo>
                  <a:cubicBezTo>
                    <a:pt x="345" y="128"/>
                    <a:pt x="350" y="128"/>
                    <a:pt x="350" y="128"/>
                  </a:cubicBezTo>
                  <a:cubicBezTo>
                    <a:pt x="342" y="123"/>
                    <a:pt x="335" y="117"/>
                    <a:pt x="329" y="112"/>
                  </a:cubicBezTo>
                  <a:cubicBezTo>
                    <a:pt x="322" y="106"/>
                    <a:pt x="315" y="100"/>
                    <a:pt x="309" y="93"/>
                  </a:cubicBezTo>
                  <a:cubicBezTo>
                    <a:pt x="302" y="86"/>
                    <a:pt x="296" y="79"/>
                    <a:pt x="290" y="71"/>
                  </a:cubicBezTo>
                  <a:cubicBezTo>
                    <a:pt x="284" y="63"/>
                    <a:pt x="279" y="54"/>
                    <a:pt x="274" y="45"/>
                  </a:cubicBezTo>
                  <a:cubicBezTo>
                    <a:pt x="274" y="45"/>
                    <a:pt x="275" y="44"/>
                    <a:pt x="275" y="45"/>
                  </a:cubicBezTo>
                  <a:cubicBezTo>
                    <a:pt x="278" y="49"/>
                    <a:pt x="281" y="53"/>
                    <a:pt x="285" y="57"/>
                  </a:cubicBezTo>
                  <a:cubicBezTo>
                    <a:pt x="288" y="61"/>
                    <a:pt x="291" y="65"/>
                    <a:pt x="295" y="69"/>
                  </a:cubicBezTo>
                  <a:cubicBezTo>
                    <a:pt x="304" y="80"/>
                    <a:pt x="304" y="80"/>
                    <a:pt x="304" y="80"/>
                  </a:cubicBezTo>
                  <a:cubicBezTo>
                    <a:pt x="307" y="84"/>
                    <a:pt x="311" y="88"/>
                    <a:pt x="314" y="91"/>
                  </a:cubicBezTo>
                  <a:cubicBezTo>
                    <a:pt x="327" y="105"/>
                    <a:pt x="342" y="118"/>
                    <a:pt x="358" y="129"/>
                  </a:cubicBezTo>
                  <a:cubicBezTo>
                    <a:pt x="358" y="129"/>
                    <a:pt x="362" y="130"/>
                    <a:pt x="366" y="130"/>
                  </a:cubicBezTo>
                  <a:cubicBezTo>
                    <a:pt x="370" y="130"/>
                    <a:pt x="375" y="131"/>
                    <a:pt x="375" y="131"/>
                  </a:cubicBezTo>
                  <a:cubicBezTo>
                    <a:pt x="343" y="109"/>
                    <a:pt x="315" y="83"/>
                    <a:pt x="295" y="51"/>
                  </a:cubicBezTo>
                  <a:cubicBezTo>
                    <a:pt x="295" y="51"/>
                    <a:pt x="295" y="50"/>
                    <a:pt x="296" y="51"/>
                  </a:cubicBezTo>
                  <a:cubicBezTo>
                    <a:pt x="321" y="80"/>
                    <a:pt x="345" y="110"/>
                    <a:pt x="380" y="131"/>
                  </a:cubicBezTo>
                  <a:cubicBezTo>
                    <a:pt x="380" y="131"/>
                    <a:pt x="383" y="131"/>
                    <a:pt x="386" y="132"/>
                  </a:cubicBezTo>
                  <a:cubicBezTo>
                    <a:pt x="390" y="132"/>
                    <a:pt x="393" y="132"/>
                    <a:pt x="393" y="132"/>
                  </a:cubicBezTo>
                  <a:cubicBezTo>
                    <a:pt x="394" y="132"/>
                    <a:pt x="394" y="132"/>
                    <a:pt x="394" y="132"/>
                  </a:cubicBezTo>
                  <a:cubicBezTo>
                    <a:pt x="388" y="127"/>
                    <a:pt x="382" y="122"/>
                    <a:pt x="377" y="117"/>
                  </a:cubicBezTo>
                  <a:cubicBezTo>
                    <a:pt x="368" y="110"/>
                    <a:pt x="361" y="103"/>
                    <a:pt x="353" y="95"/>
                  </a:cubicBezTo>
                  <a:cubicBezTo>
                    <a:pt x="346" y="88"/>
                    <a:pt x="339" y="80"/>
                    <a:pt x="332" y="73"/>
                  </a:cubicBezTo>
                  <a:cubicBezTo>
                    <a:pt x="325" y="65"/>
                    <a:pt x="318" y="57"/>
                    <a:pt x="312" y="48"/>
                  </a:cubicBezTo>
                  <a:cubicBezTo>
                    <a:pt x="312" y="47"/>
                    <a:pt x="313" y="46"/>
                    <a:pt x="314" y="47"/>
                  </a:cubicBezTo>
                  <a:cubicBezTo>
                    <a:pt x="322" y="54"/>
                    <a:pt x="329" y="62"/>
                    <a:pt x="336" y="70"/>
                  </a:cubicBezTo>
                  <a:cubicBezTo>
                    <a:pt x="343" y="77"/>
                    <a:pt x="350" y="85"/>
                    <a:pt x="358" y="93"/>
                  </a:cubicBezTo>
                  <a:cubicBezTo>
                    <a:pt x="365" y="100"/>
                    <a:pt x="373" y="107"/>
                    <a:pt x="380" y="114"/>
                  </a:cubicBezTo>
                  <a:cubicBezTo>
                    <a:pt x="387" y="120"/>
                    <a:pt x="395" y="126"/>
                    <a:pt x="402" y="132"/>
                  </a:cubicBezTo>
                  <a:cubicBezTo>
                    <a:pt x="409" y="132"/>
                    <a:pt x="415" y="132"/>
                    <a:pt x="422" y="132"/>
                  </a:cubicBezTo>
                  <a:cubicBezTo>
                    <a:pt x="416" y="130"/>
                    <a:pt x="410" y="127"/>
                    <a:pt x="405" y="124"/>
                  </a:cubicBezTo>
                  <a:cubicBezTo>
                    <a:pt x="396" y="119"/>
                    <a:pt x="387" y="114"/>
                    <a:pt x="380" y="107"/>
                  </a:cubicBezTo>
                  <a:cubicBezTo>
                    <a:pt x="372" y="100"/>
                    <a:pt x="365" y="93"/>
                    <a:pt x="359" y="85"/>
                  </a:cubicBezTo>
                  <a:cubicBezTo>
                    <a:pt x="352" y="78"/>
                    <a:pt x="347" y="69"/>
                    <a:pt x="341" y="61"/>
                  </a:cubicBezTo>
                  <a:cubicBezTo>
                    <a:pt x="341" y="61"/>
                    <a:pt x="341" y="61"/>
                    <a:pt x="341" y="61"/>
                  </a:cubicBezTo>
                  <a:cubicBezTo>
                    <a:pt x="347" y="69"/>
                    <a:pt x="353" y="76"/>
                    <a:pt x="360" y="83"/>
                  </a:cubicBezTo>
                  <a:cubicBezTo>
                    <a:pt x="367" y="90"/>
                    <a:pt x="374" y="97"/>
                    <a:pt x="382" y="104"/>
                  </a:cubicBezTo>
                  <a:cubicBezTo>
                    <a:pt x="389" y="110"/>
                    <a:pt x="396" y="115"/>
                    <a:pt x="405" y="120"/>
                  </a:cubicBezTo>
                  <a:cubicBezTo>
                    <a:pt x="413" y="125"/>
                    <a:pt x="424" y="127"/>
                    <a:pt x="433" y="132"/>
                  </a:cubicBezTo>
                  <a:cubicBezTo>
                    <a:pt x="433" y="132"/>
                    <a:pt x="433" y="132"/>
                    <a:pt x="433" y="132"/>
                  </a:cubicBezTo>
                  <a:cubicBezTo>
                    <a:pt x="438" y="132"/>
                    <a:pt x="438" y="132"/>
                    <a:pt x="438" y="132"/>
                  </a:cubicBezTo>
                  <a:cubicBezTo>
                    <a:pt x="433" y="129"/>
                    <a:pt x="428" y="126"/>
                    <a:pt x="423" y="124"/>
                  </a:cubicBezTo>
                  <a:cubicBezTo>
                    <a:pt x="414" y="118"/>
                    <a:pt x="406" y="113"/>
                    <a:pt x="399" y="107"/>
                  </a:cubicBezTo>
                  <a:cubicBezTo>
                    <a:pt x="392" y="102"/>
                    <a:pt x="385" y="96"/>
                    <a:pt x="379" y="89"/>
                  </a:cubicBezTo>
                  <a:cubicBezTo>
                    <a:pt x="373" y="83"/>
                    <a:pt x="367" y="77"/>
                    <a:pt x="362" y="70"/>
                  </a:cubicBezTo>
                  <a:cubicBezTo>
                    <a:pt x="361" y="69"/>
                    <a:pt x="362" y="68"/>
                    <a:pt x="363" y="69"/>
                  </a:cubicBezTo>
                  <a:cubicBezTo>
                    <a:pt x="368" y="75"/>
                    <a:pt x="375" y="81"/>
                    <a:pt x="381" y="87"/>
                  </a:cubicBezTo>
                  <a:cubicBezTo>
                    <a:pt x="387" y="93"/>
                    <a:pt x="394" y="98"/>
                    <a:pt x="401" y="103"/>
                  </a:cubicBezTo>
                  <a:cubicBezTo>
                    <a:pt x="408" y="109"/>
                    <a:pt x="415" y="113"/>
                    <a:pt x="423" y="118"/>
                  </a:cubicBezTo>
                  <a:cubicBezTo>
                    <a:pt x="431" y="123"/>
                    <a:pt x="440" y="126"/>
                    <a:pt x="448" y="132"/>
                  </a:cubicBezTo>
                  <a:cubicBezTo>
                    <a:pt x="449" y="132"/>
                    <a:pt x="449" y="132"/>
                    <a:pt x="449" y="132"/>
                  </a:cubicBezTo>
                  <a:cubicBezTo>
                    <a:pt x="446" y="130"/>
                    <a:pt x="443" y="128"/>
                    <a:pt x="441" y="126"/>
                  </a:cubicBezTo>
                  <a:cubicBezTo>
                    <a:pt x="435" y="122"/>
                    <a:pt x="429" y="118"/>
                    <a:pt x="424" y="114"/>
                  </a:cubicBezTo>
                  <a:cubicBezTo>
                    <a:pt x="418" y="110"/>
                    <a:pt x="412" y="105"/>
                    <a:pt x="407" y="100"/>
                  </a:cubicBezTo>
                  <a:cubicBezTo>
                    <a:pt x="402" y="95"/>
                    <a:pt x="397" y="89"/>
                    <a:pt x="392" y="84"/>
                  </a:cubicBezTo>
                  <a:cubicBezTo>
                    <a:pt x="392" y="83"/>
                    <a:pt x="393" y="82"/>
                    <a:pt x="394" y="83"/>
                  </a:cubicBezTo>
                  <a:cubicBezTo>
                    <a:pt x="398" y="88"/>
                    <a:pt x="403" y="93"/>
                    <a:pt x="408" y="98"/>
                  </a:cubicBezTo>
                  <a:cubicBezTo>
                    <a:pt x="414" y="103"/>
                    <a:pt x="420" y="107"/>
                    <a:pt x="426" y="111"/>
                  </a:cubicBezTo>
                  <a:cubicBezTo>
                    <a:pt x="431" y="115"/>
                    <a:pt x="437" y="119"/>
                    <a:pt x="443" y="123"/>
                  </a:cubicBezTo>
                  <a:cubicBezTo>
                    <a:pt x="447" y="126"/>
                    <a:pt x="453" y="128"/>
                    <a:pt x="457" y="132"/>
                  </a:cubicBezTo>
                  <a:cubicBezTo>
                    <a:pt x="470" y="132"/>
                    <a:pt x="483" y="132"/>
                    <a:pt x="497" y="134"/>
                  </a:cubicBezTo>
                  <a:cubicBezTo>
                    <a:pt x="498" y="134"/>
                    <a:pt x="498" y="136"/>
                    <a:pt x="496" y="136"/>
                  </a:cubicBezTo>
                  <a:cubicBezTo>
                    <a:pt x="491" y="135"/>
                    <a:pt x="485" y="135"/>
                    <a:pt x="480" y="135"/>
                  </a:cubicBezTo>
                  <a:cubicBezTo>
                    <a:pt x="474" y="135"/>
                    <a:pt x="469" y="135"/>
                    <a:pt x="463" y="135"/>
                  </a:cubicBezTo>
                  <a:cubicBezTo>
                    <a:pt x="463" y="136"/>
                    <a:pt x="463" y="136"/>
                    <a:pt x="463" y="137"/>
                  </a:cubicBezTo>
                  <a:cubicBezTo>
                    <a:pt x="456" y="145"/>
                    <a:pt x="447" y="151"/>
                    <a:pt x="439" y="158"/>
                  </a:cubicBezTo>
                  <a:cubicBezTo>
                    <a:pt x="429" y="165"/>
                    <a:pt x="419" y="171"/>
                    <a:pt x="407" y="177"/>
                  </a:cubicBezTo>
                  <a:cubicBezTo>
                    <a:pt x="406" y="177"/>
                    <a:pt x="406" y="177"/>
                    <a:pt x="406" y="176"/>
                  </a:cubicBezTo>
                  <a:cubicBezTo>
                    <a:pt x="424" y="163"/>
                    <a:pt x="442" y="151"/>
                    <a:pt x="458" y="136"/>
                  </a:cubicBezTo>
                  <a:cubicBezTo>
                    <a:pt x="457" y="136"/>
                    <a:pt x="456" y="136"/>
                    <a:pt x="456" y="136"/>
                  </a:cubicBezTo>
                  <a:cubicBezTo>
                    <a:pt x="451" y="136"/>
                    <a:pt x="446" y="136"/>
                    <a:pt x="441" y="137"/>
                  </a:cubicBezTo>
                  <a:cubicBezTo>
                    <a:pt x="428" y="147"/>
                    <a:pt x="416" y="158"/>
                    <a:pt x="404" y="169"/>
                  </a:cubicBezTo>
                  <a:cubicBezTo>
                    <a:pt x="397" y="175"/>
                    <a:pt x="391" y="181"/>
                    <a:pt x="384" y="186"/>
                  </a:cubicBezTo>
                  <a:cubicBezTo>
                    <a:pt x="377" y="192"/>
                    <a:pt x="370" y="197"/>
                    <a:pt x="363" y="202"/>
                  </a:cubicBezTo>
                  <a:cubicBezTo>
                    <a:pt x="362" y="203"/>
                    <a:pt x="360" y="201"/>
                    <a:pt x="361" y="200"/>
                  </a:cubicBezTo>
                  <a:cubicBezTo>
                    <a:pt x="371" y="187"/>
                    <a:pt x="386" y="176"/>
                    <a:pt x="399" y="165"/>
                  </a:cubicBezTo>
                  <a:cubicBezTo>
                    <a:pt x="412" y="155"/>
                    <a:pt x="424" y="146"/>
                    <a:pt x="437" y="137"/>
                  </a:cubicBezTo>
                  <a:cubicBezTo>
                    <a:pt x="417" y="138"/>
                    <a:pt x="417" y="138"/>
                    <a:pt x="417" y="138"/>
                  </a:cubicBezTo>
                  <a:cubicBezTo>
                    <a:pt x="411" y="144"/>
                    <a:pt x="404" y="149"/>
                    <a:pt x="396" y="154"/>
                  </a:cubicBezTo>
                  <a:cubicBezTo>
                    <a:pt x="389" y="160"/>
                    <a:pt x="381" y="167"/>
                    <a:pt x="373" y="173"/>
                  </a:cubicBezTo>
                  <a:cubicBezTo>
                    <a:pt x="358" y="184"/>
                    <a:pt x="342" y="196"/>
                    <a:pt x="324" y="203"/>
                  </a:cubicBezTo>
                  <a:cubicBezTo>
                    <a:pt x="323" y="203"/>
                    <a:pt x="322" y="202"/>
                    <a:pt x="323" y="201"/>
                  </a:cubicBezTo>
                  <a:close/>
                </a:path>
              </a:pathLst>
            </a:custGeom>
            <a:solidFill>
              <a:srgbClr val="3B6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393"/>
            <p:cNvSpPr/>
            <p:nvPr>
              <p:custDataLst>
                <p:tags r:id="rId6"/>
              </p:custDataLst>
            </p:nvPr>
          </p:nvSpPr>
          <p:spPr bwMode="auto">
            <a:xfrm>
              <a:off x="5164138" y="2298700"/>
              <a:ext cx="230188" cy="222250"/>
            </a:xfrm>
            <a:custGeom>
              <a:avLst/>
              <a:gdLst>
                <a:gd name="T0" fmla="*/ 25 w 54"/>
                <a:gd name="T1" fmla="*/ 24 h 52"/>
                <a:gd name="T2" fmla="*/ 38 w 54"/>
                <a:gd name="T3" fmla="*/ 39 h 52"/>
                <a:gd name="T4" fmla="*/ 54 w 54"/>
                <a:gd name="T5" fmla="*/ 51 h 52"/>
                <a:gd name="T6" fmla="*/ 54 w 54"/>
                <a:gd name="T7" fmla="*/ 52 h 52"/>
                <a:gd name="T8" fmla="*/ 38 w 54"/>
                <a:gd name="T9" fmla="*/ 43 h 52"/>
                <a:gd name="T10" fmla="*/ 25 w 54"/>
                <a:gd name="T11" fmla="*/ 31 h 52"/>
                <a:gd name="T12" fmla="*/ 13 w 54"/>
                <a:gd name="T13" fmla="*/ 17 h 52"/>
                <a:gd name="T14" fmla="*/ 1 w 54"/>
                <a:gd name="T15" fmla="*/ 2 h 52"/>
                <a:gd name="T16" fmla="*/ 2 w 54"/>
                <a:gd name="T17" fmla="*/ 0 h 52"/>
                <a:gd name="T18" fmla="*/ 12 w 54"/>
                <a:gd name="T19" fmla="*/ 9 h 52"/>
                <a:gd name="T20" fmla="*/ 25 w 54"/>
                <a:gd name="T2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5" y="24"/>
                  </a:moveTo>
                  <a:cubicBezTo>
                    <a:pt x="29" y="29"/>
                    <a:pt x="34" y="34"/>
                    <a:pt x="38" y="39"/>
                  </a:cubicBezTo>
                  <a:cubicBezTo>
                    <a:pt x="43" y="43"/>
                    <a:pt x="48" y="48"/>
                    <a:pt x="54" y="51"/>
                  </a:cubicBezTo>
                  <a:cubicBezTo>
                    <a:pt x="54" y="51"/>
                    <a:pt x="54" y="52"/>
                    <a:pt x="54" y="52"/>
                  </a:cubicBezTo>
                  <a:cubicBezTo>
                    <a:pt x="48" y="49"/>
                    <a:pt x="43" y="46"/>
                    <a:pt x="38" y="43"/>
                  </a:cubicBezTo>
                  <a:cubicBezTo>
                    <a:pt x="33" y="39"/>
                    <a:pt x="29" y="35"/>
                    <a:pt x="25" y="31"/>
                  </a:cubicBezTo>
                  <a:cubicBezTo>
                    <a:pt x="21" y="26"/>
                    <a:pt x="17" y="22"/>
                    <a:pt x="13" y="17"/>
                  </a:cubicBezTo>
                  <a:cubicBezTo>
                    <a:pt x="9" y="13"/>
                    <a:pt x="2" y="8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2"/>
                    <a:pt x="9" y="6"/>
                    <a:pt x="12" y="9"/>
                  </a:cubicBezTo>
                  <a:cubicBezTo>
                    <a:pt x="17" y="14"/>
                    <a:pt x="21" y="19"/>
                    <a:pt x="25" y="24"/>
                  </a:cubicBezTo>
                  <a:close/>
                </a:path>
              </a:pathLst>
            </a:custGeom>
            <a:solidFill>
              <a:srgbClr val="3B6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94"/>
            <p:cNvSpPr/>
            <p:nvPr>
              <p:custDataLst>
                <p:tags r:id="rId7"/>
              </p:custDataLst>
            </p:nvPr>
          </p:nvSpPr>
          <p:spPr bwMode="auto">
            <a:xfrm>
              <a:off x="4667250" y="3136900"/>
              <a:ext cx="2287588" cy="711200"/>
            </a:xfrm>
            <a:custGeom>
              <a:avLst/>
              <a:gdLst>
                <a:gd name="T0" fmla="*/ 447 w 538"/>
                <a:gd name="T1" fmla="*/ 54 h 167"/>
                <a:gd name="T2" fmla="*/ 379 w 538"/>
                <a:gd name="T3" fmla="*/ 121 h 167"/>
                <a:gd name="T4" fmla="*/ 412 w 538"/>
                <a:gd name="T5" fmla="*/ 76 h 167"/>
                <a:gd name="T6" fmla="*/ 368 w 538"/>
                <a:gd name="T7" fmla="*/ 108 h 167"/>
                <a:gd name="T8" fmla="*/ 363 w 538"/>
                <a:gd name="T9" fmla="*/ 107 h 167"/>
                <a:gd name="T10" fmla="*/ 382 w 538"/>
                <a:gd name="T11" fmla="*/ 74 h 167"/>
                <a:gd name="T12" fmla="*/ 291 w 538"/>
                <a:gd name="T13" fmla="*/ 159 h 167"/>
                <a:gd name="T14" fmla="*/ 368 w 538"/>
                <a:gd name="T15" fmla="*/ 83 h 167"/>
                <a:gd name="T16" fmla="*/ 289 w 538"/>
                <a:gd name="T17" fmla="*/ 142 h 167"/>
                <a:gd name="T18" fmla="*/ 325 w 538"/>
                <a:gd name="T19" fmla="*/ 98 h 167"/>
                <a:gd name="T20" fmla="*/ 299 w 538"/>
                <a:gd name="T21" fmla="*/ 109 h 167"/>
                <a:gd name="T22" fmla="*/ 217 w 538"/>
                <a:gd name="T23" fmla="*/ 165 h 167"/>
                <a:gd name="T24" fmla="*/ 287 w 538"/>
                <a:gd name="T25" fmla="*/ 113 h 167"/>
                <a:gd name="T26" fmla="*/ 283 w 538"/>
                <a:gd name="T27" fmla="*/ 103 h 167"/>
                <a:gd name="T28" fmla="*/ 216 w 538"/>
                <a:gd name="T29" fmla="*/ 146 h 167"/>
                <a:gd name="T30" fmla="*/ 239 w 538"/>
                <a:gd name="T31" fmla="*/ 125 h 167"/>
                <a:gd name="T32" fmla="*/ 215 w 538"/>
                <a:gd name="T33" fmla="*/ 124 h 167"/>
                <a:gd name="T34" fmla="*/ 156 w 538"/>
                <a:gd name="T35" fmla="*/ 152 h 167"/>
                <a:gd name="T36" fmla="*/ 237 w 538"/>
                <a:gd name="T37" fmla="*/ 106 h 167"/>
                <a:gd name="T38" fmla="*/ 139 w 538"/>
                <a:gd name="T39" fmla="*/ 139 h 167"/>
                <a:gd name="T40" fmla="*/ 141 w 538"/>
                <a:gd name="T41" fmla="*/ 132 h 167"/>
                <a:gd name="T42" fmla="*/ 133 w 538"/>
                <a:gd name="T43" fmla="*/ 125 h 167"/>
                <a:gd name="T44" fmla="*/ 129 w 538"/>
                <a:gd name="T45" fmla="*/ 121 h 167"/>
                <a:gd name="T46" fmla="*/ 167 w 538"/>
                <a:gd name="T47" fmla="*/ 98 h 167"/>
                <a:gd name="T48" fmla="*/ 80 w 538"/>
                <a:gd name="T49" fmla="*/ 117 h 167"/>
                <a:gd name="T50" fmla="*/ 126 w 538"/>
                <a:gd name="T51" fmla="*/ 101 h 167"/>
                <a:gd name="T52" fmla="*/ 67 w 538"/>
                <a:gd name="T53" fmla="*/ 106 h 167"/>
                <a:gd name="T54" fmla="*/ 43 w 538"/>
                <a:gd name="T55" fmla="*/ 104 h 167"/>
                <a:gd name="T56" fmla="*/ 60 w 538"/>
                <a:gd name="T57" fmla="*/ 94 h 167"/>
                <a:gd name="T58" fmla="*/ 58 w 538"/>
                <a:gd name="T59" fmla="*/ 89 h 167"/>
                <a:gd name="T60" fmla="*/ 111 w 538"/>
                <a:gd name="T61" fmla="*/ 88 h 167"/>
                <a:gd name="T62" fmla="*/ 83 w 538"/>
                <a:gd name="T63" fmla="*/ 65 h 167"/>
                <a:gd name="T64" fmla="*/ 109 w 538"/>
                <a:gd name="T65" fmla="*/ 71 h 167"/>
                <a:gd name="T66" fmla="*/ 193 w 538"/>
                <a:gd name="T67" fmla="*/ 93 h 167"/>
                <a:gd name="T68" fmla="*/ 89 w 538"/>
                <a:gd name="T69" fmla="*/ 45 h 167"/>
                <a:gd name="T70" fmla="*/ 196 w 538"/>
                <a:gd name="T71" fmla="*/ 93 h 167"/>
                <a:gd name="T72" fmla="*/ 125 w 538"/>
                <a:gd name="T73" fmla="*/ 46 h 167"/>
                <a:gd name="T74" fmla="*/ 170 w 538"/>
                <a:gd name="T75" fmla="*/ 64 h 167"/>
                <a:gd name="T76" fmla="*/ 205 w 538"/>
                <a:gd name="T77" fmla="*/ 70 h 167"/>
                <a:gd name="T78" fmla="*/ 203 w 538"/>
                <a:gd name="T79" fmla="*/ 63 h 167"/>
                <a:gd name="T80" fmla="*/ 284 w 538"/>
                <a:gd name="T81" fmla="*/ 86 h 167"/>
                <a:gd name="T82" fmla="*/ 306 w 538"/>
                <a:gd name="T83" fmla="*/ 82 h 167"/>
                <a:gd name="T84" fmla="*/ 264 w 538"/>
                <a:gd name="T85" fmla="*/ 59 h 167"/>
                <a:gd name="T86" fmla="*/ 210 w 538"/>
                <a:gd name="T87" fmla="*/ 25 h 167"/>
                <a:gd name="T88" fmla="*/ 319 w 538"/>
                <a:gd name="T89" fmla="*/ 80 h 167"/>
                <a:gd name="T90" fmla="*/ 247 w 538"/>
                <a:gd name="T91" fmla="*/ 22 h 167"/>
                <a:gd name="T92" fmla="*/ 366 w 538"/>
                <a:gd name="T93" fmla="*/ 70 h 167"/>
                <a:gd name="T94" fmla="*/ 365 w 538"/>
                <a:gd name="T95" fmla="*/ 56 h 167"/>
                <a:gd name="T96" fmla="*/ 300 w 538"/>
                <a:gd name="T97" fmla="*/ 22 h 167"/>
                <a:gd name="T98" fmla="*/ 417 w 538"/>
                <a:gd name="T99" fmla="*/ 56 h 167"/>
                <a:gd name="T100" fmla="*/ 436 w 538"/>
                <a:gd name="T101" fmla="*/ 51 h 167"/>
                <a:gd name="T102" fmla="*/ 324 w 538"/>
                <a:gd name="T103" fmla="*/ 0 h 167"/>
                <a:gd name="T104" fmla="*/ 463 w 538"/>
                <a:gd name="T105" fmla="*/ 43 h 167"/>
                <a:gd name="T106" fmla="*/ 357 w 538"/>
                <a:gd name="T107" fmla="*/ 3 h 167"/>
                <a:gd name="T108" fmla="*/ 474 w 538"/>
                <a:gd name="T109" fmla="*/ 39 h 167"/>
                <a:gd name="T110" fmla="*/ 381 w 538"/>
                <a:gd name="T111" fmla="*/ 2 h 167"/>
                <a:gd name="T112" fmla="*/ 489 w 538"/>
                <a:gd name="T113" fmla="*/ 36 h 167"/>
                <a:gd name="T114" fmla="*/ 418 w 538"/>
                <a:gd name="T115" fmla="*/ 4 h 167"/>
                <a:gd name="T116" fmla="*/ 498 w 538"/>
                <a:gd name="T117" fmla="*/ 34 h 167"/>
                <a:gd name="T118" fmla="*/ 504 w 538"/>
                <a:gd name="T119" fmla="*/ 38 h 167"/>
                <a:gd name="T120" fmla="*/ 497 w 538"/>
                <a:gd name="T121" fmla="*/ 38 h 167"/>
                <a:gd name="T122" fmla="*/ 430 w 538"/>
                <a:gd name="T123" fmla="*/ 129 h 167"/>
                <a:gd name="T124" fmla="*/ 430 w 538"/>
                <a:gd name="T125" fmla="*/ 9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" h="167">
                  <a:moveTo>
                    <a:pt x="396" y="144"/>
                  </a:moveTo>
                  <a:cubicBezTo>
                    <a:pt x="406" y="127"/>
                    <a:pt x="417" y="110"/>
                    <a:pt x="428" y="92"/>
                  </a:cubicBezTo>
                  <a:cubicBezTo>
                    <a:pt x="436" y="78"/>
                    <a:pt x="445" y="62"/>
                    <a:pt x="457" y="50"/>
                  </a:cubicBezTo>
                  <a:cubicBezTo>
                    <a:pt x="448" y="53"/>
                    <a:pt x="448" y="53"/>
                    <a:pt x="448" y="53"/>
                  </a:cubicBezTo>
                  <a:cubicBezTo>
                    <a:pt x="448" y="54"/>
                    <a:pt x="447" y="54"/>
                    <a:pt x="447" y="54"/>
                  </a:cubicBezTo>
                  <a:cubicBezTo>
                    <a:pt x="435" y="58"/>
                    <a:pt x="435" y="58"/>
                    <a:pt x="435" y="58"/>
                  </a:cubicBezTo>
                  <a:cubicBezTo>
                    <a:pt x="435" y="58"/>
                    <a:pt x="435" y="59"/>
                    <a:pt x="434" y="59"/>
                  </a:cubicBezTo>
                  <a:cubicBezTo>
                    <a:pt x="430" y="67"/>
                    <a:pt x="423" y="73"/>
                    <a:pt x="418" y="79"/>
                  </a:cubicBezTo>
                  <a:cubicBezTo>
                    <a:pt x="411" y="86"/>
                    <a:pt x="405" y="93"/>
                    <a:pt x="399" y="100"/>
                  </a:cubicBezTo>
                  <a:cubicBezTo>
                    <a:pt x="392" y="107"/>
                    <a:pt x="386" y="115"/>
                    <a:pt x="379" y="121"/>
                  </a:cubicBezTo>
                  <a:cubicBezTo>
                    <a:pt x="373" y="128"/>
                    <a:pt x="366" y="135"/>
                    <a:pt x="359" y="142"/>
                  </a:cubicBezTo>
                  <a:cubicBezTo>
                    <a:pt x="358" y="142"/>
                    <a:pt x="357" y="141"/>
                    <a:pt x="358" y="141"/>
                  </a:cubicBezTo>
                  <a:cubicBezTo>
                    <a:pt x="363" y="133"/>
                    <a:pt x="369" y="125"/>
                    <a:pt x="375" y="118"/>
                  </a:cubicBezTo>
                  <a:cubicBezTo>
                    <a:pt x="381" y="111"/>
                    <a:pt x="387" y="104"/>
                    <a:pt x="393" y="97"/>
                  </a:cubicBezTo>
                  <a:cubicBezTo>
                    <a:pt x="399" y="90"/>
                    <a:pt x="406" y="83"/>
                    <a:pt x="412" y="76"/>
                  </a:cubicBezTo>
                  <a:cubicBezTo>
                    <a:pt x="417" y="71"/>
                    <a:pt x="421" y="65"/>
                    <a:pt x="427" y="60"/>
                  </a:cubicBezTo>
                  <a:cubicBezTo>
                    <a:pt x="408" y="66"/>
                    <a:pt x="408" y="66"/>
                    <a:pt x="408" y="66"/>
                  </a:cubicBezTo>
                  <a:cubicBezTo>
                    <a:pt x="408" y="66"/>
                    <a:pt x="408" y="66"/>
                    <a:pt x="408" y="66"/>
                  </a:cubicBezTo>
                  <a:cubicBezTo>
                    <a:pt x="403" y="74"/>
                    <a:pt x="395" y="80"/>
                    <a:pt x="389" y="86"/>
                  </a:cubicBezTo>
                  <a:cubicBezTo>
                    <a:pt x="382" y="93"/>
                    <a:pt x="375" y="101"/>
                    <a:pt x="368" y="108"/>
                  </a:cubicBezTo>
                  <a:cubicBezTo>
                    <a:pt x="360" y="115"/>
                    <a:pt x="353" y="123"/>
                    <a:pt x="346" y="131"/>
                  </a:cubicBezTo>
                  <a:cubicBezTo>
                    <a:pt x="339" y="138"/>
                    <a:pt x="333" y="147"/>
                    <a:pt x="325" y="152"/>
                  </a:cubicBezTo>
                  <a:cubicBezTo>
                    <a:pt x="325" y="153"/>
                    <a:pt x="323" y="152"/>
                    <a:pt x="324" y="151"/>
                  </a:cubicBezTo>
                  <a:cubicBezTo>
                    <a:pt x="328" y="143"/>
                    <a:pt x="336" y="136"/>
                    <a:pt x="342" y="129"/>
                  </a:cubicBezTo>
                  <a:cubicBezTo>
                    <a:pt x="349" y="121"/>
                    <a:pt x="356" y="114"/>
                    <a:pt x="363" y="107"/>
                  </a:cubicBezTo>
                  <a:cubicBezTo>
                    <a:pt x="370" y="99"/>
                    <a:pt x="378" y="92"/>
                    <a:pt x="385" y="85"/>
                  </a:cubicBezTo>
                  <a:cubicBezTo>
                    <a:pt x="391" y="79"/>
                    <a:pt x="398" y="71"/>
                    <a:pt x="405" y="67"/>
                  </a:cubicBezTo>
                  <a:cubicBezTo>
                    <a:pt x="394" y="70"/>
                    <a:pt x="394" y="70"/>
                    <a:pt x="394" y="70"/>
                  </a:cubicBezTo>
                  <a:cubicBezTo>
                    <a:pt x="382" y="73"/>
                    <a:pt x="382" y="73"/>
                    <a:pt x="382" y="73"/>
                  </a:cubicBezTo>
                  <a:cubicBezTo>
                    <a:pt x="382" y="73"/>
                    <a:pt x="382" y="73"/>
                    <a:pt x="382" y="74"/>
                  </a:cubicBezTo>
                  <a:cubicBezTo>
                    <a:pt x="375" y="81"/>
                    <a:pt x="367" y="88"/>
                    <a:pt x="360" y="96"/>
                  </a:cubicBezTo>
                  <a:cubicBezTo>
                    <a:pt x="353" y="103"/>
                    <a:pt x="345" y="111"/>
                    <a:pt x="338" y="118"/>
                  </a:cubicBezTo>
                  <a:cubicBezTo>
                    <a:pt x="330" y="126"/>
                    <a:pt x="322" y="134"/>
                    <a:pt x="314" y="142"/>
                  </a:cubicBezTo>
                  <a:cubicBezTo>
                    <a:pt x="308" y="149"/>
                    <a:pt x="302" y="158"/>
                    <a:pt x="294" y="162"/>
                  </a:cubicBezTo>
                  <a:cubicBezTo>
                    <a:pt x="292" y="163"/>
                    <a:pt x="290" y="161"/>
                    <a:pt x="291" y="159"/>
                  </a:cubicBezTo>
                  <a:cubicBezTo>
                    <a:pt x="295" y="151"/>
                    <a:pt x="305" y="143"/>
                    <a:pt x="311" y="137"/>
                  </a:cubicBezTo>
                  <a:cubicBezTo>
                    <a:pt x="318" y="130"/>
                    <a:pt x="326" y="122"/>
                    <a:pt x="333" y="115"/>
                  </a:cubicBezTo>
                  <a:cubicBezTo>
                    <a:pt x="337" y="111"/>
                    <a:pt x="341" y="108"/>
                    <a:pt x="345" y="104"/>
                  </a:cubicBezTo>
                  <a:cubicBezTo>
                    <a:pt x="348" y="101"/>
                    <a:pt x="352" y="97"/>
                    <a:pt x="356" y="94"/>
                  </a:cubicBezTo>
                  <a:cubicBezTo>
                    <a:pt x="360" y="90"/>
                    <a:pt x="364" y="87"/>
                    <a:pt x="368" y="83"/>
                  </a:cubicBezTo>
                  <a:cubicBezTo>
                    <a:pt x="372" y="80"/>
                    <a:pt x="376" y="77"/>
                    <a:pt x="380" y="73"/>
                  </a:cubicBezTo>
                  <a:cubicBezTo>
                    <a:pt x="373" y="75"/>
                    <a:pt x="367" y="76"/>
                    <a:pt x="361" y="78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40" y="93"/>
                    <a:pt x="325" y="105"/>
                    <a:pt x="312" y="119"/>
                  </a:cubicBezTo>
                  <a:cubicBezTo>
                    <a:pt x="304" y="126"/>
                    <a:pt x="297" y="134"/>
                    <a:pt x="289" y="142"/>
                  </a:cubicBezTo>
                  <a:cubicBezTo>
                    <a:pt x="283" y="149"/>
                    <a:pt x="277" y="159"/>
                    <a:pt x="268" y="164"/>
                  </a:cubicBezTo>
                  <a:cubicBezTo>
                    <a:pt x="267" y="164"/>
                    <a:pt x="266" y="164"/>
                    <a:pt x="266" y="162"/>
                  </a:cubicBezTo>
                  <a:cubicBezTo>
                    <a:pt x="270" y="153"/>
                    <a:pt x="279" y="145"/>
                    <a:pt x="285" y="138"/>
                  </a:cubicBezTo>
                  <a:cubicBezTo>
                    <a:pt x="292" y="130"/>
                    <a:pt x="300" y="122"/>
                    <a:pt x="307" y="115"/>
                  </a:cubicBezTo>
                  <a:cubicBezTo>
                    <a:pt x="313" y="110"/>
                    <a:pt x="319" y="103"/>
                    <a:pt x="325" y="98"/>
                  </a:cubicBezTo>
                  <a:cubicBezTo>
                    <a:pt x="332" y="92"/>
                    <a:pt x="338" y="87"/>
                    <a:pt x="345" y="81"/>
                  </a:cubicBezTo>
                  <a:cubicBezTo>
                    <a:pt x="338" y="83"/>
                    <a:pt x="331" y="84"/>
                    <a:pt x="324" y="86"/>
                  </a:cubicBezTo>
                  <a:cubicBezTo>
                    <a:pt x="324" y="86"/>
                    <a:pt x="323" y="86"/>
                    <a:pt x="323" y="86"/>
                  </a:cubicBezTo>
                  <a:cubicBezTo>
                    <a:pt x="319" y="90"/>
                    <a:pt x="315" y="93"/>
                    <a:pt x="311" y="97"/>
                  </a:cubicBezTo>
                  <a:cubicBezTo>
                    <a:pt x="307" y="101"/>
                    <a:pt x="303" y="105"/>
                    <a:pt x="299" y="109"/>
                  </a:cubicBezTo>
                  <a:cubicBezTo>
                    <a:pt x="295" y="113"/>
                    <a:pt x="291" y="117"/>
                    <a:pt x="287" y="121"/>
                  </a:cubicBezTo>
                  <a:cubicBezTo>
                    <a:pt x="283" y="125"/>
                    <a:pt x="279" y="129"/>
                    <a:pt x="275" y="132"/>
                  </a:cubicBezTo>
                  <a:cubicBezTo>
                    <a:pt x="266" y="139"/>
                    <a:pt x="257" y="146"/>
                    <a:pt x="247" y="152"/>
                  </a:cubicBezTo>
                  <a:cubicBezTo>
                    <a:pt x="239" y="158"/>
                    <a:pt x="228" y="166"/>
                    <a:pt x="218" y="167"/>
                  </a:cubicBezTo>
                  <a:cubicBezTo>
                    <a:pt x="217" y="167"/>
                    <a:pt x="216" y="166"/>
                    <a:pt x="217" y="165"/>
                  </a:cubicBezTo>
                  <a:cubicBezTo>
                    <a:pt x="220" y="161"/>
                    <a:pt x="225" y="158"/>
                    <a:pt x="230" y="155"/>
                  </a:cubicBezTo>
                  <a:cubicBezTo>
                    <a:pt x="236" y="152"/>
                    <a:pt x="241" y="149"/>
                    <a:pt x="246" y="146"/>
                  </a:cubicBezTo>
                  <a:cubicBezTo>
                    <a:pt x="251" y="143"/>
                    <a:pt x="255" y="139"/>
                    <a:pt x="260" y="136"/>
                  </a:cubicBezTo>
                  <a:cubicBezTo>
                    <a:pt x="265" y="132"/>
                    <a:pt x="269" y="129"/>
                    <a:pt x="274" y="125"/>
                  </a:cubicBezTo>
                  <a:cubicBezTo>
                    <a:pt x="278" y="121"/>
                    <a:pt x="283" y="117"/>
                    <a:pt x="287" y="113"/>
                  </a:cubicBezTo>
                  <a:cubicBezTo>
                    <a:pt x="291" y="108"/>
                    <a:pt x="296" y="104"/>
                    <a:pt x="300" y="100"/>
                  </a:cubicBezTo>
                  <a:cubicBezTo>
                    <a:pt x="303" y="96"/>
                    <a:pt x="307" y="91"/>
                    <a:pt x="311" y="88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6" y="91"/>
                    <a:pt x="295" y="92"/>
                    <a:pt x="295" y="93"/>
                  </a:cubicBezTo>
                  <a:cubicBezTo>
                    <a:pt x="291" y="96"/>
                    <a:pt x="287" y="100"/>
                    <a:pt x="283" y="103"/>
                  </a:cubicBezTo>
                  <a:cubicBezTo>
                    <a:pt x="279" y="106"/>
                    <a:pt x="274" y="110"/>
                    <a:pt x="270" y="113"/>
                  </a:cubicBezTo>
                  <a:cubicBezTo>
                    <a:pt x="266" y="116"/>
                    <a:pt x="262" y="119"/>
                    <a:pt x="257" y="122"/>
                  </a:cubicBezTo>
                  <a:cubicBezTo>
                    <a:pt x="253" y="125"/>
                    <a:pt x="248" y="128"/>
                    <a:pt x="244" y="131"/>
                  </a:cubicBezTo>
                  <a:cubicBezTo>
                    <a:pt x="239" y="133"/>
                    <a:pt x="235" y="136"/>
                    <a:pt x="230" y="139"/>
                  </a:cubicBezTo>
                  <a:cubicBezTo>
                    <a:pt x="226" y="141"/>
                    <a:pt x="221" y="144"/>
                    <a:pt x="216" y="146"/>
                  </a:cubicBezTo>
                  <a:cubicBezTo>
                    <a:pt x="208" y="151"/>
                    <a:pt x="198" y="157"/>
                    <a:pt x="188" y="159"/>
                  </a:cubicBezTo>
                  <a:cubicBezTo>
                    <a:pt x="186" y="159"/>
                    <a:pt x="185" y="158"/>
                    <a:pt x="186" y="157"/>
                  </a:cubicBezTo>
                  <a:cubicBezTo>
                    <a:pt x="190" y="153"/>
                    <a:pt x="194" y="151"/>
                    <a:pt x="199" y="148"/>
                  </a:cubicBezTo>
                  <a:cubicBezTo>
                    <a:pt x="203" y="146"/>
                    <a:pt x="208" y="143"/>
                    <a:pt x="212" y="141"/>
                  </a:cubicBezTo>
                  <a:cubicBezTo>
                    <a:pt x="222" y="136"/>
                    <a:pt x="231" y="130"/>
                    <a:pt x="239" y="125"/>
                  </a:cubicBezTo>
                  <a:cubicBezTo>
                    <a:pt x="256" y="114"/>
                    <a:pt x="271" y="104"/>
                    <a:pt x="286" y="92"/>
                  </a:cubicBezTo>
                  <a:cubicBezTo>
                    <a:pt x="280" y="93"/>
                    <a:pt x="274" y="94"/>
                    <a:pt x="269" y="95"/>
                  </a:cubicBezTo>
                  <a:cubicBezTo>
                    <a:pt x="264" y="97"/>
                    <a:pt x="260" y="100"/>
                    <a:pt x="255" y="102"/>
                  </a:cubicBezTo>
                  <a:cubicBezTo>
                    <a:pt x="251" y="104"/>
                    <a:pt x="246" y="107"/>
                    <a:pt x="242" y="109"/>
                  </a:cubicBezTo>
                  <a:cubicBezTo>
                    <a:pt x="233" y="114"/>
                    <a:pt x="224" y="119"/>
                    <a:pt x="215" y="124"/>
                  </a:cubicBezTo>
                  <a:cubicBezTo>
                    <a:pt x="210" y="126"/>
                    <a:pt x="206" y="129"/>
                    <a:pt x="201" y="131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2" y="141"/>
                    <a:pt x="177" y="145"/>
                    <a:pt x="172" y="147"/>
                  </a:cubicBezTo>
                  <a:cubicBezTo>
                    <a:pt x="167" y="150"/>
                    <a:pt x="162" y="152"/>
                    <a:pt x="157" y="153"/>
                  </a:cubicBezTo>
                  <a:cubicBezTo>
                    <a:pt x="156" y="153"/>
                    <a:pt x="155" y="152"/>
                    <a:pt x="156" y="152"/>
                  </a:cubicBezTo>
                  <a:cubicBezTo>
                    <a:pt x="159" y="148"/>
                    <a:pt x="164" y="144"/>
                    <a:pt x="169" y="142"/>
                  </a:cubicBezTo>
                  <a:cubicBezTo>
                    <a:pt x="174" y="139"/>
                    <a:pt x="179" y="136"/>
                    <a:pt x="183" y="134"/>
                  </a:cubicBezTo>
                  <a:cubicBezTo>
                    <a:pt x="189" y="131"/>
                    <a:pt x="194" y="128"/>
                    <a:pt x="199" y="126"/>
                  </a:cubicBezTo>
                  <a:cubicBezTo>
                    <a:pt x="204" y="123"/>
                    <a:pt x="209" y="120"/>
                    <a:pt x="214" y="118"/>
                  </a:cubicBezTo>
                  <a:cubicBezTo>
                    <a:pt x="222" y="114"/>
                    <a:pt x="229" y="110"/>
                    <a:pt x="237" y="106"/>
                  </a:cubicBezTo>
                  <a:cubicBezTo>
                    <a:pt x="244" y="103"/>
                    <a:pt x="252" y="99"/>
                    <a:pt x="259" y="96"/>
                  </a:cubicBezTo>
                  <a:cubicBezTo>
                    <a:pt x="249" y="97"/>
                    <a:pt x="238" y="98"/>
                    <a:pt x="228" y="99"/>
                  </a:cubicBezTo>
                  <a:cubicBezTo>
                    <a:pt x="218" y="101"/>
                    <a:pt x="209" y="107"/>
                    <a:pt x="200" y="112"/>
                  </a:cubicBezTo>
                  <a:cubicBezTo>
                    <a:pt x="190" y="117"/>
                    <a:pt x="181" y="123"/>
                    <a:pt x="172" y="128"/>
                  </a:cubicBezTo>
                  <a:cubicBezTo>
                    <a:pt x="161" y="132"/>
                    <a:pt x="150" y="135"/>
                    <a:pt x="139" y="139"/>
                  </a:cubicBezTo>
                  <a:cubicBezTo>
                    <a:pt x="132" y="141"/>
                    <a:pt x="126" y="144"/>
                    <a:pt x="120" y="147"/>
                  </a:cubicBezTo>
                  <a:cubicBezTo>
                    <a:pt x="115" y="149"/>
                    <a:pt x="110" y="153"/>
                    <a:pt x="105" y="154"/>
                  </a:cubicBezTo>
                  <a:cubicBezTo>
                    <a:pt x="104" y="154"/>
                    <a:pt x="102" y="152"/>
                    <a:pt x="103" y="151"/>
                  </a:cubicBezTo>
                  <a:cubicBezTo>
                    <a:pt x="110" y="143"/>
                    <a:pt x="123" y="139"/>
                    <a:pt x="132" y="135"/>
                  </a:cubicBezTo>
                  <a:cubicBezTo>
                    <a:pt x="135" y="134"/>
                    <a:pt x="138" y="133"/>
                    <a:pt x="141" y="132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6" y="127"/>
                    <a:pt x="162" y="125"/>
                    <a:pt x="167" y="123"/>
                  </a:cubicBezTo>
                  <a:cubicBezTo>
                    <a:pt x="184" y="116"/>
                    <a:pt x="198" y="105"/>
                    <a:pt x="215" y="99"/>
                  </a:cubicBezTo>
                  <a:cubicBezTo>
                    <a:pt x="205" y="100"/>
                    <a:pt x="196" y="100"/>
                    <a:pt x="187" y="99"/>
                  </a:cubicBezTo>
                  <a:cubicBezTo>
                    <a:pt x="170" y="109"/>
                    <a:pt x="152" y="117"/>
                    <a:pt x="133" y="125"/>
                  </a:cubicBezTo>
                  <a:cubicBezTo>
                    <a:pt x="124" y="128"/>
                    <a:pt x="114" y="132"/>
                    <a:pt x="104" y="135"/>
                  </a:cubicBezTo>
                  <a:cubicBezTo>
                    <a:pt x="94" y="138"/>
                    <a:pt x="84" y="143"/>
                    <a:pt x="73" y="144"/>
                  </a:cubicBezTo>
                  <a:cubicBezTo>
                    <a:pt x="70" y="145"/>
                    <a:pt x="69" y="141"/>
                    <a:pt x="71" y="140"/>
                  </a:cubicBezTo>
                  <a:cubicBezTo>
                    <a:pt x="80" y="136"/>
                    <a:pt x="90" y="134"/>
                    <a:pt x="99" y="131"/>
                  </a:cubicBezTo>
                  <a:cubicBezTo>
                    <a:pt x="109" y="128"/>
                    <a:pt x="119" y="124"/>
                    <a:pt x="129" y="121"/>
                  </a:cubicBezTo>
                  <a:cubicBezTo>
                    <a:pt x="139" y="118"/>
                    <a:pt x="147" y="114"/>
                    <a:pt x="156" y="110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4" y="103"/>
                    <a:pt x="179" y="101"/>
                    <a:pt x="183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77" y="99"/>
                    <a:pt x="172" y="99"/>
                    <a:pt x="167" y="98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37" y="103"/>
                    <a:pt x="133" y="104"/>
                    <a:pt x="130" y="105"/>
                  </a:cubicBezTo>
                  <a:cubicBezTo>
                    <a:pt x="122" y="107"/>
                    <a:pt x="114" y="109"/>
                    <a:pt x="106" y="111"/>
                  </a:cubicBezTo>
                  <a:cubicBezTo>
                    <a:pt x="98" y="113"/>
                    <a:pt x="89" y="115"/>
                    <a:pt x="80" y="117"/>
                  </a:cubicBezTo>
                  <a:cubicBezTo>
                    <a:pt x="72" y="119"/>
                    <a:pt x="61" y="123"/>
                    <a:pt x="53" y="121"/>
                  </a:cubicBezTo>
                  <a:cubicBezTo>
                    <a:pt x="51" y="121"/>
                    <a:pt x="51" y="119"/>
                    <a:pt x="52" y="118"/>
                  </a:cubicBezTo>
                  <a:cubicBezTo>
                    <a:pt x="59" y="114"/>
                    <a:pt x="70" y="114"/>
                    <a:pt x="78" y="112"/>
                  </a:cubicBezTo>
                  <a:cubicBezTo>
                    <a:pt x="87" y="110"/>
                    <a:pt x="96" y="108"/>
                    <a:pt x="105" y="106"/>
                  </a:cubicBezTo>
                  <a:cubicBezTo>
                    <a:pt x="112" y="104"/>
                    <a:pt x="119" y="103"/>
                    <a:pt x="126" y="101"/>
                  </a:cubicBezTo>
                  <a:cubicBezTo>
                    <a:pt x="133" y="100"/>
                    <a:pt x="140" y="98"/>
                    <a:pt x="146" y="97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27" y="95"/>
                    <a:pt x="121" y="94"/>
                    <a:pt x="115" y="94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99" y="98"/>
                    <a:pt x="83" y="103"/>
                    <a:pt x="67" y="106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37" y="110"/>
                    <a:pt x="29" y="112"/>
                    <a:pt x="23" y="110"/>
                  </a:cubicBezTo>
                  <a:cubicBezTo>
                    <a:pt x="21" y="110"/>
                    <a:pt x="22" y="108"/>
                    <a:pt x="23" y="107"/>
                  </a:cubicBezTo>
                  <a:cubicBezTo>
                    <a:pt x="29" y="104"/>
                    <a:pt x="36" y="105"/>
                    <a:pt x="43" y="104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83" y="99"/>
                    <a:pt x="98" y="97"/>
                    <a:pt x="113" y="94"/>
                  </a:cubicBezTo>
                  <a:cubicBezTo>
                    <a:pt x="106" y="94"/>
                    <a:pt x="98" y="93"/>
                    <a:pt x="91" y="93"/>
                  </a:cubicBezTo>
                  <a:cubicBezTo>
                    <a:pt x="81" y="94"/>
                    <a:pt x="71" y="94"/>
                    <a:pt x="60" y="94"/>
                  </a:cubicBezTo>
                  <a:cubicBezTo>
                    <a:pt x="51" y="94"/>
                    <a:pt x="41" y="94"/>
                    <a:pt x="32" y="93"/>
                  </a:cubicBezTo>
                  <a:cubicBezTo>
                    <a:pt x="22" y="93"/>
                    <a:pt x="13" y="92"/>
                    <a:pt x="3" y="91"/>
                  </a:cubicBezTo>
                  <a:cubicBezTo>
                    <a:pt x="0" y="90"/>
                    <a:pt x="1" y="86"/>
                    <a:pt x="4" y="86"/>
                  </a:cubicBezTo>
                  <a:cubicBezTo>
                    <a:pt x="13" y="86"/>
                    <a:pt x="22" y="86"/>
                    <a:pt x="31" y="87"/>
                  </a:cubicBezTo>
                  <a:cubicBezTo>
                    <a:pt x="40" y="88"/>
                    <a:pt x="49" y="88"/>
                    <a:pt x="58" y="89"/>
                  </a:cubicBezTo>
                  <a:cubicBezTo>
                    <a:pt x="66" y="89"/>
                    <a:pt x="73" y="89"/>
                    <a:pt x="81" y="90"/>
                  </a:cubicBezTo>
                  <a:cubicBezTo>
                    <a:pt x="81" y="89"/>
                    <a:pt x="81" y="88"/>
                    <a:pt x="82" y="88"/>
                  </a:cubicBezTo>
                  <a:cubicBezTo>
                    <a:pt x="92" y="87"/>
                    <a:pt x="101" y="87"/>
                    <a:pt x="111" y="88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1" y="87"/>
                    <a:pt x="111" y="88"/>
                    <a:pt x="111" y="88"/>
                  </a:cubicBezTo>
                  <a:cubicBezTo>
                    <a:pt x="115" y="88"/>
                    <a:pt x="120" y="88"/>
                    <a:pt x="124" y="89"/>
                  </a:cubicBezTo>
                  <a:cubicBezTo>
                    <a:pt x="130" y="89"/>
                    <a:pt x="136" y="90"/>
                    <a:pt x="142" y="90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42" y="89"/>
                    <a:pt x="124" y="83"/>
                    <a:pt x="107" y="76"/>
                  </a:cubicBezTo>
                  <a:cubicBezTo>
                    <a:pt x="99" y="73"/>
                    <a:pt x="91" y="69"/>
                    <a:pt x="83" y="65"/>
                  </a:cubicBezTo>
                  <a:cubicBezTo>
                    <a:pt x="79" y="62"/>
                    <a:pt x="74" y="60"/>
                    <a:pt x="70" y="57"/>
                  </a:cubicBezTo>
                  <a:cubicBezTo>
                    <a:pt x="67" y="56"/>
                    <a:pt x="64" y="55"/>
                    <a:pt x="61" y="52"/>
                  </a:cubicBezTo>
                  <a:cubicBezTo>
                    <a:pt x="60" y="52"/>
                    <a:pt x="61" y="50"/>
                    <a:pt x="62" y="50"/>
                  </a:cubicBezTo>
                  <a:cubicBezTo>
                    <a:pt x="68" y="49"/>
                    <a:pt x="75" y="54"/>
                    <a:pt x="81" y="57"/>
                  </a:cubicBezTo>
                  <a:cubicBezTo>
                    <a:pt x="90" y="62"/>
                    <a:pt x="99" y="67"/>
                    <a:pt x="109" y="71"/>
                  </a:cubicBezTo>
                  <a:cubicBezTo>
                    <a:pt x="118" y="75"/>
                    <a:pt x="127" y="79"/>
                    <a:pt x="136" y="82"/>
                  </a:cubicBezTo>
                  <a:cubicBezTo>
                    <a:pt x="145" y="85"/>
                    <a:pt x="154" y="88"/>
                    <a:pt x="164" y="92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76" y="93"/>
                    <a:pt x="185" y="93"/>
                    <a:pt x="193" y="93"/>
                  </a:cubicBezTo>
                  <a:cubicBezTo>
                    <a:pt x="190" y="92"/>
                    <a:pt x="188" y="91"/>
                    <a:pt x="186" y="89"/>
                  </a:cubicBezTo>
                  <a:cubicBezTo>
                    <a:pt x="181" y="87"/>
                    <a:pt x="177" y="84"/>
                    <a:pt x="172" y="82"/>
                  </a:cubicBezTo>
                  <a:cubicBezTo>
                    <a:pt x="162" y="78"/>
                    <a:pt x="151" y="73"/>
                    <a:pt x="141" y="70"/>
                  </a:cubicBezTo>
                  <a:cubicBezTo>
                    <a:pt x="132" y="67"/>
                    <a:pt x="122" y="64"/>
                    <a:pt x="113" y="60"/>
                  </a:cubicBezTo>
                  <a:cubicBezTo>
                    <a:pt x="104" y="56"/>
                    <a:pt x="95" y="52"/>
                    <a:pt x="89" y="45"/>
                  </a:cubicBezTo>
                  <a:cubicBezTo>
                    <a:pt x="88" y="44"/>
                    <a:pt x="89" y="43"/>
                    <a:pt x="89" y="44"/>
                  </a:cubicBezTo>
                  <a:cubicBezTo>
                    <a:pt x="99" y="48"/>
                    <a:pt x="108" y="54"/>
                    <a:pt x="118" y="58"/>
                  </a:cubicBezTo>
                  <a:cubicBezTo>
                    <a:pt x="128" y="62"/>
                    <a:pt x="137" y="65"/>
                    <a:pt x="147" y="69"/>
                  </a:cubicBezTo>
                  <a:cubicBezTo>
                    <a:pt x="156" y="72"/>
                    <a:pt x="165" y="75"/>
                    <a:pt x="174" y="79"/>
                  </a:cubicBezTo>
                  <a:cubicBezTo>
                    <a:pt x="181" y="81"/>
                    <a:pt x="193" y="86"/>
                    <a:pt x="196" y="93"/>
                  </a:cubicBezTo>
                  <a:cubicBezTo>
                    <a:pt x="208" y="93"/>
                    <a:pt x="220" y="92"/>
                    <a:pt x="232" y="92"/>
                  </a:cubicBezTo>
                  <a:cubicBezTo>
                    <a:pt x="224" y="89"/>
                    <a:pt x="216" y="86"/>
                    <a:pt x="208" y="82"/>
                  </a:cubicBezTo>
                  <a:cubicBezTo>
                    <a:pt x="197" y="78"/>
                    <a:pt x="186" y="73"/>
                    <a:pt x="175" y="68"/>
                  </a:cubicBezTo>
                  <a:cubicBezTo>
                    <a:pt x="164" y="64"/>
                    <a:pt x="153" y="59"/>
                    <a:pt x="143" y="55"/>
                  </a:cubicBezTo>
                  <a:cubicBezTo>
                    <a:pt x="137" y="52"/>
                    <a:pt x="131" y="49"/>
                    <a:pt x="125" y="46"/>
                  </a:cubicBezTo>
                  <a:cubicBezTo>
                    <a:pt x="120" y="43"/>
                    <a:pt x="114" y="40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7" y="36"/>
                    <a:pt x="126" y="43"/>
                    <a:pt x="134" y="47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8" y="59"/>
                    <a:pt x="164" y="62"/>
                    <a:pt x="170" y="64"/>
                  </a:cubicBezTo>
                  <a:cubicBezTo>
                    <a:pt x="182" y="69"/>
                    <a:pt x="195" y="75"/>
                    <a:pt x="208" y="79"/>
                  </a:cubicBezTo>
                  <a:cubicBezTo>
                    <a:pt x="213" y="81"/>
                    <a:pt x="219" y="83"/>
                    <a:pt x="224" y="84"/>
                  </a:cubicBezTo>
                  <a:cubicBezTo>
                    <a:pt x="230" y="86"/>
                    <a:pt x="235" y="88"/>
                    <a:pt x="240" y="91"/>
                  </a:cubicBezTo>
                  <a:cubicBezTo>
                    <a:pt x="246" y="90"/>
                    <a:pt x="252" y="90"/>
                    <a:pt x="257" y="89"/>
                  </a:cubicBezTo>
                  <a:cubicBezTo>
                    <a:pt x="239" y="85"/>
                    <a:pt x="222" y="78"/>
                    <a:pt x="205" y="70"/>
                  </a:cubicBezTo>
                  <a:cubicBezTo>
                    <a:pt x="195" y="66"/>
                    <a:pt x="186" y="60"/>
                    <a:pt x="177" y="54"/>
                  </a:cubicBezTo>
                  <a:cubicBezTo>
                    <a:pt x="168" y="49"/>
                    <a:pt x="159" y="43"/>
                    <a:pt x="149" y="39"/>
                  </a:cubicBezTo>
                  <a:cubicBezTo>
                    <a:pt x="149" y="39"/>
                    <a:pt x="149" y="38"/>
                    <a:pt x="150" y="38"/>
                  </a:cubicBezTo>
                  <a:cubicBezTo>
                    <a:pt x="158" y="38"/>
                    <a:pt x="166" y="43"/>
                    <a:pt x="174" y="47"/>
                  </a:cubicBezTo>
                  <a:cubicBezTo>
                    <a:pt x="183" y="53"/>
                    <a:pt x="193" y="59"/>
                    <a:pt x="203" y="63"/>
                  </a:cubicBezTo>
                  <a:cubicBezTo>
                    <a:pt x="213" y="68"/>
                    <a:pt x="224" y="73"/>
                    <a:pt x="234" y="77"/>
                  </a:cubicBezTo>
                  <a:cubicBezTo>
                    <a:pt x="240" y="79"/>
                    <a:pt x="245" y="81"/>
                    <a:pt x="251" y="82"/>
                  </a:cubicBezTo>
                  <a:cubicBezTo>
                    <a:pt x="256" y="84"/>
                    <a:pt x="262" y="85"/>
                    <a:pt x="268" y="86"/>
                  </a:cubicBezTo>
                  <a:cubicBezTo>
                    <a:pt x="269" y="87"/>
                    <a:pt x="269" y="87"/>
                    <a:pt x="270" y="88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98" y="83"/>
                    <a:pt x="298" y="83"/>
                    <a:pt x="298" y="83"/>
                  </a:cubicBezTo>
                  <a:cubicBezTo>
                    <a:pt x="254" y="72"/>
                    <a:pt x="211" y="55"/>
                    <a:pt x="175" y="29"/>
                  </a:cubicBezTo>
                  <a:cubicBezTo>
                    <a:pt x="175" y="29"/>
                    <a:pt x="175" y="28"/>
                    <a:pt x="176" y="28"/>
                  </a:cubicBezTo>
                  <a:cubicBezTo>
                    <a:pt x="216" y="51"/>
                    <a:pt x="259" y="71"/>
                    <a:pt x="306" y="82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15" y="80"/>
                    <a:pt x="315" y="80"/>
                    <a:pt x="315" y="80"/>
                  </a:cubicBezTo>
                  <a:cubicBezTo>
                    <a:pt x="314" y="80"/>
                    <a:pt x="312" y="80"/>
                    <a:pt x="310" y="79"/>
                  </a:cubicBezTo>
                  <a:cubicBezTo>
                    <a:pt x="305" y="78"/>
                    <a:pt x="300" y="75"/>
                    <a:pt x="295" y="73"/>
                  </a:cubicBezTo>
                  <a:cubicBezTo>
                    <a:pt x="290" y="71"/>
                    <a:pt x="285" y="69"/>
                    <a:pt x="279" y="66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49" y="51"/>
                    <a:pt x="249" y="51"/>
                    <a:pt x="249" y="51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41"/>
                    <a:pt x="226" y="39"/>
                    <a:pt x="221" y="36"/>
                  </a:cubicBezTo>
                  <a:cubicBezTo>
                    <a:pt x="217" y="34"/>
                    <a:pt x="212" y="31"/>
                    <a:pt x="208" y="28"/>
                  </a:cubicBezTo>
                  <a:cubicBezTo>
                    <a:pt x="206" y="26"/>
                    <a:pt x="208" y="24"/>
                    <a:pt x="210" y="25"/>
                  </a:cubicBezTo>
                  <a:cubicBezTo>
                    <a:pt x="219" y="29"/>
                    <a:pt x="228" y="34"/>
                    <a:pt x="237" y="39"/>
                  </a:cubicBezTo>
                  <a:cubicBezTo>
                    <a:pt x="246" y="44"/>
                    <a:pt x="256" y="49"/>
                    <a:pt x="265" y="54"/>
                  </a:cubicBezTo>
                  <a:cubicBezTo>
                    <a:pt x="292" y="67"/>
                    <a:pt x="292" y="67"/>
                    <a:pt x="292" y="67"/>
                  </a:cubicBezTo>
                  <a:cubicBezTo>
                    <a:pt x="297" y="69"/>
                    <a:pt x="302" y="72"/>
                    <a:pt x="307" y="74"/>
                  </a:cubicBezTo>
                  <a:cubicBezTo>
                    <a:pt x="310" y="76"/>
                    <a:pt x="315" y="78"/>
                    <a:pt x="319" y="80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27" y="75"/>
                    <a:pt x="322" y="71"/>
                    <a:pt x="317" y="69"/>
                  </a:cubicBezTo>
                  <a:cubicBezTo>
                    <a:pt x="309" y="65"/>
                    <a:pt x="301" y="60"/>
                    <a:pt x="293" y="56"/>
                  </a:cubicBezTo>
                  <a:cubicBezTo>
                    <a:pt x="277" y="46"/>
                    <a:pt x="261" y="35"/>
                    <a:pt x="246" y="23"/>
                  </a:cubicBezTo>
                  <a:cubicBezTo>
                    <a:pt x="245" y="23"/>
                    <a:pt x="246" y="21"/>
                    <a:pt x="247" y="22"/>
                  </a:cubicBezTo>
                  <a:cubicBezTo>
                    <a:pt x="255" y="27"/>
                    <a:pt x="263" y="33"/>
                    <a:pt x="271" y="38"/>
                  </a:cubicBezTo>
                  <a:cubicBezTo>
                    <a:pt x="279" y="43"/>
                    <a:pt x="287" y="47"/>
                    <a:pt x="296" y="52"/>
                  </a:cubicBezTo>
                  <a:cubicBezTo>
                    <a:pt x="304" y="57"/>
                    <a:pt x="312" y="61"/>
                    <a:pt x="321" y="66"/>
                  </a:cubicBezTo>
                  <a:cubicBezTo>
                    <a:pt x="327" y="69"/>
                    <a:pt x="335" y="71"/>
                    <a:pt x="341" y="75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32" y="61"/>
                    <a:pt x="302" y="44"/>
                    <a:pt x="276" y="23"/>
                  </a:cubicBezTo>
                  <a:cubicBezTo>
                    <a:pt x="275" y="23"/>
                    <a:pt x="276" y="22"/>
                    <a:pt x="276" y="23"/>
                  </a:cubicBezTo>
                  <a:cubicBezTo>
                    <a:pt x="305" y="45"/>
                    <a:pt x="338" y="59"/>
                    <a:pt x="374" y="68"/>
                  </a:cubicBezTo>
                  <a:cubicBezTo>
                    <a:pt x="392" y="63"/>
                    <a:pt x="392" y="63"/>
                    <a:pt x="392" y="63"/>
                  </a:cubicBezTo>
                  <a:cubicBezTo>
                    <a:pt x="383" y="61"/>
                    <a:pt x="374" y="59"/>
                    <a:pt x="365" y="56"/>
                  </a:cubicBezTo>
                  <a:cubicBezTo>
                    <a:pt x="356" y="53"/>
                    <a:pt x="347" y="50"/>
                    <a:pt x="339" y="46"/>
                  </a:cubicBezTo>
                  <a:cubicBezTo>
                    <a:pt x="330" y="42"/>
                    <a:pt x="320" y="38"/>
                    <a:pt x="312" y="33"/>
                  </a:cubicBezTo>
                  <a:cubicBezTo>
                    <a:pt x="302" y="28"/>
                    <a:pt x="294" y="21"/>
                    <a:pt x="286" y="15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91" y="17"/>
                    <a:pt x="296" y="19"/>
                    <a:pt x="300" y="22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29" y="36"/>
                    <a:pt x="329" y="36"/>
                    <a:pt x="329" y="36"/>
                  </a:cubicBezTo>
                  <a:cubicBezTo>
                    <a:pt x="333" y="38"/>
                    <a:pt x="338" y="40"/>
                    <a:pt x="343" y="42"/>
                  </a:cubicBezTo>
                  <a:cubicBezTo>
                    <a:pt x="361" y="50"/>
                    <a:pt x="380" y="57"/>
                    <a:pt x="400" y="61"/>
                  </a:cubicBezTo>
                  <a:cubicBezTo>
                    <a:pt x="417" y="56"/>
                    <a:pt x="417" y="56"/>
                    <a:pt x="417" y="56"/>
                  </a:cubicBezTo>
                  <a:cubicBezTo>
                    <a:pt x="378" y="47"/>
                    <a:pt x="340" y="34"/>
                    <a:pt x="308" y="12"/>
                  </a:cubicBezTo>
                  <a:cubicBezTo>
                    <a:pt x="307" y="12"/>
                    <a:pt x="308" y="11"/>
                    <a:pt x="308" y="11"/>
                  </a:cubicBezTo>
                  <a:cubicBezTo>
                    <a:pt x="344" y="29"/>
                    <a:pt x="381" y="47"/>
                    <a:pt x="422" y="55"/>
                  </a:cubicBezTo>
                  <a:cubicBezTo>
                    <a:pt x="435" y="51"/>
                    <a:pt x="435" y="51"/>
                    <a:pt x="435" y="51"/>
                  </a:cubicBezTo>
                  <a:cubicBezTo>
                    <a:pt x="436" y="51"/>
                    <a:pt x="436" y="51"/>
                    <a:pt x="436" y="51"/>
                  </a:cubicBezTo>
                  <a:cubicBezTo>
                    <a:pt x="429" y="48"/>
                    <a:pt x="421" y="45"/>
                    <a:pt x="414" y="43"/>
                  </a:cubicBezTo>
                  <a:cubicBezTo>
                    <a:pt x="403" y="38"/>
                    <a:pt x="392" y="34"/>
                    <a:pt x="382" y="30"/>
                  </a:cubicBezTo>
                  <a:cubicBezTo>
                    <a:pt x="372" y="26"/>
                    <a:pt x="362" y="22"/>
                    <a:pt x="352" y="17"/>
                  </a:cubicBezTo>
                  <a:cubicBezTo>
                    <a:pt x="342" y="13"/>
                    <a:pt x="332" y="8"/>
                    <a:pt x="323" y="2"/>
                  </a:cubicBezTo>
                  <a:cubicBezTo>
                    <a:pt x="322" y="2"/>
                    <a:pt x="323" y="0"/>
                    <a:pt x="324" y="0"/>
                  </a:cubicBezTo>
                  <a:cubicBezTo>
                    <a:pt x="335" y="3"/>
                    <a:pt x="345" y="8"/>
                    <a:pt x="355" y="13"/>
                  </a:cubicBezTo>
                  <a:cubicBezTo>
                    <a:pt x="386" y="26"/>
                    <a:pt x="386" y="26"/>
                    <a:pt x="386" y="26"/>
                  </a:cubicBezTo>
                  <a:cubicBezTo>
                    <a:pt x="396" y="30"/>
                    <a:pt x="406" y="34"/>
                    <a:pt x="416" y="38"/>
                  </a:cubicBezTo>
                  <a:cubicBezTo>
                    <a:pt x="425" y="41"/>
                    <a:pt x="435" y="45"/>
                    <a:pt x="444" y="48"/>
                  </a:cubicBezTo>
                  <a:cubicBezTo>
                    <a:pt x="450" y="46"/>
                    <a:pt x="457" y="44"/>
                    <a:pt x="463" y="43"/>
                  </a:cubicBezTo>
                  <a:cubicBezTo>
                    <a:pt x="457" y="42"/>
                    <a:pt x="450" y="41"/>
                    <a:pt x="444" y="40"/>
                  </a:cubicBezTo>
                  <a:cubicBezTo>
                    <a:pt x="433" y="38"/>
                    <a:pt x="423" y="35"/>
                    <a:pt x="413" y="31"/>
                  </a:cubicBezTo>
                  <a:cubicBezTo>
                    <a:pt x="403" y="28"/>
                    <a:pt x="393" y="23"/>
                    <a:pt x="384" y="18"/>
                  </a:cubicBezTo>
                  <a:cubicBezTo>
                    <a:pt x="375" y="14"/>
                    <a:pt x="366" y="8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66" y="7"/>
                    <a:pt x="375" y="12"/>
                    <a:pt x="385" y="16"/>
                  </a:cubicBezTo>
                  <a:cubicBezTo>
                    <a:pt x="394" y="20"/>
                    <a:pt x="404" y="24"/>
                    <a:pt x="414" y="28"/>
                  </a:cubicBezTo>
                  <a:cubicBezTo>
                    <a:pt x="423" y="31"/>
                    <a:pt x="433" y="34"/>
                    <a:pt x="443" y="36"/>
                  </a:cubicBezTo>
                  <a:cubicBezTo>
                    <a:pt x="452" y="37"/>
                    <a:pt x="464" y="37"/>
                    <a:pt x="474" y="39"/>
                  </a:cubicBezTo>
                  <a:cubicBezTo>
                    <a:pt x="474" y="39"/>
                    <a:pt x="474" y="39"/>
                    <a:pt x="474" y="39"/>
                  </a:cubicBezTo>
                  <a:cubicBezTo>
                    <a:pt x="479" y="38"/>
                    <a:pt x="479" y="38"/>
                    <a:pt x="479" y="38"/>
                  </a:cubicBezTo>
                  <a:cubicBezTo>
                    <a:pt x="473" y="37"/>
                    <a:pt x="467" y="35"/>
                    <a:pt x="461" y="34"/>
                  </a:cubicBezTo>
                  <a:cubicBezTo>
                    <a:pt x="451" y="31"/>
                    <a:pt x="442" y="28"/>
                    <a:pt x="432" y="25"/>
                  </a:cubicBezTo>
                  <a:cubicBezTo>
                    <a:pt x="423" y="22"/>
                    <a:pt x="415" y="18"/>
                    <a:pt x="406" y="15"/>
                  </a:cubicBezTo>
                  <a:cubicBezTo>
                    <a:pt x="397" y="11"/>
                    <a:pt x="389" y="7"/>
                    <a:pt x="381" y="2"/>
                  </a:cubicBezTo>
                  <a:cubicBezTo>
                    <a:pt x="380" y="2"/>
                    <a:pt x="381" y="0"/>
                    <a:pt x="382" y="1"/>
                  </a:cubicBezTo>
                  <a:cubicBezTo>
                    <a:pt x="390" y="5"/>
                    <a:pt x="398" y="8"/>
                    <a:pt x="407" y="11"/>
                  </a:cubicBezTo>
                  <a:cubicBezTo>
                    <a:pt x="416" y="15"/>
                    <a:pt x="424" y="18"/>
                    <a:pt x="433" y="20"/>
                  </a:cubicBezTo>
                  <a:cubicBezTo>
                    <a:pt x="442" y="23"/>
                    <a:pt x="451" y="26"/>
                    <a:pt x="460" y="28"/>
                  </a:cubicBezTo>
                  <a:cubicBezTo>
                    <a:pt x="470" y="30"/>
                    <a:pt x="480" y="32"/>
                    <a:pt x="489" y="36"/>
                  </a:cubicBezTo>
                  <a:cubicBezTo>
                    <a:pt x="489" y="35"/>
                    <a:pt x="489" y="35"/>
                    <a:pt x="489" y="35"/>
                  </a:cubicBezTo>
                  <a:cubicBezTo>
                    <a:pt x="486" y="34"/>
                    <a:pt x="483" y="33"/>
                    <a:pt x="480" y="32"/>
                  </a:cubicBezTo>
                  <a:cubicBezTo>
                    <a:pt x="460" y="24"/>
                    <a:pt x="460" y="24"/>
                    <a:pt x="460" y="24"/>
                  </a:cubicBezTo>
                  <a:cubicBezTo>
                    <a:pt x="452" y="21"/>
                    <a:pt x="445" y="18"/>
                    <a:pt x="438" y="15"/>
                  </a:cubicBezTo>
                  <a:cubicBezTo>
                    <a:pt x="431" y="12"/>
                    <a:pt x="424" y="8"/>
                    <a:pt x="418" y="4"/>
                  </a:cubicBezTo>
                  <a:cubicBezTo>
                    <a:pt x="417" y="4"/>
                    <a:pt x="418" y="2"/>
                    <a:pt x="419" y="3"/>
                  </a:cubicBezTo>
                  <a:cubicBezTo>
                    <a:pt x="425" y="6"/>
                    <a:pt x="432" y="9"/>
                    <a:pt x="439" y="12"/>
                  </a:cubicBezTo>
                  <a:cubicBezTo>
                    <a:pt x="446" y="15"/>
                    <a:pt x="454" y="18"/>
                    <a:pt x="461" y="21"/>
                  </a:cubicBezTo>
                  <a:cubicBezTo>
                    <a:pt x="481" y="28"/>
                    <a:pt x="481" y="28"/>
                    <a:pt x="481" y="28"/>
                  </a:cubicBezTo>
                  <a:cubicBezTo>
                    <a:pt x="486" y="29"/>
                    <a:pt x="493" y="31"/>
                    <a:pt x="498" y="34"/>
                  </a:cubicBezTo>
                  <a:cubicBezTo>
                    <a:pt x="510" y="31"/>
                    <a:pt x="523" y="29"/>
                    <a:pt x="537" y="30"/>
                  </a:cubicBezTo>
                  <a:cubicBezTo>
                    <a:pt x="538" y="30"/>
                    <a:pt x="538" y="32"/>
                    <a:pt x="537" y="32"/>
                  </a:cubicBezTo>
                  <a:cubicBezTo>
                    <a:pt x="531" y="32"/>
                    <a:pt x="526" y="33"/>
                    <a:pt x="520" y="33"/>
                  </a:cubicBezTo>
                  <a:cubicBezTo>
                    <a:pt x="515" y="34"/>
                    <a:pt x="509" y="35"/>
                    <a:pt x="504" y="36"/>
                  </a:cubicBezTo>
                  <a:cubicBezTo>
                    <a:pt x="504" y="37"/>
                    <a:pt x="504" y="37"/>
                    <a:pt x="504" y="38"/>
                  </a:cubicBezTo>
                  <a:cubicBezTo>
                    <a:pt x="499" y="47"/>
                    <a:pt x="492" y="55"/>
                    <a:pt x="486" y="64"/>
                  </a:cubicBezTo>
                  <a:cubicBezTo>
                    <a:pt x="479" y="73"/>
                    <a:pt x="472" y="82"/>
                    <a:pt x="463" y="91"/>
                  </a:cubicBezTo>
                  <a:cubicBezTo>
                    <a:pt x="462" y="92"/>
                    <a:pt x="462" y="91"/>
                    <a:pt x="462" y="91"/>
                  </a:cubicBezTo>
                  <a:cubicBezTo>
                    <a:pt x="474" y="72"/>
                    <a:pt x="487" y="56"/>
                    <a:pt x="500" y="38"/>
                  </a:cubicBezTo>
                  <a:cubicBezTo>
                    <a:pt x="499" y="38"/>
                    <a:pt x="498" y="38"/>
                    <a:pt x="497" y="38"/>
                  </a:cubicBezTo>
                  <a:cubicBezTo>
                    <a:pt x="492" y="39"/>
                    <a:pt x="487" y="40"/>
                    <a:pt x="482" y="42"/>
                  </a:cubicBezTo>
                  <a:cubicBezTo>
                    <a:pt x="473" y="55"/>
                    <a:pt x="465" y="70"/>
                    <a:pt x="457" y="84"/>
                  </a:cubicBezTo>
                  <a:cubicBezTo>
                    <a:pt x="453" y="92"/>
                    <a:pt x="449" y="100"/>
                    <a:pt x="445" y="107"/>
                  </a:cubicBezTo>
                  <a:cubicBezTo>
                    <a:pt x="441" y="115"/>
                    <a:pt x="437" y="123"/>
                    <a:pt x="432" y="130"/>
                  </a:cubicBezTo>
                  <a:cubicBezTo>
                    <a:pt x="431" y="131"/>
                    <a:pt x="429" y="130"/>
                    <a:pt x="430" y="129"/>
                  </a:cubicBezTo>
                  <a:cubicBezTo>
                    <a:pt x="433" y="112"/>
                    <a:pt x="443" y="96"/>
                    <a:pt x="452" y="82"/>
                  </a:cubicBezTo>
                  <a:cubicBezTo>
                    <a:pt x="460" y="67"/>
                    <a:pt x="469" y="55"/>
                    <a:pt x="479" y="43"/>
                  </a:cubicBezTo>
                  <a:cubicBezTo>
                    <a:pt x="460" y="49"/>
                    <a:pt x="460" y="49"/>
                    <a:pt x="460" y="49"/>
                  </a:cubicBezTo>
                  <a:cubicBezTo>
                    <a:pt x="456" y="57"/>
                    <a:pt x="450" y="64"/>
                    <a:pt x="445" y="72"/>
                  </a:cubicBezTo>
                  <a:cubicBezTo>
                    <a:pt x="440" y="81"/>
                    <a:pt x="435" y="89"/>
                    <a:pt x="430" y="98"/>
                  </a:cubicBezTo>
                  <a:cubicBezTo>
                    <a:pt x="421" y="114"/>
                    <a:pt x="411" y="131"/>
                    <a:pt x="397" y="145"/>
                  </a:cubicBezTo>
                  <a:cubicBezTo>
                    <a:pt x="396" y="146"/>
                    <a:pt x="395" y="145"/>
                    <a:pt x="396" y="144"/>
                  </a:cubicBezTo>
                  <a:close/>
                </a:path>
              </a:pathLst>
            </a:custGeom>
            <a:solidFill>
              <a:srgbClr val="3B6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95"/>
            <p:cNvSpPr/>
            <p:nvPr>
              <p:custDataLst>
                <p:tags r:id="rId8"/>
              </p:custDataLst>
            </p:nvPr>
          </p:nvSpPr>
          <p:spPr bwMode="auto">
            <a:xfrm>
              <a:off x="4773613" y="3409950"/>
              <a:ext cx="349250" cy="98425"/>
            </a:xfrm>
            <a:custGeom>
              <a:avLst/>
              <a:gdLst>
                <a:gd name="T0" fmla="*/ 37 w 82"/>
                <a:gd name="T1" fmla="*/ 10 h 23"/>
                <a:gd name="T2" fmla="*/ 59 w 82"/>
                <a:gd name="T3" fmla="*/ 17 h 23"/>
                <a:gd name="T4" fmla="*/ 82 w 82"/>
                <a:gd name="T5" fmla="*/ 22 h 23"/>
                <a:gd name="T6" fmla="*/ 82 w 82"/>
                <a:gd name="T7" fmla="*/ 23 h 23"/>
                <a:gd name="T8" fmla="*/ 61 w 82"/>
                <a:gd name="T9" fmla="*/ 21 h 23"/>
                <a:gd name="T10" fmla="*/ 40 w 82"/>
                <a:gd name="T11" fmla="*/ 17 h 23"/>
                <a:gd name="T12" fmla="*/ 20 w 82"/>
                <a:gd name="T13" fmla="*/ 11 h 23"/>
                <a:gd name="T14" fmla="*/ 0 w 82"/>
                <a:gd name="T15" fmla="*/ 4 h 23"/>
                <a:gd name="T16" fmla="*/ 1 w 82"/>
                <a:gd name="T17" fmla="*/ 2 h 23"/>
                <a:gd name="T18" fmla="*/ 16 w 82"/>
                <a:gd name="T19" fmla="*/ 4 h 23"/>
                <a:gd name="T20" fmla="*/ 37 w 82"/>
                <a:gd name="T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23">
                  <a:moveTo>
                    <a:pt x="37" y="10"/>
                  </a:moveTo>
                  <a:cubicBezTo>
                    <a:pt x="44" y="13"/>
                    <a:pt x="52" y="15"/>
                    <a:pt x="59" y="17"/>
                  </a:cubicBezTo>
                  <a:cubicBezTo>
                    <a:pt x="67" y="19"/>
                    <a:pt x="74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75" y="23"/>
                    <a:pt x="68" y="22"/>
                    <a:pt x="61" y="21"/>
                  </a:cubicBezTo>
                  <a:cubicBezTo>
                    <a:pt x="54" y="20"/>
                    <a:pt x="47" y="19"/>
                    <a:pt x="40" y="17"/>
                  </a:cubicBezTo>
                  <a:cubicBezTo>
                    <a:pt x="34" y="15"/>
                    <a:pt x="27" y="13"/>
                    <a:pt x="20" y="11"/>
                  </a:cubicBezTo>
                  <a:cubicBezTo>
                    <a:pt x="14" y="9"/>
                    <a:pt x="5" y="9"/>
                    <a:pt x="0" y="4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6" y="0"/>
                    <a:pt x="11" y="3"/>
                    <a:pt x="16" y="4"/>
                  </a:cubicBezTo>
                  <a:cubicBezTo>
                    <a:pt x="23" y="6"/>
                    <a:pt x="30" y="8"/>
                    <a:pt x="37" y="10"/>
                  </a:cubicBezTo>
                  <a:close/>
                </a:path>
              </a:pathLst>
            </a:custGeom>
            <a:solidFill>
              <a:srgbClr val="3B6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96"/>
            <p:cNvSpPr/>
            <p:nvPr>
              <p:custDataLst>
                <p:tags r:id="rId9"/>
              </p:custDataLst>
            </p:nvPr>
          </p:nvSpPr>
          <p:spPr bwMode="auto">
            <a:xfrm>
              <a:off x="5959475" y="2503488"/>
              <a:ext cx="1570038" cy="982663"/>
            </a:xfrm>
            <a:custGeom>
              <a:avLst/>
              <a:gdLst>
                <a:gd name="T0" fmla="*/ 309 w 369"/>
                <a:gd name="T1" fmla="*/ 189 h 231"/>
                <a:gd name="T2" fmla="*/ 236 w 369"/>
                <a:gd name="T3" fmla="*/ 191 h 231"/>
                <a:gd name="T4" fmla="*/ 278 w 369"/>
                <a:gd name="T5" fmla="*/ 182 h 231"/>
                <a:gd name="T6" fmla="*/ 236 w 369"/>
                <a:gd name="T7" fmla="*/ 177 h 231"/>
                <a:gd name="T8" fmla="*/ 234 w 369"/>
                <a:gd name="T9" fmla="*/ 174 h 231"/>
                <a:gd name="T10" fmla="*/ 263 w 369"/>
                <a:gd name="T11" fmla="*/ 165 h 231"/>
                <a:gd name="T12" fmla="*/ 167 w 369"/>
                <a:gd name="T13" fmla="*/ 171 h 231"/>
                <a:gd name="T14" fmla="*/ 249 w 369"/>
                <a:gd name="T15" fmla="*/ 163 h 231"/>
                <a:gd name="T16" fmla="*/ 174 w 369"/>
                <a:gd name="T17" fmla="*/ 160 h 231"/>
                <a:gd name="T18" fmla="*/ 217 w 369"/>
                <a:gd name="T19" fmla="*/ 150 h 231"/>
                <a:gd name="T20" fmla="*/ 196 w 369"/>
                <a:gd name="T21" fmla="*/ 144 h 231"/>
                <a:gd name="T22" fmla="*/ 120 w 369"/>
                <a:gd name="T23" fmla="*/ 141 h 231"/>
                <a:gd name="T24" fmla="*/ 187 w 369"/>
                <a:gd name="T25" fmla="*/ 140 h 231"/>
                <a:gd name="T26" fmla="*/ 189 w 369"/>
                <a:gd name="T27" fmla="*/ 132 h 231"/>
                <a:gd name="T28" fmla="*/ 128 w 369"/>
                <a:gd name="T29" fmla="*/ 129 h 231"/>
                <a:gd name="T30" fmla="*/ 152 w 369"/>
                <a:gd name="T31" fmla="*/ 125 h 231"/>
                <a:gd name="T32" fmla="*/ 137 w 369"/>
                <a:gd name="T33" fmla="*/ 114 h 231"/>
                <a:gd name="T34" fmla="*/ 87 w 369"/>
                <a:gd name="T35" fmla="*/ 107 h 231"/>
                <a:gd name="T36" fmla="*/ 158 w 369"/>
                <a:gd name="T37" fmla="*/ 112 h 231"/>
                <a:gd name="T38" fmla="*/ 81 w 369"/>
                <a:gd name="T39" fmla="*/ 92 h 231"/>
                <a:gd name="T40" fmla="*/ 85 w 369"/>
                <a:gd name="T41" fmla="*/ 88 h 231"/>
                <a:gd name="T42" fmla="*/ 83 w 369"/>
                <a:gd name="T43" fmla="*/ 80 h 231"/>
                <a:gd name="T44" fmla="*/ 82 w 369"/>
                <a:gd name="T45" fmla="*/ 76 h 231"/>
                <a:gd name="T46" fmla="*/ 116 w 369"/>
                <a:gd name="T47" fmla="*/ 76 h 231"/>
                <a:gd name="T48" fmla="*/ 49 w 369"/>
                <a:gd name="T49" fmla="*/ 54 h 231"/>
                <a:gd name="T50" fmla="*/ 87 w 369"/>
                <a:gd name="T51" fmla="*/ 61 h 231"/>
                <a:gd name="T52" fmla="*/ 44 w 369"/>
                <a:gd name="T53" fmla="*/ 42 h 231"/>
                <a:gd name="T54" fmla="*/ 27 w 369"/>
                <a:gd name="T55" fmla="*/ 32 h 231"/>
                <a:gd name="T56" fmla="*/ 43 w 369"/>
                <a:gd name="T57" fmla="*/ 31 h 231"/>
                <a:gd name="T58" fmla="*/ 43 w 369"/>
                <a:gd name="T59" fmla="*/ 27 h 231"/>
                <a:gd name="T60" fmla="*/ 82 w 369"/>
                <a:gd name="T61" fmla="*/ 46 h 231"/>
                <a:gd name="T62" fmla="*/ 71 w 369"/>
                <a:gd name="T63" fmla="*/ 19 h 231"/>
                <a:gd name="T64" fmla="*/ 87 w 369"/>
                <a:gd name="T65" fmla="*/ 34 h 231"/>
                <a:gd name="T66" fmla="*/ 136 w 369"/>
                <a:gd name="T67" fmla="*/ 84 h 231"/>
                <a:gd name="T68" fmla="*/ 82 w 369"/>
                <a:gd name="T69" fmla="*/ 8 h 231"/>
                <a:gd name="T70" fmla="*/ 138 w 369"/>
                <a:gd name="T71" fmla="*/ 86 h 231"/>
                <a:gd name="T72" fmla="*/ 109 w 369"/>
                <a:gd name="T73" fmla="*/ 24 h 231"/>
                <a:gd name="T74" fmla="*/ 133 w 369"/>
                <a:gd name="T75" fmla="*/ 55 h 231"/>
                <a:gd name="T76" fmla="*/ 154 w 369"/>
                <a:gd name="T77" fmla="*/ 75 h 231"/>
                <a:gd name="T78" fmla="*/ 156 w 369"/>
                <a:gd name="T79" fmla="*/ 69 h 231"/>
                <a:gd name="T80" fmla="*/ 198 w 369"/>
                <a:gd name="T81" fmla="*/ 122 h 231"/>
                <a:gd name="T82" fmla="*/ 213 w 369"/>
                <a:gd name="T83" fmla="*/ 130 h 231"/>
                <a:gd name="T84" fmla="*/ 198 w 369"/>
                <a:gd name="T85" fmla="*/ 95 h 231"/>
                <a:gd name="T86" fmla="*/ 178 w 369"/>
                <a:gd name="T87" fmla="*/ 48 h 231"/>
                <a:gd name="T88" fmla="*/ 222 w 369"/>
                <a:gd name="T89" fmla="*/ 136 h 231"/>
                <a:gd name="T90" fmla="*/ 205 w 369"/>
                <a:gd name="T91" fmla="*/ 64 h 231"/>
                <a:gd name="T92" fmla="*/ 255 w 369"/>
                <a:gd name="T93" fmla="*/ 154 h 231"/>
                <a:gd name="T94" fmla="*/ 262 w 369"/>
                <a:gd name="T95" fmla="*/ 145 h 231"/>
                <a:gd name="T96" fmla="*/ 240 w 369"/>
                <a:gd name="T97" fmla="*/ 91 h 231"/>
                <a:gd name="T98" fmla="*/ 291 w 369"/>
                <a:gd name="T99" fmla="*/ 174 h 231"/>
                <a:gd name="T100" fmla="*/ 305 w 369"/>
                <a:gd name="T101" fmla="*/ 182 h 231"/>
                <a:gd name="T102" fmla="*/ 267 w 369"/>
                <a:gd name="T103" fmla="*/ 91 h 231"/>
                <a:gd name="T104" fmla="*/ 324 w 369"/>
                <a:gd name="T105" fmla="*/ 193 h 231"/>
                <a:gd name="T106" fmla="*/ 286 w 369"/>
                <a:gd name="T107" fmla="*/ 110 h 231"/>
                <a:gd name="T108" fmla="*/ 332 w 369"/>
                <a:gd name="T109" fmla="*/ 197 h 231"/>
                <a:gd name="T110" fmla="*/ 301 w 369"/>
                <a:gd name="T111" fmla="*/ 124 h 231"/>
                <a:gd name="T112" fmla="*/ 342 w 369"/>
                <a:gd name="T113" fmla="*/ 204 h 231"/>
                <a:gd name="T114" fmla="*/ 321 w 369"/>
                <a:gd name="T115" fmla="*/ 146 h 231"/>
                <a:gd name="T116" fmla="*/ 347 w 369"/>
                <a:gd name="T117" fmla="*/ 208 h 231"/>
                <a:gd name="T118" fmla="*/ 348 w 369"/>
                <a:gd name="T119" fmla="*/ 214 h 231"/>
                <a:gd name="T120" fmla="*/ 345 w 369"/>
                <a:gd name="T121" fmla="*/ 210 h 231"/>
                <a:gd name="T122" fmla="*/ 259 w 369"/>
                <a:gd name="T123" fmla="*/ 222 h 231"/>
                <a:gd name="T124" fmla="*/ 276 w 369"/>
                <a:gd name="T12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" h="231">
                  <a:moveTo>
                    <a:pt x="233" y="213"/>
                  </a:moveTo>
                  <a:cubicBezTo>
                    <a:pt x="248" y="208"/>
                    <a:pt x="263" y="204"/>
                    <a:pt x="277" y="200"/>
                  </a:cubicBezTo>
                  <a:cubicBezTo>
                    <a:pt x="290" y="197"/>
                    <a:pt x="304" y="192"/>
                    <a:pt x="317" y="193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190"/>
                    <a:pt x="309" y="190"/>
                    <a:pt x="309" y="189"/>
                  </a:cubicBezTo>
                  <a:cubicBezTo>
                    <a:pt x="300" y="185"/>
                    <a:pt x="300" y="185"/>
                    <a:pt x="300" y="185"/>
                  </a:cubicBezTo>
                  <a:cubicBezTo>
                    <a:pt x="300" y="185"/>
                    <a:pt x="300" y="185"/>
                    <a:pt x="299" y="185"/>
                  </a:cubicBezTo>
                  <a:cubicBezTo>
                    <a:pt x="293" y="187"/>
                    <a:pt x="286" y="187"/>
                    <a:pt x="279" y="187"/>
                  </a:cubicBezTo>
                  <a:cubicBezTo>
                    <a:pt x="272" y="188"/>
                    <a:pt x="265" y="188"/>
                    <a:pt x="257" y="189"/>
                  </a:cubicBezTo>
                  <a:cubicBezTo>
                    <a:pt x="250" y="190"/>
                    <a:pt x="243" y="190"/>
                    <a:pt x="236" y="191"/>
                  </a:cubicBezTo>
                  <a:cubicBezTo>
                    <a:pt x="228" y="192"/>
                    <a:pt x="221" y="193"/>
                    <a:pt x="214" y="193"/>
                  </a:cubicBezTo>
                  <a:cubicBezTo>
                    <a:pt x="213" y="193"/>
                    <a:pt x="213" y="192"/>
                    <a:pt x="214" y="192"/>
                  </a:cubicBezTo>
                  <a:cubicBezTo>
                    <a:pt x="221" y="190"/>
                    <a:pt x="228" y="188"/>
                    <a:pt x="235" y="187"/>
                  </a:cubicBezTo>
                  <a:cubicBezTo>
                    <a:pt x="242" y="186"/>
                    <a:pt x="249" y="185"/>
                    <a:pt x="256" y="184"/>
                  </a:cubicBezTo>
                  <a:cubicBezTo>
                    <a:pt x="264" y="183"/>
                    <a:pt x="271" y="183"/>
                    <a:pt x="278" y="182"/>
                  </a:cubicBezTo>
                  <a:cubicBezTo>
                    <a:pt x="284" y="182"/>
                    <a:pt x="289" y="181"/>
                    <a:pt x="295" y="182"/>
                  </a:cubicBezTo>
                  <a:cubicBezTo>
                    <a:pt x="282" y="175"/>
                    <a:pt x="282" y="175"/>
                    <a:pt x="282" y="175"/>
                  </a:cubicBezTo>
                  <a:cubicBezTo>
                    <a:pt x="282" y="175"/>
                    <a:pt x="282" y="175"/>
                    <a:pt x="281" y="175"/>
                  </a:cubicBezTo>
                  <a:cubicBezTo>
                    <a:pt x="274" y="176"/>
                    <a:pt x="266" y="176"/>
                    <a:pt x="259" y="176"/>
                  </a:cubicBezTo>
                  <a:cubicBezTo>
                    <a:pt x="252" y="176"/>
                    <a:pt x="244" y="177"/>
                    <a:pt x="236" y="177"/>
                  </a:cubicBezTo>
                  <a:cubicBezTo>
                    <a:pt x="228" y="178"/>
                    <a:pt x="220" y="179"/>
                    <a:pt x="212" y="180"/>
                  </a:cubicBezTo>
                  <a:cubicBezTo>
                    <a:pt x="205" y="181"/>
                    <a:pt x="197" y="183"/>
                    <a:pt x="190" y="183"/>
                  </a:cubicBezTo>
                  <a:cubicBezTo>
                    <a:pt x="189" y="183"/>
                    <a:pt x="189" y="182"/>
                    <a:pt x="190" y="181"/>
                  </a:cubicBezTo>
                  <a:cubicBezTo>
                    <a:pt x="196" y="178"/>
                    <a:pt x="204" y="178"/>
                    <a:pt x="211" y="177"/>
                  </a:cubicBezTo>
                  <a:cubicBezTo>
                    <a:pt x="219" y="176"/>
                    <a:pt x="227" y="175"/>
                    <a:pt x="234" y="174"/>
                  </a:cubicBezTo>
                  <a:cubicBezTo>
                    <a:pt x="242" y="174"/>
                    <a:pt x="250" y="173"/>
                    <a:pt x="258" y="173"/>
                  </a:cubicBezTo>
                  <a:cubicBezTo>
                    <a:pt x="265" y="173"/>
                    <a:pt x="273" y="172"/>
                    <a:pt x="279" y="173"/>
                  </a:cubicBezTo>
                  <a:cubicBezTo>
                    <a:pt x="271" y="169"/>
                    <a:pt x="271" y="169"/>
                    <a:pt x="271" y="169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5"/>
                    <a:pt x="263" y="165"/>
                    <a:pt x="263" y="165"/>
                  </a:cubicBezTo>
                  <a:cubicBezTo>
                    <a:pt x="254" y="165"/>
                    <a:pt x="246" y="166"/>
                    <a:pt x="238" y="166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05" y="169"/>
                    <a:pt x="197" y="170"/>
                    <a:pt x="188" y="171"/>
                  </a:cubicBezTo>
                  <a:cubicBezTo>
                    <a:pt x="182" y="172"/>
                    <a:pt x="174" y="175"/>
                    <a:pt x="167" y="174"/>
                  </a:cubicBezTo>
                  <a:cubicBezTo>
                    <a:pt x="166" y="174"/>
                    <a:pt x="166" y="172"/>
                    <a:pt x="167" y="171"/>
                  </a:cubicBezTo>
                  <a:cubicBezTo>
                    <a:pt x="173" y="167"/>
                    <a:pt x="182" y="168"/>
                    <a:pt x="189" y="167"/>
                  </a:cubicBezTo>
                  <a:cubicBezTo>
                    <a:pt x="197" y="166"/>
                    <a:pt x="205" y="165"/>
                    <a:pt x="213" y="164"/>
                  </a:cubicBezTo>
                  <a:cubicBezTo>
                    <a:pt x="217" y="164"/>
                    <a:pt x="221" y="163"/>
                    <a:pt x="225" y="163"/>
                  </a:cubicBezTo>
                  <a:cubicBezTo>
                    <a:pt x="229" y="163"/>
                    <a:pt x="233" y="163"/>
                    <a:pt x="237" y="163"/>
                  </a:cubicBezTo>
                  <a:cubicBezTo>
                    <a:pt x="241" y="163"/>
                    <a:pt x="245" y="163"/>
                    <a:pt x="249" y="163"/>
                  </a:cubicBezTo>
                  <a:cubicBezTo>
                    <a:pt x="253" y="163"/>
                    <a:pt x="257" y="163"/>
                    <a:pt x="261" y="163"/>
                  </a:cubicBezTo>
                  <a:cubicBezTo>
                    <a:pt x="257" y="161"/>
                    <a:pt x="252" y="158"/>
                    <a:pt x="248" y="156"/>
                  </a:cubicBezTo>
                  <a:cubicBezTo>
                    <a:pt x="243" y="153"/>
                    <a:pt x="243" y="153"/>
                    <a:pt x="243" y="153"/>
                  </a:cubicBezTo>
                  <a:cubicBezTo>
                    <a:pt x="228" y="154"/>
                    <a:pt x="213" y="154"/>
                    <a:pt x="199" y="156"/>
                  </a:cubicBezTo>
                  <a:cubicBezTo>
                    <a:pt x="190" y="157"/>
                    <a:pt x="182" y="158"/>
                    <a:pt x="174" y="160"/>
                  </a:cubicBezTo>
                  <a:cubicBezTo>
                    <a:pt x="167" y="161"/>
                    <a:pt x="159" y="164"/>
                    <a:pt x="152" y="164"/>
                  </a:cubicBezTo>
                  <a:cubicBezTo>
                    <a:pt x="151" y="163"/>
                    <a:pt x="150" y="162"/>
                    <a:pt x="151" y="162"/>
                  </a:cubicBezTo>
                  <a:cubicBezTo>
                    <a:pt x="157" y="157"/>
                    <a:pt x="167" y="156"/>
                    <a:pt x="174" y="155"/>
                  </a:cubicBezTo>
                  <a:cubicBezTo>
                    <a:pt x="182" y="153"/>
                    <a:pt x="190" y="152"/>
                    <a:pt x="198" y="151"/>
                  </a:cubicBezTo>
                  <a:cubicBezTo>
                    <a:pt x="204" y="151"/>
                    <a:pt x="211" y="150"/>
                    <a:pt x="217" y="150"/>
                  </a:cubicBezTo>
                  <a:cubicBezTo>
                    <a:pt x="224" y="149"/>
                    <a:pt x="230" y="149"/>
                    <a:pt x="237" y="150"/>
                  </a:cubicBezTo>
                  <a:cubicBezTo>
                    <a:pt x="232" y="147"/>
                    <a:pt x="227" y="144"/>
                    <a:pt x="222" y="142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17" y="142"/>
                    <a:pt x="213" y="142"/>
                    <a:pt x="209" y="142"/>
                  </a:cubicBezTo>
                  <a:cubicBezTo>
                    <a:pt x="204" y="142"/>
                    <a:pt x="200" y="143"/>
                    <a:pt x="196" y="144"/>
                  </a:cubicBezTo>
                  <a:cubicBezTo>
                    <a:pt x="191" y="144"/>
                    <a:pt x="187" y="145"/>
                    <a:pt x="183" y="145"/>
                  </a:cubicBezTo>
                  <a:cubicBezTo>
                    <a:pt x="179" y="146"/>
                    <a:pt x="174" y="146"/>
                    <a:pt x="170" y="146"/>
                  </a:cubicBezTo>
                  <a:cubicBezTo>
                    <a:pt x="161" y="147"/>
                    <a:pt x="153" y="147"/>
                    <a:pt x="144" y="147"/>
                  </a:cubicBezTo>
                  <a:cubicBezTo>
                    <a:pt x="136" y="147"/>
                    <a:pt x="127" y="147"/>
                    <a:pt x="120" y="144"/>
                  </a:cubicBezTo>
                  <a:cubicBezTo>
                    <a:pt x="119" y="143"/>
                    <a:pt x="119" y="142"/>
                    <a:pt x="120" y="141"/>
                  </a:cubicBezTo>
                  <a:cubicBezTo>
                    <a:pt x="124" y="140"/>
                    <a:pt x="128" y="140"/>
                    <a:pt x="133" y="141"/>
                  </a:cubicBezTo>
                  <a:cubicBezTo>
                    <a:pt x="137" y="141"/>
                    <a:pt x="142" y="142"/>
                    <a:pt x="146" y="142"/>
                  </a:cubicBezTo>
                  <a:cubicBezTo>
                    <a:pt x="151" y="142"/>
                    <a:pt x="155" y="142"/>
                    <a:pt x="159" y="142"/>
                  </a:cubicBezTo>
                  <a:cubicBezTo>
                    <a:pt x="164" y="142"/>
                    <a:pt x="168" y="142"/>
                    <a:pt x="173" y="141"/>
                  </a:cubicBezTo>
                  <a:cubicBezTo>
                    <a:pt x="178" y="141"/>
                    <a:pt x="182" y="141"/>
                    <a:pt x="187" y="140"/>
                  </a:cubicBezTo>
                  <a:cubicBezTo>
                    <a:pt x="192" y="139"/>
                    <a:pt x="196" y="139"/>
                    <a:pt x="201" y="138"/>
                  </a:cubicBezTo>
                  <a:cubicBezTo>
                    <a:pt x="205" y="137"/>
                    <a:pt x="209" y="137"/>
                    <a:pt x="214" y="137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1" y="131"/>
                  </a:cubicBezTo>
                  <a:cubicBezTo>
                    <a:pt x="197" y="132"/>
                    <a:pt x="193" y="132"/>
                    <a:pt x="189" y="132"/>
                  </a:cubicBezTo>
                  <a:cubicBezTo>
                    <a:pt x="185" y="132"/>
                    <a:pt x="181" y="132"/>
                    <a:pt x="177" y="132"/>
                  </a:cubicBezTo>
                  <a:cubicBezTo>
                    <a:pt x="172" y="132"/>
                    <a:pt x="168" y="132"/>
                    <a:pt x="164" y="132"/>
                  </a:cubicBezTo>
                  <a:cubicBezTo>
                    <a:pt x="160" y="132"/>
                    <a:pt x="156" y="131"/>
                    <a:pt x="152" y="131"/>
                  </a:cubicBezTo>
                  <a:cubicBezTo>
                    <a:pt x="148" y="131"/>
                    <a:pt x="144" y="131"/>
                    <a:pt x="140" y="130"/>
                  </a:cubicBezTo>
                  <a:cubicBezTo>
                    <a:pt x="136" y="130"/>
                    <a:pt x="132" y="130"/>
                    <a:pt x="128" y="129"/>
                  </a:cubicBezTo>
                  <a:cubicBezTo>
                    <a:pt x="120" y="128"/>
                    <a:pt x="111" y="128"/>
                    <a:pt x="104" y="125"/>
                  </a:cubicBezTo>
                  <a:cubicBezTo>
                    <a:pt x="103" y="125"/>
                    <a:pt x="103" y="123"/>
                    <a:pt x="104" y="123"/>
                  </a:cubicBezTo>
                  <a:cubicBezTo>
                    <a:pt x="108" y="122"/>
                    <a:pt x="112" y="123"/>
                    <a:pt x="116" y="123"/>
                  </a:cubicBezTo>
                  <a:cubicBezTo>
                    <a:pt x="120" y="123"/>
                    <a:pt x="124" y="124"/>
                    <a:pt x="128" y="124"/>
                  </a:cubicBezTo>
                  <a:cubicBezTo>
                    <a:pt x="136" y="124"/>
                    <a:pt x="144" y="125"/>
                    <a:pt x="152" y="125"/>
                  </a:cubicBezTo>
                  <a:cubicBezTo>
                    <a:pt x="167" y="126"/>
                    <a:pt x="181" y="126"/>
                    <a:pt x="196" y="127"/>
                  </a:cubicBezTo>
                  <a:cubicBezTo>
                    <a:pt x="192" y="125"/>
                    <a:pt x="188" y="122"/>
                    <a:pt x="184" y="120"/>
                  </a:cubicBezTo>
                  <a:cubicBezTo>
                    <a:pt x="180" y="119"/>
                    <a:pt x="176" y="119"/>
                    <a:pt x="172" y="118"/>
                  </a:cubicBezTo>
                  <a:cubicBezTo>
                    <a:pt x="168" y="118"/>
                    <a:pt x="165" y="117"/>
                    <a:pt x="161" y="117"/>
                  </a:cubicBezTo>
                  <a:cubicBezTo>
                    <a:pt x="153" y="116"/>
                    <a:pt x="145" y="115"/>
                    <a:pt x="137" y="114"/>
                  </a:cubicBezTo>
                  <a:cubicBezTo>
                    <a:pt x="133" y="113"/>
                    <a:pt x="129" y="113"/>
                    <a:pt x="125" y="113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08" y="111"/>
                    <a:pt x="104" y="111"/>
                    <a:pt x="99" y="111"/>
                  </a:cubicBezTo>
                  <a:cubicBezTo>
                    <a:pt x="95" y="111"/>
                    <a:pt x="91" y="110"/>
                    <a:pt x="87" y="109"/>
                  </a:cubicBezTo>
                  <a:cubicBezTo>
                    <a:pt x="86" y="109"/>
                    <a:pt x="86" y="108"/>
                    <a:pt x="87" y="107"/>
                  </a:cubicBezTo>
                  <a:cubicBezTo>
                    <a:pt x="91" y="106"/>
                    <a:pt x="95" y="106"/>
                    <a:pt x="99" y="106"/>
                  </a:cubicBezTo>
                  <a:cubicBezTo>
                    <a:pt x="104" y="106"/>
                    <a:pt x="108" y="107"/>
                    <a:pt x="112" y="107"/>
                  </a:cubicBezTo>
                  <a:cubicBezTo>
                    <a:pt x="117" y="107"/>
                    <a:pt x="121" y="108"/>
                    <a:pt x="126" y="108"/>
                  </a:cubicBezTo>
                  <a:cubicBezTo>
                    <a:pt x="130" y="108"/>
                    <a:pt x="135" y="109"/>
                    <a:pt x="139" y="109"/>
                  </a:cubicBezTo>
                  <a:cubicBezTo>
                    <a:pt x="146" y="110"/>
                    <a:pt x="152" y="111"/>
                    <a:pt x="158" y="112"/>
                  </a:cubicBezTo>
                  <a:cubicBezTo>
                    <a:pt x="165" y="113"/>
                    <a:pt x="171" y="115"/>
                    <a:pt x="178" y="116"/>
                  </a:cubicBezTo>
                  <a:cubicBezTo>
                    <a:pt x="171" y="112"/>
                    <a:pt x="164" y="108"/>
                    <a:pt x="157" y="104"/>
                  </a:cubicBezTo>
                  <a:cubicBezTo>
                    <a:pt x="149" y="101"/>
                    <a:pt x="140" y="100"/>
                    <a:pt x="132" y="99"/>
                  </a:cubicBezTo>
                  <a:cubicBezTo>
                    <a:pt x="124" y="99"/>
                    <a:pt x="115" y="99"/>
                    <a:pt x="107" y="98"/>
                  </a:cubicBezTo>
                  <a:cubicBezTo>
                    <a:pt x="98" y="96"/>
                    <a:pt x="89" y="94"/>
                    <a:pt x="81" y="92"/>
                  </a:cubicBezTo>
                  <a:cubicBezTo>
                    <a:pt x="75" y="91"/>
                    <a:pt x="70" y="90"/>
                    <a:pt x="65" y="90"/>
                  </a:cubicBezTo>
                  <a:cubicBezTo>
                    <a:pt x="61" y="90"/>
                    <a:pt x="56" y="90"/>
                    <a:pt x="52" y="89"/>
                  </a:cubicBezTo>
                  <a:cubicBezTo>
                    <a:pt x="51" y="89"/>
                    <a:pt x="51" y="87"/>
                    <a:pt x="52" y="87"/>
                  </a:cubicBezTo>
                  <a:cubicBezTo>
                    <a:pt x="60" y="83"/>
                    <a:pt x="70" y="85"/>
                    <a:pt x="78" y="87"/>
                  </a:cubicBezTo>
                  <a:cubicBezTo>
                    <a:pt x="80" y="87"/>
                    <a:pt x="83" y="87"/>
                    <a:pt x="85" y="88"/>
                  </a:cubicBezTo>
                  <a:cubicBezTo>
                    <a:pt x="87" y="89"/>
                    <a:pt x="90" y="89"/>
                    <a:pt x="92" y="90"/>
                  </a:cubicBezTo>
                  <a:cubicBezTo>
                    <a:pt x="97" y="91"/>
                    <a:pt x="102" y="92"/>
                    <a:pt x="106" y="93"/>
                  </a:cubicBezTo>
                  <a:cubicBezTo>
                    <a:pt x="120" y="95"/>
                    <a:pt x="134" y="94"/>
                    <a:pt x="148" y="98"/>
                  </a:cubicBezTo>
                  <a:cubicBezTo>
                    <a:pt x="141" y="94"/>
                    <a:pt x="135" y="90"/>
                    <a:pt x="129" y="86"/>
                  </a:cubicBezTo>
                  <a:cubicBezTo>
                    <a:pt x="114" y="85"/>
                    <a:pt x="98" y="83"/>
                    <a:pt x="83" y="80"/>
                  </a:cubicBezTo>
                  <a:cubicBezTo>
                    <a:pt x="75" y="79"/>
                    <a:pt x="67" y="77"/>
                    <a:pt x="59" y="76"/>
                  </a:cubicBezTo>
                  <a:cubicBezTo>
                    <a:pt x="51" y="74"/>
                    <a:pt x="42" y="73"/>
                    <a:pt x="34" y="71"/>
                  </a:cubicBezTo>
                  <a:cubicBezTo>
                    <a:pt x="32" y="70"/>
                    <a:pt x="32" y="67"/>
                    <a:pt x="35" y="67"/>
                  </a:cubicBezTo>
                  <a:cubicBezTo>
                    <a:pt x="42" y="68"/>
                    <a:pt x="49" y="70"/>
                    <a:pt x="57" y="71"/>
                  </a:cubicBezTo>
                  <a:cubicBezTo>
                    <a:pt x="65" y="73"/>
                    <a:pt x="73" y="74"/>
                    <a:pt x="82" y="76"/>
                  </a:cubicBezTo>
                  <a:cubicBezTo>
                    <a:pt x="89" y="77"/>
                    <a:pt x="97" y="79"/>
                    <a:pt x="104" y="80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9" y="82"/>
                    <a:pt x="123" y="83"/>
                    <a:pt x="127" y="84"/>
                  </a:cubicBezTo>
                  <a:cubicBezTo>
                    <a:pt x="126" y="83"/>
                    <a:pt x="126" y="83"/>
                    <a:pt x="126" y="83"/>
                  </a:cubicBezTo>
                  <a:cubicBezTo>
                    <a:pt x="123" y="81"/>
                    <a:pt x="120" y="79"/>
                    <a:pt x="116" y="76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2" y="64"/>
                    <a:pt x="76" y="62"/>
                    <a:pt x="70" y="60"/>
                  </a:cubicBezTo>
                  <a:cubicBezTo>
                    <a:pt x="63" y="58"/>
                    <a:pt x="56" y="56"/>
                    <a:pt x="49" y="54"/>
                  </a:cubicBezTo>
                  <a:cubicBezTo>
                    <a:pt x="43" y="53"/>
                    <a:pt x="33" y="52"/>
                    <a:pt x="28" y="48"/>
                  </a:cubicBezTo>
                  <a:cubicBezTo>
                    <a:pt x="27" y="47"/>
                    <a:pt x="27" y="45"/>
                    <a:pt x="29" y="45"/>
                  </a:cubicBezTo>
                  <a:cubicBezTo>
                    <a:pt x="35" y="44"/>
                    <a:pt x="43" y="48"/>
                    <a:pt x="49" y="50"/>
                  </a:cubicBezTo>
                  <a:cubicBezTo>
                    <a:pt x="56" y="52"/>
                    <a:pt x="63" y="54"/>
                    <a:pt x="71" y="56"/>
                  </a:cubicBezTo>
                  <a:cubicBezTo>
                    <a:pt x="76" y="58"/>
                    <a:pt x="82" y="59"/>
                    <a:pt x="87" y="61"/>
                  </a:cubicBezTo>
                  <a:cubicBezTo>
                    <a:pt x="92" y="63"/>
                    <a:pt x="98" y="65"/>
                    <a:pt x="103" y="67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1" y="57"/>
                    <a:pt x="86" y="55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69" y="48"/>
                    <a:pt x="57" y="46"/>
                    <a:pt x="44" y="42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1" y="34"/>
                    <a:pt x="14" y="33"/>
                    <a:pt x="10" y="29"/>
                  </a:cubicBezTo>
                  <a:cubicBezTo>
                    <a:pt x="9" y="28"/>
                    <a:pt x="10" y="27"/>
                    <a:pt x="11" y="27"/>
                  </a:cubicBezTo>
                  <a:cubicBezTo>
                    <a:pt x="16" y="27"/>
                    <a:pt x="22" y="30"/>
                    <a:pt x="27" y="32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58" y="43"/>
                    <a:pt x="69" y="47"/>
                    <a:pt x="81" y="51"/>
                  </a:cubicBezTo>
                  <a:cubicBezTo>
                    <a:pt x="76" y="48"/>
                    <a:pt x="71" y="45"/>
                    <a:pt x="66" y="41"/>
                  </a:cubicBezTo>
                  <a:cubicBezTo>
                    <a:pt x="58" y="39"/>
                    <a:pt x="51" y="35"/>
                    <a:pt x="43" y="31"/>
                  </a:cubicBezTo>
                  <a:cubicBezTo>
                    <a:pt x="36" y="27"/>
                    <a:pt x="30" y="24"/>
                    <a:pt x="23" y="20"/>
                  </a:cubicBezTo>
                  <a:cubicBezTo>
                    <a:pt x="16" y="17"/>
                    <a:pt x="9" y="13"/>
                    <a:pt x="2" y="9"/>
                  </a:cubicBezTo>
                  <a:cubicBezTo>
                    <a:pt x="0" y="7"/>
                    <a:pt x="2" y="4"/>
                    <a:pt x="4" y="5"/>
                  </a:cubicBezTo>
                  <a:cubicBezTo>
                    <a:pt x="11" y="8"/>
                    <a:pt x="18" y="12"/>
                    <a:pt x="24" y="16"/>
                  </a:cubicBezTo>
                  <a:cubicBezTo>
                    <a:pt x="31" y="19"/>
                    <a:pt x="37" y="23"/>
                    <a:pt x="43" y="27"/>
                  </a:cubicBezTo>
                  <a:cubicBezTo>
                    <a:pt x="49" y="30"/>
                    <a:pt x="54" y="33"/>
                    <a:pt x="60" y="36"/>
                  </a:cubicBezTo>
                  <a:cubicBezTo>
                    <a:pt x="60" y="35"/>
                    <a:pt x="61" y="35"/>
                    <a:pt x="61" y="35"/>
                  </a:cubicBezTo>
                  <a:cubicBezTo>
                    <a:pt x="69" y="38"/>
                    <a:pt x="75" y="41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5" y="48"/>
                    <a:pt x="88" y="50"/>
                    <a:pt x="91" y="52"/>
                  </a:cubicBezTo>
                  <a:cubicBezTo>
                    <a:pt x="95" y="55"/>
                    <a:pt x="99" y="57"/>
                    <a:pt x="103" y="60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03" y="59"/>
                    <a:pt x="93" y="48"/>
                    <a:pt x="84" y="37"/>
                  </a:cubicBezTo>
                  <a:cubicBezTo>
                    <a:pt x="79" y="31"/>
                    <a:pt x="75" y="25"/>
                    <a:pt x="71" y="19"/>
                  </a:cubicBezTo>
                  <a:cubicBezTo>
                    <a:pt x="69" y="16"/>
                    <a:pt x="66" y="12"/>
                    <a:pt x="64" y="9"/>
                  </a:cubicBezTo>
                  <a:cubicBezTo>
                    <a:pt x="62" y="7"/>
                    <a:pt x="60" y="5"/>
                    <a:pt x="59" y="2"/>
                  </a:cubicBezTo>
                  <a:cubicBezTo>
                    <a:pt x="59" y="1"/>
                    <a:pt x="60" y="0"/>
                    <a:pt x="60" y="1"/>
                  </a:cubicBezTo>
                  <a:cubicBezTo>
                    <a:pt x="66" y="2"/>
                    <a:pt x="69" y="9"/>
                    <a:pt x="72" y="13"/>
                  </a:cubicBezTo>
                  <a:cubicBezTo>
                    <a:pt x="77" y="20"/>
                    <a:pt x="82" y="27"/>
                    <a:pt x="87" y="34"/>
                  </a:cubicBezTo>
                  <a:cubicBezTo>
                    <a:pt x="92" y="40"/>
                    <a:pt x="97" y="46"/>
                    <a:pt x="102" y="52"/>
                  </a:cubicBezTo>
                  <a:cubicBezTo>
                    <a:pt x="107" y="58"/>
                    <a:pt x="112" y="64"/>
                    <a:pt x="117" y="71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5" y="77"/>
                    <a:pt x="131" y="80"/>
                    <a:pt x="136" y="84"/>
                  </a:cubicBezTo>
                  <a:cubicBezTo>
                    <a:pt x="135" y="82"/>
                    <a:pt x="134" y="80"/>
                    <a:pt x="133" y="78"/>
                  </a:cubicBezTo>
                  <a:cubicBezTo>
                    <a:pt x="131" y="75"/>
                    <a:pt x="129" y="71"/>
                    <a:pt x="127" y="68"/>
                  </a:cubicBezTo>
                  <a:cubicBezTo>
                    <a:pt x="122" y="60"/>
                    <a:pt x="116" y="53"/>
                    <a:pt x="110" y="46"/>
                  </a:cubicBezTo>
                  <a:cubicBezTo>
                    <a:pt x="105" y="41"/>
                    <a:pt x="100" y="35"/>
                    <a:pt x="94" y="28"/>
                  </a:cubicBezTo>
                  <a:cubicBezTo>
                    <a:pt x="89" y="22"/>
                    <a:pt x="85" y="15"/>
                    <a:pt x="82" y="8"/>
                  </a:cubicBezTo>
                  <a:cubicBezTo>
                    <a:pt x="82" y="7"/>
                    <a:pt x="83" y="7"/>
                    <a:pt x="84" y="7"/>
                  </a:cubicBezTo>
                  <a:cubicBezTo>
                    <a:pt x="89" y="14"/>
                    <a:pt x="93" y="22"/>
                    <a:pt x="99" y="29"/>
                  </a:cubicBezTo>
                  <a:cubicBezTo>
                    <a:pt x="104" y="35"/>
                    <a:pt x="110" y="42"/>
                    <a:pt x="115" y="48"/>
                  </a:cubicBezTo>
                  <a:cubicBezTo>
                    <a:pt x="120" y="54"/>
                    <a:pt x="125" y="60"/>
                    <a:pt x="130" y="66"/>
                  </a:cubicBezTo>
                  <a:cubicBezTo>
                    <a:pt x="133" y="71"/>
                    <a:pt x="139" y="79"/>
                    <a:pt x="138" y="86"/>
                  </a:cubicBezTo>
                  <a:cubicBezTo>
                    <a:pt x="146" y="91"/>
                    <a:pt x="154" y="96"/>
                    <a:pt x="162" y="101"/>
                  </a:cubicBezTo>
                  <a:cubicBezTo>
                    <a:pt x="158" y="96"/>
                    <a:pt x="155" y="90"/>
                    <a:pt x="151" y="84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29" y="52"/>
                    <a:pt x="124" y="45"/>
                    <a:pt x="118" y="37"/>
                  </a:cubicBezTo>
                  <a:cubicBezTo>
                    <a:pt x="115" y="33"/>
                    <a:pt x="112" y="28"/>
                    <a:pt x="109" y="24"/>
                  </a:cubicBezTo>
                  <a:cubicBezTo>
                    <a:pt x="106" y="19"/>
                    <a:pt x="103" y="15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7" y="14"/>
                    <a:pt x="111" y="22"/>
                    <a:pt x="115" y="28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7" y="46"/>
                    <a:pt x="130" y="51"/>
                    <a:pt x="133" y="55"/>
                  </a:cubicBezTo>
                  <a:cubicBezTo>
                    <a:pt x="139" y="64"/>
                    <a:pt x="146" y="73"/>
                    <a:pt x="152" y="82"/>
                  </a:cubicBezTo>
                  <a:cubicBezTo>
                    <a:pt x="155" y="85"/>
                    <a:pt x="158" y="89"/>
                    <a:pt x="160" y="93"/>
                  </a:cubicBezTo>
                  <a:cubicBezTo>
                    <a:pt x="163" y="96"/>
                    <a:pt x="166" y="100"/>
                    <a:pt x="168" y="104"/>
                  </a:cubicBezTo>
                  <a:cubicBezTo>
                    <a:pt x="172" y="106"/>
                    <a:pt x="176" y="109"/>
                    <a:pt x="180" y="111"/>
                  </a:cubicBezTo>
                  <a:cubicBezTo>
                    <a:pt x="170" y="100"/>
                    <a:pt x="162" y="88"/>
                    <a:pt x="154" y="75"/>
                  </a:cubicBezTo>
                  <a:cubicBezTo>
                    <a:pt x="150" y="67"/>
                    <a:pt x="146" y="59"/>
                    <a:pt x="142" y="52"/>
                  </a:cubicBezTo>
                  <a:cubicBezTo>
                    <a:pt x="138" y="44"/>
                    <a:pt x="135" y="36"/>
                    <a:pt x="130" y="29"/>
                  </a:cubicBezTo>
                  <a:cubicBezTo>
                    <a:pt x="129" y="29"/>
                    <a:pt x="130" y="29"/>
                    <a:pt x="130" y="29"/>
                  </a:cubicBezTo>
                  <a:cubicBezTo>
                    <a:pt x="136" y="33"/>
                    <a:pt x="140" y="39"/>
                    <a:pt x="143" y="45"/>
                  </a:cubicBezTo>
                  <a:cubicBezTo>
                    <a:pt x="147" y="53"/>
                    <a:pt x="151" y="61"/>
                    <a:pt x="156" y="69"/>
                  </a:cubicBezTo>
                  <a:cubicBezTo>
                    <a:pt x="160" y="77"/>
                    <a:pt x="165" y="85"/>
                    <a:pt x="171" y="92"/>
                  </a:cubicBezTo>
                  <a:cubicBezTo>
                    <a:pt x="173" y="96"/>
                    <a:pt x="176" y="100"/>
                    <a:pt x="179" y="104"/>
                  </a:cubicBezTo>
                  <a:cubicBezTo>
                    <a:pt x="182" y="107"/>
                    <a:pt x="185" y="111"/>
                    <a:pt x="188" y="114"/>
                  </a:cubicBezTo>
                  <a:cubicBezTo>
                    <a:pt x="188" y="115"/>
                    <a:pt x="188" y="115"/>
                    <a:pt x="188" y="116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186" y="98"/>
                    <a:pt x="166" y="68"/>
                    <a:pt x="152" y="34"/>
                  </a:cubicBezTo>
                  <a:cubicBezTo>
                    <a:pt x="152" y="34"/>
                    <a:pt x="153" y="33"/>
                    <a:pt x="153" y="34"/>
                  </a:cubicBezTo>
                  <a:cubicBezTo>
                    <a:pt x="171" y="67"/>
                    <a:pt x="190" y="100"/>
                    <a:pt x="213" y="130"/>
                  </a:cubicBezTo>
                  <a:cubicBezTo>
                    <a:pt x="213" y="130"/>
                    <a:pt x="213" y="130"/>
                    <a:pt x="213" y="130"/>
                  </a:cubicBezTo>
                  <a:cubicBezTo>
                    <a:pt x="220" y="134"/>
                    <a:pt x="220" y="134"/>
                    <a:pt x="220" y="134"/>
                  </a:cubicBezTo>
                  <a:cubicBezTo>
                    <a:pt x="219" y="133"/>
                    <a:pt x="218" y="132"/>
                    <a:pt x="217" y="131"/>
                  </a:cubicBezTo>
                  <a:cubicBezTo>
                    <a:pt x="215" y="127"/>
                    <a:pt x="213" y="123"/>
                    <a:pt x="211" y="120"/>
                  </a:cubicBezTo>
                  <a:cubicBezTo>
                    <a:pt x="209" y="116"/>
                    <a:pt x="207" y="112"/>
                    <a:pt x="205" y="108"/>
                  </a:cubicBezTo>
                  <a:cubicBezTo>
                    <a:pt x="198" y="95"/>
                    <a:pt x="198" y="95"/>
                    <a:pt x="198" y="95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5" y="68"/>
                    <a:pt x="183" y="64"/>
                    <a:pt x="181" y="60"/>
                  </a:cubicBezTo>
                  <a:cubicBezTo>
                    <a:pt x="179" y="57"/>
                    <a:pt x="177" y="53"/>
                    <a:pt x="176" y="49"/>
                  </a:cubicBezTo>
                  <a:cubicBezTo>
                    <a:pt x="175" y="47"/>
                    <a:pt x="177" y="47"/>
                    <a:pt x="178" y="48"/>
                  </a:cubicBezTo>
                  <a:cubicBezTo>
                    <a:pt x="183" y="54"/>
                    <a:pt x="187" y="62"/>
                    <a:pt x="191" y="70"/>
                  </a:cubicBezTo>
                  <a:cubicBezTo>
                    <a:pt x="194" y="77"/>
                    <a:pt x="198" y="85"/>
                    <a:pt x="202" y="92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4" y="118"/>
                    <a:pt x="216" y="122"/>
                    <a:pt x="218" y="126"/>
                  </a:cubicBezTo>
                  <a:cubicBezTo>
                    <a:pt x="219" y="129"/>
                    <a:pt x="221" y="133"/>
                    <a:pt x="222" y="13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30" y="137"/>
                    <a:pt x="228" y="132"/>
                    <a:pt x="227" y="128"/>
                  </a:cubicBezTo>
                  <a:cubicBezTo>
                    <a:pt x="224" y="121"/>
                    <a:pt x="221" y="115"/>
                    <a:pt x="219" y="108"/>
                  </a:cubicBezTo>
                  <a:cubicBezTo>
                    <a:pt x="213" y="94"/>
                    <a:pt x="209" y="79"/>
                    <a:pt x="204" y="64"/>
                  </a:cubicBezTo>
                  <a:cubicBezTo>
                    <a:pt x="204" y="63"/>
                    <a:pt x="205" y="63"/>
                    <a:pt x="205" y="64"/>
                  </a:cubicBezTo>
                  <a:cubicBezTo>
                    <a:pt x="208" y="71"/>
                    <a:pt x="211" y="78"/>
                    <a:pt x="213" y="86"/>
                  </a:cubicBezTo>
                  <a:cubicBezTo>
                    <a:pt x="216" y="93"/>
                    <a:pt x="219" y="100"/>
                    <a:pt x="222" y="107"/>
                  </a:cubicBezTo>
                  <a:cubicBezTo>
                    <a:pt x="225" y="114"/>
                    <a:pt x="228" y="121"/>
                    <a:pt x="231" y="128"/>
                  </a:cubicBezTo>
                  <a:cubicBezTo>
                    <a:pt x="233" y="133"/>
                    <a:pt x="237" y="139"/>
                    <a:pt x="238" y="14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41" y="131"/>
                    <a:pt x="230" y="106"/>
                    <a:pt x="224" y="79"/>
                  </a:cubicBezTo>
                  <a:cubicBezTo>
                    <a:pt x="223" y="79"/>
                    <a:pt x="224" y="79"/>
                    <a:pt x="224" y="79"/>
                  </a:cubicBezTo>
                  <a:cubicBezTo>
                    <a:pt x="232" y="107"/>
                    <a:pt x="245" y="133"/>
                    <a:pt x="261" y="157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0" y="158"/>
                    <a:pt x="266" y="152"/>
                    <a:pt x="262" y="145"/>
                  </a:cubicBezTo>
                  <a:cubicBezTo>
                    <a:pt x="258" y="139"/>
                    <a:pt x="255" y="132"/>
                    <a:pt x="252" y="126"/>
                  </a:cubicBezTo>
                  <a:cubicBezTo>
                    <a:pt x="248" y="119"/>
                    <a:pt x="245" y="111"/>
                    <a:pt x="242" y="104"/>
                  </a:cubicBezTo>
                  <a:cubicBezTo>
                    <a:pt x="239" y="96"/>
                    <a:pt x="237" y="88"/>
                    <a:pt x="235" y="79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7" y="83"/>
                    <a:pt x="239" y="87"/>
                    <a:pt x="240" y="91"/>
                  </a:cubicBezTo>
                  <a:cubicBezTo>
                    <a:pt x="242" y="95"/>
                    <a:pt x="244" y="99"/>
                    <a:pt x="246" y="103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3" y="118"/>
                    <a:pt x="254" y="122"/>
                    <a:pt x="256" y="126"/>
                  </a:cubicBezTo>
                  <a:cubicBezTo>
                    <a:pt x="263" y="140"/>
                    <a:pt x="271" y="154"/>
                    <a:pt x="280" y="167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75" y="147"/>
                    <a:pt x="259" y="119"/>
                    <a:pt x="250" y="89"/>
                  </a:cubicBezTo>
                  <a:cubicBezTo>
                    <a:pt x="250" y="89"/>
                    <a:pt x="251" y="89"/>
                    <a:pt x="251" y="89"/>
                  </a:cubicBezTo>
                  <a:cubicBezTo>
                    <a:pt x="265" y="119"/>
                    <a:pt x="277" y="149"/>
                    <a:pt x="295" y="176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2" y="176"/>
                    <a:pt x="300" y="170"/>
                    <a:pt x="297" y="165"/>
                  </a:cubicBezTo>
                  <a:cubicBezTo>
                    <a:pt x="294" y="156"/>
                    <a:pt x="290" y="148"/>
                    <a:pt x="286" y="140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2" y="108"/>
                    <a:pt x="268" y="100"/>
                    <a:pt x="265" y="92"/>
                  </a:cubicBezTo>
                  <a:cubicBezTo>
                    <a:pt x="265" y="91"/>
                    <a:pt x="267" y="90"/>
                    <a:pt x="267" y="91"/>
                  </a:cubicBezTo>
                  <a:cubicBezTo>
                    <a:pt x="272" y="98"/>
                    <a:pt x="276" y="107"/>
                    <a:pt x="279" y="115"/>
                  </a:cubicBezTo>
                  <a:cubicBezTo>
                    <a:pt x="291" y="140"/>
                    <a:pt x="291" y="140"/>
                    <a:pt x="291" y="140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5" y="171"/>
                    <a:pt x="308" y="178"/>
                    <a:pt x="311" y="185"/>
                  </a:cubicBezTo>
                  <a:cubicBezTo>
                    <a:pt x="315" y="187"/>
                    <a:pt x="320" y="190"/>
                    <a:pt x="324" y="193"/>
                  </a:cubicBezTo>
                  <a:cubicBezTo>
                    <a:pt x="321" y="189"/>
                    <a:pt x="318" y="184"/>
                    <a:pt x="316" y="180"/>
                  </a:cubicBezTo>
                  <a:cubicBezTo>
                    <a:pt x="311" y="173"/>
                    <a:pt x="307" y="166"/>
                    <a:pt x="303" y="158"/>
                  </a:cubicBezTo>
                  <a:cubicBezTo>
                    <a:pt x="299" y="150"/>
                    <a:pt x="296" y="142"/>
                    <a:pt x="294" y="134"/>
                  </a:cubicBezTo>
                  <a:cubicBezTo>
                    <a:pt x="291" y="126"/>
                    <a:pt x="289" y="118"/>
                    <a:pt x="286" y="110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9" y="118"/>
                    <a:pt x="292" y="126"/>
                    <a:pt x="296" y="133"/>
                  </a:cubicBezTo>
                  <a:cubicBezTo>
                    <a:pt x="299" y="141"/>
                    <a:pt x="302" y="149"/>
                    <a:pt x="306" y="156"/>
                  </a:cubicBezTo>
                  <a:cubicBezTo>
                    <a:pt x="309" y="163"/>
                    <a:pt x="313" y="170"/>
                    <a:pt x="317" y="177"/>
                  </a:cubicBezTo>
                  <a:cubicBezTo>
                    <a:pt x="322" y="184"/>
                    <a:pt x="328" y="190"/>
                    <a:pt x="332" y="197"/>
                  </a:cubicBezTo>
                  <a:cubicBezTo>
                    <a:pt x="332" y="197"/>
                    <a:pt x="332" y="197"/>
                    <a:pt x="332" y="197"/>
                  </a:cubicBezTo>
                  <a:cubicBezTo>
                    <a:pt x="335" y="199"/>
                    <a:pt x="335" y="199"/>
                    <a:pt x="335" y="199"/>
                  </a:cubicBezTo>
                  <a:cubicBezTo>
                    <a:pt x="333" y="195"/>
                    <a:pt x="331" y="191"/>
                    <a:pt x="329" y="187"/>
                  </a:cubicBezTo>
                  <a:cubicBezTo>
                    <a:pt x="325" y="180"/>
                    <a:pt x="321" y="173"/>
                    <a:pt x="318" y="165"/>
                  </a:cubicBezTo>
                  <a:cubicBezTo>
                    <a:pt x="315" y="158"/>
                    <a:pt x="312" y="152"/>
                    <a:pt x="309" y="145"/>
                  </a:cubicBezTo>
                  <a:cubicBezTo>
                    <a:pt x="306" y="138"/>
                    <a:pt x="303" y="131"/>
                    <a:pt x="301" y="124"/>
                  </a:cubicBezTo>
                  <a:cubicBezTo>
                    <a:pt x="301" y="123"/>
                    <a:pt x="302" y="122"/>
                    <a:pt x="302" y="123"/>
                  </a:cubicBezTo>
                  <a:cubicBezTo>
                    <a:pt x="305" y="130"/>
                    <a:pt x="308" y="137"/>
                    <a:pt x="311" y="144"/>
                  </a:cubicBezTo>
                  <a:cubicBezTo>
                    <a:pt x="314" y="150"/>
                    <a:pt x="318" y="157"/>
                    <a:pt x="321" y="164"/>
                  </a:cubicBezTo>
                  <a:cubicBezTo>
                    <a:pt x="324" y="170"/>
                    <a:pt x="328" y="177"/>
                    <a:pt x="331" y="183"/>
                  </a:cubicBezTo>
                  <a:cubicBezTo>
                    <a:pt x="335" y="190"/>
                    <a:pt x="339" y="197"/>
                    <a:pt x="342" y="204"/>
                  </a:cubicBezTo>
                  <a:cubicBezTo>
                    <a:pt x="342" y="204"/>
                    <a:pt x="342" y="204"/>
                    <a:pt x="342" y="204"/>
                  </a:cubicBezTo>
                  <a:cubicBezTo>
                    <a:pt x="341" y="202"/>
                    <a:pt x="340" y="199"/>
                    <a:pt x="339" y="197"/>
                  </a:cubicBezTo>
                  <a:cubicBezTo>
                    <a:pt x="333" y="181"/>
                    <a:pt x="333" y="181"/>
                    <a:pt x="333" y="181"/>
                  </a:cubicBezTo>
                  <a:cubicBezTo>
                    <a:pt x="331" y="175"/>
                    <a:pt x="329" y="169"/>
                    <a:pt x="327" y="163"/>
                  </a:cubicBezTo>
                  <a:cubicBezTo>
                    <a:pt x="325" y="158"/>
                    <a:pt x="323" y="152"/>
                    <a:pt x="321" y="146"/>
                  </a:cubicBezTo>
                  <a:cubicBezTo>
                    <a:pt x="321" y="145"/>
                    <a:pt x="323" y="145"/>
                    <a:pt x="323" y="145"/>
                  </a:cubicBezTo>
                  <a:cubicBezTo>
                    <a:pt x="325" y="151"/>
                    <a:pt x="327" y="157"/>
                    <a:pt x="329" y="163"/>
                  </a:cubicBezTo>
                  <a:cubicBezTo>
                    <a:pt x="331" y="168"/>
                    <a:pt x="333" y="174"/>
                    <a:pt x="336" y="180"/>
                  </a:cubicBezTo>
                  <a:cubicBezTo>
                    <a:pt x="342" y="195"/>
                    <a:pt x="342" y="195"/>
                    <a:pt x="342" y="195"/>
                  </a:cubicBezTo>
                  <a:cubicBezTo>
                    <a:pt x="344" y="199"/>
                    <a:pt x="347" y="204"/>
                    <a:pt x="347" y="208"/>
                  </a:cubicBezTo>
                  <a:cubicBezTo>
                    <a:pt x="355" y="214"/>
                    <a:pt x="363" y="222"/>
                    <a:pt x="369" y="230"/>
                  </a:cubicBezTo>
                  <a:cubicBezTo>
                    <a:pt x="369" y="231"/>
                    <a:pt x="368" y="231"/>
                    <a:pt x="368" y="231"/>
                  </a:cubicBezTo>
                  <a:cubicBezTo>
                    <a:pt x="365" y="227"/>
                    <a:pt x="362" y="224"/>
                    <a:pt x="359" y="221"/>
                  </a:cubicBezTo>
                  <a:cubicBezTo>
                    <a:pt x="356" y="219"/>
                    <a:pt x="353" y="216"/>
                    <a:pt x="349" y="213"/>
                  </a:cubicBezTo>
                  <a:cubicBezTo>
                    <a:pt x="349" y="214"/>
                    <a:pt x="349" y="214"/>
                    <a:pt x="348" y="214"/>
                  </a:cubicBezTo>
                  <a:cubicBezTo>
                    <a:pt x="340" y="216"/>
                    <a:pt x="332" y="216"/>
                    <a:pt x="324" y="217"/>
                  </a:cubicBezTo>
                  <a:cubicBezTo>
                    <a:pt x="315" y="218"/>
                    <a:pt x="306" y="219"/>
                    <a:pt x="296" y="219"/>
                  </a:cubicBezTo>
                  <a:cubicBezTo>
                    <a:pt x="296" y="219"/>
                    <a:pt x="296" y="218"/>
                    <a:pt x="296" y="218"/>
                  </a:cubicBezTo>
                  <a:cubicBezTo>
                    <a:pt x="313" y="214"/>
                    <a:pt x="329" y="213"/>
                    <a:pt x="346" y="212"/>
                  </a:cubicBezTo>
                  <a:cubicBezTo>
                    <a:pt x="345" y="211"/>
                    <a:pt x="345" y="211"/>
                    <a:pt x="345" y="210"/>
                  </a:cubicBezTo>
                  <a:cubicBezTo>
                    <a:pt x="341" y="208"/>
                    <a:pt x="338" y="206"/>
                    <a:pt x="335" y="204"/>
                  </a:cubicBezTo>
                  <a:cubicBezTo>
                    <a:pt x="322" y="205"/>
                    <a:pt x="310" y="208"/>
                    <a:pt x="297" y="212"/>
                  </a:cubicBezTo>
                  <a:cubicBezTo>
                    <a:pt x="291" y="214"/>
                    <a:pt x="285" y="216"/>
                    <a:pt x="278" y="218"/>
                  </a:cubicBezTo>
                  <a:cubicBezTo>
                    <a:pt x="272" y="220"/>
                    <a:pt x="266" y="222"/>
                    <a:pt x="259" y="223"/>
                  </a:cubicBezTo>
                  <a:cubicBezTo>
                    <a:pt x="258" y="224"/>
                    <a:pt x="258" y="222"/>
                    <a:pt x="259" y="222"/>
                  </a:cubicBezTo>
                  <a:cubicBezTo>
                    <a:pt x="269" y="214"/>
                    <a:pt x="284" y="211"/>
                    <a:pt x="296" y="207"/>
                  </a:cubicBezTo>
                  <a:cubicBezTo>
                    <a:pt x="309" y="205"/>
                    <a:pt x="320" y="203"/>
                    <a:pt x="333" y="202"/>
                  </a:cubicBezTo>
                  <a:cubicBezTo>
                    <a:pt x="328" y="200"/>
                    <a:pt x="324" y="197"/>
                    <a:pt x="319" y="195"/>
                  </a:cubicBezTo>
                  <a:cubicBezTo>
                    <a:pt x="312" y="196"/>
                    <a:pt x="305" y="197"/>
                    <a:pt x="298" y="199"/>
                  </a:cubicBezTo>
                  <a:cubicBezTo>
                    <a:pt x="291" y="200"/>
                    <a:pt x="283" y="202"/>
                    <a:pt x="276" y="204"/>
                  </a:cubicBezTo>
                  <a:cubicBezTo>
                    <a:pt x="262" y="208"/>
                    <a:pt x="248" y="213"/>
                    <a:pt x="233" y="214"/>
                  </a:cubicBezTo>
                  <a:cubicBezTo>
                    <a:pt x="232" y="214"/>
                    <a:pt x="232" y="213"/>
                    <a:pt x="233" y="213"/>
                  </a:cubicBezTo>
                  <a:close/>
                </a:path>
              </a:pathLst>
            </a:custGeom>
            <a:solidFill>
              <a:srgbClr val="002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97"/>
            <p:cNvSpPr/>
            <p:nvPr>
              <p:custDataLst>
                <p:tags r:id="rId10"/>
              </p:custDataLst>
            </p:nvPr>
          </p:nvSpPr>
          <p:spPr bwMode="auto">
            <a:xfrm>
              <a:off x="6070600" y="2498725"/>
              <a:ext cx="230188" cy="192088"/>
            </a:xfrm>
            <a:custGeom>
              <a:avLst/>
              <a:gdLst>
                <a:gd name="T0" fmla="*/ 26 w 54"/>
                <a:gd name="T1" fmla="*/ 19 h 45"/>
                <a:gd name="T2" fmla="*/ 39 w 54"/>
                <a:gd name="T3" fmla="*/ 32 h 45"/>
                <a:gd name="T4" fmla="*/ 54 w 54"/>
                <a:gd name="T5" fmla="*/ 45 h 45"/>
                <a:gd name="T6" fmla="*/ 54 w 54"/>
                <a:gd name="T7" fmla="*/ 45 h 45"/>
                <a:gd name="T8" fmla="*/ 39 w 54"/>
                <a:gd name="T9" fmla="*/ 35 h 45"/>
                <a:gd name="T10" fmla="*/ 26 w 54"/>
                <a:gd name="T11" fmla="*/ 24 h 45"/>
                <a:gd name="T12" fmla="*/ 13 w 54"/>
                <a:gd name="T13" fmla="*/ 13 h 45"/>
                <a:gd name="T14" fmla="*/ 1 w 54"/>
                <a:gd name="T15" fmla="*/ 1 h 45"/>
                <a:gd name="T16" fmla="*/ 1 w 54"/>
                <a:gd name="T17" fmla="*/ 0 h 45"/>
                <a:gd name="T18" fmla="*/ 12 w 54"/>
                <a:gd name="T19" fmla="*/ 7 h 45"/>
                <a:gd name="T20" fmla="*/ 26 w 54"/>
                <a:gd name="T21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45">
                  <a:moveTo>
                    <a:pt x="26" y="19"/>
                  </a:moveTo>
                  <a:cubicBezTo>
                    <a:pt x="30" y="23"/>
                    <a:pt x="35" y="28"/>
                    <a:pt x="39" y="32"/>
                  </a:cubicBezTo>
                  <a:cubicBezTo>
                    <a:pt x="44" y="36"/>
                    <a:pt x="49" y="41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48" y="42"/>
                    <a:pt x="44" y="39"/>
                    <a:pt x="39" y="35"/>
                  </a:cubicBezTo>
                  <a:cubicBezTo>
                    <a:pt x="34" y="32"/>
                    <a:pt x="30" y="28"/>
                    <a:pt x="26" y="24"/>
                  </a:cubicBezTo>
                  <a:cubicBezTo>
                    <a:pt x="22" y="21"/>
                    <a:pt x="17" y="17"/>
                    <a:pt x="13" y="13"/>
                  </a:cubicBezTo>
                  <a:cubicBezTo>
                    <a:pt x="9" y="9"/>
                    <a:pt x="3" y="6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9" y="4"/>
                    <a:pt x="12" y="7"/>
                  </a:cubicBezTo>
                  <a:cubicBezTo>
                    <a:pt x="17" y="10"/>
                    <a:pt x="21" y="15"/>
                    <a:pt x="26" y="19"/>
                  </a:cubicBezTo>
                  <a:close/>
                </a:path>
              </a:pathLst>
            </a:custGeom>
            <a:solidFill>
              <a:srgbClr val="002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98"/>
            <p:cNvSpPr/>
            <p:nvPr>
              <p:custDataLst>
                <p:tags r:id="rId11"/>
              </p:custDataLst>
            </p:nvPr>
          </p:nvSpPr>
          <p:spPr bwMode="auto">
            <a:xfrm>
              <a:off x="5772150" y="3452813"/>
              <a:ext cx="1216025" cy="1111250"/>
            </a:xfrm>
            <a:custGeom>
              <a:avLst/>
              <a:gdLst>
                <a:gd name="T0" fmla="*/ 236 w 286"/>
                <a:gd name="T1" fmla="*/ 43 h 261"/>
                <a:gd name="T2" fmla="*/ 221 w 286"/>
                <a:gd name="T3" fmla="*/ 107 h 261"/>
                <a:gd name="T4" fmla="*/ 223 w 286"/>
                <a:gd name="T5" fmla="*/ 68 h 261"/>
                <a:gd name="T6" fmla="*/ 209 w 286"/>
                <a:gd name="T7" fmla="*/ 103 h 261"/>
                <a:gd name="T8" fmla="*/ 206 w 286"/>
                <a:gd name="T9" fmla="*/ 104 h 261"/>
                <a:gd name="T10" fmla="*/ 204 w 286"/>
                <a:gd name="T11" fmla="*/ 78 h 261"/>
                <a:gd name="T12" fmla="*/ 186 w 286"/>
                <a:gd name="T13" fmla="*/ 162 h 261"/>
                <a:gd name="T14" fmla="*/ 200 w 286"/>
                <a:gd name="T15" fmla="*/ 89 h 261"/>
                <a:gd name="T16" fmla="*/ 178 w 286"/>
                <a:gd name="T17" fmla="*/ 153 h 261"/>
                <a:gd name="T18" fmla="*/ 180 w 286"/>
                <a:gd name="T19" fmla="*/ 113 h 261"/>
                <a:gd name="T20" fmla="*/ 170 w 286"/>
                <a:gd name="T21" fmla="*/ 130 h 261"/>
                <a:gd name="T22" fmla="*/ 149 w 286"/>
                <a:gd name="T23" fmla="*/ 195 h 261"/>
                <a:gd name="T24" fmla="*/ 165 w 286"/>
                <a:gd name="T25" fmla="*/ 137 h 261"/>
                <a:gd name="T26" fmla="*/ 158 w 286"/>
                <a:gd name="T27" fmla="*/ 133 h 261"/>
                <a:gd name="T28" fmla="*/ 140 w 286"/>
                <a:gd name="T29" fmla="*/ 185 h 261"/>
                <a:gd name="T30" fmla="*/ 143 w 286"/>
                <a:gd name="T31" fmla="*/ 163 h 261"/>
                <a:gd name="T32" fmla="*/ 129 w 286"/>
                <a:gd name="T33" fmla="*/ 173 h 261"/>
                <a:gd name="T34" fmla="*/ 111 w 286"/>
                <a:gd name="T35" fmla="*/ 214 h 261"/>
                <a:gd name="T36" fmla="*/ 134 w 286"/>
                <a:gd name="T37" fmla="*/ 155 h 261"/>
                <a:gd name="T38" fmla="*/ 96 w 286"/>
                <a:gd name="T39" fmla="*/ 216 h 261"/>
                <a:gd name="T40" fmla="*/ 94 w 286"/>
                <a:gd name="T41" fmla="*/ 211 h 261"/>
                <a:gd name="T42" fmla="*/ 87 w 286"/>
                <a:gd name="T43" fmla="*/ 211 h 261"/>
                <a:gd name="T44" fmla="*/ 83 w 286"/>
                <a:gd name="T45" fmla="*/ 211 h 261"/>
                <a:gd name="T46" fmla="*/ 92 w 286"/>
                <a:gd name="T47" fmla="*/ 181 h 261"/>
                <a:gd name="T48" fmla="*/ 56 w 286"/>
                <a:gd name="T49" fmla="*/ 233 h 261"/>
                <a:gd name="T50" fmla="*/ 72 w 286"/>
                <a:gd name="T51" fmla="*/ 202 h 261"/>
                <a:gd name="T52" fmla="*/ 43 w 286"/>
                <a:gd name="T53" fmla="*/ 233 h 261"/>
                <a:gd name="T54" fmla="*/ 31 w 286"/>
                <a:gd name="T55" fmla="*/ 245 h 261"/>
                <a:gd name="T56" fmla="*/ 34 w 286"/>
                <a:gd name="T57" fmla="*/ 231 h 261"/>
                <a:gd name="T58" fmla="*/ 31 w 286"/>
                <a:gd name="T59" fmla="*/ 230 h 261"/>
                <a:gd name="T60" fmla="*/ 57 w 286"/>
                <a:gd name="T61" fmla="*/ 202 h 261"/>
                <a:gd name="T62" fmla="*/ 32 w 286"/>
                <a:gd name="T63" fmla="*/ 205 h 261"/>
                <a:gd name="T64" fmla="*/ 48 w 286"/>
                <a:gd name="T65" fmla="*/ 195 h 261"/>
                <a:gd name="T66" fmla="*/ 104 w 286"/>
                <a:gd name="T67" fmla="*/ 166 h 261"/>
                <a:gd name="T68" fmla="*/ 25 w 286"/>
                <a:gd name="T69" fmla="*/ 192 h 261"/>
                <a:gd name="T70" fmla="*/ 106 w 286"/>
                <a:gd name="T71" fmla="*/ 165 h 261"/>
                <a:gd name="T72" fmla="*/ 46 w 286"/>
                <a:gd name="T73" fmla="*/ 174 h 261"/>
                <a:gd name="T74" fmla="*/ 78 w 286"/>
                <a:gd name="T75" fmla="*/ 161 h 261"/>
                <a:gd name="T76" fmla="*/ 100 w 286"/>
                <a:gd name="T77" fmla="*/ 149 h 261"/>
                <a:gd name="T78" fmla="*/ 96 w 286"/>
                <a:gd name="T79" fmla="*/ 146 h 261"/>
                <a:gd name="T80" fmla="*/ 152 w 286"/>
                <a:gd name="T81" fmla="*/ 123 h 261"/>
                <a:gd name="T82" fmla="*/ 163 w 286"/>
                <a:gd name="T83" fmla="*/ 112 h 261"/>
                <a:gd name="T84" fmla="*/ 129 w 286"/>
                <a:gd name="T85" fmla="*/ 116 h 261"/>
                <a:gd name="T86" fmla="*/ 83 w 286"/>
                <a:gd name="T87" fmla="*/ 121 h 261"/>
                <a:gd name="T88" fmla="*/ 169 w 286"/>
                <a:gd name="T89" fmla="*/ 105 h 261"/>
                <a:gd name="T90" fmla="*/ 104 w 286"/>
                <a:gd name="T91" fmla="*/ 102 h 261"/>
                <a:gd name="T92" fmla="*/ 193 w 286"/>
                <a:gd name="T93" fmla="*/ 81 h 261"/>
                <a:gd name="T94" fmla="*/ 187 w 286"/>
                <a:gd name="T95" fmla="*/ 74 h 261"/>
                <a:gd name="T96" fmla="*/ 136 w 286"/>
                <a:gd name="T97" fmla="*/ 79 h 261"/>
                <a:gd name="T98" fmla="*/ 219 w 286"/>
                <a:gd name="T99" fmla="*/ 55 h 261"/>
                <a:gd name="T100" fmla="*/ 229 w 286"/>
                <a:gd name="T101" fmla="*/ 45 h 261"/>
                <a:gd name="T102" fmla="*/ 142 w 286"/>
                <a:gd name="T103" fmla="*/ 56 h 261"/>
                <a:gd name="T104" fmla="*/ 243 w 286"/>
                <a:gd name="T105" fmla="*/ 31 h 261"/>
                <a:gd name="T106" fmla="*/ 163 w 286"/>
                <a:gd name="T107" fmla="*/ 45 h 261"/>
                <a:gd name="T108" fmla="*/ 248 w 286"/>
                <a:gd name="T109" fmla="*/ 26 h 261"/>
                <a:gd name="T110" fmla="*/ 178 w 286"/>
                <a:gd name="T111" fmla="*/ 35 h 261"/>
                <a:gd name="T112" fmla="*/ 256 w 286"/>
                <a:gd name="T113" fmla="*/ 18 h 261"/>
                <a:gd name="T114" fmla="*/ 202 w 286"/>
                <a:gd name="T115" fmla="*/ 23 h 261"/>
                <a:gd name="T116" fmla="*/ 261 w 286"/>
                <a:gd name="T117" fmla="*/ 14 h 261"/>
                <a:gd name="T118" fmla="*/ 266 w 286"/>
                <a:gd name="T119" fmla="*/ 15 h 261"/>
                <a:gd name="T120" fmla="*/ 262 w 286"/>
                <a:gd name="T121" fmla="*/ 17 h 261"/>
                <a:gd name="T122" fmla="*/ 252 w 286"/>
                <a:gd name="T123" fmla="*/ 94 h 261"/>
                <a:gd name="T124" fmla="*/ 242 w 286"/>
                <a:gd name="T125" fmla="*/ 7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261">
                  <a:moveTo>
                    <a:pt x="239" y="115"/>
                  </a:moveTo>
                  <a:cubicBezTo>
                    <a:pt x="238" y="101"/>
                    <a:pt x="238" y="87"/>
                    <a:pt x="238" y="73"/>
                  </a:cubicBezTo>
                  <a:cubicBezTo>
                    <a:pt x="238" y="62"/>
                    <a:pt x="238" y="49"/>
                    <a:pt x="241" y="38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7" y="43"/>
                    <a:pt x="237" y="43"/>
                    <a:pt x="236" y="43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0" y="50"/>
                    <a:pt x="231" y="50"/>
                    <a:pt x="231" y="51"/>
                  </a:cubicBezTo>
                  <a:cubicBezTo>
                    <a:pt x="231" y="57"/>
                    <a:pt x="229" y="63"/>
                    <a:pt x="227" y="69"/>
                  </a:cubicBezTo>
                  <a:cubicBezTo>
                    <a:pt x="226" y="75"/>
                    <a:pt x="225" y="82"/>
                    <a:pt x="224" y="88"/>
                  </a:cubicBezTo>
                  <a:cubicBezTo>
                    <a:pt x="223" y="94"/>
                    <a:pt x="222" y="101"/>
                    <a:pt x="221" y="107"/>
                  </a:cubicBezTo>
                  <a:cubicBezTo>
                    <a:pt x="220" y="114"/>
                    <a:pt x="218" y="120"/>
                    <a:pt x="217" y="126"/>
                  </a:cubicBezTo>
                  <a:cubicBezTo>
                    <a:pt x="217" y="127"/>
                    <a:pt x="216" y="127"/>
                    <a:pt x="216" y="126"/>
                  </a:cubicBezTo>
                  <a:cubicBezTo>
                    <a:pt x="216" y="120"/>
                    <a:pt x="216" y="113"/>
                    <a:pt x="217" y="107"/>
                  </a:cubicBezTo>
                  <a:cubicBezTo>
                    <a:pt x="217" y="100"/>
                    <a:pt x="218" y="94"/>
                    <a:pt x="219" y="88"/>
                  </a:cubicBezTo>
                  <a:cubicBezTo>
                    <a:pt x="220" y="81"/>
                    <a:pt x="222" y="75"/>
                    <a:pt x="223" y="68"/>
                  </a:cubicBezTo>
                  <a:cubicBezTo>
                    <a:pt x="224" y="64"/>
                    <a:pt x="225" y="59"/>
                    <a:pt x="226" y="54"/>
                  </a:cubicBezTo>
                  <a:cubicBezTo>
                    <a:pt x="217" y="64"/>
                    <a:pt x="217" y="64"/>
                    <a:pt x="217" y="64"/>
                  </a:cubicBezTo>
                  <a:cubicBezTo>
                    <a:pt x="217" y="64"/>
                    <a:pt x="217" y="64"/>
                    <a:pt x="217" y="64"/>
                  </a:cubicBezTo>
                  <a:cubicBezTo>
                    <a:pt x="217" y="70"/>
                    <a:pt x="214" y="77"/>
                    <a:pt x="213" y="83"/>
                  </a:cubicBezTo>
                  <a:cubicBezTo>
                    <a:pt x="211" y="90"/>
                    <a:pt x="210" y="97"/>
                    <a:pt x="209" y="103"/>
                  </a:cubicBezTo>
                  <a:cubicBezTo>
                    <a:pt x="207" y="110"/>
                    <a:pt x="206" y="118"/>
                    <a:pt x="205" y="125"/>
                  </a:cubicBezTo>
                  <a:cubicBezTo>
                    <a:pt x="204" y="131"/>
                    <a:pt x="204" y="139"/>
                    <a:pt x="202" y="145"/>
                  </a:cubicBezTo>
                  <a:cubicBezTo>
                    <a:pt x="202" y="145"/>
                    <a:pt x="201" y="146"/>
                    <a:pt x="201" y="145"/>
                  </a:cubicBezTo>
                  <a:cubicBezTo>
                    <a:pt x="200" y="138"/>
                    <a:pt x="201" y="131"/>
                    <a:pt x="202" y="125"/>
                  </a:cubicBezTo>
                  <a:cubicBezTo>
                    <a:pt x="203" y="118"/>
                    <a:pt x="204" y="111"/>
                    <a:pt x="206" y="104"/>
                  </a:cubicBezTo>
                  <a:cubicBezTo>
                    <a:pt x="207" y="97"/>
                    <a:pt x="208" y="90"/>
                    <a:pt x="210" y="83"/>
                  </a:cubicBezTo>
                  <a:cubicBezTo>
                    <a:pt x="212" y="78"/>
                    <a:pt x="213" y="71"/>
                    <a:pt x="216" y="65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4" y="77"/>
                    <a:pt x="204" y="78"/>
                    <a:pt x="204" y="78"/>
                  </a:cubicBezTo>
                  <a:cubicBezTo>
                    <a:pt x="203" y="85"/>
                    <a:pt x="201" y="92"/>
                    <a:pt x="200" y="99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94" y="128"/>
                    <a:pt x="193" y="136"/>
                    <a:pt x="192" y="143"/>
                  </a:cubicBezTo>
                  <a:cubicBezTo>
                    <a:pt x="191" y="149"/>
                    <a:pt x="191" y="157"/>
                    <a:pt x="189" y="162"/>
                  </a:cubicBezTo>
                  <a:cubicBezTo>
                    <a:pt x="188" y="163"/>
                    <a:pt x="186" y="163"/>
                    <a:pt x="186" y="162"/>
                  </a:cubicBezTo>
                  <a:cubicBezTo>
                    <a:pt x="185" y="156"/>
                    <a:pt x="187" y="148"/>
                    <a:pt x="188" y="142"/>
                  </a:cubicBezTo>
                  <a:cubicBezTo>
                    <a:pt x="189" y="135"/>
                    <a:pt x="190" y="127"/>
                    <a:pt x="192" y="120"/>
                  </a:cubicBezTo>
                  <a:cubicBezTo>
                    <a:pt x="192" y="117"/>
                    <a:pt x="193" y="113"/>
                    <a:pt x="194" y="110"/>
                  </a:cubicBezTo>
                  <a:cubicBezTo>
                    <a:pt x="195" y="106"/>
                    <a:pt x="196" y="103"/>
                    <a:pt x="197" y="99"/>
                  </a:cubicBezTo>
                  <a:cubicBezTo>
                    <a:pt x="198" y="96"/>
                    <a:pt x="199" y="92"/>
                    <a:pt x="200" y="89"/>
                  </a:cubicBezTo>
                  <a:cubicBezTo>
                    <a:pt x="201" y="85"/>
                    <a:pt x="202" y="82"/>
                    <a:pt x="203" y="79"/>
                  </a:cubicBezTo>
                  <a:cubicBezTo>
                    <a:pt x="200" y="82"/>
                    <a:pt x="196" y="85"/>
                    <a:pt x="193" y="88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7" y="105"/>
                    <a:pt x="183" y="118"/>
                    <a:pt x="181" y="131"/>
                  </a:cubicBezTo>
                  <a:cubicBezTo>
                    <a:pt x="180" y="138"/>
                    <a:pt x="179" y="145"/>
                    <a:pt x="178" y="153"/>
                  </a:cubicBezTo>
                  <a:cubicBezTo>
                    <a:pt x="178" y="159"/>
                    <a:pt x="178" y="167"/>
                    <a:pt x="176" y="173"/>
                  </a:cubicBezTo>
                  <a:cubicBezTo>
                    <a:pt x="176" y="174"/>
                    <a:pt x="174" y="174"/>
                    <a:pt x="174" y="173"/>
                  </a:cubicBezTo>
                  <a:cubicBezTo>
                    <a:pt x="172" y="167"/>
                    <a:pt x="174" y="159"/>
                    <a:pt x="174" y="152"/>
                  </a:cubicBezTo>
                  <a:cubicBezTo>
                    <a:pt x="175" y="145"/>
                    <a:pt x="176" y="138"/>
                    <a:pt x="177" y="131"/>
                  </a:cubicBezTo>
                  <a:cubicBezTo>
                    <a:pt x="178" y="125"/>
                    <a:pt x="179" y="119"/>
                    <a:pt x="180" y="113"/>
                  </a:cubicBezTo>
                  <a:cubicBezTo>
                    <a:pt x="182" y="108"/>
                    <a:pt x="183" y="102"/>
                    <a:pt x="185" y="96"/>
                  </a:cubicBezTo>
                  <a:cubicBezTo>
                    <a:pt x="182" y="100"/>
                    <a:pt x="178" y="104"/>
                    <a:pt x="175" y="107"/>
                  </a:cubicBezTo>
                  <a:cubicBezTo>
                    <a:pt x="175" y="107"/>
                    <a:pt x="175" y="107"/>
                    <a:pt x="175" y="108"/>
                  </a:cubicBezTo>
                  <a:cubicBezTo>
                    <a:pt x="173" y="111"/>
                    <a:pt x="173" y="115"/>
                    <a:pt x="172" y="119"/>
                  </a:cubicBezTo>
                  <a:cubicBezTo>
                    <a:pt x="171" y="123"/>
                    <a:pt x="170" y="126"/>
                    <a:pt x="170" y="130"/>
                  </a:cubicBezTo>
                  <a:cubicBezTo>
                    <a:pt x="169" y="134"/>
                    <a:pt x="169" y="138"/>
                    <a:pt x="168" y="142"/>
                  </a:cubicBezTo>
                  <a:cubicBezTo>
                    <a:pt x="167" y="146"/>
                    <a:pt x="167" y="149"/>
                    <a:pt x="166" y="153"/>
                  </a:cubicBezTo>
                  <a:cubicBezTo>
                    <a:pt x="164" y="161"/>
                    <a:pt x="162" y="168"/>
                    <a:pt x="160" y="176"/>
                  </a:cubicBezTo>
                  <a:cubicBezTo>
                    <a:pt x="157" y="182"/>
                    <a:pt x="155" y="191"/>
                    <a:pt x="150" y="196"/>
                  </a:cubicBezTo>
                  <a:cubicBezTo>
                    <a:pt x="150" y="196"/>
                    <a:pt x="149" y="196"/>
                    <a:pt x="149" y="195"/>
                  </a:cubicBezTo>
                  <a:cubicBezTo>
                    <a:pt x="149" y="191"/>
                    <a:pt x="150" y="187"/>
                    <a:pt x="152" y="184"/>
                  </a:cubicBezTo>
                  <a:cubicBezTo>
                    <a:pt x="153" y="180"/>
                    <a:pt x="155" y="176"/>
                    <a:pt x="156" y="173"/>
                  </a:cubicBezTo>
                  <a:cubicBezTo>
                    <a:pt x="157" y="169"/>
                    <a:pt x="158" y="165"/>
                    <a:pt x="159" y="161"/>
                  </a:cubicBezTo>
                  <a:cubicBezTo>
                    <a:pt x="160" y="157"/>
                    <a:pt x="161" y="153"/>
                    <a:pt x="162" y="149"/>
                  </a:cubicBezTo>
                  <a:cubicBezTo>
                    <a:pt x="163" y="145"/>
                    <a:pt x="164" y="141"/>
                    <a:pt x="165" y="137"/>
                  </a:cubicBezTo>
                  <a:cubicBezTo>
                    <a:pt x="165" y="133"/>
                    <a:pt x="166" y="129"/>
                    <a:pt x="166" y="125"/>
                  </a:cubicBezTo>
                  <a:cubicBezTo>
                    <a:pt x="167" y="121"/>
                    <a:pt x="167" y="117"/>
                    <a:pt x="168" y="113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22"/>
                    <a:pt x="161" y="122"/>
                    <a:pt x="161" y="123"/>
                  </a:cubicBezTo>
                  <a:cubicBezTo>
                    <a:pt x="160" y="126"/>
                    <a:pt x="159" y="130"/>
                    <a:pt x="158" y="133"/>
                  </a:cubicBezTo>
                  <a:cubicBezTo>
                    <a:pt x="157" y="137"/>
                    <a:pt x="156" y="140"/>
                    <a:pt x="155" y="144"/>
                  </a:cubicBezTo>
                  <a:cubicBezTo>
                    <a:pt x="154" y="147"/>
                    <a:pt x="153" y="151"/>
                    <a:pt x="152" y="154"/>
                  </a:cubicBezTo>
                  <a:cubicBezTo>
                    <a:pt x="151" y="158"/>
                    <a:pt x="149" y="161"/>
                    <a:pt x="148" y="165"/>
                  </a:cubicBezTo>
                  <a:cubicBezTo>
                    <a:pt x="147" y="168"/>
                    <a:pt x="146" y="172"/>
                    <a:pt x="144" y="175"/>
                  </a:cubicBezTo>
                  <a:cubicBezTo>
                    <a:pt x="143" y="179"/>
                    <a:pt x="142" y="182"/>
                    <a:pt x="140" y="185"/>
                  </a:cubicBezTo>
                  <a:cubicBezTo>
                    <a:pt x="138" y="191"/>
                    <a:pt x="135" y="199"/>
                    <a:pt x="131" y="204"/>
                  </a:cubicBezTo>
                  <a:cubicBezTo>
                    <a:pt x="130" y="205"/>
                    <a:pt x="129" y="205"/>
                    <a:pt x="129" y="204"/>
                  </a:cubicBezTo>
                  <a:cubicBezTo>
                    <a:pt x="129" y="200"/>
                    <a:pt x="131" y="197"/>
                    <a:pt x="132" y="194"/>
                  </a:cubicBezTo>
                  <a:cubicBezTo>
                    <a:pt x="133" y="190"/>
                    <a:pt x="134" y="187"/>
                    <a:pt x="136" y="184"/>
                  </a:cubicBezTo>
                  <a:cubicBezTo>
                    <a:pt x="138" y="177"/>
                    <a:pt x="141" y="170"/>
                    <a:pt x="143" y="163"/>
                  </a:cubicBezTo>
                  <a:cubicBezTo>
                    <a:pt x="148" y="151"/>
                    <a:pt x="152" y="138"/>
                    <a:pt x="156" y="126"/>
                  </a:cubicBezTo>
                  <a:cubicBezTo>
                    <a:pt x="153" y="129"/>
                    <a:pt x="150" y="132"/>
                    <a:pt x="147" y="135"/>
                  </a:cubicBezTo>
                  <a:cubicBezTo>
                    <a:pt x="145" y="138"/>
                    <a:pt x="144" y="141"/>
                    <a:pt x="142" y="144"/>
                  </a:cubicBezTo>
                  <a:cubicBezTo>
                    <a:pt x="141" y="147"/>
                    <a:pt x="139" y="151"/>
                    <a:pt x="138" y="154"/>
                  </a:cubicBezTo>
                  <a:cubicBezTo>
                    <a:pt x="135" y="160"/>
                    <a:pt x="132" y="167"/>
                    <a:pt x="129" y="173"/>
                  </a:cubicBezTo>
                  <a:cubicBezTo>
                    <a:pt x="128" y="177"/>
                    <a:pt x="127" y="180"/>
                    <a:pt x="125" y="184"/>
                  </a:cubicBezTo>
                  <a:cubicBezTo>
                    <a:pt x="121" y="194"/>
                    <a:pt x="121" y="194"/>
                    <a:pt x="121" y="194"/>
                  </a:cubicBezTo>
                  <a:cubicBezTo>
                    <a:pt x="120" y="197"/>
                    <a:pt x="119" y="201"/>
                    <a:pt x="117" y="205"/>
                  </a:cubicBezTo>
                  <a:cubicBezTo>
                    <a:pt x="116" y="209"/>
                    <a:pt x="115" y="212"/>
                    <a:pt x="112" y="215"/>
                  </a:cubicBezTo>
                  <a:cubicBezTo>
                    <a:pt x="112" y="215"/>
                    <a:pt x="111" y="215"/>
                    <a:pt x="111" y="214"/>
                  </a:cubicBezTo>
                  <a:cubicBezTo>
                    <a:pt x="111" y="211"/>
                    <a:pt x="112" y="207"/>
                    <a:pt x="113" y="203"/>
                  </a:cubicBezTo>
                  <a:cubicBezTo>
                    <a:pt x="114" y="200"/>
                    <a:pt x="116" y="196"/>
                    <a:pt x="117" y="193"/>
                  </a:cubicBezTo>
                  <a:cubicBezTo>
                    <a:pt x="119" y="189"/>
                    <a:pt x="120" y="185"/>
                    <a:pt x="122" y="182"/>
                  </a:cubicBezTo>
                  <a:cubicBezTo>
                    <a:pt x="123" y="178"/>
                    <a:pt x="125" y="174"/>
                    <a:pt x="126" y="170"/>
                  </a:cubicBezTo>
                  <a:cubicBezTo>
                    <a:pt x="129" y="165"/>
                    <a:pt x="131" y="160"/>
                    <a:pt x="134" y="155"/>
                  </a:cubicBezTo>
                  <a:cubicBezTo>
                    <a:pt x="136" y="149"/>
                    <a:pt x="139" y="144"/>
                    <a:pt x="142" y="139"/>
                  </a:cubicBezTo>
                  <a:cubicBezTo>
                    <a:pt x="137" y="144"/>
                    <a:pt x="131" y="149"/>
                    <a:pt x="126" y="154"/>
                  </a:cubicBezTo>
                  <a:cubicBezTo>
                    <a:pt x="121" y="160"/>
                    <a:pt x="118" y="167"/>
                    <a:pt x="116" y="174"/>
                  </a:cubicBezTo>
                  <a:cubicBezTo>
                    <a:pt x="113" y="181"/>
                    <a:pt x="111" y="188"/>
                    <a:pt x="108" y="195"/>
                  </a:cubicBezTo>
                  <a:cubicBezTo>
                    <a:pt x="104" y="202"/>
                    <a:pt x="100" y="209"/>
                    <a:pt x="96" y="216"/>
                  </a:cubicBezTo>
                  <a:cubicBezTo>
                    <a:pt x="94" y="220"/>
                    <a:pt x="92" y="224"/>
                    <a:pt x="90" y="229"/>
                  </a:cubicBezTo>
                  <a:cubicBezTo>
                    <a:pt x="89" y="232"/>
                    <a:pt x="88" y="236"/>
                    <a:pt x="86" y="239"/>
                  </a:cubicBezTo>
                  <a:cubicBezTo>
                    <a:pt x="85" y="240"/>
                    <a:pt x="84" y="240"/>
                    <a:pt x="84" y="239"/>
                  </a:cubicBezTo>
                  <a:cubicBezTo>
                    <a:pt x="83" y="232"/>
                    <a:pt x="88" y="223"/>
                    <a:pt x="91" y="217"/>
                  </a:cubicBezTo>
                  <a:cubicBezTo>
                    <a:pt x="92" y="215"/>
                    <a:pt x="93" y="213"/>
                    <a:pt x="94" y="211"/>
                  </a:cubicBezTo>
                  <a:cubicBezTo>
                    <a:pt x="95" y="209"/>
                    <a:pt x="96" y="207"/>
                    <a:pt x="97" y="205"/>
                  </a:cubicBezTo>
                  <a:cubicBezTo>
                    <a:pt x="99" y="202"/>
                    <a:pt x="102" y="198"/>
                    <a:pt x="104" y="194"/>
                  </a:cubicBezTo>
                  <a:cubicBezTo>
                    <a:pt x="109" y="183"/>
                    <a:pt x="112" y="171"/>
                    <a:pt x="119" y="160"/>
                  </a:cubicBezTo>
                  <a:cubicBezTo>
                    <a:pt x="114" y="164"/>
                    <a:pt x="109" y="169"/>
                    <a:pt x="103" y="173"/>
                  </a:cubicBezTo>
                  <a:cubicBezTo>
                    <a:pt x="99" y="186"/>
                    <a:pt x="93" y="198"/>
                    <a:pt x="87" y="211"/>
                  </a:cubicBezTo>
                  <a:cubicBezTo>
                    <a:pt x="83" y="217"/>
                    <a:pt x="80" y="224"/>
                    <a:pt x="77" y="230"/>
                  </a:cubicBezTo>
                  <a:cubicBezTo>
                    <a:pt x="73" y="237"/>
                    <a:pt x="70" y="244"/>
                    <a:pt x="65" y="250"/>
                  </a:cubicBezTo>
                  <a:cubicBezTo>
                    <a:pt x="64" y="251"/>
                    <a:pt x="62" y="250"/>
                    <a:pt x="63" y="248"/>
                  </a:cubicBezTo>
                  <a:cubicBezTo>
                    <a:pt x="65" y="242"/>
                    <a:pt x="69" y="237"/>
                    <a:pt x="72" y="231"/>
                  </a:cubicBezTo>
                  <a:cubicBezTo>
                    <a:pt x="76" y="224"/>
                    <a:pt x="79" y="217"/>
                    <a:pt x="83" y="211"/>
                  </a:cubicBezTo>
                  <a:cubicBezTo>
                    <a:pt x="86" y="205"/>
                    <a:pt x="89" y="199"/>
                    <a:pt x="92" y="192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8" y="180"/>
                    <a:pt x="100" y="177"/>
                    <a:pt x="101" y="174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8" y="177"/>
                    <a:pt x="95" y="179"/>
                    <a:pt x="92" y="181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0" y="195"/>
                    <a:pt x="80" y="195"/>
                    <a:pt x="80" y="195"/>
                  </a:cubicBezTo>
                  <a:cubicBezTo>
                    <a:pt x="75" y="202"/>
                    <a:pt x="75" y="202"/>
                    <a:pt x="75" y="202"/>
                  </a:cubicBezTo>
                  <a:cubicBezTo>
                    <a:pt x="72" y="207"/>
                    <a:pt x="69" y="212"/>
                    <a:pt x="66" y="217"/>
                  </a:cubicBezTo>
                  <a:cubicBezTo>
                    <a:pt x="63" y="222"/>
                    <a:pt x="59" y="227"/>
                    <a:pt x="56" y="233"/>
                  </a:cubicBezTo>
                  <a:cubicBezTo>
                    <a:pt x="52" y="238"/>
                    <a:pt x="49" y="245"/>
                    <a:pt x="44" y="249"/>
                  </a:cubicBezTo>
                  <a:cubicBezTo>
                    <a:pt x="43" y="249"/>
                    <a:pt x="42" y="248"/>
                    <a:pt x="42" y="247"/>
                  </a:cubicBezTo>
                  <a:cubicBezTo>
                    <a:pt x="43" y="242"/>
                    <a:pt x="49" y="236"/>
                    <a:pt x="52" y="231"/>
                  </a:cubicBezTo>
                  <a:cubicBezTo>
                    <a:pt x="55" y="226"/>
                    <a:pt x="59" y="220"/>
                    <a:pt x="63" y="215"/>
                  </a:cubicBezTo>
                  <a:cubicBezTo>
                    <a:pt x="66" y="211"/>
                    <a:pt x="69" y="206"/>
                    <a:pt x="72" y="202"/>
                  </a:cubicBezTo>
                  <a:cubicBezTo>
                    <a:pt x="74" y="198"/>
                    <a:pt x="77" y="194"/>
                    <a:pt x="80" y="190"/>
                  </a:cubicBezTo>
                  <a:cubicBezTo>
                    <a:pt x="73" y="196"/>
                    <a:pt x="73" y="196"/>
                    <a:pt x="73" y="196"/>
                  </a:cubicBezTo>
                  <a:cubicBezTo>
                    <a:pt x="69" y="198"/>
                    <a:pt x="66" y="201"/>
                    <a:pt x="63" y="204"/>
                  </a:cubicBezTo>
                  <a:cubicBezTo>
                    <a:pt x="63" y="204"/>
                    <a:pt x="63" y="204"/>
                    <a:pt x="63" y="204"/>
                  </a:cubicBezTo>
                  <a:cubicBezTo>
                    <a:pt x="56" y="214"/>
                    <a:pt x="50" y="224"/>
                    <a:pt x="43" y="233"/>
                  </a:cubicBezTo>
                  <a:cubicBezTo>
                    <a:pt x="38" y="240"/>
                    <a:pt x="38" y="240"/>
                    <a:pt x="38" y="240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0" y="251"/>
                    <a:pt x="28" y="256"/>
                    <a:pt x="23" y="259"/>
                  </a:cubicBezTo>
                  <a:cubicBezTo>
                    <a:pt x="23" y="259"/>
                    <a:pt x="22" y="258"/>
                    <a:pt x="22" y="257"/>
                  </a:cubicBezTo>
                  <a:cubicBezTo>
                    <a:pt x="24" y="253"/>
                    <a:pt x="28" y="249"/>
                    <a:pt x="31" y="245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48" y="222"/>
                    <a:pt x="55" y="213"/>
                    <a:pt x="62" y="205"/>
                  </a:cubicBezTo>
                  <a:cubicBezTo>
                    <a:pt x="57" y="208"/>
                    <a:pt x="53" y="212"/>
                    <a:pt x="49" y="215"/>
                  </a:cubicBezTo>
                  <a:cubicBezTo>
                    <a:pt x="45" y="221"/>
                    <a:pt x="40" y="226"/>
                    <a:pt x="34" y="231"/>
                  </a:cubicBezTo>
                  <a:cubicBezTo>
                    <a:pt x="29" y="236"/>
                    <a:pt x="24" y="241"/>
                    <a:pt x="20" y="246"/>
                  </a:cubicBezTo>
                  <a:cubicBezTo>
                    <a:pt x="15" y="251"/>
                    <a:pt x="9" y="255"/>
                    <a:pt x="4" y="260"/>
                  </a:cubicBezTo>
                  <a:cubicBezTo>
                    <a:pt x="2" y="261"/>
                    <a:pt x="0" y="259"/>
                    <a:pt x="2" y="257"/>
                  </a:cubicBezTo>
                  <a:cubicBezTo>
                    <a:pt x="6" y="252"/>
                    <a:pt x="11" y="248"/>
                    <a:pt x="16" y="243"/>
                  </a:cubicBezTo>
                  <a:cubicBezTo>
                    <a:pt x="21" y="239"/>
                    <a:pt x="26" y="234"/>
                    <a:pt x="31" y="230"/>
                  </a:cubicBezTo>
                  <a:cubicBezTo>
                    <a:pt x="34" y="226"/>
                    <a:pt x="39" y="222"/>
                    <a:pt x="43" y="219"/>
                  </a:cubicBezTo>
                  <a:cubicBezTo>
                    <a:pt x="42" y="218"/>
                    <a:pt x="42" y="217"/>
                    <a:pt x="42" y="217"/>
                  </a:cubicBezTo>
                  <a:cubicBezTo>
                    <a:pt x="47" y="212"/>
                    <a:pt x="52" y="207"/>
                    <a:pt x="57" y="203"/>
                  </a:cubicBezTo>
                  <a:cubicBezTo>
                    <a:pt x="57" y="202"/>
                    <a:pt x="57" y="202"/>
                    <a:pt x="57" y="202"/>
                  </a:cubicBezTo>
                  <a:cubicBezTo>
                    <a:pt x="57" y="202"/>
                    <a:pt x="57" y="202"/>
                    <a:pt x="57" y="202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8" y="194"/>
                    <a:pt x="71" y="191"/>
                    <a:pt x="75" y="189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74" y="188"/>
                    <a:pt x="62" y="193"/>
                    <a:pt x="50" y="198"/>
                  </a:cubicBezTo>
                  <a:cubicBezTo>
                    <a:pt x="44" y="201"/>
                    <a:pt x="38" y="203"/>
                    <a:pt x="32" y="205"/>
                  </a:cubicBezTo>
                  <a:cubicBezTo>
                    <a:pt x="28" y="206"/>
                    <a:pt x="25" y="207"/>
                    <a:pt x="21" y="208"/>
                  </a:cubicBezTo>
                  <a:cubicBezTo>
                    <a:pt x="19" y="209"/>
                    <a:pt x="16" y="210"/>
                    <a:pt x="14" y="210"/>
                  </a:cubicBezTo>
                  <a:cubicBezTo>
                    <a:pt x="13" y="210"/>
                    <a:pt x="13" y="209"/>
                    <a:pt x="13" y="208"/>
                  </a:cubicBezTo>
                  <a:cubicBezTo>
                    <a:pt x="16" y="204"/>
                    <a:pt x="22" y="203"/>
                    <a:pt x="27" y="202"/>
                  </a:cubicBezTo>
                  <a:cubicBezTo>
                    <a:pt x="34" y="200"/>
                    <a:pt x="41" y="198"/>
                    <a:pt x="48" y="195"/>
                  </a:cubicBezTo>
                  <a:cubicBezTo>
                    <a:pt x="55" y="193"/>
                    <a:pt x="61" y="190"/>
                    <a:pt x="68" y="187"/>
                  </a:cubicBezTo>
                  <a:cubicBezTo>
                    <a:pt x="74" y="185"/>
                    <a:pt x="81" y="182"/>
                    <a:pt x="87" y="179"/>
                  </a:cubicBezTo>
                  <a:cubicBezTo>
                    <a:pt x="88" y="179"/>
                    <a:pt x="88" y="179"/>
                    <a:pt x="88" y="179"/>
                  </a:cubicBezTo>
                  <a:cubicBezTo>
                    <a:pt x="90" y="178"/>
                    <a:pt x="90" y="178"/>
                    <a:pt x="90" y="178"/>
                  </a:cubicBezTo>
                  <a:cubicBezTo>
                    <a:pt x="95" y="174"/>
                    <a:pt x="99" y="170"/>
                    <a:pt x="104" y="166"/>
                  </a:cubicBezTo>
                  <a:cubicBezTo>
                    <a:pt x="102" y="167"/>
                    <a:pt x="100" y="167"/>
                    <a:pt x="98" y="168"/>
                  </a:cubicBezTo>
                  <a:cubicBezTo>
                    <a:pt x="95" y="168"/>
                    <a:pt x="91" y="169"/>
                    <a:pt x="88" y="170"/>
                  </a:cubicBezTo>
                  <a:cubicBezTo>
                    <a:pt x="80" y="172"/>
                    <a:pt x="72" y="175"/>
                    <a:pt x="65" y="179"/>
                  </a:cubicBezTo>
                  <a:cubicBezTo>
                    <a:pt x="59" y="181"/>
                    <a:pt x="52" y="184"/>
                    <a:pt x="46" y="187"/>
                  </a:cubicBezTo>
                  <a:cubicBezTo>
                    <a:pt x="39" y="190"/>
                    <a:pt x="32" y="192"/>
                    <a:pt x="25" y="192"/>
                  </a:cubicBezTo>
                  <a:cubicBezTo>
                    <a:pt x="24" y="192"/>
                    <a:pt x="24" y="191"/>
                    <a:pt x="25" y="191"/>
                  </a:cubicBezTo>
                  <a:cubicBezTo>
                    <a:pt x="32" y="188"/>
                    <a:pt x="40" y="186"/>
                    <a:pt x="47" y="183"/>
                  </a:cubicBezTo>
                  <a:cubicBezTo>
                    <a:pt x="54" y="181"/>
                    <a:pt x="61" y="178"/>
                    <a:pt x="68" y="175"/>
                  </a:cubicBezTo>
                  <a:cubicBezTo>
                    <a:pt x="74" y="172"/>
                    <a:pt x="80" y="169"/>
                    <a:pt x="87" y="167"/>
                  </a:cubicBezTo>
                  <a:cubicBezTo>
                    <a:pt x="92" y="166"/>
                    <a:pt x="101" y="163"/>
                    <a:pt x="106" y="165"/>
                  </a:cubicBezTo>
                  <a:cubicBezTo>
                    <a:pt x="112" y="159"/>
                    <a:pt x="119" y="154"/>
                    <a:pt x="125" y="148"/>
                  </a:cubicBezTo>
                  <a:cubicBezTo>
                    <a:pt x="119" y="150"/>
                    <a:pt x="113" y="152"/>
                    <a:pt x="108" y="154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75" y="164"/>
                    <a:pt x="67" y="167"/>
                    <a:pt x="59" y="170"/>
                  </a:cubicBezTo>
                  <a:cubicBezTo>
                    <a:pt x="54" y="171"/>
                    <a:pt x="50" y="172"/>
                    <a:pt x="46" y="174"/>
                  </a:cubicBezTo>
                  <a:cubicBezTo>
                    <a:pt x="41" y="175"/>
                    <a:pt x="36" y="176"/>
                    <a:pt x="32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6" y="173"/>
                    <a:pt x="44" y="171"/>
                    <a:pt x="51" y="170"/>
                  </a:cubicBezTo>
                  <a:cubicBezTo>
                    <a:pt x="64" y="166"/>
                    <a:pt x="64" y="166"/>
                    <a:pt x="64" y="166"/>
                  </a:cubicBezTo>
                  <a:cubicBezTo>
                    <a:pt x="69" y="164"/>
                    <a:pt x="74" y="163"/>
                    <a:pt x="78" y="161"/>
                  </a:cubicBezTo>
                  <a:cubicBezTo>
                    <a:pt x="87" y="158"/>
                    <a:pt x="97" y="155"/>
                    <a:pt x="106" y="152"/>
                  </a:cubicBezTo>
                  <a:cubicBezTo>
                    <a:pt x="110" y="151"/>
                    <a:pt x="113" y="149"/>
                    <a:pt x="117" y="148"/>
                  </a:cubicBezTo>
                  <a:cubicBezTo>
                    <a:pt x="121" y="146"/>
                    <a:pt x="125" y="145"/>
                    <a:pt x="129" y="144"/>
                  </a:cubicBezTo>
                  <a:cubicBezTo>
                    <a:pt x="132" y="142"/>
                    <a:pt x="135" y="139"/>
                    <a:pt x="138" y="136"/>
                  </a:cubicBezTo>
                  <a:cubicBezTo>
                    <a:pt x="126" y="141"/>
                    <a:pt x="113" y="145"/>
                    <a:pt x="100" y="149"/>
                  </a:cubicBezTo>
                  <a:cubicBezTo>
                    <a:pt x="93" y="150"/>
                    <a:pt x="85" y="152"/>
                    <a:pt x="78" y="153"/>
                  </a:cubicBezTo>
                  <a:cubicBezTo>
                    <a:pt x="70" y="154"/>
                    <a:pt x="63" y="155"/>
                    <a:pt x="55" y="158"/>
                  </a:cubicBezTo>
                  <a:cubicBezTo>
                    <a:pt x="55" y="158"/>
                    <a:pt x="55" y="157"/>
                    <a:pt x="55" y="157"/>
                  </a:cubicBezTo>
                  <a:cubicBezTo>
                    <a:pt x="60" y="153"/>
                    <a:pt x="66" y="152"/>
                    <a:pt x="73" y="150"/>
                  </a:cubicBezTo>
                  <a:cubicBezTo>
                    <a:pt x="80" y="149"/>
                    <a:pt x="88" y="148"/>
                    <a:pt x="96" y="146"/>
                  </a:cubicBezTo>
                  <a:cubicBezTo>
                    <a:pt x="104" y="144"/>
                    <a:pt x="112" y="142"/>
                    <a:pt x="120" y="139"/>
                  </a:cubicBezTo>
                  <a:cubicBezTo>
                    <a:pt x="124" y="138"/>
                    <a:pt x="128" y="136"/>
                    <a:pt x="131" y="135"/>
                  </a:cubicBezTo>
                  <a:cubicBezTo>
                    <a:pt x="135" y="133"/>
                    <a:pt x="139" y="132"/>
                    <a:pt x="143" y="130"/>
                  </a:cubicBezTo>
                  <a:cubicBezTo>
                    <a:pt x="143" y="130"/>
                    <a:pt x="144" y="130"/>
                    <a:pt x="144" y="130"/>
                  </a:cubicBezTo>
                  <a:cubicBezTo>
                    <a:pt x="147" y="128"/>
                    <a:pt x="149" y="125"/>
                    <a:pt x="152" y="123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29" y="127"/>
                    <a:pt x="97" y="137"/>
                    <a:pt x="66" y="140"/>
                  </a:cubicBezTo>
                  <a:cubicBezTo>
                    <a:pt x="65" y="140"/>
                    <a:pt x="65" y="139"/>
                    <a:pt x="65" y="139"/>
                  </a:cubicBezTo>
                  <a:cubicBezTo>
                    <a:pt x="98" y="132"/>
                    <a:pt x="131" y="125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7" y="108"/>
                    <a:pt x="165" y="108"/>
                    <a:pt x="164" y="109"/>
                  </a:cubicBezTo>
                  <a:cubicBezTo>
                    <a:pt x="160" y="110"/>
                    <a:pt x="157" y="110"/>
                    <a:pt x="153" y="111"/>
                  </a:cubicBezTo>
                  <a:cubicBezTo>
                    <a:pt x="149" y="112"/>
                    <a:pt x="145" y="113"/>
                    <a:pt x="141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2" y="121"/>
                    <a:pt x="99" y="122"/>
                    <a:pt x="95" y="122"/>
                  </a:cubicBezTo>
                  <a:cubicBezTo>
                    <a:pt x="91" y="123"/>
                    <a:pt x="87" y="123"/>
                    <a:pt x="84" y="123"/>
                  </a:cubicBezTo>
                  <a:cubicBezTo>
                    <a:pt x="82" y="123"/>
                    <a:pt x="82" y="122"/>
                    <a:pt x="83" y="121"/>
                  </a:cubicBezTo>
                  <a:cubicBezTo>
                    <a:pt x="90" y="119"/>
                    <a:pt x="98" y="117"/>
                    <a:pt x="105" y="116"/>
                  </a:cubicBezTo>
                  <a:cubicBezTo>
                    <a:pt x="113" y="115"/>
                    <a:pt x="120" y="114"/>
                    <a:pt x="127" y="113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52" y="108"/>
                    <a:pt x="156" y="108"/>
                    <a:pt x="160" y="107"/>
                  </a:cubicBezTo>
                  <a:cubicBezTo>
                    <a:pt x="163" y="107"/>
                    <a:pt x="166" y="106"/>
                    <a:pt x="169" y="105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2" y="99"/>
                    <a:pt x="168" y="99"/>
                    <a:pt x="164" y="100"/>
                  </a:cubicBezTo>
                  <a:cubicBezTo>
                    <a:pt x="158" y="101"/>
                    <a:pt x="151" y="101"/>
                    <a:pt x="145" y="102"/>
                  </a:cubicBezTo>
                  <a:cubicBezTo>
                    <a:pt x="131" y="103"/>
                    <a:pt x="118" y="103"/>
                    <a:pt x="104" y="104"/>
                  </a:cubicBezTo>
                  <a:cubicBezTo>
                    <a:pt x="103" y="104"/>
                    <a:pt x="103" y="102"/>
                    <a:pt x="104" y="102"/>
                  </a:cubicBezTo>
                  <a:cubicBezTo>
                    <a:pt x="111" y="102"/>
                    <a:pt x="118" y="101"/>
                    <a:pt x="124" y="101"/>
                  </a:cubicBezTo>
                  <a:cubicBezTo>
                    <a:pt x="131" y="100"/>
                    <a:pt x="138" y="100"/>
                    <a:pt x="145" y="99"/>
                  </a:cubicBezTo>
                  <a:cubicBezTo>
                    <a:pt x="152" y="98"/>
                    <a:pt x="158" y="97"/>
                    <a:pt x="165" y="96"/>
                  </a:cubicBezTo>
                  <a:cubicBezTo>
                    <a:pt x="170" y="96"/>
                    <a:pt x="176" y="94"/>
                    <a:pt x="181" y="9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70" y="89"/>
                    <a:pt x="146" y="91"/>
                    <a:pt x="122" y="91"/>
                  </a:cubicBezTo>
                  <a:cubicBezTo>
                    <a:pt x="121" y="91"/>
                    <a:pt x="121" y="90"/>
                    <a:pt x="122" y="90"/>
                  </a:cubicBezTo>
                  <a:cubicBezTo>
                    <a:pt x="147" y="90"/>
                    <a:pt x="173" y="85"/>
                    <a:pt x="197" y="7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0" y="70"/>
                    <a:pt x="194" y="72"/>
                    <a:pt x="187" y="74"/>
                  </a:cubicBezTo>
                  <a:cubicBezTo>
                    <a:pt x="181" y="75"/>
                    <a:pt x="175" y="77"/>
                    <a:pt x="168" y="78"/>
                  </a:cubicBezTo>
                  <a:cubicBezTo>
                    <a:pt x="161" y="79"/>
                    <a:pt x="154" y="80"/>
                    <a:pt x="147" y="81"/>
                  </a:cubicBezTo>
                  <a:cubicBezTo>
                    <a:pt x="139" y="82"/>
                    <a:pt x="132" y="81"/>
                    <a:pt x="124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8" y="80"/>
                    <a:pt x="132" y="80"/>
                    <a:pt x="136" y="79"/>
                  </a:cubicBezTo>
                  <a:cubicBezTo>
                    <a:pt x="140" y="79"/>
                    <a:pt x="143" y="78"/>
                    <a:pt x="147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62" y="75"/>
                    <a:pt x="165" y="75"/>
                    <a:pt x="169" y="74"/>
                  </a:cubicBezTo>
                  <a:cubicBezTo>
                    <a:pt x="183" y="72"/>
                    <a:pt x="197" y="68"/>
                    <a:pt x="211" y="64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192" y="63"/>
                    <a:pt x="164" y="70"/>
                    <a:pt x="137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65" y="65"/>
                    <a:pt x="194" y="62"/>
                    <a:pt x="222" y="52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9" y="45"/>
                    <a:pt x="229" y="45"/>
                    <a:pt x="229" y="45"/>
                  </a:cubicBezTo>
                  <a:cubicBezTo>
                    <a:pt x="223" y="46"/>
                    <a:pt x="218" y="47"/>
                    <a:pt x="212" y="48"/>
                  </a:cubicBezTo>
                  <a:cubicBezTo>
                    <a:pt x="204" y="49"/>
                    <a:pt x="196" y="50"/>
                    <a:pt x="188" y="52"/>
                  </a:cubicBezTo>
                  <a:cubicBezTo>
                    <a:pt x="181" y="53"/>
                    <a:pt x="173" y="54"/>
                    <a:pt x="165" y="55"/>
                  </a:cubicBezTo>
                  <a:cubicBezTo>
                    <a:pt x="158" y="56"/>
                    <a:pt x="150" y="58"/>
                    <a:pt x="142" y="58"/>
                  </a:cubicBezTo>
                  <a:cubicBezTo>
                    <a:pt x="141" y="58"/>
                    <a:pt x="141" y="57"/>
                    <a:pt x="142" y="56"/>
                  </a:cubicBezTo>
                  <a:cubicBezTo>
                    <a:pt x="149" y="54"/>
                    <a:pt x="158" y="53"/>
                    <a:pt x="165" y="52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9" y="43"/>
                    <a:pt x="226" y="42"/>
                    <a:pt x="233" y="41"/>
                  </a:cubicBezTo>
                  <a:cubicBezTo>
                    <a:pt x="236" y="38"/>
                    <a:pt x="239" y="34"/>
                    <a:pt x="243" y="31"/>
                  </a:cubicBezTo>
                  <a:cubicBezTo>
                    <a:pt x="238" y="33"/>
                    <a:pt x="234" y="34"/>
                    <a:pt x="230" y="36"/>
                  </a:cubicBezTo>
                  <a:cubicBezTo>
                    <a:pt x="223" y="38"/>
                    <a:pt x="215" y="40"/>
                    <a:pt x="208" y="41"/>
                  </a:cubicBezTo>
                  <a:cubicBezTo>
                    <a:pt x="200" y="43"/>
                    <a:pt x="193" y="43"/>
                    <a:pt x="185" y="44"/>
                  </a:cubicBezTo>
                  <a:cubicBezTo>
                    <a:pt x="178" y="44"/>
                    <a:pt x="170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70" y="44"/>
                    <a:pt x="178" y="43"/>
                    <a:pt x="185" y="42"/>
                  </a:cubicBezTo>
                  <a:cubicBezTo>
                    <a:pt x="192" y="41"/>
                    <a:pt x="200" y="40"/>
                    <a:pt x="207" y="39"/>
                  </a:cubicBezTo>
                  <a:cubicBezTo>
                    <a:pt x="214" y="37"/>
                    <a:pt x="221" y="36"/>
                    <a:pt x="227" y="33"/>
                  </a:cubicBezTo>
                  <a:cubicBezTo>
                    <a:pt x="234" y="31"/>
                    <a:pt x="241" y="27"/>
                    <a:pt x="248" y="26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7" y="24"/>
                    <a:pt x="243" y="25"/>
                    <a:pt x="239" y="26"/>
                  </a:cubicBezTo>
                  <a:cubicBezTo>
                    <a:pt x="232" y="28"/>
                    <a:pt x="225" y="29"/>
                    <a:pt x="218" y="30"/>
                  </a:cubicBezTo>
                  <a:cubicBezTo>
                    <a:pt x="211" y="32"/>
                    <a:pt x="204" y="33"/>
                    <a:pt x="198" y="33"/>
                  </a:cubicBezTo>
                  <a:cubicBezTo>
                    <a:pt x="191" y="34"/>
                    <a:pt x="184" y="35"/>
                    <a:pt x="178" y="35"/>
                  </a:cubicBezTo>
                  <a:cubicBezTo>
                    <a:pt x="177" y="35"/>
                    <a:pt x="177" y="34"/>
                    <a:pt x="178" y="34"/>
                  </a:cubicBezTo>
                  <a:cubicBezTo>
                    <a:pt x="184" y="33"/>
                    <a:pt x="191" y="32"/>
                    <a:pt x="197" y="31"/>
                  </a:cubicBezTo>
                  <a:cubicBezTo>
                    <a:pt x="204" y="30"/>
                    <a:pt x="210" y="29"/>
                    <a:pt x="217" y="27"/>
                  </a:cubicBezTo>
                  <a:cubicBezTo>
                    <a:pt x="223" y="26"/>
                    <a:pt x="229" y="24"/>
                    <a:pt x="236" y="23"/>
                  </a:cubicBezTo>
                  <a:cubicBezTo>
                    <a:pt x="242" y="21"/>
                    <a:pt x="249" y="19"/>
                    <a:pt x="256" y="18"/>
                  </a:cubicBezTo>
                  <a:cubicBezTo>
                    <a:pt x="256" y="18"/>
                    <a:pt x="256" y="18"/>
                    <a:pt x="256" y="18"/>
                  </a:cubicBezTo>
                  <a:cubicBezTo>
                    <a:pt x="254" y="18"/>
                    <a:pt x="252" y="19"/>
                    <a:pt x="249" y="19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29" y="21"/>
                    <a:pt x="223" y="22"/>
                    <a:pt x="218" y="22"/>
                  </a:cubicBezTo>
                  <a:cubicBezTo>
                    <a:pt x="212" y="23"/>
                    <a:pt x="207" y="23"/>
                    <a:pt x="202" y="23"/>
                  </a:cubicBezTo>
                  <a:cubicBezTo>
                    <a:pt x="201" y="23"/>
                    <a:pt x="201" y="22"/>
                    <a:pt x="202" y="21"/>
                  </a:cubicBezTo>
                  <a:cubicBezTo>
                    <a:pt x="207" y="21"/>
                    <a:pt x="212" y="21"/>
                    <a:pt x="218" y="20"/>
                  </a:cubicBezTo>
                  <a:cubicBezTo>
                    <a:pt x="223" y="20"/>
                    <a:pt x="229" y="19"/>
                    <a:pt x="234" y="18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3" y="15"/>
                    <a:pt x="257" y="14"/>
                    <a:pt x="261" y="14"/>
                  </a:cubicBezTo>
                  <a:cubicBezTo>
                    <a:pt x="268" y="9"/>
                    <a:pt x="276" y="4"/>
                    <a:pt x="285" y="1"/>
                  </a:cubicBezTo>
                  <a:cubicBezTo>
                    <a:pt x="285" y="0"/>
                    <a:pt x="286" y="1"/>
                    <a:pt x="285" y="2"/>
                  </a:cubicBezTo>
                  <a:cubicBezTo>
                    <a:pt x="282" y="3"/>
                    <a:pt x="278" y="5"/>
                    <a:pt x="275" y="7"/>
                  </a:cubicBezTo>
                  <a:cubicBezTo>
                    <a:pt x="272" y="9"/>
                    <a:pt x="269" y="12"/>
                    <a:pt x="266" y="14"/>
                  </a:cubicBezTo>
                  <a:cubicBezTo>
                    <a:pt x="266" y="14"/>
                    <a:pt x="267" y="15"/>
                    <a:pt x="266" y="15"/>
                  </a:cubicBezTo>
                  <a:cubicBezTo>
                    <a:pt x="266" y="23"/>
                    <a:pt x="265" y="30"/>
                    <a:pt x="264" y="37"/>
                  </a:cubicBezTo>
                  <a:cubicBezTo>
                    <a:pt x="262" y="45"/>
                    <a:pt x="261" y="53"/>
                    <a:pt x="259" y="61"/>
                  </a:cubicBezTo>
                  <a:cubicBezTo>
                    <a:pt x="259" y="61"/>
                    <a:pt x="258" y="61"/>
                    <a:pt x="258" y="61"/>
                  </a:cubicBezTo>
                  <a:cubicBezTo>
                    <a:pt x="259" y="46"/>
                    <a:pt x="261" y="32"/>
                    <a:pt x="264" y="17"/>
                  </a:cubicBezTo>
                  <a:cubicBezTo>
                    <a:pt x="263" y="17"/>
                    <a:pt x="263" y="17"/>
                    <a:pt x="262" y="17"/>
                  </a:cubicBezTo>
                  <a:cubicBezTo>
                    <a:pt x="259" y="19"/>
                    <a:pt x="257" y="22"/>
                    <a:pt x="254" y="24"/>
                  </a:cubicBezTo>
                  <a:cubicBezTo>
                    <a:pt x="253" y="36"/>
                    <a:pt x="253" y="47"/>
                    <a:pt x="253" y="59"/>
                  </a:cubicBezTo>
                  <a:cubicBezTo>
                    <a:pt x="253" y="64"/>
                    <a:pt x="253" y="70"/>
                    <a:pt x="254" y="76"/>
                  </a:cubicBezTo>
                  <a:cubicBezTo>
                    <a:pt x="254" y="82"/>
                    <a:pt x="255" y="88"/>
                    <a:pt x="254" y="94"/>
                  </a:cubicBezTo>
                  <a:cubicBezTo>
                    <a:pt x="254" y="95"/>
                    <a:pt x="253" y="95"/>
                    <a:pt x="252" y="94"/>
                  </a:cubicBezTo>
                  <a:cubicBezTo>
                    <a:pt x="249" y="83"/>
                    <a:pt x="249" y="70"/>
                    <a:pt x="249" y="59"/>
                  </a:cubicBezTo>
                  <a:cubicBezTo>
                    <a:pt x="249" y="47"/>
                    <a:pt x="250" y="37"/>
                    <a:pt x="253" y="26"/>
                  </a:cubicBezTo>
                  <a:cubicBezTo>
                    <a:pt x="249" y="29"/>
                    <a:pt x="246" y="33"/>
                    <a:pt x="243" y="36"/>
                  </a:cubicBezTo>
                  <a:cubicBezTo>
                    <a:pt x="243" y="42"/>
                    <a:pt x="242" y="49"/>
                    <a:pt x="242" y="55"/>
                  </a:cubicBezTo>
                  <a:cubicBezTo>
                    <a:pt x="241" y="62"/>
                    <a:pt x="241" y="69"/>
                    <a:pt x="242" y="76"/>
                  </a:cubicBezTo>
                  <a:cubicBezTo>
                    <a:pt x="242" y="89"/>
                    <a:pt x="243" y="102"/>
                    <a:pt x="240" y="115"/>
                  </a:cubicBezTo>
                  <a:cubicBezTo>
                    <a:pt x="240" y="115"/>
                    <a:pt x="239" y="115"/>
                    <a:pt x="239" y="115"/>
                  </a:cubicBezTo>
                  <a:close/>
                </a:path>
              </a:pathLst>
            </a:custGeom>
            <a:solidFill>
              <a:srgbClr val="002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99"/>
            <p:cNvSpPr/>
            <p:nvPr>
              <p:custDataLst>
                <p:tags r:id="rId12"/>
              </p:custDataLst>
            </p:nvPr>
          </p:nvSpPr>
          <p:spPr bwMode="auto">
            <a:xfrm>
              <a:off x="5781675" y="4321175"/>
              <a:ext cx="225425" cy="139700"/>
            </a:xfrm>
            <a:custGeom>
              <a:avLst/>
              <a:gdLst>
                <a:gd name="T0" fmla="*/ 23 w 53"/>
                <a:gd name="T1" fmla="*/ 17 h 33"/>
                <a:gd name="T2" fmla="*/ 38 w 53"/>
                <a:gd name="T3" fmla="*/ 9 h 33"/>
                <a:gd name="T4" fmla="*/ 53 w 53"/>
                <a:gd name="T5" fmla="*/ 0 h 33"/>
                <a:gd name="T6" fmla="*/ 53 w 53"/>
                <a:gd name="T7" fmla="*/ 0 h 33"/>
                <a:gd name="T8" fmla="*/ 41 w 53"/>
                <a:gd name="T9" fmla="*/ 10 h 33"/>
                <a:gd name="T10" fmla="*/ 28 w 53"/>
                <a:gd name="T11" fmla="*/ 18 h 33"/>
                <a:gd name="T12" fmla="*/ 15 w 53"/>
                <a:gd name="T13" fmla="*/ 25 h 33"/>
                <a:gd name="T14" fmla="*/ 1 w 53"/>
                <a:gd name="T15" fmla="*/ 33 h 33"/>
                <a:gd name="T16" fmla="*/ 1 w 53"/>
                <a:gd name="T17" fmla="*/ 32 h 33"/>
                <a:gd name="T18" fmla="*/ 9 w 53"/>
                <a:gd name="T19" fmla="*/ 24 h 33"/>
                <a:gd name="T20" fmla="*/ 23 w 53"/>
                <a:gd name="T2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23" y="17"/>
                  </a:moveTo>
                  <a:cubicBezTo>
                    <a:pt x="28" y="14"/>
                    <a:pt x="33" y="11"/>
                    <a:pt x="38" y="9"/>
                  </a:cubicBezTo>
                  <a:cubicBezTo>
                    <a:pt x="43" y="6"/>
                    <a:pt x="48" y="3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9" y="4"/>
                    <a:pt x="45" y="7"/>
                    <a:pt x="41" y="10"/>
                  </a:cubicBezTo>
                  <a:cubicBezTo>
                    <a:pt x="37" y="13"/>
                    <a:pt x="33" y="15"/>
                    <a:pt x="28" y="18"/>
                  </a:cubicBezTo>
                  <a:cubicBezTo>
                    <a:pt x="24" y="20"/>
                    <a:pt x="19" y="23"/>
                    <a:pt x="15" y="25"/>
                  </a:cubicBezTo>
                  <a:cubicBezTo>
                    <a:pt x="11" y="28"/>
                    <a:pt x="6" y="32"/>
                    <a:pt x="1" y="33"/>
                  </a:cubicBezTo>
                  <a:cubicBezTo>
                    <a:pt x="1" y="33"/>
                    <a:pt x="0" y="32"/>
                    <a:pt x="1" y="32"/>
                  </a:cubicBezTo>
                  <a:cubicBezTo>
                    <a:pt x="2" y="28"/>
                    <a:pt x="6" y="26"/>
                    <a:pt x="9" y="24"/>
                  </a:cubicBezTo>
                  <a:cubicBezTo>
                    <a:pt x="14" y="22"/>
                    <a:pt x="19" y="19"/>
                    <a:pt x="23" y="17"/>
                  </a:cubicBezTo>
                  <a:close/>
                </a:path>
              </a:pathLst>
            </a:custGeom>
            <a:solidFill>
              <a:srgbClr val="002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7" name="直接连接符 16"/>
          <p:cNvCxnSpPr/>
          <p:nvPr userDrawn="1">
            <p:custDataLst>
              <p:tags r:id="rId2"/>
            </p:custDataLst>
          </p:nvPr>
        </p:nvCxnSpPr>
        <p:spPr>
          <a:xfrm>
            <a:off x="1190014" y="782651"/>
            <a:ext cx="6096311" cy="5050"/>
          </a:xfrm>
          <a:prstGeom prst="line">
            <a:avLst/>
          </a:prstGeom>
          <a:ln w="57150">
            <a:solidFill>
              <a:srgbClr val="93D8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-151395" y="-100516"/>
            <a:ext cx="1942898" cy="14799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29806" y="229041"/>
            <a:ext cx="6105698" cy="550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3A5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>
            <p:custDataLst>
              <p:tags r:id="rId1"/>
            </p:custDataLst>
          </p:nvPr>
        </p:nvSpPr>
        <p:spPr>
          <a:xfrm rot="5400000" flipH="1" flipV="1">
            <a:off x="-261257" y="253810"/>
            <a:ext cx="1804680" cy="1291963"/>
          </a:xfrm>
          <a:custGeom>
            <a:avLst/>
            <a:gdLst>
              <a:gd name="connsiteX0" fmla="*/ 1804680 w 1804680"/>
              <a:gd name="connsiteY0" fmla="*/ 1291963 h 1291963"/>
              <a:gd name="connsiteX1" fmla="*/ 1797667 w 1804680"/>
              <a:gd name="connsiteY1" fmla="*/ 1291595 h 1291963"/>
              <a:gd name="connsiteX2" fmla="*/ 1565599 w 1804680"/>
              <a:gd name="connsiteY2" fmla="*/ 1229762 h 1291963"/>
              <a:gd name="connsiteX3" fmla="*/ 1315532 w 1804680"/>
              <a:gd name="connsiteY3" fmla="*/ 737965 h 1291963"/>
              <a:gd name="connsiteX4" fmla="*/ 448637 w 1804680"/>
              <a:gd name="connsiteY4" fmla="*/ 737965 h 1291963"/>
              <a:gd name="connsiteX5" fmla="*/ 5497 w 1804680"/>
              <a:gd name="connsiteY5" fmla="*/ 11516 h 1291963"/>
              <a:gd name="connsiteX6" fmla="*/ 0 w 1804680"/>
              <a:gd name="connsiteY6" fmla="*/ 0 h 1291963"/>
              <a:gd name="connsiteX7" fmla="*/ 1804680 w 1804680"/>
              <a:gd name="connsiteY7" fmla="*/ 0 h 12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9" h="1291963">
                <a:moveTo>
                  <a:pt x="1804680" y="1291963"/>
                </a:moveTo>
                <a:lnTo>
                  <a:pt x="1797667" y="1291595"/>
                </a:lnTo>
                <a:cubicBezTo>
                  <a:pt x="1705610" y="1280947"/>
                  <a:pt x="1618217" y="1254768"/>
                  <a:pt x="1565599" y="1229762"/>
                </a:cubicBezTo>
                <a:cubicBezTo>
                  <a:pt x="1425284" y="1163078"/>
                  <a:pt x="1501693" y="819931"/>
                  <a:pt x="1315532" y="737965"/>
                </a:cubicBezTo>
                <a:cubicBezTo>
                  <a:pt x="1129372" y="655999"/>
                  <a:pt x="669529" y="864387"/>
                  <a:pt x="448637" y="737965"/>
                </a:cubicBezTo>
                <a:cubicBezTo>
                  <a:pt x="241551" y="619445"/>
                  <a:pt x="86970" y="189562"/>
                  <a:pt x="5497" y="11516"/>
                </a:cubicBezTo>
                <a:lnTo>
                  <a:pt x="0" y="0"/>
                </a:lnTo>
                <a:lnTo>
                  <a:pt x="180468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9" name="Group 11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3175" y="6647542"/>
            <a:ext cx="12188825" cy="224971"/>
            <a:chOff x="4" y="772"/>
            <a:chExt cx="8540" cy="1227"/>
          </a:xfrm>
        </p:grpSpPr>
        <p:sp>
          <p:nvSpPr>
            <p:cNvPr id="10" name="Freeform 13"/>
            <p:cNvSpPr/>
            <p:nvPr>
              <p:custDataLst>
                <p:tags r:id="rId6"/>
              </p:custDataLst>
            </p:nvPr>
          </p:nvSpPr>
          <p:spPr bwMode="auto">
            <a:xfrm>
              <a:off x="4" y="772"/>
              <a:ext cx="8540" cy="1227"/>
            </a:xfrm>
            <a:custGeom>
              <a:avLst/>
              <a:gdLst>
                <a:gd name="T0" fmla="*/ 0 w 3600"/>
                <a:gd name="T1" fmla="*/ 8 h 516"/>
                <a:gd name="T2" fmla="*/ 100 w 3600"/>
                <a:gd name="T3" fmla="*/ 51 h 516"/>
                <a:gd name="T4" fmla="*/ 600 w 3600"/>
                <a:gd name="T5" fmla="*/ 183 h 516"/>
                <a:gd name="T6" fmla="*/ 1200 w 3600"/>
                <a:gd name="T7" fmla="*/ 63 h 516"/>
                <a:gd name="T8" fmla="*/ 1800 w 3600"/>
                <a:gd name="T9" fmla="*/ 2 h 516"/>
                <a:gd name="T10" fmla="*/ 2400 w 3600"/>
                <a:gd name="T11" fmla="*/ 53 h 516"/>
                <a:gd name="T12" fmla="*/ 3000 w 3600"/>
                <a:gd name="T13" fmla="*/ 117 h 516"/>
                <a:gd name="T14" fmla="*/ 3500 w 3600"/>
                <a:gd name="T15" fmla="*/ 53 h 516"/>
                <a:gd name="T16" fmla="*/ 3600 w 3600"/>
                <a:gd name="T17" fmla="*/ 32 h 516"/>
                <a:gd name="T18" fmla="*/ 3600 w 3600"/>
                <a:gd name="T19" fmla="*/ 516 h 516"/>
                <a:gd name="T20" fmla="*/ 3500 w 3600"/>
                <a:gd name="T21" fmla="*/ 516 h 516"/>
                <a:gd name="T22" fmla="*/ 3000 w 3600"/>
                <a:gd name="T23" fmla="*/ 516 h 516"/>
                <a:gd name="T24" fmla="*/ 2400 w 3600"/>
                <a:gd name="T25" fmla="*/ 516 h 516"/>
                <a:gd name="T26" fmla="*/ 1800 w 3600"/>
                <a:gd name="T27" fmla="*/ 516 h 516"/>
                <a:gd name="T28" fmla="*/ 1200 w 3600"/>
                <a:gd name="T29" fmla="*/ 516 h 516"/>
                <a:gd name="T30" fmla="*/ 600 w 3600"/>
                <a:gd name="T31" fmla="*/ 516 h 516"/>
                <a:gd name="T32" fmla="*/ 100 w 3600"/>
                <a:gd name="T33" fmla="*/ 516 h 516"/>
                <a:gd name="T34" fmla="*/ 0 w 3600"/>
                <a:gd name="T35" fmla="*/ 516 h 516"/>
                <a:gd name="T36" fmla="*/ 0 w 3600"/>
                <a:gd name="T37" fmla="*/ 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516">
                  <a:moveTo>
                    <a:pt x="0" y="8"/>
                  </a:moveTo>
                  <a:cubicBezTo>
                    <a:pt x="100" y="51"/>
                    <a:pt x="100" y="51"/>
                    <a:pt x="100" y="51"/>
                  </a:cubicBezTo>
                  <a:cubicBezTo>
                    <a:pt x="200" y="93"/>
                    <a:pt x="400" y="179"/>
                    <a:pt x="600" y="183"/>
                  </a:cubicBezTo>
                  <a:cubicBezTo>
                    <a:pt x="800" y="187"/>
                    <a:pt x="1000" y="109"/>
                    <a:pt x="1200" y="63"/>
                  </a:cubicBezTo>
                  <a:cubicBezTo>
                    <a:pt x="1400" y="16"/>
                    <a:pt x="1600" y="0"/>
                    <a:pt x="1800" y="2"/>
                  </a:cubicBezTo>
                  <a:cubicBezTo>
                    <a:pt x="2000" y="4"/>
                    <a:pt x="2200" y="24"/>
                    <a:pt x="2400" y="53"/>
                  </a:cubicBezTo>
                  <a:cubicBezTo>
                    <a:pt x="2600" y="81"/>
                    <a:pt x="2800" y="119"/>
                    <a:pt x="3000" y="117"/>
                  </a:cubicBezTo>
                  <a:cubicBezTo>
                    <a:pt x="3200" y="115"/>
                    <a:pt x="3400" y="73"/>
                    <a:pt x="3500" y="53"/>
                  </a:cubicBezTo>
                  <a:cubicBezTo>
                    <a:pt x="3600" y="32"/>
                    <a:pt x="3600" y="32"/>
                    <a:pt x="3600" y="32"/>
                  </a:cubicBezTo>
                  <a:cubicBezTo>
                    <a:pt x="3600" y="516"/>
                    <a:pt x="3600" y="516"/>
                    <a:pt x="3600" y="516"/>
                  </a:cubicBezTo>
                  <a:cubicBezTo>
                    <a:pt x="3500" y="516"/>
                    <a:pt x="3500" y="516"/>
                    <a:pt x="3500" y="516"/>
                  </a:cubicBezTo>
                  <a:cubicBezTo>
                    <a:pt x="3400" y="516"/>
                    <a:pt x="3200" y="516"/>
                    <a:pt x="3000" y="516"/>
                  </a:cubicBezTo>
                  <a:cubicBezTo>
                    <a:pt x="2800" y="516"/>
                    <a:pt x="2600" y="516"/>
                    <a:pt x="2400" y="516"/>
                  </a:cubicBezTo>
                  <a:cubicBezTo>
                    <a:pt x="2200" y="516"/>
                    <a:pt x="2000" y="516"/>
                    <a:pt x="1800" y="516"/>
                  </a:cubicBezTo>
                  <a:cubicBezTo>
                    <a:pt x="1600" y="516"/>
                    <a:pt x="1400" y="516"/>
                    <a:pt x="1200" y="516"/>
                  </a:cubicBezTo>
                  <a:cubicBezTo>
                    <a:pt x="1000" y="516"/>
                    <a:pt x="800" y="516"/>
                    <a:pt x="600" y="516"/>
                  </a:cubicBezTo>
                  <a:cubicBezTo>
                    <a:pt x="400" y="516"/>
                    <a:pt x="200" y="516"/>
                    <a:pt x="100" y="516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D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>
              <p:custDataLst>
                <p:tags r:id="rId7"/>
              </p:custDataLst>
            </p:nvPr>
          </p:nvSpPr>
          <p:spPr bwMode="auto">
            <a:xfrm>
              <a:off x="4" y="1010"/>
              <a:ext cx="8540" cy="989"/>
            </a:xfrm>
            <a:custGeom>
              <a:avLst/>
              <a:gdLst>
                <a:gd name="T0" fmla="*/ 0 w 3600"/>
                <a:gd name="T1" fmla="*/ 0 h 416"/>
                <a:gd name="T2" fmla="*/ 100 w 3600"/>
                <a:gd name="T3" fmla="*/ 40 h 416"/>
                <a:gd name="T4" fmla="*/ 600 w 3600"/>
                <a:gd name="T5" fmla="*/ 203 h 416"/>
                <a:gd name="T6" fmla="*/ 1200 w 3600"/>
                <a:gd name="T7" fmla="*/ 225 h 416"/>
                <a:gd name="T8" fmla="*/ 1800 w 3600"/>
                <a:gd name="T9" fmla="*/ 97 h 416"/>
                <a:gd name="T10" fmla="*/ 2400 w 3600"/>
                <a:gd name="T11" fmla="*/ 99 h 416"/>
                <a:gd name="T12" fmla="*/ 3000 w 3600"/>
                <a:gd name="T13" fmla="*/ 266 h 416"/>
                <a:gd name="T14" fmla="*/ 3500 w 3600"/>
                <a:gd name="T15" fmla="*/ 273 h 416"/>
                <a:gd name="T16" fmla="*/ 3600 w 3600"/>
                <a:gd name="T17" fmla="*/ 264 h 416"/>
                <a:gd name="T18" fmla="*/ 3600 w 3600"/>
                <a:gd name="T19" fmla="*/ 416 h 416"/>
                <a:gd name="T20" fmla="*/ 3500 w 3600"/>
                <a:gd name="T21" fmla="*/ 416 h 416"/>
                <a:gd name="T22" fmla="*/ 3000 w 3600"/>
                <a:gd name="T23" fmla="*/ 416 h 416"/>
                <a:gd name="T24" fmla="*/ 2400 w 3600"/>
                <a:gd name="T25" fmla="*/ 416 h 416"/>
                <a:gd name="T26" fmla="*/ 1800 w 3600"/>
                <a:gd name="T27" fmla="*/ 416 h 416"/>
                <a:gd name="T28" fmla="*/ 1200 w 3600"/>
                <a:gd name="T29" fmla="*/ 416 h 416"/>
                <a:gd name="T30" fmla="*/ 600 w 3600"/>
                <a:gd name="T31" fmla="*/ 416 h 416"/>
                <a:gd name="T32" fmla="*/ 100 w 3600"/>
                <a:gd name="T33" fmla="*/ 416 h 416"/>
                <a:gd name="T34" fmla="*/ 0 w 3600"/>
                <a:gd name="T35" fmla="*/ 416 h 416"/>
                <a:gd name="T36" fmla="*/ 0 w 3600"/>
                <a:gd name="T3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0" h="416">
                  <a:moveTo>
                    <a:pt x="0" y="0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200" y="80"/>
                    <a:pt x="400" y="160"/>
                    <a:pt x="600" y="203"/>
                  </a:cubicBezTo>
                  <a:cubicBezTo>
                    <a:pt x="800" y="247"/>
                    <a:pt x="1000" y="253"/>
                    <a:pt x="1200" y="225"/>
                  </a:cubicBezTo>
                  <a:cubicBezTo>
                    <a:pt x="1400" y="196"/>
                    <a:pt x="1600" y="132"/>
                    <a:pt x="1800" y="97"/>
                  </a:cubicBezTo>
                  <a:cubicBezTo>
                    <a:pt x="2000" y="63"/>
                    <a:pt x="2200" y="57"/>
                    <a:pt x="2400" y="99"/>
                  </a:cubicBezTo>
                  <a:cubicBezTo>
                    <a:pt x="2600" y="141"/>
                    <a:pt x="2800" y="231"/>
                    <a:pt x="3000" y="266"/>
                  </a:cubicBezTo>
                  <a:cubicBezTo>
                    <a:pt x="3200" y="301"/>
                    <a:pt x="3400" y="283"/>
                    <a:pt x="3500" y="273"/>
                  </a:cubicBezTo>
                  <a:cubicBezTo>
                    <a:pt x="3600" y="264"/>
                    <a:pt x="3600" y="264"/>
                    <a:pt x="3600" y="264"/>
                  </a:cubicBezTo>
                  <a:cubicBezTo>
                    <a:pt x="3600" y="416"/>
                    <a:pt x="3600" y="416"/>
                    <a:pt x="3600" y="416"/>
                  </a:cubicBezTo>
                  <a:cubicBezTo>
                    <a:pt x="3500" y="416"/>
                    <a:pt x="3500" y="416"/>
                    <a:pt x="3500" y="416"/>
                  </a:cubicBezTo>
                  <a:cubicBezTo>
                    <a:pt x="3400" y="416"/>
                    <a:pt x="3200" y="416"/>
                    <a:pt x="3000" y="416"/>
                  </a:cubicBezTo>
                  <a:cubicBezTo>
                    <a:pt x="2800" y="416"/>
                    <a:pt x="2600" y="416"/>
                    <a:pt x="2400" y="416"/>
                  </a:cubicBezTo>
                  <a:cubicBezTo>
                    <a:pt x="2200" y="416"/>
                    <a:pt x="2000" y="416"/>
                    <a:pt x="1800" y="416"/>
                  </a:cubicBezTo>
                  <a:cubicBezTo>
                    <a:pt x="1600" y="416"/>
                    <a:pt x="1400" y="416"/>
                    <a:pt x="1200" y="416"/>
                  </a:cubicBezTo>
                  <a:cubicBezTo>
                    <a:pt x="1000" y="416"/>
                    <a:pt x="800" y="416"/>
                    <a:pt x="600" y="416"/>
                  </a:cubicBezTo>
                  <a:cubicBezTo>
                    <a:pt x="400" y="416"/>
                    <a:pt x="200" y="416"/>
                    <a:pt x="100" y="416"/>
                  </a:cubicBezTo>
                  <a:cubicBezTo>
                    <a:pt x="0" y="416"/>
                    <a:pt x="0" y="416"/>
                    <a:pt x="0" y="4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>
            <a:off x="10392229" y="0"/>
            <a:ext cx="1799771" cy="1233714"/>
          </a:xfrm>
          <a:custGeom>
            <a:avLst/>
            <a:gdLst>
              <a:gd name="connsiteX0" fmla="*/ 0 w 5067300"/>
              <a:gd name="connsiteY0" fmla="*/ 0 h 3695941"/>
              <a:gd name="connsiteX1" fmla="*/ 5067300 w 5067300"/>
              <a:gd name="connsiteY1" fmla="*/ 0 h 3695941"/>
              <a:gd name="connsiteX2" fmla="*/ 5067300 w 5067300"/>
              <a:gd name="connsiteY2" fmla="*/ 3695941 h 3695941"/>
              <a:gd name="connsiteX3" fmla="*/ 4901654 w 5067300"/>
              <a:gd name="connsiteY3" fmla="*/ 3611166 h 3695941"/>
              <a:gd name="connsiteX4" fmla="*/ 4514850 w 5067300"/>
              <a:gd name="connsiteY4" fmla="*/ 3371850 h 3695941"/>
              <a:gd name="connsiteX5" fmla="*/ 3714750 w 5067300"/>
              <a:gd name="connsiteY5" fmla="*/ 1962150 h 3695941"/>
              <a:gd name="connsiteX6" fmla="*/ 1524000 w 5067300"/>
              <a:gd name="connsiteY6" fmla="*/ 1695450 h 3695941"/>
              <a:gd name="connsiteX7" fmla="*/ 0 w 5067300"/>
              <a:gd name="connsiteY7" fmla="*/ 0 h 369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7300" h="3695941">
                <a:moveTo>
                  <a:pt x="0" y="0"/>
                </a:moveTo>
                <a:lnTo>
                  <a:pt x="5067300" y="0"/>
                </a:lnTo>
                <a:lnTo>
                  <a:pt x="5067300" y="3695941"/>
                </a:lnTo>
                <a:lnTo>
                  <a:pt x="4901654" y="3611166"/>
                </a:lnTo>
                <a:cubicBezTo>
                  <a:pt x="4750197" y="3526433"/>
                  <a:pt x="4614069" y="3437731"/>
                  <a:pt x="4514850" y="3371850"/>
                </a:cubicBezTo>
                <a:cubicBezTo>
                  <a:pt x="4117975" y="3108325"/>
                  <a:pt x="4213225" y="2241550"/>
                  <a:pt x="3714750" y="1962150"/>
                </a:cubicBezTo>
                <a:cubicBezTo>
                  <a:pt x="3216275" y="1682750"/>
                  <a:pt x="2143125" y="2022475"/>
                  <a:pt x="1524000" y="1695450"/>
                </a:cubicBezTo>
                <a:cubicBezTo>
                  <a:pt x="904875" y="1368425"/>
                  <a:pt x="273050" y="371475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 userDrawn="1">
            <p:custDataLst>
              <p:tags r:id="rId4"/>
            </p:custDataLst>
          </p:nvPr>
        </p:nvSpPr>
        <p:spPr>
          <a:xfrm>
            <a:off x="1041401" y="640442"/>
            <a:ext cx="489858" cy="489858"/>
          </a:xfrm>
          <a:prstGeom prst="ellipse">
            <a:avLst/>
          </a:prstGeom>
          <a:solidFill>
            <a:srgbClr val="F2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 userDrawn="1">
            <p:custDataLst>
              <p:tags r:id="rId5"/>
            </p:custDataLst>
          </p:nvPr>
        </p:nvSpPr>
        <p:spPr>
          <a:xfrm>
            <a:off x="11259649" y="871049"/>
            <a:ext cx="259251" cy="259251"/>
          </a:xfrm>
          <a:prstGeom prst="ellipse">
            <a:avLst/>
          </a:prstGeom>
          <a:solidFill>
            <a:srgbClr val="FEB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C1CED5E2-3E96-4D3F-A85E-B943C0A18BC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863F9C0C-DCE4-4727-8E3A-A5293AC124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wmf"/><Relationship Id="rId3" Type="http://schemas.openxmlformats.org/officeDocument/2006/relationships/tags" Target="../tags/tag127.xml"/><Relationship Id="rId7" Type="http://schemas.openxmlformats.org/officeDocument/2006/relationships/image" Target="../media/image9.jpeg"/><Relationship Id="rId12" Type="http://schemas.openxmlformats.org/officeDocument/2006/relationships/oleObject" Target="../embeddings/oleObject3.bin"/><Relationship Id="rId2" Type="http://schemas.openxmlformats.org/officeDocument/2006/relationships/tags" Target="../tags/tag126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.wmf"/><Relationship Id="rId5" Type="http://schemas.openxmlformats.org/officeDocument/2006/relationships/tags" Target="../tags/tag129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28.xml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39.xml"/><Relationship Id="rId10" Type="http://schemas.openxmlformats.org/officeDocument/2006/relationships/tags" Target="../tags/tag244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2.bin"/><Relationship Id="rId3" Type="http://schemas.openxmlformats.org/officeDocument/2006/relationships/tags" Target="../tags/tag246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7.wmf"/><Relationship Id="rId2" Type="http://schemas.openxmlformats.org/officeDocument/2006/relationships/tags" Target="../tags/tag24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248.xml"/><Relationship Id="rId10" Type="http://schemas.openxmlformats.org/officeDocument/2006/relationships/image" Target="../media/image26.wmf"/><Relationship Id="rId4" Type="http://schemas.openxmlformats.org/officeDocument/2006/relationships/tags" Target="../tags/tag247.xml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32.jpeg"/><Relationship Id="rId18" Type="http://schemas.openxmlformats.org/officeDocument/2006/relationships/image" Target="../media/image29.wmf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31.jpeg"/><Relationship Id="rId17" Type="http://schemas.openxmlformats.org/officeDocument/2006/relationships/oleObject" Target="../embeddings/oleObject14.bin"/><Relationship Id="rId2" Type="http://schemas.openxmlformats.org/officeDocument/2006/relationships/tags" Target="../tags/tag249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tags" Target="../tags/tag25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52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257.xml"/><Relationship Id="rId19" Type="http://schemas.openxmlformats.org/officeDocument/2006/relationships/oleObject" Target="../embeddings/oleObject15.bin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3" Type="http://schemas.openxmlformats.org/officeDocument/2006/relationships/tags" Target="../tags/tag264.xml"/><Relationship Id="rId21" Type="http://schemas.openxmlformats.org/officeDocument/2006/relationships/tags" Target="../tags/tag282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tags" Target="../tags/tag281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tags" Target="../tags/tag299.xml"/><Relationship Id="rId18" Type="http://schemas.openxmlformats.org/officeDocument/2006/relationships/tags" Target="../tags/tag304.xml"/><Relationship Id="rId3" Type="http://schemas.openxmlformats.org/officeDocument/2006/relationships/tags" Target="../tags/tag289.xml"/><Relationship Id="rId21" Type="http://schemas.openxmlformats.org/officeDocument/2006/relationships/image" Target="../media/image38.png"/><Relationship Id="rId7" Type="http://schemas.openxmlformats.org/officeDocument/2006/relationships/tags" Target="../tags/tag293.xml"/><Relationship Id="rId12" Type="http://schemas.openxmlformats.org/officeDocument/2006/relationships/tags" Target="../tags/tag298.xml"/><Relationship Id="rId17" Type="http://schemas.openxmlformats.org/officeDocument/2006/relationships/tags" Target="../tags/tag303.xml"/><Relationship Id="rId2" Type="http://schemas.openxmlformats.org/officeDocument/2006/relationships/tags" Target="../tags/tag288.xml"/><Relationship Id="rId16" Type="http://schemas.openxmlformats.org/officeDocument/2006/relationships/tags" Target="../tags/tag302.xml"/><Relationship Id="rId20" Type="http://schemas.openxmlformats.org/officeDocument/2006/relationships/image" Target="../media/image37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tags" Target="../tags/tag297.xml"/><Relationship Id="rId5" Type="http://schemas.openxmlformats.org/officeDocument/2006/relationships/tags" Target="../tags/tag291.xml"/><Relationship Id="rId15" Type="http://schemas.openxmlformats.org/officeDocument/2006/relationships/tags" Target="../tags/tag301.xml"/><Relationship Id="rId10" Type="http://schemas.openxmlformats.org/officeDocument/2006/relationships/tags" Target="../tags/tag296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90.xml"/><Relationship Id="rId9" Type="http://schemas.openxmlformats.org/officeDocument/2006/relationships/tags" Target="../tags/tag295.xml"/><Relationship Id="rId14" Type="http://schemas.openxmlformats.org/officeDocument/2006/relationships/tags" Target="../tags/tag300.xml"/><Relationship Id="rId2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tags" Target="../tags/tag131.xml"/><Relationship Id="rId7" Type="http://schemas.openxmlformats.org/officeDocument/2006/relationships/oleObject" Target="../embeddings/oleObject4.bin"/><Relationship Id="rId2" Type="http://schemas.openxmlformats.org/officeDocument/2006/relationships/tags" Target="../tags/tag13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14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7.xml"/><Relationship Id="rId11" Type="http://schemas.openxmlformats.org/officeDocument/2006/relationships/image" Target="../media/image13.png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5.jpe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image" Target="../media/image18.jpeg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21.png"/><Relationship Id="rId5" Type="http://schemas.openxmlformats.org/officeDocument/2006/relationships/tags" Target="../tags/tag201.xml"/><Relationship Id="rId10" Type="http://schemas.openxmlformats.org/officeDocument/2006/relationships/image" Target="../media/image20.jpeg"/><Relationship Id="rId4" Type="http://schemas.openxmlformats.org/officeDocument/2006/relationships/tags" Target="../tags/tag200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notesSlide" Target="../notesSlides/notesSlide1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hyperlink" Target="&#20057;&#37255;-&#20057;&#37240;-&#37255;&#33073;&#27682;.exe" TargetMode="Externa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7.bin"/><Relationship Id="rId2" Type="http://schemas.openxmlformats.org/officeDocument/2006/relationships/tags" Target="../tags/tag2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任意多边形: 形状 68"/>
          <p:cNvSpPr/>
          <p:nvPr>
            <p:custDataLst>
              <p:tags r:id="rId2"/>
            </p:custDataLst>
          </p:nvPr>
        </p:nvSpPr>
        <p:spPr>
          <a:xfrm>
            <a:off x="0" y="0"/>
            <a:ext cx="2007704" cy="1888435"/>
          </a:xfrm>
          <a:custGeom>
            <a:avLst/>
            <a:gdLst>
              <a:gd name="connsiteX0" fmla="*/ 0 w 1669144"/>
              <a:gd name="connsiteY0" fmla="*/ 0 h 1727200"/>
              <a:gd name="connsiteX1" fmla="*/ 1610447 w 1669144"/>
              <a:gd name="connsiteY1" fmla="*/ 0 h 1727200"/>
              <a:gd name="connsiteX2" fmla="*/ 1642015 w 1669144"/>
              <a:gd name="connsiteY2" fmla="*/ 122773 h 1727200"/>
              <a:gd name="connsiteX3" fmla="*/ 1669144 w 1669144"/>
              <a:gd name="connsiteY3" fmla="*/ 391885 h 1727200"/>
              <a:gd name="connsiteX4" fmla="*/ 333829 w 1669144"/>
              <a:gd name="connsiteY4" fmla="*/ 1727200 h 1727200"/>
              <a:gd name="connsiteX5" fmla="*/ 64717 w 1669144"/>
              <a:gd name="connsiteY5" fmla="*/ 1700071 h 1727200"/>
              <a:gd name="connsiteX6" fmla="*/ 0 w 1669144"/>
              <a:gd name="connsiteY6" fmla="*/ 1683431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144" h="1727200">
                <a:moveTo>
                  <a:pt x="0" y="0"/>
                </a:moveTo>
                <a:lnTo>
                  <a:pt x="1610447" y="0"/>
                </a:lnTo>
                <a:lnTo>
                  <a:pt x="1642015" y="122773"/>
                </a:lnTo>
                <a:cubicBezTo>
                  <a:pt x="1659803" y="209698"/>
                  <a:pt x="1669144" y="299701"/>
                  <a:pt x="1669144" y="391885"/>
                </a:cubicBezTo>
                <a:cubicBezTo>
                  <a:pt x="1669144" y="1129359"/>
                  <a:pt x="1071303" y="1727200"/>
                  <a:pt x="333829" y="1727200"/>
                </a:cubicBezTo>
                <a:cubicBezTo>
                  <a:pt x="241645" y="1727200"/>
                  <a:pt x="151642" y="1717859"/>
                  <a:pt x="64717" y="1700071"/>
                </a:cubicBezTo>
                <a:lnTo>
                  <a:pt x="0" y="168343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67" name="任意多边形: 形状 66"/>
          <p:cNvSpPr/>
          <p:nvPr>
            <p:custDataLst>
              <p:tags r:id="rId3"/>
            </p:custDataLst>
          </p:nvPr>
        </p:nvSpPr>
        <p:spPr>
          <a:xfrm>
            <a:off x="9085284" y="0"/>
            <a:ext cx="3106716" cy="2251235"/>
          </a:xfrm>
          <a:custGeom>
            <a:avLst/>
            <a:gdLst>
              <a:gd name="connsiteX0" fmla="*/ 0 w 3106716"/>
              <a:gd name="connsiteY0" fmla="*/ 0 h 2251235"/>
              <a:gd name="connsiteX1" fmla="*/ 3106716 w 3106716"/>
              <a:gd name="connsiteY1" fmla="*/ 0 h 2251235"/>
              <a:gd name="connsiteX2" fmla="*/ 3106716 w 3106716"/>
              <a:gd name="connsiteY2" fmla="*/ 2251235 h 2251235"/>
              <a:gd name="connsiteX3" fmla="*/ 2977789 w 3106716"/>
              <a:gd name="connsiteY3" fmla="*/ 2229303 h 2251235"/>
              <a:gd name="connsiteX4" fmla="*/ 2729345 w 3106716"/>
              <a:gd name="connsiteY4" fmla="*/ 2148114 h 2251235"/>
              <a:gd name="connsiteX5" fmla="*/ 2293916 w 3106716"/>
              <a:gd name="connsiteY5" fmla="*/ 1291771 h 2251235"/>
              <a:gd name="connsiteX6" fmla="*/ 784430 w 3106716"/>
              <a:gd name="connsiteY6" fmla="*/ 1291771 h 2251235"/>
              <a:gd name="connsiteX7" fmla="*/ 12810 w 3106716"/>
              <a:gd name="connsiteY7" fmla="*/ 26838 h 225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6716" h="2251235">
                <a:moveTo>
                  <a:pt x="0" y="0"/>
                </a:moveTo>
                <a:lnTo>
                  <a:pt x="3106716" y="0"/>
                </a:lnTo>
                <a:lnTo>
                  <a:pt x="3106716" y="2251235"/>
                </a:lnTo>
                <a:lnTo>
                  <a:pt x="2977789" y="2229303"/>
                </a:lnTo>
                <a:cubicBezTo>
                  <a:pt x="2878419" y="2207078"/>
                  <a:pt x="2790426" y="2177143"/>
                  <a:pt x="2729345" y="2148114"/>
                </a:cubicBezTo>
                <a:cubicBezTo>
                  <a:pt x="2485021" y="2032000"/>
                  <a:pt x="2618068" y="1434495"/>
                  <a:pt x="2293916" y="1291771"/>
                </a:cubicBezTo>
                <a:cubicBezTo>
                  <a:pt x="1969764" y="1149047"/>
                  <a:pt x="1169059" y="1511904"/>
                  <a:pt x="784430" y="1291771"/>
                </a:cubicBezTo>
                <a:cubicBezTo>
                  <a:pt x="423840" y="1085396"/>
                  <a:pt x="154675" y="336861"/>
                  <a:pt x="12810" y="26838"/>
                </a:cubicBezTo>
                <a:close/>
              </a:path>
            </a:pathLst>
          </a:custGeom>
          <a:solidFill>
            <a:srgbClr val="C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>
            <p:custDataLst>
              <p:tags r:id="rId4"/>
            </p:custDataLst>
          </p:nvPr>
        </p:nvSpPr>
        <p:spPr>
          <a:xfrm>
            <a:off x="723345" y="1430406"/>
            <a:ext cx="858157" cy="858157"/>
          </a:xfrm>
          <a:prstGeom prst="ellipse">
            <a:avLst/>
          </a:prstGeom>
          <a:solidFill>
            <a:srgbClr val="CDD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1224915" y="204761"/>
            <a:ext cx="9359900" cy="18453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chemeClr val="accent5">
                    <a:lumMod val="75000"/>
                  </a:schemeClr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第三节 乙醇与乙酸</a:t>
            </a: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solidFill>
                  <a:srgbClr val="FF0000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2</a:t>
            </a:r>
            <a:r>
              <a:rPr lang="zh-CN" altLang="en-US" sz="4400" b="1">
                <a:solidFill>
                  <a:srgbClr val="FF0000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课时</a:t>
            </a:r>
            <a:r>
              <a:rPr lang="en-US" altLang="zh-CN" sz="4400" b="1">
                <a:solidFill>
                  <a:srgbClr val="FF0000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   </a:t>
            </a:r>
            <a:r>
              <a:rPr lang="zh-CN" altLang="en-US" sz="4400" b="1">
                <a:solidFill>
                  <a:srgbClr val="FF0000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cs typeface="+mn-ea"/>
                <a:sym typeface="+mn-lt"/>
              </a:rPr>
              <a:t>乙酸</a:t>
            </a:r>
          </a:p>
        </p:txBody>
      </p:sp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7036435" y="2087880"/>
            <a:ext cx="3895725" cy="259969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对象 2"/>
          <p:cNvGraphicFramePr/>
          <p:nvPr/>
        </p:nvGraphicFramePr>
        <p:xfrm>
          <a:off x="7366635" y="4789170"/>
          <a:ext cx="3034030" cy="199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8" imgW="3310890" imgH="2270760" progId="">
                  <p:embed/>
                </p:oleObj>
              </mc:Choice>
              <mc:Fallback>
                <p:oleObj r:id="rId8" imgW="3310890" imgH="2270760" progId="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6635" y="4789170"/>
                        <a:ext cx="3034030" cy="1998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1360170" y="2108835"/>
          <a:ext cx="3500755" cy="234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10" imgW="3497580" imgH="2343150" progId="">
                  <p:embed/>
                </p:oleObj>
              </mc:Choice>
              <mc:Fallback>
                <p:oleObj r:id="rId10" imgW="3497580" imgH="2343150" progId="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0170" y="2108835"/>
                        <a:ext cx="3500755" cy="234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1706245" y="4563110"/>
          <a:ext cx="2809240" cy="203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2" imgW="1116330" imgH="834390" progId="Paint.Picture">
                  <p:embed/>
                </p:oleObj>
              </mc:Choice>
              <mc:Fallback>
                <p:oleObj r:id="rId12" imgW="1116330" imgH="83439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06245" y="4563110"/>
                        <a:ext cx="2809240" cy="203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0" y="0"/>
            <a:ext cx="3048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第七章 有机化合物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67" grpId="0" bldLvl="0" animBg="1"/>
      <p:bldP spid="7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235" y="-146050"/>
            <a:ext cx="12000865" cy="7293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1.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乙酸属于有机物酸，是非电解质。（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2.  0.1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mol/L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的醋酸溶液中，氢离子浓度为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0.1 mol/L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乙酸与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NaOH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溶液反应的离子方程式是：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+OH</a:t>
            </a:r>
            <a:r>
              <a:rPr lang="en-US" altLang="zh-CN" sz="2400" b="1" baseline="30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=H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可以用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鉴别乙醇和乙酸。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   )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  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除去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乙酸乙酯中的乙酸，最好的处理和操作</a:t>
            </a:r>
            <a:r>
              <a:rPr lang="zh-CN" altLang="en-US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是用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饱和</a:t>
            </a:r>
            <a:r>
              <a:rPr lang="en-US" altLang="zh-CN" sz="24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en-US" altLang="zh-CN" sz="2400" b="1" baseline="-250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25000" noProof="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溶液洗涤后分液。（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6.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能发生氧化反应，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不能。（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7. 1mol HOOC—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与足量的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NaHCO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溶液反应，生成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44.8L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8.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制取乙酸乙酯时，加反应物的顺序是先加浓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再加乙醇最后加乙酸。（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9.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酯化反应属于取代反应。（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10. 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向试管中加入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1mol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1mol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在浓硫酸作用下，完全反应，生成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1molCH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11.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用分液漏斗分离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4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溶液时，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从下口放出。（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17820" y="-88900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536180" y="494665"/>
            <a:ext cx="621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223885" y="1043305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055235" y="1558925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1315700" y="2182495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205345" y="2685415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10074910" y="3268980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0534015" y="3804920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4163695" y="4339590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163695" y="5447030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04825" y="6369685"/>
            <a:ext cx="4114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18515" y="1723390"/>
          <a:ext cx="9691370" cy="160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hemSketch" r:id="rId7" imgW="10629900" imgH="1762125" progId="ACD.ChemSketch.20">
                  <p:embed/>
                </p:oleObj>
              </mc:Choice>
              <mc:Fallback>
                <p:oleObj name="ChemSketch" r:id="rId7" imgW="10629900" imgH="1762125" progId="ACD.ChemSketch.2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515" y="1723390"/>
                        <a:ext cx="9691370" cy="1605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204470" y="26035"/>
            <a:ext cx="4683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/>
            <a:r>
              <a:rPr lang="zh-CN" altLang="en-US" sz="32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rPr>
              <a:t>酯化反应的反应机理：</a:t>
            </a:r>
            <a:endParaRPr lang="zh-CN" altLang="en-US" sz="4000" b="1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99488" y="138430"/>
            <a:ext cx="396557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酯化反应属于</a:t>
            </a:r>
            <a:r>
              <a:rPr lang="zh-CN" altLang="en-US" sz="2400" b="1" u="sng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u="sng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反应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09885" y="14160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取代</a:t>
            </a: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04470" y="723900"/>
            <a:ext cx="4886325" cy="70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 anchorCtr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/>
            <a:r>
              <a:rPr lang="zh-CN" altLang="en-US" sz="4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酸去羟基，醇去氢</a:t>
            </a:r>
          </a:p>
        </p:txBody>
      </p:sp>
      <p:sp>
        <p:nvSpPr>
          <p:cNvPr id="48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485" y="3759835"/>
            <a:ext cx="388239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zh-CN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OO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CH</a:t>
            </a:r>
            <a:r>
              <a:rPr lang="zh-CN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 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5120" y="4702175"/>
            <a:ext cx="37731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sym typeface="+mn-ea"/>
              </a:rPr>
              <a:t>②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  CH</a:t>
            </a:r>
            <a:r>
              <a:rPr lang="en-US" altLang="zh-CN" sz="2400" b="1" baseline="-25000">
                <a:latin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CH=CH</a:t>
            </a:r>
            <a:r>
              <a:rPr lang="zh-CN" altLang="en-US" sz="2400" b="1">
                <a:latin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>
                <a:latin typeface="Times New Roman" panose="02020603050405020304" pitchFamily="18" charset="0"/>
                <a:sym typeface="+mn-ea"/>
              </a:rPr>
              <a:t>COOH +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4098290" y="4702175"/>
          <a:ext cx="16033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9" imgW="2122170" imgH="967740" progId="PBrush">
                  <p:embed/>
                </p:oleObj>
              </mc:Choice>
              <mc:Fallback>
                <p:oleObj r:id="rId9" imgW="2122170" imgH="967740" progId="PBrush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8290" y="4702175"/>
                        <a:ext cx="16033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/>
          <p:nvPr/>
        </p:nvGraphicFramePr>
        <p:xfrm>
          <a:off x="7339965" y="3627755"/>
          <a:ext cx="216598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11" imgW="2667000" imgH="967740" progId="PBrush">
                  <p:embed/>
                </p:oleObj>
              </mc:Choice>
              <mc:Fallback>
                <p:oleObj r:id="rId11" imgW="2667000" imgH="967740" progId="PBrush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39965" y="3627755"/>
                        <a:ext cx="216598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9602470" y="3799205"/>
            <a:ext cx="201930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 CH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85940" y="3890010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③</a:t>
            </a:r>
          </a:p>
        </p:txBody>
      </p:sp>
      <p:graphicFrame>
        <p:nvGraphicFramePr>
          <p:cNvPr id="19" name="对象 18"/>
          <p:cNvGraphicFramePr/>
          <p:nvPr/>
        </p:nvGraphicFramePr>
        <p:xfrm>
          <a:off x="7524750" y="4808855"/>
          <a:ext cx="216598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13" imgW="2667000" imgH="967740" progId="Paint.Picture">
                  <p:embed/>
                </p:oleObj>
              </mc:Choice>
              <mc:Fallback>
                <p:oleObj r:id="rId13" imgW="2667000" imgH="96774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4750" y="4808855"/>
                        <a:ext cx="216598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9788525" y="4989830"/>
            <a:ext cx="19202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 CH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COOH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68490" y="4950460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2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953762" y="4545982"/>
            <a:ext cx="1764000" cy="176400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00FF"/>
            </a:solidFill>
            <a:prstDash val="dash"/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Oval 52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265326" y="2220726"/>
            <a:ext cx="1764000" cy="176400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00FF"/>
            </a:solidFill>
            <a:prstDash val="dash"/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Oval 52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769035" y="253315"/>
            <a:ext cx="1764000" cy="1764000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00FF"/>
            </a:solidFill>
            <a:prstDash val="dash"/>
            <a:rou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4749" r="10318" b="8695"/>
          <a:stretch>
            <a:fillRect/>
          </a:stretch>
        </p:blipFill>
        <p:spPr bwMode="auto">
          <a:xfrm>
            <a:off x="902566" y="4474140"/>
            <a:ext cx="2200523" cy="2051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2291"/>
          <a:stretch>
            <a:fillRect/>
          </a:stretch>
        </p:blipFill>
        <p:spPr bwMode="auto">
          <a:xfrm>
            <a:off x="776086" y="228682"/>
            <a:ext cx="2453484" cy="199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 r="276" b="3625"/>
          <a:stretch>
            <a:fillRect/>
          </a:stretch>
        </p:blipFill>
        <p:spPr bwMode="auto">
          <a:xfrm>
            <a:off x="317425" y="2423947"/>
            <a:ext cx="3164684" cy="184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819915" y="2288559"/>
          <a:ext cx="7716304" cy="154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emSketch" r:id="rId15" imgW="16630650" imgH="3333750" progId="ACD.ChemSketch.20">
                  <p:embed/>
                </p:oleObj>
              </mc:Choice>
              <mc:Fallback>
                <p:oleObj name="ChemSketch" r:id="rId15" imgW="16630650" imgH="3333750" progId="ACD.ChemSketch.2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819915" y="2288559"/>
                        <a:ext cx="7716304" cy="1546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3819915" y="253315"/>
          <a:ext cx="8116744" cy="1581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emSketch" r:id="rId17" imgW="16725900" imgH="3257550" progId="ACD.ChemSketch.20">
                  <p:embed/>
                </p:oleObj>
              </mc:Choice>
              <mc:Fallback>
                <p:oleObj name="ChemSketch" r:id="rId17" imgW="16725900" imgH="3257550" progId="ACD.ChemSketch.2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19915" y="253315"/>
                        <a:ext cx="8116744" cy="1581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009100" y="4654510"/>
          <a:ext cx="4889538" cy="154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emSketch" r:id="rId19" imgW="9753600" imgH="3086100" progId="ACD.ChemSketch.20">
                  <p:embed/>
                </p:oleObj>
              </mc:Choice>
              <mc:Fallback>
                <p:oleObj name="ChemSketch" r:id="rId19" imgW="9753600" imgH="3086100" progId="ACD.ChemSketch.2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09100" y="4654510"/>
                        <a:ext cx="4889538" cy="1546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63" name="Object 1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63013" y="634912"/>
          <a:ext cx="11115247" cy="518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5" imgW="10506710" imgH="4896485" progId="Word.Document.8">
                  <p:embed/>
                </p:oleObj>
              </mc:Choice>
              <mc:Fallback>
                <p:oleObj name="文档" r:id="rId5" imgW="10506710" imgH="48964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3013" y="634912"/>
                        <a:ext cx="11115247" cy="5180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3670935" y="2585720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891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950720" y="141605"/>
            <a:ext cx="8230235" cy="614680"/>
          </a:xfrm>
          <a:prstGeom prst="roundRect">
            <a:avLst>
              <a:gd name="adj" fmla="val 21667"/>
            </a:avLst>
          </a:prstGeom>
          <a:noFill/>
          <a:ln w="12700" cmpd="sng">
            <a:solidFill>
              <a:schemeClr val="accent1">
                <a:lumMod val="90000"/>
              </a:schemeClr>
            </a:solidFill>
            <a:prstDash val="solid"/>
          </a:ln>
        </p:spPr>
        <p:txBody>
          <a:bodyPr anchor="b"/>
          <a:lstStyle>
            <a:lvl1pPr marL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 u="none" kern="1200" baseline="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zh-CN" altLang="en-US" sz="2800" strike="noStrike" noProof="1">
                <a:latin typeface="+mn-lt"/>
                <a:ea typeface="黑体" panose="02010609060101010101" charset="-122"/>
              </a:rPr>
              <a:t>乙酸、乙醇、碳酸、水分子中羟基氢的活动性比较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7945" y="1469390"/>
          <a:ext cx="1201547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315"/>
                <a:gridCol w="1351280"/>
                <a:gridCol w="1501140"/>
                <a:gridCol w="3124835"/>
                <a:gridCol w="3136900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碳酸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羧酸</a:t>
                      </a: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羟基氢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的活动性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能否与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钠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反应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能否与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反应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能否与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Na</a:t>
                      </a:r>
                      <a:r>
                        <a:rPr lang="en-US" altLang="zh-CN" sz="2400" b="1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CO</a:t>
                      </a:r>
                      <a:r>
                        <a:rPr lang="en-US" altLang="zh-CN" sz="2400" b="1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反应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能否与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altLang="zh-CN" sz="2400" b="1" baseline="-250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反应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2400">
                        <a:solidFill>
                          <a:schemeClr val="tx1"/>
                        </a:solidFill>
                        <a:ea typeface="黑体" panose="02010609060101010101" charset="-122"/>
                        <a:cs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4993005" y="2109470"/>
            <a:ext cx="4002405" cy="607060"/>
            <a:chOff x="6018" y="5225"/>
            <a:chExt cx="6303" cy="956"/>
          </a:xfrm>
        </p:grpSpPr>
        <p:sp>
          <p:nvSpPr>
            <p:cNvPr id="9" name="右箭头 8"/>
            <p:cNvSpPr/>
            <p:nvPr>
              <p:custDataLst>
                <p:tags r:id="rId20"/>
              </p:custDataLst>
            </p:nvPr>
          </p:nvSpPr>
          <p:spPr>
            <a:xfrm>
              <a:off x="6018" y="5954"/>
              <a:ext cx="6303" cy="227"/>
            </a:xfrm>
            <a:prstGeom prst="rightArrow">
              <a:avLst>
                <a:gd name="adj1" fmla="val 50000"/>
                <a:gd name="adj2" fmla="val 174449"/>
              </a:avLst>
            </a:prstGeom>
          </p:spPr>
          <p:style>
            <a:lnRef idx="2">
              <a:srgbClr val="33CCCC">
                <a:shade val="50000"/>
              </a:srgbClr>
            </a:lnRef>
            <a:fillRef idx="1">
              <a:srgbClr val="33CCCC"/>
            </a:fillRef>
            <a:effectRef idx="0">
              <a:srgbClr val="33CCCC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黑体" panose="02010609060101010101" charset="-122"/>
                <a:cs typeface="+mn-lt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21"/>
              </p:custDataLst>
            </p:nvPr>
          </p:nvSpPr>
          <p:spPr>
            <a:xfrm>
              <a:off x="7819" y="5225"/>
              <a:ext cx="27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3366"/>
                  </a:solidFill>
                  <a:latin typeface="微软雅黑" panose="020B0503020204020204" charset="-122"/>
                  <a:ea typeface="微软雅黑" panose="020B0503020204020204" charset="-122"/>
                </a:rPr>
                <a:t>逐渐增强</a:t>
              </a:r>
            </a:p>
          </p:txBody>
        </p:sp>
      </p:grp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249295" y="2893695"/>
            <a:ext cx="641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662805" y="2907665"/>
            <a:ext cx="641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7012940" y="2825750"/>
            <a:ext cx="735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10406380" y="2839085"/>
            <a:ext cx="720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7012940" y="3486150"/>
            <a:ext cx="735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0406380" y="3499485"/>
            <a:ext cx="720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9451975" y="4108450"/>
            <a:ext cx="367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（放出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气体）</a:t>
            </a: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3069590" y="3554095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4476750" y="3568065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3098165" y="4163060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4476750" y="4163060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6153785" y="4108450"/>
            <a:ext cx="308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能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（但不放出气体）</a:t>
            </a: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3098165" y="4759325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4477385" y="4759325"/>
            <a:ext cx="1000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7" name="文本框 6"/>
          <p:cNvSpPr txBox="1"/>
          <p:nvPr>
            <p:custDataLst>
              <p:tags r:id="rId18"/>
            </p:custDataLst>
          </p:nvPr>
        </p:nvSpPr>
        <p:spPr>
          <a:xfrm>
            <a:off x="6833870" y="4765675"/>
            <a:ext cx="1146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不能</a:t>
            </a:r>
          </a:p>
        </p:txBody>
      </p:sp>
      <p:sp>
        <p:nvSpPr>
          <p:cNvPr id="11" name="文本框 10"/>
          <p:cNvSpPr txBox="1"/>
          <p:nvPr>
            <p:custDataLst>
              <p:tags r:id="rId19"/>
            </p:custDataLst>
          </p:nvPr>
        </p:nvSpPr>
        <p:spPr>
          <a:xfrm>
            <a:off x="9472295" y="4765675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A57">
                    <a:lumMod val="90000"/>
                    <a:lumOff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（放出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气体）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5" grpId="0"/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7315" y="405130"/>
            <a:ext cx="12011025" cy="4351655"/>
          </a:xfrm>
        </p:spPr>
        <p:txBody>
          <a:bodyPr>
            <a:noAutofit/>
          </a:bodyPr>
          <a:lstStyle/>
          <a:p>
            <a:r>
              <a:rPr lang="en-US" altLang="zh-CN" sz="2600" b="1" smtClean="0"/>
              <a:t>5. 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某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有机物的结构简式如图所示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：</a:t>
            </a:r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 smtClean="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（</a:t>
            </a:r>
            <a:r>
              <a:rPr lang="en-US" altLang="zh-CN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en-US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）</a:t>
            </a:r>
            <a:r>
              <a:rPr lang="en-US" altLang="zh-CN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1mol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该有机物和过量的金属钠反应最多可以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</a:t>
            </a:r>
            <a:r>
              <a:rPr lang="en-US" altLang="zh-CN" sz="2600" b="1" u="sng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L H</a:t>
            </a:r>
            <a:r>
              <a:rPr lang="en-US" altLang="zh-CN" sz="2600" b="1" kern="100" baseline="-250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（标况下）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en-US" altLang="zh-CN" sz="2600" b="1" kern="10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pPr marL="0" indent="0" algn="just">
              <a:lnSpc>
                <a:spcPct val="150000"/>
              </a:lnSpc>
              <a:spcAft>
                <a:spcPct val="0"/>
              </a:spcAft>
              <a:buNone/>
            </a:pPr>
            <a:r>
              <a:rPr lang="zh-CN" altLang="en-US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（</a:t>
            </a:r>
            <a:r>
              <a:rPr lang="en-US" altLang="zh-CN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en-US" sz="2600" b="1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）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该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物质最多消耗</a:t>
            </a:r>
            <a:r>
              <a:rPr lang="en-US" altLang="zh-CN" sz="2600" b="1" kern="10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Na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NaOH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b="1" kern="10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NaHCO</a:t>
            </a:r>
            <a:r>
              <a:rPr lang="en-US" altLang="zh-CN" sz="2600" b="1" kern="100" baseline="-2500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的物质的量之比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</a:t>
            </a:r>
            <a:r>
              <a:rPr lang="en-US" altLang="zh-CN" sz="2600" b="1" u="sng" kern="100" smtClean="0">
                <a:latin typeface="Times New Roman" panose="02020603050405020304"/>
                <a:ea typeface="微软雅黑" panose="020B0503020204020204" charset="-122"/>
                <a:cs typeface="Courier New" panose="02070309020205020404" pitchFamily="49" charset="0"/>
              </a:rPr>
              <a:t>                            </a:t>
            </a:r>
            <a:r>
              <a:rPr lang="zh-CN" altLang="zh-CN" sz="2600" b="1" kern="10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60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endParaRPr lang="en-US" altLang="zh-CN" sz="2600" b="1" kern="10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  <a:p>
            <a:endParaRPr lang="en-US" altLang="zh-CN" sz="2600" b="1" kern="100"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3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40665"/>
            <a:ext cx="5181600" cy="309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074660" y="3927475"/>
            <a:ext cx="1085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33.6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06585" y="4583430"/>
            <a:ext cx="1455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3:2:2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/>
          <p:nvPr/>
        </p:nvGraphicFramePr>
        <p:xfrm>
          <a:off x="3599815" y="1439545"/>
          <a:ext cx="5885815" cy="372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3" imgW="5238750" imgH="3406140" progId="Paint.Picture">
                  <p:embed/>
                </p:oleObj>
              </mc:Choice>
              <mc:Fallback>
                <p:oleObj r:id="rId3" imgW="5238750" imgH="340614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99815" y="1439545"/>
                        <a:ext cx="5885815" cy="372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8915" y="132080"/>
            <a:ext cx="5904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6.</a:t>
            </a:r>
            <a:r>
              <a:rPr lang="zh-CN" altLang="en-US" sz="2800" b="1"/>
              <a:t>写出下列有机物所含官能团的名称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9117" y="109149"/>
          <a:ext cx="14509848" cy="6786880"/>
        </p:xfrm>
        <a:graphic>
          <a:graphicData uri="http://schemas.openxmlformats.org/drawingml/2006/table">
            <a:tbl>
              <a:tblPr/>
              <a:tblGrid>
                <a:gridCol w="3704688"/>
                <a:gridCol w="10805160"/>
              </a:tblGrid>
              <a:tr h="55626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r>
                        <a:rPr lang="zh-CN" altLang="zh-CN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官能团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r>
                        <a:rPr lang="zh-CN" alt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化学反应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D"/>
                    </a:solidFill>
                  </a:tcPr>
                </a:tc>
              </a:tr>
              <a:tr h="84963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72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</a:pPr>
                      <a:endParaRPr lang="en-US" alt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20000"/>
                        </a:lnSpc>
                      </a:pPr>
                      <a:endParaRPr lang="en-US" alt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  <a:p>
                      <a:pPr algn="ctr" eaLnBrk="0" hangingPunct="0">
                        <a:lnSpc>
                          <a:spcPct val="120000"/>
                        </a:lnSpc>
                      </a:pPr>
                      <a:endParaRPr lang="en-US" alt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20000"/>
                        </a:lnSpc>
                      </a:pP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98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  <a:buNone/>
                      </a:pPr>
                      <a:endParaRPr lang="en-US" alt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20000"/>
                        </a:lnSpc>
                        <a:buNone/>
                      </a:pPr>
                      <a:endParaRPr lang="zh-CN" alt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6650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  <a:buNone/>
                      </a:pPr>
                      <a:endParaRPr lang="en-US" alt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20000"/>
                        </a:lnSpc>
                        <a:buNone/>
                      </a:pPr>
                      <a:endParaRPr lang="zh-CN" alt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915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20000"/>
                        </a:lnSpc>
                        <a:buNone/>
                      </a:pPr>
                      <a:endParaRPr lang="zh-CN" alt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lnSpc>
                          <a:spcPct val="120000"/>
                        </a:lnSpc>
                        <a:buNone/>
                      </a:pPr>
                      <a:endParaRPr lang="zh-CN" alt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421640" y="1623060"/>
            <a:ext cx="2179320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96035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—C </a:t>
            </a:r>
            <a:r>
              <a:rPr kumimoji="0" lang="en-US" altLang="zh-CN" sz="2400" b="1" i="0" u="none" strike="noStrike" kern="100" cap="none" spc="-65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≡ ≡ 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C—</a:t>
            </a: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18438" t="21550" r="17243" b="25241"/>
          <a:stretch>
            <a:fillRect/>
          </a:stretch>
        </p:blipFill>
        <p:spPr>
          <a:xfrm>
            <a:off x="2096135" y="719455"/>
            <a:ext cx="1356995" cy="72326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3907532" y="782688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加成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</a:t>
            </a: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907532" y="1295376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938012" y="1760660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加聚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</a:t>
            </a: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5345132" y="783151"/>
            <a:ext cx="701196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使溴水或溴的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CCl</a:t>
            </a:r>
            <a:r>
              <a:rPr kumimoji="0" lang="en-US" altLang="zh-CN" sz="2400" b="1" i="0" u="none" strike="noStrike" kern="1200" cap="none" spc="0" normalizeH="0" baseline="-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褪色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5429587" y="1333475"/>
            <a:ext cx="701196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KMnO</a:t>
            </a:r>
            <a:r>
              <a:rPr lang="en-US" altLang="zh-CN" sz="2400" b="1" baseline="-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褪色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561340" y="2757656"/>
            <a:ext cx="2039513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96035" rtl="0" eaLnBrk="0" fontAlgn="ctr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羟基：</a:t>
            </a: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—OH</a:t>
            </a: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3868797" y="2297475"/>
            <a:ext cx="40608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与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 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反应（置换反应）</a:t>
            </a:r>
          </a:p>
        </p:txBody>
      </p: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3780129" y="2910732"/>
            <a:ext cx="6304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氧化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反应（燃烧、催化氧化、强氧化剂氧化）</a:t>
            </a:r>
          </a:p>
        </p:txBody>
      </p:sp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3868797" y="3523955"/>
            <a:ext cx="4773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取代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反应（与羧酸发生</a:t>
            </a:r>
            <a:r>
              <a:rPr lang="zh-CN" altLang="en-US" sz="2400" b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酯化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charset="-122"/>
              </a:rPr>
              <a:t>反应）</a:t>
            </a: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/>
          <a:srcRect l="42139" t="7261" r="3124" b="43785"/>
          <a:stretch>
            <a:fillRect/>
          </a:stretch>
        </p:blipFill>
        <p:spPr>
          <a:xfrm>
            <a:off x="1767205" y="4040505"/>
            <a:ext cx="1369060" cy="745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8285" y="5053330"/>
            <a:ext cx="320484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sym typeface="+mn-ea"/>
              </a:rPr>
              <a:t>羧基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sym typeface="+mn-ea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sym typeface="+mn-ea"/>
              </a:rPr>
              <a:t>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—COOH</a:t>
            </a:r>
          </a:p>
        </p:txBody>
      </p:sp>
      <p:sp>
        <p:nvSpPr>
          <p:cNvPr id="26" name="文本框 25"/>
          <p:cNvSpPr txBox="1"/>
          <p:nvPr>
            <p:custDataLst>
              <p:tags r:id="rId14"/>
            </p:custDataLst>
          </p:nvPr>
        </p:nvSpPr>
        <p:spPr>
          <a:xfrm>
            <a:off x="3968492" y="4199040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氧化反应（催化氧化成羧酸）</a:t>
            </a:r>
          </a:p>
        </p:txBody>
      </p:sp>
      <p:pic>
        <p:nvPicPr>
          <p:cNvPr id="37" name="图片 3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468120" y="5848350"/>
            <a:ext cx="2058035" cy="11245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9395" y="85090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碳碳双键：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5295" y="437451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醛基：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4625" y="6219825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酯基：</a:t>
            </a:r>
          </a:p>
        </p:txBody>
      </p:sp>
      <p:sp>
        <p:nvSpPr>
          <p:cNvPr id="30" name="文本框 29"/>
          <p:cNvSpPr txBox="1"/>
          <p:nvPr>
            <p:custDataLst>
              <p:tags r:id="rId16"/>
            </p:custDataLst>
          </p:nvPr>
        </p:nvSpPr>
        <p:spPr>
          <a:xfrm>
            <a:off x="3938012" y="6119298"/>
            <a:ext cx="3840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取代反应（水解成酸和醇）</a:t>
            </a: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3875782" y="4870574"/>
            <a:ext cx="6583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酸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性（与金属、金属氧化物、碱、某些盐反应）</a:t>
            </a: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3816092" y="5376343"/>
            <a:ext cx="44678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ea typeface="+mj-ea"/>
              </a:defRPr>
            </a:lvl1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取代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反应（与醇发生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酯化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反应）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1" grpId="0"/>
      <p:bldP spid="21" grpId="1"/>
      <p:bldP spid="23" grpId="0"/>
      <p:bldP spid="23" grpId="1"/>
      <p:bldP spid="29" grpId="0"/>
      <p:bldP spid="29" grpId="1"/>
      <p:bldP spid="32" grpId="0"/>
      <p:bldP spid="33" grpId="0"/>
      <p:bldP spid="34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8750" y="-98425"/>
            <a:ext cx="118745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．柳树皮中的水杨酸可与乙酸酐发生下列反应生成乙酰水杨酸</a:t>
            </a: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阿司匹林</a:t>
            </a: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640715" y="592455"/>
            <a:ext cx="10617835" cy="3040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58750" y="923925"/>
            <a:ext cx="1187450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50000"/>
              </a:lnSpc>
            </a:pP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endParaRPr lang="zh-CN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以下说法中不正确的是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．水杨酸和乙酰水杨酸均有两种含氧官能团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．该反应的类型为加成反应</a:t>
            </a:r>
            <a:endParaRPr lang="en-US" sz="28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乙酰水杨酸的化学式为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en-US" alt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一定条件下，能发生酯化反应</a:t>
            </a:r>
          </a:p>
          <a:p>
            <a:pPr indent="0">
              <a:lnSpc>
                <a:spcPct val="150000"/>
              </a:lnSpc>
            </a:pP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r>
              <a:rPr lang="zh-CN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．反应式中有三种物质可直接与小苏打水溶液反应产生</a:t>
            </a:r>
            <a:r>
              <a:rPr 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lang="en-US" sz="2800" b="1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en-US" sz="2800" b="1" baseline="-250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293235" y="3632835"/>
            <a:ext cx="622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8147685" y="1161415"/>
            <a:ext cx="5080000" cy="508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4" name="Rectangle 31"/>
          <p:cNvSpPr/>
          <p:nvPr>
            <p:custDataLst>
              <p:tags r:id="rId2"/>
            </p:custDataLst>
          </p:nvPr>
        </p:nvSpPr>
        <p:spPr>
          <a:xfrm>
            <a:off x="8669655" y="6322695"/>
            <a:ext cx="3299460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食醋含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 </a:t>
            </a:r>
            <a:r>
              <a:rPr lang="en-US" altLang="zh-CN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乙酸</a:t>
            </a:r>
            <a:endParaRPr lang="zh-CN" altLang="zh-CN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2578735" y="-191135"/>
            <a:ext cx="6090285" cy="8458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36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4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乙酸（</a:t>
            </a:r>
            <a:r>
              <a:rPr lang="zh-CN" altLang="en-US" sz="4400" b="1">
                <a:sym typeface="+mn-ea"/>
              </a:rPr>
              <a:t>俗称</a:t>
            </a:r>
            <a:r>
              <a:rPr lang="zh-CN" altLang="en-US" sz="4400" b="1">
                <a:solidFill>
                  <a:srgbClr val="C00000"/>
                </a:solidFill>
                <a:sym typeface="+mn-ea"/>
              </a:rPr>
              <a:t>醋酸</a:t>
            </a:r>
            <a:r>
              <a:rPr lang="zh-CN" altLang="en-US" sz="4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graphicFrame>
        <p:nvGraphicFramePr>
          <p:cNvPr id="2" name="对象 1"/>
          <p:cNvGraphicFramePr/>
          <p:nvPr/>
        </p:nvGraphicFramePr>
        <p:xfrm>
          <a:off x="-31750" y="1281430"/>
          <a:ext cx="2672715" cy="545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7" imgW="2670810" imgH="5448300" progId="Paint.Picture">
                  <p:embed/>
                </p:oleObj>
              </mc:Choice>
              <mc:Fallback>
                <p:oleObj r:id="rId7" imgW="2670810" imgH="54483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1750" y="1281430"/>
                        <a:ext cx="2672715" cy="545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文本框 17"/>
          <p:cNvSpPr/>
          <p:nvPr>
            <p:custDataLst>
              <p:tags r:id="rId4"/>
            </p:custDataLst>
          </p:nvPr>
        </p:nvSpPr>
        <p:spPr>
          <a:xfrm>
            <a:off x="2526030" y="1668145"/>
            <a:ext cx="6911340" cy="3969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1. </a:t>
            </a:r>
            <a:r>
              <a:rPr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物理性质：</a:t>
            </a:r>
          </a:p>
          <a:p>
            <a:pPr lvl="0">
              <a:lnSpc>
                <a:spcPct val="150000"/>
              </a:lnSpc>
            </a:pPr>
            <a:r>
              <a:rPr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①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、无色、有强烈刺激性气味的</a:t>
            </a:r>
            <a:r>
              <a:rPr lang="zh-CN" altLang="en-US" sz="32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液体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；</a:t>
            </a:r>
            <a:endParaRPr lang="en-US" altLang="zh-CN" sz="3200" b="1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lvl="0">
              <a:lnSpc>
                <a:spcPct val="150000"/>
              </a:lnSpc>
            </a:pPr>
            <a:r>
              <a:rPr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②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、熔点</a:t>
            </a:r>
            <a:r>
              <a:rPr lang="en-US" altLang="zh-CN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16.6℃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；</a:t>
            </a:r>
          </a:p>
          <a:p>
            <a:pPr lvl="0">
              <a:lnSpc>
                <a:spcPct val="150000"/>
              </a:lnSpc>
            </a:pPr>
            <a:r>
              <a:rPr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③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、沸点</a:t>
            </a:r>
            <a:r>
              <a:rPr lang="en-US" altLang="zh-CN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118 ℃ (</a:t>
            </a:r>
            <a:r>
              <a:rPr lang="zh-CN" altLang="en-US" sz="32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易挥发</a:t>
            </a:r>
            <a:r>
              <a:rPr lang="en-US" altLang="zh-CN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；</a:t>
            </a:r>
            <a:endParaRPr lang="en-US" altLang="zh-CN" sz="3200" b="1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lvl="0">
              <a:lnSpc>
                <a:spcPct val="150000"/>
              </a:lnSpc>
            </a:pPr>
            <a:r>
              <a:rPr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④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易溶于水</a:t>
            </a:r>
            <a:r>
              <a:rPr lang="zh-CN" altLang="en-US" sz="3200" b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、乙醇等。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-184758"/>
            <a:ext cx="10852237" cy="5930598"/>
          </a:xfrm>
        </p:spPr>
        <p:txBody>
          <a:bodyPr/>
          <a:lstStyle/>
          <a:p>
            <a:pPr marL="0" indent="0">
              <a:buNone/>
            </a:pPr>
            <a:endParaRPr lang="en-US" altLang="zh-CN" b="1" smtClean="0"/>
          </a:p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89644" y="1756538"/>
          <a:ext cx="11907892" cy="3864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985"/>
                <a:gridCol w="2901950"/>
                <a:gridCol w="1983740"/>
                <a:gridCol w="2173951"/>
                <a:gridCol w="1793266"/>
              </a:tblGrid>
              <a:tr h="814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 smtClean="0">
                          <a:sym typeface="+mn-ea"/>
                        </a:rPr>
                        <a:t>分子模型</a:t>
                      </a:r>
                      <a:endParaRPr lang="zh-CN" altLang="en-US" sz="2400" b="1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 smtClean="0">
                          <a:solidFill>
                            <a:schemeClr val="tx1"/>
                          </a:solidFill>
                        </a:rPr>
                        <a:t>结构式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 smtClean="0">
                          <a:solidFill>
                            <a:schemeClr val="tx1"/>
                          </a:solidFill>
                        </a:rPr>
                        <a:t>分子式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400" b="1" smtClean="0">
                          <a:sym typeface="+mn-ea"/>
                        </a:rPr>
                        <a:t>结构简式</a:t>
                      </a: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2400" b="1"/>
                        <a:t>官能团</a:t>
                      </a:r>
                    </a:p>
                  </a:txBody>
                  <a:tcPr anchor="ctr"/>
                </a:tc>
              </a:tr>
              <a:tr h="30416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CN" sz="2400" b="1" smtClean="0"/>
                    </a:p>
                    <a:p>
                      <a:pPr algn="ctr">
                        <a:lnSpc>
                          <a:spcPct val="200000"/>
                        </a:lnSpc>
                      </a:pPr>
                      <a:endParaRPr lang="en-US" altLang="zh-CN" sz="2400" b="1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zh-CN" altLang="en-US" sz="2400" b="1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buNone/>
                      </a:pPr>
                      <a:endParaRPr lang="zh-CN" altLang="en-US" sz="2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263005" y="3789045"/>
            <a:ext cx="1784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8323400" y="3552581"/>
            <a:ext cx="18382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endParaRPr lang="zh-CN" altLang="en-US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8044" y="3330374"/>
            <a:ext cx="2604328" cy="143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9865" y="3138805"/>
            <a:ext cx="3028950" cy="1930400"/>
          </a:xfrm>
          <a:prstGeom prst="rect">
            <a:avLst/>
          </a:prstGeom>
        </p:spPr>
      </p:pic>
      <p:sp>
        <p:nvSpPr>
          <p:cNvPr id="22529" name="矩形 11"/>
          <p:cNvSpPr/>
          <p:nvPr>
            <p:custDataLst>
              <p:tags r:id="rId8"/>
            </p:custDataLst>
          </p:nvPr>
        </p:nvSpPr>
        <p:spPr>
          <a:xfrm>
            <a:off x="0" y="244475"/>
            <a:ext cx="12192000" cy="10166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 algn="ctr"/>
            <a:r>
              <a:rPr lang="en-US" altLang="zh-CN" sz="5400" b="1" spc="600">
                <a:solidFill>
                  <a:srgbClr val="527691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sym typeface="思源黑体 CN" panose="020F0302020204030204"/>
              </a:rPr>
              <a:t>2.-</a:t>
            </a:r>
            <a:r>
              <a:rPr sz="5400" b="1" spc="600">
                <a:solidFill>
                  <a:srgbClr val="527691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sym typeface="思源黑体 CN" panose="020F0302020204030204"/>
              </a:rPr>
              <a:t>乙酸的结构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42880" y="2711450"/>
            <a:ext cx="1755140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00000"/>
              </a:lnSpc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sym typeface="+mn-ea"/>
              </a:rPr>
              <a:t>羧基</a:t>
            </a:r>
            <a:endParaRPr lang="zh-CN" altLang="en-US" sz="2800" b="1">
              <a:solidFill>
                <a:srgbClr val="FF0000"/>
              </a:solidFill>
              <a:latin typeface="Times New Roman" panose="02020603050405020304"/>
            </a:endParaRPr>
          </a:p>
          <a:p>
            <a:pPr algn="l">
              <a:lnSpc>
                <a:spcPct val="200000"/>
              </a:lnSpc>
              <a:buNone/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—COOH</a:t>
            </a:r>
          </a:p>
        </p:txBody>
      </p:sp>
      <p:graphicFrame>
        <p:nvGraphicFramePr>
          <p:cNvPr id="24586" name="对象 9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0407333" y="4418013"/>
          <a:ext cx="1501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13" imgW="1215390" imgH="717550" progId="ChemDraw.Document.6.0">
                  <p:embed/>
                </p:oleObj>
              </mc:Choice>
              <mc:Fallback>
                <p:oleObj r:id="rId13" imgW="1215390" imgH="717550" progId="ChemDraw.Document.6.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07333" y="4418013"/>
                        <a:ext cx="1501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t11318\桌面\modulo_text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0" y="0"/>
            <a:ext cx="1428201" cy="6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645458" y="589204"/>
            <a:ext cx="29741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羧的来源</a:t>
            </a:r>
            <a:endParaRPr lang="zh-CN" altLang="en-US" sz="4400" spc="3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192000" y="1654825"/>
            <a:ext cx="1006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氧</a:t>
            </a:r>
            <a:endParaRPr lang="zh-CN" altLang="en-US" sz="44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2058072" y="2424266"/>
            <a:ext cx="12746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酸</a:t>
            </a:r>
            <a:endParaRPr lang="zh-CN" altLang="en-US" sz="4400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4645458" y="1916434"/>
            <a:ext cx="12746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气</a:t>
            </a:r>
          </a:p>
        </p:txBody>
      </p:sp>
      <p:sp>
        <p:nvSpPr>
          <p:cNvPr id="26" name="文本框 25"/>
          <p:cNvSpPr txBox="1"/>
          <p:nvPr>
            <p:custDataLst>
              <p:tags r:id="rId6"/>
            </p:custDataLst>
          </p:nvPr>
        </p:nvSpPr>
        <p:spPr>
          <a:xfrm>
            <a:off x="4807094" y="2340227"/>
            <a:ext cx="775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羊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6243350" y="2162656"/>
            <a:ext cx="9236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酉</a:t>
            </a: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6774443" y="2162655"/>
            <a:ext cx="8589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夋</a:t>
            </a:r>
          </a:p>
        </p:txBody>
      </p:sp>
      <p:sp>
        <p:nvSpPr>
          <p:cNvPr id="29" name="文本框 28"/>
          <p:cNvSpPr txBox="1"/>
          <p:nvPr>
            <p:custDataLst>
              <p:tags r:id="rId9"/>
            </p:custDataLst>
          </p:nvPr>
        </p:nvSpPr>
        <p:spPr>
          <a:xfrm>
            <a:off x="4797858" y="2340227"/>
            <a:ext cx="775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羊</a:t>
            </a:r>
          </a:p>
        </p:txBody>
      </p:sp>
      <p:sp>
        <p:nvSpPr>
          <p:cNvPr id="30" name="文本框 29"/>
          <p:cNvSpPr txBox="1"/>
          <p:nvPr>
            <p:custDataLst>
              <p:tags r:id="rId10"/>
            </p:custDataLst>
          </p:nvPr>
        </p:nvSpPr>
        <p:spPr>
          <a:xfrm>
            <a:off x="6765207" y="2158604"/>
            <a:ext cx="8589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夋</a:t>
            </a:r>
          </a:p>
        </p:txBody>
      </p:sp>
      <p:sp>
        <p:nvSpPr>
          <p:cNvPr id="31" name="Text Box 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89494" y="4570092"/>
            <a:ext cx="48860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羧基是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苏新诗柳楷简" panose="02010600030101010101" pitchFamily="2" charset="-122"/>
                <a:ea typeface="苏新诗柳楷简" panose="02010600030101010101" pitchFamily="2" charset="-122"/>
              </a:rPr>
              <a:t>含氧</a:t>
            </a:r>
            <a:r>
              <a:rPr lang="zh-CN" altLang="en-US" sz="3200" b="1">
                <a:solidFill>
                  <a:srgbClr val="0000FF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的</a:t>
            </a:r>
            <a:r>
              <a:rPr lang="zh-CN" altLang="en-US" sz="3200" b="1">
                <a:solidFill>
                  <a:srgbClr val="FF5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苏新诗柳楷简" panose="02010600030101010101" pitchFamily="2" charset="-122"/>
                <a:ea typeface="苏新诗柳楷简" panose="02010600030101010101" pitchFamily="2" charset="-122"/>
              </a:rPr>
              <a:t>酸性</a:t>
            </a:r>
            <a:r>
              <a:rPr lang="zh-CN" altLang="en-US" sz="3200" b="1">
                <a:solidFill>
                  <a:srgbClr val="0000FF"/>
                </a:solidFill>
                <a:latin typeface="苏新诗柳楷简" panose="02010600030101010101" pitchFamily="2" charset="-122"/>
                <a:ea typeface="苏新诗柳楷简" panose="02010600030101010101" pitchFamily="2" charset="-122"/>
              </a:rPr>
              <a:t>官能团！</a:t>
            </a:r>
            <a:endParaRPr lang="zh-CN" altLang="en-US" sz="3600" b="1">
              <a:solidFill>
                <a:srgbClr val="0000FF"/>
              </a:solidFill>
              <a:latin typeface="苏新诗柳楷简" panose="02010600030101010101" pitchFamily="2" charset="-122"/>
              <a:ea typeface="苏新诗柳楷简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4.07407E-06 L 0.06107 0.14815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3.33333E-06 L -0.06367 0.17292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458335" y="5020945"/>
            <a:ext cx="7625715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                                      (CH</a:t>
            </a:r>
            <a:r>
              <a:rPr lang="en-US" altLang="zh-CN" sz="2400" b="1" baseline="-2500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COO)</a:t>
            </a:r>
            <a:r>
              <a:rPr lang="en-US" altLang="zh-CN" sz="2400" b="1" baseline="-2500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</a:t>
            </a: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+H</a:t>
            </a:r>
            <a:r>
              <a:rPr lang="en-US" altLang="zh-CN" sz="2400" b="1" baseline="-2500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O+CO</a:t>
            </a:r>
            <a:r>
              <a:rPr lang="en-US" altLang="zh-CN" sz="2400" b="1" baseline="-2500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↑</a:t>
            </a: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-158" y="2155702"/>
            <a:ext cx="2320767" cy="4065473"/>
            <a:chOff x="-1108" y="2806"/>
            <a:chExt cx="4873" cy="8537"/>
          </a:xfrm>
        </p:grpSpPr>
        <p:sp>
          <p:nvSpPr>
            <p:cNvPr id="38915" name="文本框 1"/>
            <p:cNvSpPr txBox="1"/>
            <p:nvPr>
              <p:custDataLst>
                <p:tags r:id="rId24"/>
              </p:custDataLst>
            </p:nvPr>
          </p:nvSpPr>
          <p:spPr>
            <a:xfrm>
              <a:off x="-1108" y="5906"/>
              <a:ext cx="4751" cy="1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</a:t>
              </a:r>
              <a:r>
                <a:rPr lang="zh-CN" altLang="en-US" sz="28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酸的通性</a:t>
              </a:r>
            </a:p>
          </p:txBody>
        </p:sp>
        <p:sp>
          <p:nvSpPr>
            <p:cNvPr id="3" name="左大括号 2"/>
            <p:cNvSpPr/>
            <p:nvPr>
              <p:custDataLst>
                <p:tags r:id="rId25"/>
              </p:custDataLst>
            </p:nvPr>
          </p:nvSpPr>
          <p:spPr>
            <a:xfrm>
              <a:off x="3376" y="2806"/>
              <a:ext cx="389" cy="8537"/>
            </a:xfrm>
            <a:prstGeom prst="leftBrac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2320925" y="1325880"/>
            <a:ext cx="28460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与指示剂反应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514215" y="1325880"/>
            <a:ext cx="2665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rPr>
              <a:t>使</a:t>
            </a:r>
            <a:r>
              <a:rPr lang="zh-CN" altLang="en-US" sz="2400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紫色石蕊</a:t>
            </a:r>
            <a:r>
              <a:rPr lang="zh-CN" altLang="en-US" sz="2400" b="1">
                <a:solidFill>
                  <a:srgbClr val="2E75B6"/>
                </a:solidFill>
                <a:latin typeface="微软雅黑" panose="020B0503020204020204" charset="-122"/>
                <a:ea typeface="微软雅黑" panose="020B0503020204020204" charset="-122"/>
              </a:rPr>
              <a:t>溶液变</a:t>
            </a:r>
            <a:endParaRPr lang="zh-CN" altLang="en-US" sz="2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310130" y="1985010"/>
            <a:ext cx="26130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与活泼金属反应</a:t>
            </a: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804410" y="1986280"/>
            <a:ext cx="27705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COOH+Zn→</a:t>
            </a: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2346325" y="2592070"/>
            <a:ext cx="2967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与金属氧化物反应</a:t>
            </a: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2634615" y="3891280"/>
            <a:ext cx="1689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与碱反应</a:t>
            </a: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496435" y="3674110"/>
            <a:ext cx="36391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COOH+Mg(OH)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→</a:t>
            </a: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2277745" y="5123815"/>
            <a:ext cx="25311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与某些盐反应（除水垢）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4750435" y="5039995"/>
            <a:ext cx="31584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COOH+CaCO</a:t>
            </a:r>
            <a:r>
              <a:rPr lang="en-US" altLang="zh-CN" sz="24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→</a:t>
            </a:r>
            <a:endParaRPr lang="en-US" altLang="zh-CN" sz="2400" b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7" name="Text Box 14"/>
          <p:cNvSpPr txBox="1"/>
          <p:nvPr>
            <p:custDataLst>
              <p:tags r:id="rId13"/>
            </p:custDataLst>
          </p:nvPr>
        </p:nvSpPr>
        <p:spPr>
          <a:xfrm>
            <a:off x="4623435" y="688340"/>
            <a:ext cx="61188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COOH          CH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COO</a:t>
            </a:r>
            <a:r>
              <a:rPr lang="en-US" altLang="zh-CN" sz="32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+ H</a:t>
            </a:r>
            <a:r>
              <a:rPr lang="en-US" altLang="zh-CN" sz="3200" b="1" baseline="3000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</a:p>
        </p:txBody>
      </p:sp>
      <p:sp>
        <p:nvSpPr>
          <p:cNvPr id="32769" name="矩形 11"/>
          <p:cNvSpPr/>
          <p:nvPr>
            <p:custDataLst>
              <p:tags r:id="rId14"/>
            </p:custDataLst>
          </p:nvPr>
        </p:nvSpPr>
        <p:spPr>
          <a:xfrm>
            <a:off x="0" y="-154915"/>
            <a:ext cx="12191999" cy="102974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 algn="ctr"/>
            <a:r>
              <a:rPr lang="en-US" altLang="zh-CN" sz="3200" b="1" spc="600">
                <a:solidFill>
                  <a:srgbClr val="527691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sym typeface="思源黑体 CN" panose="020F0302020204030204"/>
              </a:rPr>
              <a:t>3.-</a:t>
            </a:r>
            <a:r>
              <a:rPr lang="zh-CN" altLang="en-US" sz="3200" b="1" spc="600">
                <a:solidFill>
                  <a:srgbClr val="527691"/>
                </a:solidFill>
                <a:latin typeface="阿里汉仪智能黑体" panose="02010600030101010101" pitchFamily="18" charset="-122"/>
                <a:ea typeface="阿里汉仪智能黑体" panose="02010600030101010101" pitchFamily="18" charset="-122"/>
                <a:sym typeface="思源黑体 CN" panose="020F0302020204030204"/>
              </a:rPr>
              <a:t>化学性质</a:t>
            </a:r>
          </a:p>
        </p:txBody>
      </p:sp>
      <p:pic>
        <p:nvPicPr>
          <p:cNvPr id="161" name="图片 160"/>
          <p:cNvPicPr/>
          <p:nvPr>
            <p:custDataLst>
              <p:tags r:id="rId15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789420" y="798195"/>
            <a:ext cx="882650" cy="43688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98365" y="6221095"/>
            <a:ext cx="5212080" cy="5219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酸性：</a:t>
            </a: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kumimoji="1"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COOH</a:t>
            </a: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1"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1" lang="en-US" altLang="zh-CN" sz="2800" b="1" baseline="-25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771" name="文本框 30"/>
          <p:cNvSpPr/>
          <p:nvPr>
            <p:custDataLst>
              <p:tags r:id="rId17"/>
            </p:custDataLst>
          </p:nvPr>
        </p:nvSpPr>
        <p:spPr>
          <a:xfrm>
            <a:off x="5188585" y="2744470"/>
            <a:ext cx="338074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/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COOH</a:t>
            </a:r>
            <a:r>
              <a:rPr lang="zh-CN" altLang="en-US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→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4210" y="142748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红色</a:t>
            </a:r>
          </a:p>
        </p:txBody>
      </p:sp>
      <p:sp>
        <p:nvSpPr>
          <p:cNvPr id="4" name="文本框 3"/>
          <p:cNvSpPr txBox="1"/>
          <p:nvPr>
            <p:custDataLst>
              <p:tags r:id="rId18"/>
            </p:custDataLst>
          </p:nvPr>
        </p:nvSpPr>
        <p:spPr>
          <a:xfrm>
            <a:off x="4648200" y="1985645"/>
            <a:ext cx="6413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                               (CH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COO)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Zn+H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06955" y="708660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电离方程式：</a:t>
            </a:r>
          </a:p>
        </p:txBody>
      </p:sp>
      <p:sp>
        <p:nvSpPr>
          <p:cNvPr id="17" name="文本框 30"/>
          <p:cNvSpPr/>
          <p:nvPr>
            <p:custDataLst>
              <p:tags r:id="rId19"/>
            </p:custDataLst>
          </p:nvPr>
        </p:nvSpPr>
        <p:spPr>
          <a:xfrm>
            <a:off x="6160135" y="2738755"/>
            <a:ext cx="536321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/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2(CH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COO)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Fe+3H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文本框 17"/>
          <p:cNvSpPr txBox="1"/>
          <p:nvPr>
            <p:custDataLst>
              <p:tags r:id="rId20"/>
            </p:custDataLst>
          </p:nvPr>
        </p:nvSpPr>
        <p:spPr>
          <a:xfrm>
            <a:off x="4401185" y="3680460"/>
            <a:ext cx="7402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                                            (CH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COO)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Mg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+2H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31760" y="611949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＞</a:t>
            </a:r>
          </a:p>
        </p:txBody>
      </p:sp>
      <p:sp>
        <p:nvSpPr>
          <p:cNvPr id="344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90060" y="5659120"/>
            <a:ext cx="85331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CaCO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2CH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2CH</a:t>
            </a:r>
            <a:r>
              <a:rPr kumimoji="0" lang="en-US" altLang="zh-CN" sz="2400" b="1" i="0" u="none" strike="noStrike" kern="1200" cap="none" spc="0" normalizeH="0" baseline="-2500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</a:t>
            </a:r>
            <a:r>
              <a:rPr lang="en-US" altLang="zh-CN" sz="2400" b="1" baseline="30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↑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4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4215130" y="5222240"/>
            <a:ext cx="76200" cy="138303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22"/>
            </p:custDataLst>
          </p:nvPr>
        </p:nvSpPr>
        <p:spPr>
          <a:xfrm>
            <a:off x="4528185" y="4245610"/>
            <a:ext cx="74028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COOH+Mg(OH)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→2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</a:t>
            </a:r>
            <a:r>
              <a:rPr lang="en-US" altLang="zh-CN" sz="2400" b="1" baseline="30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 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+2H</a:t>
            </a:r>
            <a:r>
              <a:rPr lang="en-US" altLang="zh-CN" sz="2400" b="1" baseline="-25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O+Mg</a:t>
            </a:r>
            <a:r>
              <a:rPr lang="en-US" altLang="zh-CN" sz="2400" b="1" baseline="30000">
                <a:solidFill>
                  <a:srgbClr val="2E75B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2+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4235450" y="3990340"/>
            <a:ext cx="211455" cy="83058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5019040" y="2884170"/>
            <a:ext cx="163195" cy="8718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30"/>
          <p:cNvSpPr/>
          <p:nvPr>
            <p:custDataLst>
              <p:tags r:id="rId23"/>
            </p:custDataLst>
          </p:nvPr>
        </p:nvSpPr>
        <p:spPr>
          <a:xfrm>
            <a:off x="5188585" y="3253105"/>
            <a:ext cx="68961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/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Fe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6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COO</a:t>
            </a:r>
            <a:r>
              <a:rPr lang="en-US" altLang="pt-BR" sz="2400" b="1" baseline="30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+3H</a:t>
            </a:r>
            <a:r>
              <a:rPr lang="pt-BR" altLang="zh-CN" sz="2400" b="1" baseline="-25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pt-BR" altLang="zh-CN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pt-BR" sz="2400" b="1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+2Fe</a:t>
            </a:r>
            <a:r>
              <a:rPr lang="en-US" altLang="pt-BR" sz="2400" b="1" baseline="30000">
                <a:solidFill>
                  <a:srgbClr val="333333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3+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38927" grpId="0"/>
      <p:bldP spid="38927" grpId="1"/>
      <p:bldP spid="2" grpId="0"/>
      <p:bldP spid="2" grpId="1"/>
      <p:bldP spid="4" grpId="0"/>
      <p:bldP spid="4" grpId="1"/>
      <p:bldP spid="17" grpId="0"/>
      <p:bldP spid="18" grpId="0"/>
      <p:bldP spid="23" grpId="0"/>
      <p:bldP spid="23" grpId="1"/>
      <p:bldP spid="344" grpId="0"/>
      <p:bldP spid="1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 descr="chuwudeshiyanzhangzhitu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839143" y="1771015"/>
            <a:ext cx="4584700" cy="3827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3" name="Text Box 5"/>
          <p:cNvSpPr/>
          <p:nvPr>
            <p:custDataLst>
              <p:tags r:id="rId2"/>
            </p:custDataLst>
          </p:nvPr>
        </p:nvSpPr>
        <p:spPr>
          <a:xfrm>
            <a:off x="7797800" y="200310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>
                <a:latin typeface="Arial Black" panose="020B0A04020102020204" pitchFamily="34" charset="0"/>
                <a:sym typeface="Arial Black" panose="020B0A04020102020204" pitchFamily="34" charset="0"/>
              </a:rPr>
              <a:t>CH</a:t>
            </a:r>
            <a:r>
              <a:rPr lang="en-US" altLang="zh-CN" sz="2800" baseline="-25000"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r>
              <a:rPr lang="en-US" altLang="zh-CN" sz="2800">
                <a:latin typeface="Arial Black" panose="020B0A04020102020204" pitchFamily="34" charset="0"/>
                <a:sym typeface="Arial Black" panose="020B0A04020102020204" pitchFamily="34" charset="0"/>
              </a:rPr>
              <a:t>COOH</a:t>
            </a:r>
            <a:endParaRPr lang="en-US" altLang="zh-CN" sz="3600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12644" name="Text Box 6"/>
          <p:cNvSpPr/>
          <p:nvPr>
            <p:custDataLst>
              <p:tags r:id="rId3"/>
            </p:custDataLst>
          </p:nvPr>
        </p:nvSpPr>
        <p:spPr>
          <a:xfrm>
            <a:off x="4519930" y="5344160"/>
            <a:ext cx="3818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>
                <a:latin typeface="Arial Black" panose="020B0A04020102020204" pitchFamily="34" charset="0"/>
                <a:sym typeface="Arial Black" panose="020B0A04020102020204" pitchFamily="34" charset="0"/>
              </a:rPr>
              <a:t>Na</a:t>
            </a:r>
            <a:r>
              <a:rPr lang="en-US" altLang="zh-CN" sz="2800" b="1" baseline="-25000">
                <a:latin typeface="Arial Black" panose="020B0A04020102020204" pitchFamily="34" charset="0"/>
                <a:sym typeface="Arial Black" panose="020B0A04020102020204" pitchFamily="34" charset="0"/>
              </a:rPr>
              <a:t>2</a:t>
            </a:r>
            <a:r>
              <a:rPr lang="en-US" altLang="zh-CN" sz="2800" b="1">
                <a:latin typeface="Arial Black" panose="020B0A04020102020204" pitchFamily="34" charset="0"/>
                <a:sym typeface="Arial Black" panose="020B0A04020102020204" pitchFamily="34" charset="0"/>
              </a:rPr>
              <a:t>CO</a:t>
            </a:r>
            <a:r>
              <a:rPr lang="en-US" altLang="zh-CN" sz="2800" b="1" baseline="-25000"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r>
              <a:rPr lang="zh-CN" altLang="en-US" sz="2800" b="1">
                <a:latin typeface="Arial Black" panose="020B0A04020102020204" pitchFamily="34" charset="0"/>
                <a:sym typeface="Arial Black" panose="020B0A04020102020204" pitchFamily="34" charset="0"/>
              </a:rPr>
              <a:t>或</a:t>
            </a:r>
            <a:r>
              <a:rPr lang="en-US" altLang="zh-CN" sz="2800" b="1">
                <a:latin typeface="Arial Black" panose="020B0A04020102020204" pitchFamily="34" charset="0"/>
                <a:sym typeface="Arial Black" panose="020B0A04020102020204" pitchFamily="34" charset="0"/>
              </a:rPr>
              <a:t>NaHCO</a:t>
            </a:r>
            <a:r>
              <a:rPr lang="en-US" altLang="zh-CN" sz="2800" b="1" baseline="-25000">
                <a:latin typeface="Arial Black" panose="020B0A04020102020204" pitchFamily="34" charset="0"/>
                <a:sym typeface="Arial Black" panose="020B0A04020102020204" pitchFamily="34" charset="0"/>
              </a:rPr>
              <a:t>3</a:t>
            </a:r>
            <a:endParaRPr lang="en-US" altLang="zh-CN" sz="2800" b="1">
              <a:latin typeface="Arial Black" panose="020B0A040201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112645" name="Text Box 7"/>
          <p:cNvSpPr/>
          <p:nvPr>
            <p:custDataLst>
              <p:tags r:id="rId4"/>
            </p:custDataLst>
          </p:nvPr>
        </p:nvSpPr>
        <p:spPr>
          <a:xfrm>
            <a:off x="8715375" y="5343843"/>
            <a:ext cx="22304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澄清石灰水</a:t>
            </a:r>
          </a:p>
        </p:txBody>
      </p:sp>
      <p:sp>
        <p:nvSpPr>
          <p:cNvPr id="112646" name="Line 8"/>
          <p:cNvSpPr/>
          <p:nvPr>
            <p:custDataLst>
              <p:tags r:id="rId5"/>
            </p:custDataLst>
          </p:nvPr>
        </p:nvSpPr>
        <p:spPr>
          <a:xfrm flipV="1">
            <a:off x="7534593" y="2304415"/>
            <a:ext cx="396875" cy="5556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12647" name="Line 9"/>
          <p:cNvSpPr/>
          <p:nvPr>
            <p:custDataLst>
              <p:tags r:id="rId6"/>
            </p:custDataLst>
          </p:nvPr>
        </p:nvSpPr>
        <p:spPr>
          <a:xfrm flipH="1">
            <a:off x="6633845" y="5017770"/>
            <a:ext cx="348615" cy="35750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112648" name="Line 11"/>
          <p:cNvSpPr/>
          <p:nvPr>
            <p:custDataLst>
              <p:tags r:id="rId7"/>
            </p:custDataLst>
          </p:nvPr>
        </p:nvSpPr>
        <p:spPr>
          <a:xfrm flipH="1">
            <a:off x="9498330" y="4798695"/>
            <a:ext cx="391795" cy="57531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bevel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pic>
        <p:nvPicPr>
          <p:cNvPr id="2" name="图片 1" descr="人教版化学必修二乙酸_240" hidden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384550" y="1905000"/>
            <a:ext cx="5422900" cy="30480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8450" y="161925"/>
            <a:ext cx="3220720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zh-CN" sz="32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乙酸的化学性质</a:t>
            </a:r>
          </a:p>
        </p:txBody>
      </p:sp>
      <p:sp>
        <p:nvSpPr>
          <p:cNvPr id="107539" name="矩形 107538"/>
          <p:cNvSpPr/>
          <p:nvPr>
            <p:custDataLst>
              <p:tags r:id="rId10"/>
            </p:custDataLst>
          </p:nvPr>
        </p:nvSpPr>
        <p:spPr>
          <a:xfrm>
            <a:off x="640398" y="930275"/>
            <a:ext cx="2742565" cy="6572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15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3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电离方程式：</a:t>
            </a:r>
            <a:r>
              <a:rPr lang="en-US" altLang="zh-CN" sz="3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107541" name="组合 107540"/>
          <p:cNvGrpSpPr/>
          <p:nvPr>
            <p:custDataLst>
              <p:tags r:id="rId11"/>
            </p:custDataLst>
          </p:nvPr>
        </p:nvGrpSpPr>
        <p:grpSpPr>
          <a:xfrm>
            <a:off x="3289300" y="970280"/>
            <a:ext cx="5940425" cy="584201"/>
            <a:chOff x="1728" y="480"/>
            <a:chExt cx="3742" cy="368"/>
          </a:xfrm>
        </p:grpSpPr>
        <p:sp>
          <p:nvSpPr>
            <p:cNvPr id="107530" name="Rectangle 7"/>
            <p:cNvSpPr/>
            <p:nvPr>
              <p:custDataLst>
                <p:tags r:id="rId13"/>
              </p:custDataLst>
            </p:nvPr>
          </p:nvSpPr>
          <p:spPr>
            <a:xfrm>
              <a:off x="1728" y="480"/>
              <a:ext cx="374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COOH</a:t>
              </a:r>
              <a:r>
                <a:rPr lang="en-US" altLang="zh-CN" sz="24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               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CH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3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COO</a:t>
              </a:r>
              <a:r>
                <a:rPr lang="zh-CN" altLang="en-US" sz="3200" b="1" baseline="30000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－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+H</a:t>
              </a:r>
              <a:r>
                <a:rPr lang="en-US" altLang="zh-CN" sz="3200" b="1" baseline="30000">
                  <a:latin typeface="Times New Roman" panose="02020603050405020304" pitchFamily="18" charset="0"/>
                  <a:ea typeface="黑体" panose="02010609060101010101" charset="-122"/>
                  <a:sym typeface="黑体" panose="02010609060101010101" charset="-122"/>
                </a:rPr>
                <a:t>+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grpSp>
          <p:nvGrpSpPr>
            <p:cNvPr id="107531" name="Group 8"/>
            <p:cNvGrpSpPr/>
            <p:nvPr>
              <p:custDataLst>
                <p:tags r:id="rId14"/>
              </p:custDataLst>
            </p:nvPr>
          </p:nvGrpSpPr>
          <p:grpSpPr>
            <a:xfrm>
              <a:off x="3098" y="576"/>
              <a:ext cx="598" cy="216"/>
              <a:chOff x="0" y="0"/>
              <a:chExt cx="652" cy="192"/>
            </a:xfrm>
          </p:grpSpPr>
          <p:grpSp>
            <p:nvGrpSpPr>
              <p:cNvPr id="107532" name="Group 9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0" y="0"/>
                <a:ext cx="652" cy="51"/>
                <a:chOff x="0" y="0"/>
                <a:chExt cx="532" cy="51"/>
              </a:xfrm>
            </p:grpSpPr>
            <p:sp>
              <p:nvSpPr>
                <p:cNvPr id="107533" name="Line 10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0" y="51"/>
                  <a:ext cx="528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07534" name="Freeform 1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432" y="0"/>
                  <a:ext cx="100" cy="51"/>
                </a:xfrm>
                <a:custGeom>
                  <a:avLst/>
                  <a:gdLst>
                    <a:gd name="txL" fmla="*/ 0 w 100"/>
                    <a:gd name="txT" fmla="*/ 0 h 51"/>
                    <a:gd name="txR" fmla="*/ 100 w 100"/>
                    <a:gd name="txB" fmla="*/ 51 h 51"/>
                  </a:gdLst>
                  <a:ahLst/>
                  <a:cxnLst>
                    <a:cxn ang="0">
                      <a:pos x="0" y="0"/>
                    </a:cxn>
                    <a:cxn ang="0">
                      <a:pos x="100" y="51"/>
                    </a:cxn>
                  </a:cxnLst>
                  <a:rect l="txL" t="txT" r="txR" b="txB"/>
                  <a:pathLst>
                    <a:path w="100" h="51">
                      <a:moveTo>
                        <a:pt x="0" y="0"/>
                      </a:moveTo>
                      <a:lnTo>
                        <a:pt x="100" y="5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eaLnBrk="0" hangingPunct="0">
                    <a:buFont typeface="Arial" panose="020B0604020202020204" pitchFamily="34" charset="0"/>
                  </a:pPr>
                  <a:endParaRPr b="1">
                    <a:solidFill>
                      <a:srgbClr val="000000"/>
                    </a:solidFill>
                    <a:latin typeface="Arial" panose="020B0604020202020204" pitchFamily="34" charset="0"/>
                    <a:sym typeface="Calibri" panose="020F0502020204030204"/>
                  </a:endParaRPr>
                </a:p>
              </p:txBody>
            </p:sp>
          </p:grpSp>
          <p:grpSp>
            <p:nvGrpSpPr>
              <p:cNvPr id="107535" name="Group 12"/>
              <p:cNvGrpSpPr/>
              <p:nvPr>
                <p:custDataLst>
                  <p:tags r:id="rId16"/>
                </p:custDataLst>
              </p:nvPr>
            </p:nvGrpSpPr>
            <p:grpSpPr>
              <a:xfrm rot="10800000">
                <a:off x="0" y="141"/>
                <a:ext cx="652" cy="51"/>
                <a:chOff x="0" y="0"/>
                <a:chExt cx="532" cy="51"/>
              </a:xfrm>
            </p:grpSpPr>
            <p:sp>
              <p:nvSpPr>
                <p:cNvPr id="107536" name="Line 13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0" y="51"/>
                  <a:ext cx="528" cy="1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bevel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07537" name="Freeform 14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432" y="0"/>
                  <a:ext cx="100" cy="51"/>
                </a:xfrm>
                <a:custGeom>
                  <a:avLst/>
                  <a:gdLst>
                    <a:gd name="txL" fmla="*/ 0 w 100"/>
                    <a:gd name="txT" fmla="*/ 0 h 51"/>
                    <a:gd name="txR" fmla="*/ 100 w 100"/>
                    <a:gd name="txB" fmla="*/ 51 h 51"/>
                  </a:gdLst>
                  <a:ahLst/>
                  <a:cxnLst>
                    <a:cxn ang="0">
                      <a:pos x="0" y="0"/>
                    </a:cxn>
                    <a:cxn ang="0">
                      <a:pos x="100" y="51"/>
                    </a:cxn>
                  </a:cxnLst>
                  <a:rect l="txL" t="txT" r="txR" b="txB"/>
                  <a:pathLst>
                    <a:path w="100" h="51">
                      <a:moveTo>
                        <a:pt x="0" y="0"/>
                      </a:moveTo>
                      <a:lnTo>
                        <a:pt x="100" y="5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eaLnBrk="0" hangingPunct="0">
                    <a:buFont typeface="Arial" panose="020B0604020202020204" pitchFamily="34" charset="0"/>
                  </a:pPr>
                  <a:endParaRPr b="1">
                    <a:solidFill>
                      <a:srgbClr val="000000"/>
                    </a:solidFill>
                    <a:latin typeface="Arial" panose="020B0604020202020204" pitchFamily="34" charset="0"/>
                    <a:sym typeface="Calibri" panose="020F0502020204030204"/>
                  </a:endParaRPr>
                </a:p>
              </p:txBody>
            </p:sp>
          </p:grpSp>
        </p:grpSp>
      </p:grp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456565" y="1779270"/>
            <a:ext cx="3907155" cy="13233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请设计实验比较</a:t>
            </a:r>
            <a:r>
              <a:rPr lang="zh-CN" altLang="en-US" sz="266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乙酸与碳酸</a:t>
            </a:r>
            <a:r>
              <a:rPr lang="zh-CN" altLang="en-US" sz="2665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、盐酸的酸性强弱？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椭圆 254977"/>
          <p:cNvSpPr/>
          <p:nvPr>
            <p:custDataLst>
              <p:tags r:id="rId1"/>
            </p:custDataLst>
          </p:nvPr>
        </p:nvSpPr>
        <p:spPr>
          <a:xfrm>
            <a:off x="0" y="-102235"/>
            <a:ext cx="3527425" cy="733425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100000">
                <a:srgbClr val="CC99FF">
                  <a:gamma/>
                  <a:shade val="82353"/>
                  <a:invGamma/>
                </a:srgbClr>
              </a:gs>
            </a:gsLst>
            <a:path path="rect">
              <a:fillToRect l="100000" t="100000"/>
            </a:path>
          </a:gradFill>
          <a:ln w="127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生活小片断</a:t>
            </a:r>
          </a:p>
        </p:txBody>
      </p:sp>
      <p:sp>
        <p:nvSpPr>
          <p:cNvPr id="254983" name="文本框 254982"/>
          <p:cNvSpPr txBox="1"/>
          <p:nvPr>
            <p:custDataLst>
              <p:tags r:id="rId2"/>
            </p:custDataLst>
          </p:nvPr>
        </p:nvSpPr>
        <p:spPr>
          <a:xfrm>
            <a:off x="41275" y="680085"/>
            <a:ext cx="6207125" cy="1383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DE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800" b="1">
                <a:solidFill>
                  <a:srgbClr val="0000DE"/>
                </a:solidFill>
                <a:latin typeface="Times New Roman" panose="02020603050405020304" pitchFamily="18" charset="0"/>
              </a:rPr>
              <a:t>酒是陈的香”</a:t>
            </a:r>
            <a:r>
              <a:rPr lang="en-US" altLang="zh-CN" sz="2800" b="1">
                <a:latin typeface="Times New Roman" panose="02020603050405020304" pitchFamily="18" charset="0"/>
              </a:rPr>
              <a:t>—— </a:t>
            </a:r>
            <a:r>
              <a:rPr lang="zh-CN" altLang="en-US" sz="2800" b="1">
                <a:latin typeface="Times New Roman" panose="02020603050405020304" pitchFamily="18" charset="0"/>
              </a:rPr>
              <a:t>食品和饮料，超过保鲜期就会变质，而用粮食或水果酿造的酒会随着时间的延长而变得醇香</a:t>
            </a:r>
          </a:p>
        </p:txBody>
      </p:sp>
      <p:sp>
        <p:nvSpPr>
          <p:cNvPr id="254985" name="文本框 254984"/>
          <p:cNvSpPr txBox="1"/>
          <p:nvPr>
            <p:custDataLst>
              <p:tags r:id="rId3"/>
            </p:custDataLst>
          </p:nvPr>
        </p:nvSpPr>
        <p:spPr>
          <a:xfrm>
            <a:off x="6396355" y="551180"/>
            <a:ext cx="5782945" cy="1641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厨师烧鱼时常加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醋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并加点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酒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，这样鱼的味道就变得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无腥、香醇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，特别鲜美。</a:t>
            </a:r>
          </a:p>
        </p:txBody>
      </p:sp>
      <p:pic>
        <p:nvPicPr>
          <p:cNvPr id="254988" name="图片 25498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83120" y="3322320"/>
            <a:ext cx="4615180" cy="3291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274320" y="2732405"/>
            <a:ext cx="3718560" cy="4062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>
            <a:fillRect/>
          </a:stretch>
        </p:blipFill>
        <p:spPr bwMode="auto">
          <a:xfrm>
            <a:off x="3108960" y="3296920"/>
            <a:ext cx="4074160" cy="28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椭圆 5"/>
          <p:cNvSpPr/>
          <p:nvPr>
            <p:custDataLst>
              <p:tags r:id="rId7"/>
            </p:custDataLst>
          </p:nvPr>
        </p:nvSpPr>
        <p:spPr>
          <a:xfrm>
            <a:off x="5016500" y="2769235"/>
            <a:ext cx="2166620" cy="8229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没关系，喝点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醋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，解解酒。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5"/>
          <p:cNvGrpSpPr/>
          <p:nvPr>
            <p:custDataLst>
              <p:tags r:id="rId1"/>
            </p:custDataLst>
          </p:nvPr>
        </p:nvGrpSpPr>
        <p:grpSpPr>
          <a:xfrm>
            <a:off x="6661150" y="1582738"/>
            <a:ext cx="1196975" cy="762000"/>
            <a:chOff x="2448" y="2352"/>
            <a:chExt cx="754" cy="480"/>
          </a:xfrm>
        </p:grpSpPr>
        <p:sp>
          <p:nvSpPr>
            <p:cNvPr id="48130" name="Text Box 6"/>
            <p:cNvSpPr txBox="1"/>
            <p:nvPr>
              <p:custDataLst>
                <p:tags r:id="rId19"/>
              </p:custDataLst>
            </p:nvPr>
          </p:nvSpPr>
          <p:spPr>
            <a:xfrm>
              <a:off x="2448" y="2352"/>
              <a:ext cx="75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浓</a:t>
              </a: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H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r>
                <a:rPr lang="en-US" altLang="zh-CN" sz="2000" b="1">
                  <a:latin typeface="Times New Roman" panose="02020603050405020304" pitchFamily="18" charset="0"/>
                  <a:ea typeface="宋体" panose="02010600030101010101" pitchFamily="2" charset="-122"/>
                </a:rPr>
                <a:t>SO</a:t>
              </a:r>
              <a:r>
                <a:rPr lang="en-US" altLang="zh-CN" sz="2000" b="1" baseline="-25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48131" name="Group 7"/>
            <p:cNvGrpSpPr/>
            <p:nvPr>
              <p:custDataLst>
                <p:tags r:id="rId20"/>
              </p:custDataLst>
            </p:nvPr>
          </p:nvGrpSpPr>
          <p:grpSpPr>
            <a:xfrm>
              <a:off x="2496" y="2544"/>
              <a:ext cx="706" cy="148"/>
              <a:chOff x="2238" y="2928"/>
              <a:chExt cx="834" cy="144"/>
            </a:xfrm>
          </p:grpSpPr>
          <p:grpSp>
            <p:nvGrpSpPr>
              <p:cNvPr id="48132" name="Group 8"/>
              <p:cNvGrpSpPr/>
              <p:nvPr>
                <p:custDataLst>
                  <p:tags r:id="rId22"/>
                </p:custDataLst>
              </p:nvPr>
            </p:nvGrpSpPr>
            <p:grpSpPr>
              <a:xfrm>
                <a:off x="2252" y="2928"/>
                <a:ext cx="820" cy="48"/>
                <a:chOff x="2252" y="2928"/>
                <a:chExt cx="820" cy="48"/>
              </a:xfrm>
            </p:grpSpPr>
            <p:sp>
              <p:nvSpPr>
                <p:cNvPr id="48133" name="Line 9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252" y="2976"/>
                  <a:ext cx="81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8134" name="Line 10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2976" y="2928"/>
                  <a:ext cx="96" cy="4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grpSp>
            <p:nvGrpSpPr>
              <p:cNvPr id="48135" name="Group 11"/>
              <p:cNvGrpSpPr/>
              <p:nvPr>
                <p:custDataLst>
                  <p:tags r:id="rId23"/>
                </p:custDataLst>
              </p:nvPr>
            </p:nvGrpSpPr>
            <p:grpSpPr>
              <a:xfrm rot="10800000">
                <a:off x="2238" y="3024"/>
                <a:ext cx="820" cy="48"/>
                <a:chOff x="2252" y="2928"/>
                <a:chExt cx="820" cy="48"/>
              </a:xfrm>
            </p:grpSpPr>
            <p:sp>
              <p:nvSpPr>
                <p:cNvPr id="48136" name="Line 12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252" y="2976"/>
                  <a:ext cx="816" cy="0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48137" name="Line 13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2976" y="2928"/>
                  <a:ext cx="96" cy="48"/>
                </a:xfrm>
                <a:prstGeom prst="line">
                  <a:avLst/>
                </a:prstGeom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48138" name="AutoShape 14"/>
            <p:cNvSpPr/>
            <p:nvPr>
              <p:custDataLst>
                <p:tags r:id="rId21"/>
              </p:custDataLst>
            </p:nvPr>
          </p:nvSpPr>
          <p:spPr>
            <a:xfrm>
              <a:off x="2736" y="2688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3366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8139" name="Group 16"/>
          <p:cNvGrpSpPr/>
          <p:nvPr>
            <p:custDataLst>
              <p:tags r:id="rId2"/>
            </p:custDataLst>
          </p:nvPr>
        </p:nvGrpSpPr>
        <p:grpSpPr>
          <a:xfrm>
            <a:off x="2495550" y="1125538"/>
            <a:ext cx="736600" cy="717550"/>
            <a:chOff x="832" y="1008"/>
            <a:chExt cx="464" cy="452"/>
          </a:xfrm>
        </p:grpSpPr>
        <p:sp>
          <p:nvSpPr>
            <p:cNvPr id="48140" name="Text Box 17"/>
            <p:cNvSpPr txBox="1"/>
            <p:nvPr>
              <p:custDataLst>
                <p:tags r:id="rId17"/>
              </p:custDataLst>
            </p:nvPr>
          </p:nvSpPr>
          <p:spPr>
            <a:xfrm>
              <a:off x="832" y="1238"/>
              <a:ext cx="464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 anchorCtr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48141" name="Rectangle 18"/>
            <p:cNvSpPr/>
            <p:nvPr>
              <p:custDataLst>
                <p:tags r:id="rId18"/>
              </p:custDataLst>
            </p:nvPr>
          </p:nvSpPr>
          <p:spPr>
            <a:xfrm>
              <a:off x="912" y="1008"/>
              <a:ext cx="29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</p:grpSp>
      <p:sp>
        <p:nvSpPr>
          <p:cNvPr id="48142" name="Text Box 4"/>
          <p:cNvSpPr txBox="1"/>
          <p:nvPr>
            <p:custDataLst>
              <p:tags r:id="rId3"/>
            </p:custDataLst>
          </p:nvPr>
        </p:nvSpPr>
        <p:spPr>
          <a:xfrm>
            <a:off x="1631950" y="1658938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─C─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OH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en-US" altLang="zh-CN" sz="32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─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─C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zh-CN" sz="3200" b="1">
              <a:solidFill>
                <a:srgbClr val="EF6F87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9" name="Rectangle 15"/>
          <p:cNvSpPr/>
          <p:nvPr>
            <p:custDataLst>
              <p:tags r:id="rId4"/>
            </p:custDataLst>
          </p:nvPr>
        </p:nvSpPr>
        <p:spPr>
          <a:xfrm>
            <a:off x="3155950" y="1430338"/>
            <a:ext cx="1600200" cy="914400"/>
          </a:xfrm>
          <a:prstGeom prst="rect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4" name="Text Box 26"/>
          <p:cNvSpPr txBox="1"/>
          <p:nvPr>
            <p:custDataLst>
              <p:tags r:id="rId5"/>
            </p:custDataLst>
          </p:nvPr>
        </p:nvSpPr>
        <p:spPr>
          <a:xfrm>
            <a:off x="5834063" y="3114675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─C─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─C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5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2800" b="1" baseline="-250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</a:p>
        </p:txBody>
      </p:sp>
      <p:grpSp>
        <p:nvGrpSpPr>
          <p:cNvPr id="48145" name="Group 27"/>
          <p:cNvGrpSpPr/>
          <p:nvPr>
            <p:custDataLst>
              <p:tags r:id="rId6"/>
            </p:custDataLst>
          </p:nvPr>
        </p:nvGrpSpPr>
        <p:grpSpPr>
          <a:xfrm>
            <a:off x="6567488" y="2544763"/>
            <a:ext cx="736600" cy="738187"/>
            <a:chOff x="858" y="1040"/>
            <a:chExt cx="464" cy="466"/>
          </a:xfrm>
        </p:grpSpPr>
        <p:sp>
          <p:nvSpPr>
            <p:cNvPr id="48146" name="Text Box 28"/>
            <p:cNvSpPr txBox="1"/>
            <p:nvPr>
              <p:custDataLst>
                <p:tags r:id="rId15"/>
              </p:custDataLst>
            </p:nvPr>
          </p:nvSpPr>
          <p:spPr>
            <a:xfrm>
              <a:off x="858" y="1284"/>
              <a:ext cx="464" cy="22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 anchorCtr="0">
              <a:spAutoFit/>
            </a:bodyPr>
            <a:lstStyle/>
            <a:p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</a:p>
          </p:txBody>
        </p:sp>
        <p:sp>
          <p:nvSpPr>
            <p:cNvPr id="48147" name="Rectangle 29"/>
            <p:cNvSpPr/>
            <p:nvPr>
              <p:custDataLst>
                <p:tags r:id="rId16"/>
              </p:custDataLst>
            </p:nvPr>
          </p:nvSpPr>
          <p:spPr>
            <a:xfrm>
              <a:off x="917" y="1040"/>
              <a:ext cx="293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</a:p>
          </p:txBody>
        </p:sp>
      </p:grpSp>
      <p:sp>
        <p:nvSpPr>
          <p:cNvPr id="48148" name="Text Box 31"/>
          <p:cNvSpPr txBox="1"/>
          <p:nvPr>
            <p:custDataLst>
              <p:tags r:id="rId7"/>
            </p:custDataLst>
          </p:nvPr>
        </p:nvSpPr>
        <p:spPr>
          <a:xfrm>
            <a:off x="4022725" y="5478463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8149" name="文本框 3"/>
          <p:cNvSpPr txBox="1"/>
          <p:nvPr>
            <p:custDataLst>
              <p:tags r:id="rId8"/>
            </p:custDataLst>
          </p:nvPr>
        </p:nvSpPr>
        <p:spPr>
          <a:xfrm>
            <a:off x="4367213" y="82550"/>
            <a:ext cx="41052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酯化反应的原理</a:t>
            </a:r>
          </a:p>
        </p:txBody>
      </p:sp>
      <p:sp>
        <p:nvSpPr>
          <p:cNvPr id="36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2730" y="3636328"/>
            <a:ext cx="4114800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  <a:sym typeface="+mn-ea"/>
              </a:rPr>
              <a:t>酯化反应实质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：</a:t>
            </a: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1435" y="4664710"/>
            <a:ext cx="48863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酸去羟基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醇去氢</a:t>
            </a:r>
            <a:endParaRPr lang="zh-CN" altLang="en-US" sz="40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AutoShape 10"/>
          <p:cNvSpPr/>
          <p:nvPr>
            <p:custDataLst>
              <p:tags r:id="rId11"/>
            </p:custDataLst>
          </p:nvPr>
        </p:nvSpPr>
        <p:spPr>
          <a:xfrm rot="16200000" flipV="1">
            <a:off x="10461658" y="4765890"/>
            <a:ext cx="1096819" cy="2114545"/>
          </a:xfrm>
          <a:prstGeom prst="cloudCallout">
            <a:avLst>
              <a:gd name="adj1" fmla="val 65384"/>
              <a:gd name="adj2" fmla="val 107722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sz="2800" b="1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Text Box 11"/>
          <p:cNvSpPr txBox="1"/>
          <p:nvPr>
            <p:custDataLst>
              <p:tags r:id="rId12"/>
            </p:custDataLst>
          </p:nvPr>
        </p:nvSpPr>
        <p:spPr>
          <a:xfrm>
            <a:off x="10591638" y="557582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</a:rPr>
              <a:t>酯基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066839" y="4019009"/>
            <a:ext cx="4463101" cy="1053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7403" name="文本框 227402">
            <a:hlinkClick r:id="" action="ppaction://noaction"/>
          </p:cNvPr>
          <p:cNvSpPr txBox="1"/>
          <p:nvPr>
            <p:custDataLst>
              <p:tags r:id="rId14"/>
            </p:custDataLst>
          </p:nvPr>
        </p:nvSpPr>
        <p:spPr>
          <a:xfrm>
            <a:off x="565150" y="5841365"/>
            <a:ext cx="2667000" cy="5835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hlinkClick r:id="rId31" action="ppaction://hlinkfile"/>
              </a:rPr>
              <a:t>同位素示踪法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44510" y="510540"/>
            <a:ext cx="396557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酯化反应属于</a:t>
            </a:r>
            <a:r>
              <a:rPr lang="zh-CN" altLang="en-US" sz="2400" b="1" u="sng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400" b="1" u="sng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反应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04120" y="51371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取代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bldLvl="0" animBg="1"/>
      <p:bldP spid="24" grpId="0"/>
      <p:bldP spid="8" grpId="0" bldLvl="0" animBg="1"/>
      <p:bldP spid="7" grpId="0"/>
      <p:bldP spid="227403" grpId="0" bldLvl="0" animBg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601845" y="871855"/>
            <a:ext cx="7524750" cy="5692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、试剂加入顺序：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    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kumimoji="0" lang="zh-CN" altLang="en-US" sz="2800" b="1" kern="1200" cap="none" spc="0" normalizeH="0" baseline="0" noProof="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2800" b="1" kern="1200" cap="none" spc="0" normalizeH="0" baseline="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可逆反应，条件</a:t>
            </a:r>
            <a:r>
              <a:rPr kumimoji="0" lang="en-US" altLang="zh-CN" sz="2800" b="1" kern="1200" cap="none" spc="0" normalizeH="0" baseline="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kern="1200" cap="none" spc="0" normalizeH="0" baseline="0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，</a:t>
            </a:r>
            <a:endParaRPr kumimoji="0" lang="en-US" altLang="zh-CN" sz="2800" b="1" kern="1200" cap="none" spc="0" normalizeH="0" baseline="0" noProof="0" dirty="0" smtClean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其中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作用：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u="sng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kumimoji="0" lang="zh-CN" altLang="en-US" sz="2800" b="1" kern="1200" cap="none" spc="0" normalizeH="0" baseline="0" noProof="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、饱和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溶液作用是：</a:t>
            </a:r>
            <a:endParaRPr kumimoji="0" lang="en-US" altLang="zh-CN" sz="2800" b="1" kern="1200" cap="none" spc="0" normalizeH="0" baseline="0" noProof="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250000"/>
              </a:lnSpc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kern="1200" cap="none" spc="0" normalizeH="0" baseline="0" noProof="0" dirty="0" smtClean="0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、长导管的作用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，导管不能伸入饱和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800" b="1" kern="1200" cap="none" spc="0" normalizeH="0" baseline="-2500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溶液中，目的：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kumimoji="0" lang="zh-CN" altLang="en-US" sz="2800" b="1" u="sng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kumimoji="0" lang="en-US" altLang="zh-CN" sz="2800" b="1" kern="1200" cap="none" spc="0" normalizeH="0" baseline="0" noProof="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5. </a:t>
            </a:r>
            <a:r>
              <a:rPr kumimoji="0" lang="zh-CN" altLang="en-US" sz="2400" b="1" kern="1200" cap="none" spc="0" normalizeH="0" baseline="0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如何分离酯和饱和</a:t>
            </a:r>
            <a:r>
              <a:rPr lang="en-US" altLang="zh-CN" sz="2400" b="1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</a:t>
            </a:r>
            <a:r>
              <a:rPr lang="en-US" altLang="zh-CN" sz="2400" b="1" baseline="-25000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400" b="1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</a:t>
            </a:r>
            <a:r>
              <a:rPr lang="en-US" altLang="zh-CN" sz="2400" b="1" baseline="-25000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</a:t>
            </a:r>
            <a:r>
              <a:rPr lang="zh-CN" altLang="en-US" sz="2800" b="1" noProof="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800" b="1" u="sng" noProof="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</a:t>
            </a:r>
            <a:r>
              <a:rPr lang="zh-CN" altLang="en-US" sz="2800" b="1" noProof="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800" b="1" kern="1200" cap="none" spc="0" normalizeH="0" baseline="0" noProof="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7774305" y="1586230"/>
          <a:ext cx="1558290" cy="79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5" imgW="1360170" imgH="902970" progId="Paint.Picture">
                  <p:embed/>
                </p:oleObj>
              </mc:Choice>
              <mc:Fallback>
                <p:oleObj r:id="rId5" imgW="1360170" imgH="90297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4305" y="1586230"/>
                        <a:ext cx="1558290" cy="79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矩形 9217"/>
          <p:cNvSpPr/>
          <p:nvPr>
            <p:custDataLst>
              <p:tags r:id="rId2"/>
            </p:custDataLst>
          </p:nvPr>
        </p:nvSpPr>
        <p:spPr>
          <a:xfrm>
            <a:off x="289560" y="100330"/>
            <a:ext cx="1156398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思源黑体 CN" panose="020F0302020204030204"/>
                <a:ea typeface="思源黑体 CN" panose="020F0302020204030204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COOH+CH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O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H                    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O+CH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COOCH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+mn-ea"/>
              </a:rPr>
              <a:t>3</a:t>
            </a:r>
            <a:endParaRPr lang="en-US" altLang="zh-CN" sz="3200" b="1" baseline="-25000">
              <a:solidFill>
                <a:srgbClr val="00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255270" y="1315720"/>
          <a:ext cx="434657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7" imgW="4949190" imgH="2975610" progId="Paint.Picture">
                  <p:embed/>
                </p:oleObj>
              </mc:Choice>
              <mc:Fallback>
                <p:oleObj r:id="rId7" imgW="4949190" imgH="297561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8">
                        <a:lum bright="-24000" contrast="42000"/>
                      </a:blip>
                      <a:stretch>
                        <a:fillRect/>
                      </a:stretch>
                    </p:blipFill>
                    <p:spPr>
                      <a:xfrm>
                        <a:off x="255270" y="1315720"/>
                        <a:ext cx="4346575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700010" y="970280"/>
            <a:ext cx="294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乙醇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浓硫酸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2425" y="2199640"/>
            <a:ext cx="2316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催化剂、吸水剂</a:t>
            </a:r>
          </a:p>
        </p:txBody>
      </p:sp>
      <p:graphicFrame>
        <p:nvGraphicFramePr>
          <p:cNvPr id="8" name="对象 7"/>
          <p:cNvGraphicFramePr/>
          <p:nvPr/>
        </p:nvGraphicFramePr>
        <p:xfrm>
          <a:off x="4984115" y="-125730"/>
          <a:ext cx="1558290" cy="99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9" imgW="1360170" imgH="902970" progId="Paint.Picture">
                  <p:embed/>
                </p:oleObj>
              </mc:Choice>
              <mc:Fallback>
                <p:oleObj r:id="rId9" imgW="1360170" imgH="90297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115" y="-125730"/>
                        <a:ext cx="1558290" cy="991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873625" y="3378835"/>
            <a:ext cx="69805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①中和乙酸，溶解乙醇</a:t>
            </a:r>
            <a:endParaRPr kumimoji="0" lang="zh-CN" altLang="en-US" sz="2400" b="1" kern="1200" cap="none" spc="0" normalizeH="0" baseline="0" noProof="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②</a:t>
            </a:r>
            <a:r>
              <a:rPr lang="zh-CN" altLang="en-US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降低乙酸乙酯在水中的溶解度</a:t>
            </a:r>
            <a:r>
              <a:rPr lang="en-US" altLang="zh-CN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便于分层析出。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987790" y="5185410"/>
            <a:ext cx="11880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noProof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noProof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防倒吸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5270" y="4090670"/>
            <a:ext cx="4305300" cy="1753235"/>
          </a:xfrm>
          <a:prstGeom prst="rect">
            <a:avLst/>
          </a:prstGeom>
          <a:noFill/>
          <a:ln w="28575" cmpd="thickThin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已知：乙酸乙酯的沸点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77.2℃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，密度比水小，可溶于水，</a:t>
            </a:r>
            <a:r>
              <a:rPr kumimoji="1" lang="zh-CN" altLang="en-US" sz="24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在盐溶液溶解度比在水中的小</a:t>
            </a:r>
            <a:endParaRPr lang="zh-CN" altLang="en-US" sz="2400" b="1" noProof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00010" y="4705350"/>
            <a:ext cx="1706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导气、冷凝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461500" y="6013450"/>
            <a:ext cx="231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r>
              <a:rPr lang="zh-CN" altLang="en-US" sz="2400" b="1" u="sng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分液漏斗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分液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0" y="815975"/>
            <a:ext cx="3957955" cy="3987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碎瓷片的作用：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27860" y="76644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防止溶液暴沸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1405890" y="1249680"/>
            <a:ext cx="184150" cy="150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038725" y="3992245"/>
            <a:ext cx="665607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733290" y="4596765"/>
            <a:ext cx="6910705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YjE0ODc2YTE5OTI4Yjc5YWM5YzIxYzEwZjllM2IyYzAifQ=="/>
  <p:tag name="KSO_WPP_MARK_KEY" val="dd1fab59-5547-44b4-b316-eb2afd60688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5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  <p:tag name="KSO_WM_BEAUTIFY_FLAG" val="#wm#"/>
  <p:tag name="KSO_WM_TAG_VERSION" val="1.0"/>
  <p:tag name="KSO_WM_TEMPLATE_CATEGORY" val="custom"/>
  <p:tag name="KSO_WM_TEMPLATE_INDEX" val="20202368"/>
  <p:tag name="KSO_WM_UNIT_COMPATIBLE" val="0"/>
  <p:tag name="KSO_WM_UNIT_DIAGRAM_ISNUMVISUAL" val="0"/>
  <p:tag name="KSO_WM_UNIT_DIAGRAM_ISREFERUNIT" val="0"/>
  <p:tag name="KSO_WM_UNIT_HIGHLIGHT" val="0"/>
  <p:tag name="KSO_WM_UNIT_ID" val="custom20202368_1*f*1"/>
  <p:tag name="KSO_WM_UNIT_INDEX" val="1"/>
  <p:tag name="KSO_WM_UNIT_ISCONTENTSTITLE" val="0"/>
  <p:tag name="KSO_WM_UNIT_LAYERLEVEL" val="1"/>
  <p:tag name="KSO_WM_UNIT_NOCLEAR" val="0"/>
  <p:tag name="KSO_WM_UNIT_PRESET_TEXT" val="主讲人：王XX老师"/>
  <p:tag name="KSO_WM_UNIT_SUBTYPE" val="b"/>
  <p:tag name="KSO_WM_UNIT_TYPE" val="f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  <p:tag name="KSO_WM_UNIT_TABLE_BEAUTIFY" val="smartTable{5986e9d6-eb2c-4f83-b815-4e8c1178858c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5"/>
  <p:tag name="KSO_WM_UNIT_PLACING_PICTURE_USER_VIEWPORT" val="{&quot;height&quot;:5183,&quot;width&quot;:7268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98,&quot;width&quot;:5856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9"/>
  <p:tag name="KSO_WM_UNIT_PLACING_PICTURE_USER_VIEWPORT" val="{&quot;height&quot;:10882.020472440945,&quot;width&quot;:15403.634645669292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  <p:tag name="KSO_WM_UNIT_TEXT_FILL_FORE_SCHEMECOLOR_INDEX" val="13"/>
  <p:tag name="KSO_WM_UNIT_TEXT_FILL_FORE_SCHEMECOLOR_INDEX_BRIGHTNESS" val="0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  <p:tag name="KSO_WM_UNIT_TABLE_BEAUTIFY" val="smartTable{19e530bd-c9d1-4b7a-a6b5-0ee91268feb9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1"/>
  <p:tag name="KSO_WM_UNIT_TABLE_BEAUTIFY" val="smartTable{4b68714e-8c1f-4f66-8ce9-127e16160c36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7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3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g5zobuef">
      <a:majorFont>
        <a:latin typeface="思源黑体 CN"/>
        <a:ea typeface="思源黑体 CN"/>
        <a:cs typeface="Arial"/>
      </a:majorFont>
      <a:minorFont>
        <a:latin typeface="思源黑体 CN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1102</Words>
  <Application>Microsoft Office PowerPoint</Application>
  <PresentationFormat>自定义</PresentationFormat>
  <Paragraphs>205</Paragraphs>
  <Slides>18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Courier New</vt:lpstr>
      <vt:lpstr>阿里汉仪智能黑体</vt:lpstr>
      <vt:lpstr>黑体</vt:lpstr>
      <vt:lpstr>Wingdings</vt:lpstr>
      <vt:lpstr>苏新诗柳楷简</vt:lpstr>
      <vt:lpstr>思源黑体 CN Medium</vt:lpstr>
      <vt:lpstr>Arial Black</vt:lpstr>
      <vt:lpstr>等线</vt:lpstr>
      <vt:lpstr>Times New Roman</vt:lpstr>
      <vt:lpstr>幼圆</vt:lpstr>
      <vt:lpstr>思源黑体 CN</vt:lpstr>
      <vt:lpstr>Calibri</vt:lpstr>
      <vt:lpstr>汉仪清雅体简</vt:lpstr>
      <vt:lpstr>汉仪雅酷黑简</vt:lpstr>
      <vt:lpstr>微软雅黑</vt:lpstr>
      <vt:lpstr>Office 主题​​</vt:lpstr>
      <vt:lpstr>Bitmap Image</vt:lpstr>
      <vt:lpstr>CS ChemDraw Drawing</vt:lpstr>
      <vt:lpstr>ChemSketch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PC</cp:lastModifiedBy>
  <cp:revision>41</cp:revision>
  <cp:lastPrinted>2022-03-23T14:27:00Z</cp:lastPrinted>
  <dcterms:created xsi:type="dcterms:W3CDTF">2022-03-23T14:27:00Z</dcterms:created>
  <dcterms:modified xsi:type="dcterms:W3CDTF">2023-04-21T09:27:33Z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19482149FD104A58A89EFBD4BF958672</vt:lpwstr>
  </property>
  <property fmtid="{D5CDD505-2E9C-101B-9397-08002B2CF9AE}" pid="7" name="KSOProductBuildVer">
    <vt:lpwstr>2052-11.1.0.14036</vt:lpwstr>
  </property>
</Properties>
</file>