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0" r:id="rId5"/>
    <p:sldMasterId id="2147483693" r:id="rId6"/>
  </p:sldMasterIdLst>
  <p:notesMasterIdLst>
    <p:notesMasterId r:id="rId9"/>
  </p:notesMasterIdLst>
  <p:sldIdLst>
    <p:sldId id="374" r:id="rId7"/>
    <p:sldId id="452" r:id="rId8"/>
    <p:sldId id="453" r:id="rId10"/>
    <p:sldId id="454" r:id="rId11"/>
    <p:sldId id="290" r:id="rId12"/>
    <p:sldId id="259" r:id="rId13"/>
    <p:sldId id="260" r:id="rId14"/>
    <p:sldId id="261" r:id="rId15"/>
    <p:sldId id="539" r:id="rId16"/>
    <p:sldId id="536" r:id="rId17"/>
    <p:sldId id="262" r:id="rId18"/>
    <p:sldId id="264" r:id="rId19"/>
    <p:sldId id="266" r:id="rId20"/>
    <p:sldId id="318" r:id="rId21"/>
    <p:sldId id="529" r:id="rId22"/>
    <p:sldId id="530" r:id="rId23"/>
    <p:sldId id="531" r:id="rId24"/>
    <p:sldId id="533" r:id="rId25"/>
    <p:sldId id="534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Tx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1" name="xkb1.com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/>
    <p:restoredTop sz="94660"/>
  </p:normalViewPr>
  <p:slideViewPr>
    <p:cSldViewPr showGuides="1">
      <p:cViewPr varScale="1">
        <p:scale>
          <a:sx n="79" d="100"/>
          <a:sy n="79" d="100"/>
        </p:scale>
        <p:origin x="564" y="42"/>
      </p:cViewPr>
      <p:guideLst>
        <p:guide orient="horz" pos="2205"/>
        <p:guide pos="38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gs" Target="tags/tag450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latin typeface="Arial" panose="020B0604020202020204" pitchFamily="34" charset="0"/>
              </a:rPr>
              <a:t>我们来看二者的相似点：分子构成上均含有N原子，不同点：前者的化学键类型为非极性共价键，是由2个相同的N原子间依靠3个共用电子对相互作用形成的，我们称之为氮氮三键，结构强度很大；后者的化学键类型为极性共价键，是由不同的N、H原子间依靠3个共用电子对相互作用形成的3根氮氢键——且均为单键，结构强度相对前者大幅下降，据此可以预测氨的化学活性相对增加。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本PPT模板部分元素使用了幻灯片母版制作。如果需要修改，点击-视图-幻灯片母版-修改；完成后关闭编辑母版即可。</a:t>
            </a:r>
            <a:endParaRPr lang="zh-CN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../media/image4.png"/><Relationship Id="rId7" Type="http://schemas.openxmlformats.org/officeDocument/2006/relationships/tags" Target="../tags/tag142.xml"/><Relationship Id="rId6" Type="http://schemas.openxmlformats.org/officeDocument/2006/relationships/image" Target="../media/image3.png"/><Relationship Id="rId5" Type="http://schemas.openxmlformats.org/officeDocument/2006/relationships/tags" Target="../tags/tag141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tags" Target="../tags/tag140.xml"/><Relationship Id="rId10" Type="http://schemas.openxmlformats.org/officeDocument/2006/relationships/vmlDrawing" Target="../drawings/vmlDrawing1.v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image" Target="../media/image4.png"/><Relationship Id="rId7" Type="http://schemas.openxmlformats.org/officeDocument/2006/relationships/tags" Target="../tags/tag146.xml"/><Relationship Id="rId6" Type="http://schemas.openxmlformats.org/officeDocument/2006/relationships/image" Target="../media/image3.png"/><Relationship Id="rId5" Type="http://schemas.openxmlformats.org/officeDocument/2006/relationships/tags" Target="../tags/tag145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tags" Target="../tags/tag144.xml"/><Relationship Id="rId10" Type="http://schemas.openxmlformats.org/officeDocument/2006/relationships/vmlDrawing" Target="../drawings/vmlDrawing2.v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50.xml"/><Relationship Id="rId5" Type="http://schemas.openxmlformats.org/officeDocument/2006/relationships/image" Target="../media/image4.png"/><Relationship Id="rId4" Type="http://schemas.openxmlformats.org/officeDocument/2006/relationships/tags" Target="../tags/tag149.xml"/><Relationship Id="rId3" Type="http://schemas.openxmlformats.org/officeDocument/2006/relationships/image" Target="../media/image3.png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12200" y="381000"/>
            <a:ext cx="27686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06400" y="381000"/>
            <a:ext cx="81026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  <p:grpSp>
        <p:nvGrpSpPr>
          <p:cNvPr id="3075" name="Group 38"/>
          <p:cNvGrpSpPr/>
          <p:nvPr userDrawn="1">
            <p:custDataLst>
              <p:tags r:id="rId6"/>
            </p:custDataLst>
          </p:nvPr>
        </p:nvGrpSpPr>
        <p:grpSpPr>
          <a:xfrm>
            <a:off x="203200" y="228600"/>
            <a:ext cx="1117600" cy="838200"/>
            <a:chOff x="18" y="144"/>
            <a:chExt cx="510" cy="480"/>
          </a:xfrm>
        </p:grpSpPr>
        <p:sp>
          <p:nvSpPr>
            <p:cNvPr id="3087" name="AutoShape 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lt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8" name="AutoShape 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lt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9" name="AutoShape 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lt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314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algn="r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3317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13318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3" imgW="12192000" imgH="6858000" progId="">
                  <p:embed/>
                </p:oleObj>
              </mc:Choice>
              <mc:Fallback>
                <p:oleObj name="" r:id="rId3" imgW="12192000" imgH="68580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27" y="212768"/>
            <a:ext cx="615824" cy="695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9411468">
            <a:off x="10100403" y="5527672"/>
            <a:ext cx="2168088" cy="1000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 rot="12318665">
            <a:off x="676739" y="1006545"/>
            <a:ext cx="615824" cy="695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12192000" imgH="6858000" progId="">
                  <p:embed/>
                </p:oleObj>
              </mc:Choice>
              <mc:Fallback>
                <p:oleObj name="" r:id="rId3" imgW="12192000" imgH="68580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27" y="212768"/>
            <a:ext cx="615824" cy="695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9411468">
            <a:off x="10100403" y="5527672"/>
            <a:ext cx="2168088" cy="10001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 rot="12318665">
            <a:off x="676739" y="1006545"/>
            <a:ext cx="615824" cy="695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8827" y="212768"/>
            <a:ext cx="615824" cy="695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9411468">
            <a:off x="10100403" y="5527672"/>
            <a:ext cx="2168088" cy="10001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 rot="12318665">
            <a:off x="676739" y="1006545"/>
            <a:ext cx="615824" cy="695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" y="796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  <p:grpSp>
        <p:nvGrpSpPr>
          <p:cNvPr id="6" name="Group 38"/>
          <p:cNvGrpSpPr/>
          <p:nvPr userDrawn="1">
            <p:custDataLst>
              <p:tags r:id="rId6"/>
            </p:custDataLst>
          </p:nvPr>
        </p:nvGrpSpPr>
        <p:grpSpPr>
          <a:xfrm>
            <a:off x="203200" y="228600"/>
            <a:ext cx="1117600" cy="838200"/>
            <a:chOff x="18" y="144"/>
            <a:chExt cx="510" cy="480"/>
          </a:xfrm>
        </p:grpSpPr>
        <p:sp>
          <p:nvSpPr>
            <p:cNvPr id="7" name="AutoShape 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lt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AutoShape 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lt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AutoShape 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lt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064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452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402167" y="228601"/>
            <a:ext cx="11387667" cy="5870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314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algn="r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3317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13318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8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  <p:custDataLst>
              <p:tags r:id="rId9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11057467" y="6375400"/>
            <a:ext cx="609600" cy="228600"/>
          </a:xfrm>
        </p:spPr>
        <p:txBody>
          <a:bodyPr/>
          <a:lstStyle/>
          <a:p>
            <a:pPr algn="ctr" eaLnBrk="0" hangingPunct="0">
              <a:buSzTx/>
              <a:defRPr/>
            </a:pPr>
            <a:fld id="{E29A876B-F71F-4511-B598-31C88132BA5D}" type="slidenum">
              <a:rPr lang="en-US" altLang="zh-CN" sz="1000" b="0" smtClean="0">
                <a:solidFill>
                  <a:schemeClr val="bg1"/>
                </a:solidFill>
                <a:latin typeface="Verdana" panose="020B0604030504040204" pitchFamily="34" charset="0"/>
              </a:rPr>
            </a:fld>
            <a:endParaRPr lang="en-US" altLang="zh-CN" sz="1000" b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buSzTx/>
              <a:defRPr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1.png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2" Type="http://schemas.openxmlformats.org/officeDocument/2006/relationships/theme" Target="../theme/theme2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4.png"/><Relationship Id="rId7" Type="http://schemas.openxmlformats.org/officeDocument/2006/relationships/tags" Target="../tags/tag153.xml"/><Relationship Id="rId6" Type="http://schemas.openxmlformats.org/officeDocument/2006/relationships/image" Target="../media/image3.png"/><Relationship Id="rId5" Type="http://schemas.openxmlformats.org/officeDocument/2006/relationships/tags" Target="../tags/tag152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file:///D:\qq&#25991;&#20214;\712321467\Image\C2C\Image2\%7b75232B38-A165-1FB7-499C-2E1C792CACB5%7d.png" TargetMode="External"/><Relationship Id="rId11" Type="http://schemas.openxmlformats.org/officeDocument/2006/relationships/image" Target="../media/image1.png"/><Relationship Id="rId10" Type="http://schemas.openxmlformats.org/officeDocument/2006/relationships/tags" Target="../tags/tag15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31.xml"/><Relationship Id="rId19" Type="http://schemas.openxmlformats.org/officeDocument/2006/relationships/image" Target="../media/image1.png"/><Relationship Id="rId18" Type="http://schemas.openxmlformats.org/officeDocument/2006/relationships/tags" Target="../tags/tag221.xml"/><Relationship Id="rId17" Type="http://schemas.openxmlformats.org/officeDocument/2006/relationships/image" Target="../media/image7.jpeg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284.xml"/><Relationship Id="rId16" Type="http://schemas.openxmlformats.org/officeDocument/2006/relationships/image" Target="../media/image7.jpeg"/><Relationship Id="rId15" Type="http://schemas.openxmlformats.org/officeDocument/2006/relationships/tags" Target="../tags/tag283.xml"/><Relationship Id="rId14" Type="http://schemas.openxmlformats.org/officeDocument/2006/relationships/tags" Target="../tags/tag282.xml"/><Relationship Id="rId13" Type="http://schemas.openxmlformats.org/officeDocument/2006/relationships/tags" Target="../tags/tag281.xml"/><Relationship Id="rId12" Type="http://schemas.openxmlformats.org/officeDocument/2006/relationships/tags" Target="../tags/tag280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8"/>
          <p:cNvGrpSpPr/>
          <p:nvPr>
            <p:custDataLst>
              <p:tags r:id="rId13"/>
            </p:custDataLst>
          </p:nvPr>
        </p:nvGrpSpPr>
        <p:grpSpPr>
          <a:xfrm>
            <a:off x="203200" y="228600"/>
            <a:ext cx="1117600" cy="838200"/>
            <a:chOff x="18" y="144"/>
            <a:chExt cx="510" cy="480"/>
          </a:xfrm>
        </p:grpSpPr>
        <p:sp>
          <p:nvSpPr>
            <p:cNvPr id="3087" name="AutoShape 3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lt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8" name="AutoShape 4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lt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9" name="AutoShape 4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lt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6" name="Rectangle 3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06400" y="1066800"/>
            <a:ext cx="11074400" cy="5257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406400" y="6462713"/>
            <a:ext cx="3556000" cy="242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buSzTx/>
              <a:defRPr/>
            </a:pPr>
            <a:endParaRPr lang="zh-CN" altLang="zh-CN"/>
          </a:p>
        </p:txBody>
      </p:sp>
      <p:sp>
        <p:nvSpPr>
          <p:cNvPr id="3078" name="Rectangle 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1524000" y="381001"/>
            <a:ext cx="9042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7010400" y="6477000"/>
            <a:ext cx="3860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00" b="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buSzTx/>
              <a:defRPr/>
            </a:pPr>
            <a:endParaRPr lang="zh-CN" altLang="en-US"/>
          </a:p>
        </p:txBody>
      </p:sp>
      <p:pic>
        <p:nvPicPr>
          <p:cNvPr id="3090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buSzTx/>
              <a:defRPr/>
            </a:pPr>
            <a:endParaRPr lang="zh-CN" altLang="en-US" b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buSzTx/>
              <a:defRPr/>
            </a:pPr>
            <a:fld id="{CB14CBF9-AE64-4591-8CCF-773A9FA5367A}" type="slidenum">
              <a:rPr lang="zh-CN" altLang="en-US" b="0" smtClean="0"/>
            </a:fld>
            <a:endParaRPr lang="zh-CN" altLang="en-US" b="0"/>
          </a:p>
        </p:txBody>
      </p:sp>
      <p:pic>
        <p:nvPicPr>
          <p:cNvPr id="11268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27" y="212768"/>
            <a:ext cx="615824" cy="695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9411468">
            <a:off x="10100403" y="5527672"/>
            <a:ext cx="2168088" cy="1000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 rot="12318665">
            <a:off x="676739" y="1006545"/>
            <a:ext cx="615824" cy="695519"/>
          </a:xfrm>
          <a:prstGeom prst="rect">
            <a:avLst/>
          </a:prstGeom>
        </p:spPr>
      </p:pic>
      <p:pic>
        <p:nvPicPr>
          <p:cNvPr id="12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6864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64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4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3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2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36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5105" algn="l" defTabSz="6864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>
            <p:custDataLst>
              <p:tags r:id="rId13"/>
            </p:custDataLst>
          </p:nvPr>
        </p:nvSpPr>
        <p:spPr>
          <a:xfrm>
            <a:off x="0" y="596900"/>
            <a:ext cx="414972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9"/>
          <p:cNvSpPr/>
          <p:nvPr userDrawn="1">
            <p:custDataLst>
              <p:tags r:id="rId14"/>
            </p:custDataLst>
          </p:nvPr>
        </p:nvSpPr>
        <p:spPr>
          <a:xfrm>
            <a:off x="8042275" y="604838"/>
            <a:ext cx="4149725" cy="920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10"/>
          <p:cNvSpPr/>
          <p:nvPr userDrawn="1">
            <p:custDataLst>
              <p:tags r:id="rId15"/>
            </p:custDataLst>
          </p:nvPr>
        </p:nvSpPr>
        <p:spPr>
          <a:xfrm>
            <a:off x="4241800" y="608013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0" name="图片 12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7725" y="5181600"/>
            <a:ext cx="1184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>
            <p:custDataLst>
              <p:tags r:id="rId12"/>
            </p:custDataLst>
          </p:nvPr>
        </p:nvSpPr>
        <p:spPr>
          <a:xfrm>
            <a:off x="0" y="596900"/>
            <a:ext cx="4149725" cy="92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9"/>
          <p:cNvSpPr/>
          <p:nvPr userDrawn="1">
            <p:custDataLst>
              <p:tags r:id="rId13"/>
            </p:custDataLst>
          </p:nvPr>
        </p:nvSpPr>
        <p:spPr>
          <a:xfrm>
            <a:off x="8042275" y="604838"/>
            <a:ext cx="4149725" cy="920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10"/>
          <p:cNvSpPr/>
          <p:nvPr userDrawn="1">
            <p:custDataLst>
              <p:tags r:id="rId14"/>
            </p:custDataLst>
          </p:nvPr>
        </p:nvSpPr>
        <p:spPr>
          <a:xfrm>
            <a:off x="4241800" y="608013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0" name="图片 12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7725" y="5181600"/>
            <a:ext cx="1184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image" Target="../media/image19.png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5" Type="http://schemas.openxmlformats.org/officeDocument/2006/relationships/slideLayout" Target="../slideLayouts/slideLayout31.xml"/><Relationship Id="rId14" Type="http://schemas.openxmlformats.org/officeDocument/2006/relationships/tags" Target="../tags/tag383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tags" Target="../tags/tag37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image" Target="../media/image20.emf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9" Type="http://schemas.openxmlformats.org/officeDocument/2006/relationships/slideLayout" Target="../slideLayouts/slideLayout31.xml"/><Relationship Id="rId18" Type="http://schemas.openxmlformats.org/officeDocument/2006/relationships/image" Target="../media/image22.png"/><Relationship Id="rId17" Type="http://schemas.openxmlformats.org/officeDocument/2006/relationships/tags" Target="../tags/tag397.xml"/><Relationship Id="rId16" Type="http://schemas.openxmlformats.org/officeDocument/2006/relationships/tags" Target="../tags/tag396.xml"/><Relationship Id="rId15" Type="http://schemas.openxmlformats.org/officeDocument/2006/relationships/image" Target="../media/image19.png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tags" Target="../tags/tag393.xml"/><Relationship Id="rId11" Type="http://schemas.openxmlformats.org/officeDocument/2006/relationships/image" Target="../media/image21.png"/><Relationship Id="rId10" Type="http://schemas.openxmlformats.org/officeDocument/2006/relationships/tags" Target="../tags/tag392.xml"/><Relationship Id="rId1" Type="http://schemas.openxmlformats.org/officeDocument/2006/relationships/tags" Target="../tags/tag38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image" Target="../media/image24.png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image" Target="../media/image23.png"/><Relationship Id="rId12" Type="http://schemas.openxmlformats.org/officeDocument/2006/relationships/slideLayout" Target="../slideLayouts/slideLayout31.xml"/><Relationship Id="rId11" Type="http://schemas.openxmlformats.org/officeDocument/2006/relationships/image" Target="../media/image16.emf"/><Relationship Id="rId10" Type="http://schemas.openxmlformats.org/officeDocument/2006/relationships/tags" Target="../tags/tag405.xml"/><Relationship Id="rId1" Type="http://schemas.openxmlformats.org/officeDocument/2006/relationships/tags" Target="../tags/tag39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0" Type="http://schemas.openxmlformats.org/officeDocument/2006/relationships/slideLayout" Target="../slideLayouts/slideLayout31.xml"/><Relationship Id="rId1" Type="http://schemas.openxmlformats.org/officeDocument/2006/relationships/tags" Target="../tags/tag40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416.xml"/><Relationship Id="rId2" Type="http://schemas.openxmlformats.org/officeDocument/2006/relationships/image" Target="../media/image25.jpeg"/><Relationship Id="rId1" Type="http://schemas.openxmlformats.org/officeDocument/2006/relationships/tags" Target="../tags/tag4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26.png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image" Target="../media/image26.png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image" Target="../media/image27.png"/><Relationship Id="rId7" Type="http://schemas.openxmlformats.org/officeDocument/2006/relationships/tags" Target="../tags/tag431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image" Target="../media/image26.png"/><Relationship Id="rId2" Type="http://schemas.openxmlformats.org/officeDocument/2006/relationships/tags" Target="../tags/tag427.xml"/><Relationship Id="rId12" Type="http://schemas.openxmlformats.org/officeDocument/2006/relationships/slideLayout" Target="../slideLayouts/slideLayout31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tags" Target="../tags/tag42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28.png"/><Relationship Id="rId2" Type="http://schemas.openxmlformats.org/officeDocument/2006/relationships/tags" Target="../tags/tag436.xml"/><Relationship Id="rId1" Type="http://schemas.openxmlformats.org/officeDocument/2006/relationships/tags" Target="../tags/tag43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image" Target="../media/image29.png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31.xml"/><Relationship Id="rId10" Type="http://schemas.openxmlformats.org/officeDocument/2006/relationships/image" Target="../media/image30.png"/><Relationship Id="rId1" Type="http://schemas.openxmlformats.org/officeDocument/2006/relationships/tags" Target="../tags/tag4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8.xml"/><Relationship Id="rId3" Type="http://schemas.openxmlformats.org/officeDocument/2006/relationships/tags" Target="../tags/tag289.xml"/><Relationship Id="rId2" Type="http://schemas.openxmlformats.org/officeDocument/2006/relationships/image" Target="../media/image8.png"/><Relationship Id="rId1" Type="http://schemas.openxmlformats.org/officeDocument/2006/relationships/tags" Target="../tags/tag28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297.xml"/><Relationship Id="rId7" Type="http://schemas.openxmlformats.org/officeDocument/2006/relationships/image" Target="../media/image10.png"/><Relationship Id="rId6" Type="http://schemas.openxmlformats.org/officeDocument/2006/relationships/tags" Target="../tags/tag296.xml"/><Relationship Id="rId5" Type="http://schemas.openxmlformats.org/officeDocument/2006/relationships/image" Target="../media/image9.png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48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tags" Target="../tags/tag29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image" Target="../media/image13.png"/><Relationship Id="rId3" Type="http://schemas.openxmlformats.org/officeDocument/2006/relationships/tags" Target="../tags/tag307.xml"/><Relationship Id="rId2" Type="http://schemas.openxmlformats.org/officeDocument/2006/relationships/image" Target="../media/image12.png"/><Relationship Id="rId1" Type="http://schemas.openxmlformats.org/officeDocument/2006/relationships/tags" Target="../tags/tag30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0" Type="http://schemas.openxmlformats.org/officeDocument/2006/relationships/slideLayout" Target="../slideLayouts/slideLayout41.xml"/><Relationship Id="rId1" Type="http://schemas.openxmlformats.org/officeDocument/2006/relationships/tags" Target="../tags/tag3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image" Target="../media/image15.png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7" Type="http://schemas.openxmlformats.org/officeDocument/2006/relationships/slideLayout" Target="../slideLayouts/slideLayout31.xml"/><Relationship Id="rId16" Type="http://schemas.openxmlformats.org/officeDocument/2006/relationships/tags" Target="../tags/tag333.xml"/><Relationship Id="rId15" Type="http://schemas.openxmlformats.org/officeDocument/2006/relationships/tags" Target="../tags/tag332.xml"/><Relationship Id="rId14" Type="http://schemas.openxmlformats.org/officeDocument/2006/relationships/tags" Target="../tags/tag331.xml"/><Relationship Id="rId13" Type="http://schemas.openxmlformats.org/officeDocument/2006/relationships/image" Target="../media/image16.emf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1" Type="http://schemas.openxmlformats.org/officeDocument/2006/relationships/slideLayout" Target="../slideLayouts/slideLayout31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image" Target="../media/image17.emf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4" Type="http://schemas.openxmlformats.org/officeDocument/2006/relationships/slideLayout" Target="../slideLayouts/slideLayout31.xml"/><Relationship Id="rId13" Type="http://schemas.openxmlformats.org/officeDocument/2006/relationships/tags" Target="../tags/tag354.xml"/><Relationship Id="rId12" Type="http://schemas.openxmlformats.org/officeDocument/2006/relationships/image" Target="../media/image18.png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tags" Target="../tags/tag34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image" Target="../media/image19.png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8" Type="http://schemas.openxmlformats.org/officeDocument/2006/relationships/slideLayout" Target="../slideLayouts/slideLayout31.xml"/><Relationship Id="rId17" Type="http://schemas.openxmlformats.org/officeDocument/2006/relationships/tags" Target="../tags/tag370.xml"/><Relationship Id="rId16" Type="http://schemas.openxmlformats.org/officeDocument/2006/relationships/tags" Target="../tags/tag369.xml"/><Relationship Id="rId15" Type="http://schemas.openxmlformats.org/officeDocument/2006/relationships/tags" Target="../tags/tag368.xml"/><Relationship Id="rId14" Type="http://schemas.openxmlformats.org/officeDocument/2006/relationships/tags" Target="../tags/tag367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tags" Target="../tags/tag3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矩形 190467"/>
          <p:cNvSpPr/>
          <p:nvPr>
            <p:custDataLst>
              <p:tags r:id="rId1"/>
            </p:custDataLst>
          </p:nvPr>
        </p:nvSpPr>
        <p:spPr>
          <a:xfrm>
            <a:off x="2092256" y="2513335"/>
            <a:ext cx="7998143" cy="9153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4500">
                <a:solidFill>
                  <a:srgbClr val="0B0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 氮及其化合物</a:t>
            </a:r>
            <a:endParaRPr lang="zh-CN" altLang="en-US" sz="4500">
              <a:solidFill>
                <a:srgbClr val="0B0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33743" y="1340634"/>
            <a:ext cx="10369152" cy="9153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4500">
                <a:solidFill>
                  <a:srgbClr val="0B0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第七章</a:t>
            </a:r>
            <a:r>
              <a:rPr lang="en-US" altLang="zh-CN" sz="4500">
                <a:solidFill>
                  <a:srgbClr val="0B0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zh-CN" altLang="en-US" sz="4500">
                <a:solidFill>
                  <a:srgbClr val="0B0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第二单元</a:t>
            </a:r>
            <a:endParaRPr lang="zh-CN" altLang="en-US" sz="4500">
              <a:solidFill>
                <a:srgbClr val="0B0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338" name="标题 2049"/>
          <p:cNvSpPr>
            <a:spLocks noGrp="1" noRot="1"/>
          </p:cNvSpPr>
          <p:nvPr>
            <p:ph type="ctrTitle"/>
            <p:custDataLst>
              <p:tags r:id="rId3"/>
            </p:custDataLst>
          </p:nvPr>
        </p:nvSpPr>
        <p:spPr>
          <a:xfrm>
            <a:off x="3791585" y="3716655"/>
            <a:ext cx="7772400" cy="1143000"/>
          </a:xfrm>
        </p:spPr>
        <p:txBody>
          <a:bodyPr wrap="square" lIns="91440" tIns="45720" rIns="91440" bIns="45720" anchor="ctr"/>
          <a:p>
            <a:pPr eaLnBrk="1" hangingPunct="1">
              <a:buSzTx/>
            </a:pPr>
            <a:r>
              <a:rPr lang="zh-CN" altLang="en-US" sz="54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54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54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课时 氨和铵盐</a:t>
            </a:r>
            <a:endParaRPr lang="zh-CN" altLang="en-US" sz="5400" b="1" kern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660"/>
          <p:cNvSpPr/>
          <p:nvPr>
            <p:custDataLst>
              <p:tags r:id="rId1"/>
            </p:custDataLst>
          </p:nvPr>
        </p:nvSpPr>
        <p:spPr>
          <a:xfrm>
            <a:off x="-13409" y="682918"/>
            <a:ext cx="43195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）与碱反应放出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27662"/>
          <p:cNvSpPr/>
          <p:nvPr>
            <p:custDataLst>
              <p:tags r:id="rId2"/>
            </p:custDataLst>
          </p:nvPr>
        </p:nvSpPr>
        <p:spPr>
          <a:xfrm>
            <a:off x="755259" y="1202030"/>
            <a:ext cx="26828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NaOH+NH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0671" y="1335380"/>
            <a:ext cx="287338" cy="22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7663"/>
          <p:cNvSpPr/>
          <p:nvPr>
            <p:custDataLst>
              <p:tags r:id="rId5"/>
            </p:custDataLst>
          </p:nvPr>
        </p:nvSpPr>
        <p:spPr>
          <a:xfrm>
            <a:off x="3701659" y="1202030"/>
            <a:ext cx="346233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NaNO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↑+H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27669"/>
          <p:cNvSpPr/>
          <p:nvPr>
            <p:custDataLst>
              <p:tags r:id="rId6"/>
            </p:custDataLst>
          </p:nvPr>
        </p:nvSpPr>
        <p:spPr>
          <a:xfrm>
            <a:off x="612384" y="1857668"/>
            <a:ext cx="32496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2NaOH+(NH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1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52471" y="1922755"/>
            <a:ext cx="360363" cy="28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27670"/>
          <p:cNvSpPr/>
          <p:nvPr>
            <p:custDataLst>
              <p:tags r:id="rId8"/>
            </p:custDataLst>
          </p:nvPr>
        </p:nvSpPr>
        <p:spPr>
          <a:xfrm>
            <a:off x="4284271" y="1857668"/>
            <a:ext cx="38798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+2NH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↑+2H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27672"/>
          <p:cNvSpPr/>
          <p:nvPr>
            <p:custDataLst>
              <p:tags r:id="rId9"/>
            </p:custDataLst>
          </p:nvPr>
        </p:nvSpPr>
        <p:spPr>
          <a:xfrm>
            <a:off x="533009" y="2425993"/>
            <a:ext cx="47847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NaOH+NH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6209" y="2499018"/>
            <a:ext cx="431800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27673"/>
          <p:cNvSpPr/>
          <p:nvPr>
            <p:custDataLst>
              <p:tags r:id="rId11"/>
            </p:custDataLst>
          </p:nvPr>
        </p:nvSpPr>
        <p:spPr>
          <a:xfrm>
            <a:off x="3861679" y="2513305"/>
            <a:ext cx="54657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NaCl+NH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↑+H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54275"/>
          <p:cNvSpPr/>
          <p:nvPr>
            <p:custDataLst>
              <p:tags r:id="rId12"/>
            </p:custDataLst>
          </p:nvPr>
        </p:nvSpPr>
        <p:spPr>
          <a:xfrm>
            <a:off x="93588" y="4634772"/>
            <a:ext cx="10790435" cy="946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铵盐是农业上常用的化肥，铵态氮肥在使用和保存时应注意密封，低温保存，不与碱性物质混用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54277"/>
          <p:cNvSpPr/>
          <p:nvPr>
            <p:custDataLst>
              <p:tags r:id="rId13"/>
            </p:custDataLst>
          </p:nvPr>
        </p:nvSpPr>
        <p:spPr>
          <a:xfrm>
            <a:off x="93588" y="3032418"/>
            <a:ext cx="233000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检验： </a:t>
            </a:r>
            <a:endParaRPr lang="zh-CN" altLang="pt-BR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/>
          <p:nvPr>
            <p:custDataLst>
              <p:tags r:id="rId14"/>
            </p:custDataLst>
          </p:nvPr>
        </p:nvSpPr>
        <p:spPr>
          <a:xfrm>
            <a:off x="93588" y="3744918"/>
            <a:ext cx="1205076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取样→加碱→加热→红色石蕊试纸变蓝或蘸浓盐酸的玻璃棒有白烟 </a:t>
            </a:r>
            <a:endParaRPr lang="zh-CN" altLang="pt-BR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0481"/>
          <p:cNvSpPr>
            <a:spLocks noGrp="1" noRot="1"/>
          </p:cNvSpPr>
          <p:nvPr>
            <p:ph type="title"/>
            <p:custDataLst>
              <p:tags r:id="rId1"/>
            </p:custDataLst>
          </p:nvPr>
        </p:nvSpPr>
        <p:spPr>
          <a:xfrm>
            <a:off x="743287" y="858572"/>
            <a:ext cx="8229600" cy="759460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pt-BR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（三）氨气的制备</a:t>
            </a:r>
            <a:r>
              <a:rPr lang="zh-CN" altLang="pt-BR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pt-BR" sz="32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3" name="内容占位符 20482"/>
          <p:cNvSpPr>
            <a:spLocks noGrp="1" noRot="1"/>
          </p:cNvSpPr>
          <p:nvPr>
            <p:ph idx="1"/>
            <p:custDataLst>
              <p:tags r:id="rId2"/>
            </p:custDataLst>
          </p:nvPr>
        </p:nvSpPr>
        <p:spPr>
          <a:xfrm>
            <a:off x="1035069" y="1764715"/>
            <a:ext cx="8540750" cy="533400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pt-BR" altLang="zh-CN" b="1">
                <a:solidFill>
                  <a:srgbClr val="FF0000"/>
                </a:solidFill>
              </a:rPr>
              <a:t>1</a:t>
            </a:r>
            <a:r>
              <a:rPr lang="zh-CN" altLang="pt-BR" b="1">
                <a:solidFill>
                  <a:srgbClr val="FF0000"/>
                </a:solidFill>
              </a:rPr>
              <a:t>、工业制备：</a:t>
            </a:r>
            <a:r>
              <a:rPr lang="zh-CN" altLang="pt-BR">
                <a:solidFill>
                  <a:srgbClr val="FF0000"/>
                </a:solidFill>
              </a:rPr>
              <a:t> </a:t>
            </a:r>
            <a:endParaRPr lang="zh-CN" altLang="pt-BR">
              <a:solidFill>
                <a:srgbClr val="FF0000"/>
              </a:solidFill>
            </a:endParaRPr>
          </a:p>
        </p:txBody>
      </p:sp>
      <p:sp>
        <p:nvSpPr>
          <p:cNvPr id="30724" name="矩形 20484"/>
          <p:cNvSpPr/>
          <p:nvPr>
            <p:custDataLst>
              <p:tags r:id="rId3"/>
            </p:custDataLst>
          </p:nvPr>
        </p:nvSpPr>
        <p:spPr>
          <a:xfrm>
            <a:off x="3846850" y="1761541"/>
            <a:ext cx="14954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pt-BR" altLang="zh-CN" sz="3200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+3H</a:t>
            </a:r>
            <a:r>
              <a:rPr lang="pt-BR" altLang="zh-CN" sz="3200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pt-BR" altLang="zh-CN" sz="3200" baseline="-30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图片 1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86712" y="1837741"/>
            <a:ext cx="792162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矩形 20485"/>
          <p:cNvSpPr/>
          <p:nvPr>
            <p:custDataLst>
              <p:tags r:id="rId6"/>
            </p:custDataLst>
          </p:nvPr>
        </p:nvSpPr>
        <p:spPr>
          <a:xfrm>
            <a:off x="6007437" y="1764716"/>
            <a:ext cx="12319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2NH</a:t>
            </a:r>
            <a:r>
              <a:rPr lang="pt-BR" altLang="zh-CN" sz="3200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pt-BR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矩形 20486"/>
          <p:cNvSpPr/>
          <p:nvPr>
            <p:custDataLst>
              <p:tags r:id="rId7"/>
            </p:custDataLst>
          </p:nvPr>
        </p:nvSpPr>
        <p:spPr>
          <a:xfrm>
            <a:off x="1035069" y="2447657"/>
            <a:ext cx="2528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、实验室制备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</a:rPr>
              <a:t>：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矩形 20487"/>
          <p:cNvSpPr/>
          <p:nvPr>
            <p:custDataLst>
              <p:tags r:id="rId8"/>
            </p:custDataLst>
          </p:nvPr>
        </p:nvSpPr>
        <p:spPr>
          <a:xfrm>
            <a:off x="1162387" y="3003918"/>
            <a:ext cx="3695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0000FF"/>
                </a:solidFill>
              </a:rPr>
              <a:t>（</a:t>
            </a:r>
            <a:r>
              <a:rPr lang="pt-BR" altLang="zh-CN" sz="3200">
                <a:solidFill>
                  <a:srgbClr val="0000FF"/>
                </a:solidFill>
              </a:rPr>
              <a:t>1</a:t>
            </a:r>
            <a:r>
              <a:rPr lang="zh-CN" altLang="pt-BR" sz="3200">
                <a:solidFill>
                  <a:srgbClr val="0000FF"/>
                </a:solidFill>
              </a:rPr>
              <a:t>）</a:t>
            </a:r>
            <a:r>
              <a:rPr lang="zh-CN" altLang="en-US" sz="3200">
                <a:solidFill>
                  <a:srgbClr val="0000FF"/>
                </a:solidFill>
              </a:rPr>
              <a:t>原理及装置图</a:t>
            </a:r>
            <a:r>
              <a:rPr lang="zh-CN" altLang="pt-BR" sz="3200">
                <a:solidFill>
                  <a:srgbClr val="0000FF"/>
                </a:solidFill>
              </a:rPr>
              <a:t>： </a:t>
            </a:r>
            <a:endParaRPr lang="zh-CN" altLang="pt-BR" sz="3200">
              <a:solidFill>
                <a:srgbClr val="0000FF"/>
              </a:solidFill>
            </a:endParaRPr>
          </a:p>
        </p:txBody>
      </p:sp>
      <p:sp>
        <p:nvSpPr>
          <p:cNvPr id="30729" name="矩形 20489"/>
          <p:cNvSpPr/>
          <p:nvPr>
            <p:custDataLst>
              <p:tags r:id="rId9"/>
            </p:custDataLst>
          </p:nvPr>
        </p:nvSpPr>
        <p:spPr>
          <a:xfrm>
            <a:off x="1406227" y="3666540"/>
            <a:ext cx="32496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0000FF"/>
                </a:solidFill>
              </a:rPr>
              <a:t>①</a:t>
            </a:r>
            <a:r>
              <a:rPr lang="zh-CN" altLang="en-US" sz="3200">
                <a:solidFill>
                  <a:srgbClr val="0000FF"/>
                </a:solidFill>
              </a:rPr>
              <a:t>固态铵盐</a:t>
            </a:r>
            <a:r>
              <a:rPr lang="pt-BR" altLang="zh-CN" sz="3200">
                <a:solidFill>
                  <a:srgbClr val="0000FF"/>
                </a:solidFill>
              </a:rPr>
              <a:t>+</a:t>
            </a:r>
            <a:r>
              <a:rPr lang="zh-CN" altLang="en-US" sz="3200">
                <a:solidFill>
                  <a:srgbClr val="0000FF"/>
                </a:solidFill>
              </a:rPr>
              <a:t>固态碱</a:t>
            </a:r>
            <a:endParaRPr lang="zh-CN" altLang="en-US" sz="3200">
              <a:solidFill>
                <a:srgbClr val="0000FF"/>
              </a:solidFill>
            </a:endParaRPr>
          </a:p>
        </p:txBody>
      </p:sp>
      <p:pic>
        <p:nvPicPr>
          <p:cNvPr id="30730" name="图片 1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229245" y="3755123"/>
            <a:ext cx="492125" cy="27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1" name="矩形 20490"/>
          <p:cNvSpPr/>
          <p:nvPr>
            <p:custDataLst>
              <p:tags r:id="rId12"/>
            </p:custDataLst>
          </p:nvPr>
        </p:nvSpPr>
        <p:spPr>
          <a:xfrm>
            <a:off x="5717878" y="3666540"/>
            <a:ext cx="13541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氨气</a:t>
            </a:r>
            <a:r>
              <a:rPr lang="zh-CN" altLang="pt-BR" sz="3200">
                <a:solidFill>
                  <a:srgbClr val="0000FF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pt-BR" sz="3200">
                <a:solidFill>
                  <a:srgbClr val="0000FF"/>
                </a:solidFill>
              </a:rPr>
              <a:t> </a:t>
            </a:r>
            <a:endParaRPr lang="zh-CN" altLang="pt-BR" sz="3200">
              <a:solidFill>
                <a:srgbClr val="0000FF"/>
              </a:solidFill>
            </a:endParaRPr>
          </a:p>
        </p:txBody>
      </p:sp>
      <p:sp>
        <p:nvSpPr>
          <p:cNvPr id="30732" name="矩形 20492"/>
          <p:cNvSpPr/>
          <p:nvPr>
            <p:custDataLst>
              <p:tags r:id="rId13"/>
            </p:custDataLst>
          </p:nvPr>
        </p:nvSpPr>
        <p:spPr>
          <a:xfrm>
            <a:off x="947439" y="4446003"/>
            <a:ext cx="29210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Ca(OH)</a:t>
            </a:r>
            <a:r>
              <a:rPr lang="pt-BR" altLang="zh-CN" sz="32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+2NH</a:t>
            </a:r>
            <a:r>
              <a:rPr lang="pt-BR" altLang="zh-CN" sz="32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Cl</a:t>
            </a:r>
            <a:endParaRPr lang="pt-BR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33" name="图片 1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224039" y="4456798"/>
            <a:ext cx="431800" cy="34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4" name="矩形 20493"/>
          <p:cNvSpPr/>
          <p:nvPr>
            <p:custDataLst>
              <p:tags r:id="rId16"/>
            </p:custDataLst>
          </p:nvPr>
        </p:nvSpPr>
        <p:spPr>
          <a:xfrm>
            <a:off x="4655840" y="4437112"/>
            <a:ext cx="34782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CaCl</a:t>
            </a:r>
            <a:r>
              <a:rPr lang="pt-BR" altLang="zh-CN" sz="32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+2NH</a:t>
            </a:r>
            <a:r>
              <a:rPr lang="pt-BR" altLang="zh-CN" sz="32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↑+2H</a:t>
            </a:r>
            <a:r>
              <a:rPr lang="pt-BR" altLang="zh-CN" sz="32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O </a:t>
            </a:r>
            <a:endParaRPr lang="pt-BR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35" name="图片 2049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05669" y="973187"/>
            <a:ext cx="2985770" cy="3529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 fill="hold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 fill="hold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2150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04112" y="759799"/>
            <a:ext cx="1981655" cy="2559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标题 22529"/>
          <p:cNvSpPr>
            <a:spLocks noGrp="1" noRot="1"/>
          </p:cNvSpPr>
          <p:nvPr>
            <p:ph type="title"/>
            <p:custDataLst>
              <p:tags r:id="rId3"/>
            </p:custDataLst>
          </p:nvPr>
        </p:nvSpPr>
        <p:spPr>
          <a:xfrm>
            <a:off x="254705" y="2313690"/>
            <a:ext cx="8540750" cy="1143000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</a:rPr>
              <a:t>③</a:t>
            </a:r>
            <a:r>
              <a:rPr lang="zh-CN" altLang="en-US" sz="3200" b="1">
                <a:solidFill>
                  <a:srgbClr val="0000FF"/>
                </a:solidFill>
              </a:rPr>
              <a:t>浓氨水中加入固态碱性物质： 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32771" name="内容占位符 22530"/>
          <p:cNvSpPr>
            <a:spLocks noGrp="1" noRot="1"/>
          </p:cNvSpPr>
          <p:nvPr>
            <p:ph idx="1"/>
            <p:custDataLst>
              <p:tags r:id="rId4"/>
            </p:custDataLst>
          </p:nvPr>
        </p:nvSpPr>
        <p:spPr>
          <a:xfrm>
            <a:off x="227400" y="3428518"/>
            <a:ext cx="11701248" cy="575945"/>
          </a:xfrm>
        </p:spPr>
        <p:txBody>
          <a:bodyPr wrap="square" lIns="91440" tIns="45720" rIns="91440" bIns="45720" anchor="t">
            <a:noAutofit/>
          </a:bodyPr>
          <a:lstStyle/>
          <a:p>
            <a:pPr eaLnBrk="1" hangingPunct="1">
              <a:buClr>
                <a:schemeClr val="hlink"/>
              </a:buClr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zh-CN" sz="3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·H</a:t>
            </a:r>
            <a:r>
              <a:rPr lang="en-US" altLang="zh-CN" sz="3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O+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固态碱性物质（</a:t>
            </a:r>
            <a:r>
              <a:rPr lang="en-US" altLang="zh-CN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NaOH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、碱石灰）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→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氨气</a:t>
            </a:r>
            <a:r>
              <a:rPr lang="zh-CN" altLang="en-US" sz="3200" b="1">
                <a:solidFill>
                  <a:srgbClr val="0000FF"/>
                </a:solidFill>
              </a:rPr>
              <a:t> 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pic>
        <p:nvPicPr>
          <p:cNvPr id="32773" name="图片 225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48128" y="4004463"/>
            <a:ext cx="1460037" cy="26393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>
            <p:custDataLst>
              <p:tags r:id="rId7"/>
            </p:custDataLst>
          </p:nvPr>
        </p:nvSpPr>
        <p:spPr>
          <a:xfrm>
            <a:off x="191344" y="4581128"/>
            <a:ext cx="7272808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（由于固态碱性物质溶于水放热，促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NH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·H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分解生成氨气） 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1746" name="标题 21505"/>
          <p:cNvSpPr>
            <a:spLocks noGrp="1" noRot="1"/>
          </p:cNvSpPr>
          <p:nvPr>
            <p:custDataLst>
              <p:tags r:id="rId8"/>
            </p:custDataLst>
          </p:nvPr>
        </p:nvSpPr>
        <p:spPr>
          <a:xfrm>
            <a:off x="457915" y="755647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pt-BR" sz="3200">
                <a:solidFill>
                  <a:srgbClr val="0000FF"/>
                </a:solidFill>
              </a:rPr>
              <a:t>②</a:t>
            </a:r>
            <a:r>
              <a:rPr lang="zh-CN" altLang="en-US" sz="3200">
                <a:solidFill>
                  <a:srgbClr val="0000FF"/>
                </a:solidFill>
              </a:rPr>
              <a:t>加热浓氨水</a:t>
            </a:r>
            <a:r>
              <a:rPr lang="zh-CN" altLang="pt-BR" sz="3200">
                <a:solidFill>
                  <a:srgbClr val="0000FF"/>
                </a:solidFill>
              </a:rPr>
              <a:t>： </a:t>
            </a:r>
            <a:endParaRPr lang="zh-CN" altLang="pt-BR" sz="3200">
              <a:solidFill>
                <a:srgbClr val="0000FF"/>
              </a:solidFill>
            </a:endParaRPr>
          </a:p>
        </p:txBody>
      </p:sp>
      <p:sp>
        <p:nvSpPr>
          <p:cNvPr id="31747" name="内容占位符 21506"/>
          <p:cNvSpPr>
            <a:spLocks noGrp="1" noRot="1"/>
          </p:cNvSpPr>
          <p:nvPr>
            <p:custDataLst>
              <p:tags r:id="rId9"/>
            </p:custDataLst>
          </p:nvPr>
        </p:nvSpPr>
        <p:spPr>
          <a:xfrm>
            <a:off x="263352" y="1624691"/>
            <a:ext cx="8540750" cy="6762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hlink"/>
              </a:buClr>
              <a:buNone/>
            </a:pP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·H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     NH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↑+H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 </a:t>
            </a:r>
            <a:endParaRPr lang="pt-BR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8" name="图片 1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71766" y="1693413"/>
            <a:ext cx="423834" cy="45100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4579"/>
          <p:cNvSpPr/>
          <p:nvPr>
            <p:custDataLst>
              <p:tags r:id="rId1"/>
            </p:custDataLst>
          </p:nvPr>
        </p:nvSpPr>
        <p:spPr>
          <a:xfrm>
            <a:off x="-15268" y="723920"/>
            <a:ext cx="25288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）干燥：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矩形 24581"/>
          <p:cNvSpPr/>
          <p:nvPr>
            <p:custDataLst>
              <p:tags r:id="rId2"/>
            </p:custDataLst>
          </p:nvPr>
        </p:nvSpPr>
        <p:spPr>
          <a:xfrm>
            <a:off x="-15268" y="1801831"/>
            <a:ext cx="2528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）收集：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2" name="矩形 24583"/>
          <p:cNvSpPr/>
          <p:nvPr>
            <p:custDataLst>
              <p:tags r:id="rId3"/>
            </p:custDataLst>
          </p:nvPr>
        </p:nvSpPr>
        <p:spPr>
          <a:xfrm>
            <a:off x="34370" y="2881733"/>
            <a:ext cx="2528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）验满：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>
            <p:custDataLst>
              <p:tags r:id="rId4"/>
            </p:custDataLst>
          </p:nvPr>
        </p:nvSpPr>
        <p:spPr>
          <a:xfrm>
            <a:off x="732235" y="3981554"/>
            <a:ext cx="8337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Ⅱ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、蘸有浓盐酸的玻璃棒置于试管口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→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白烟 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>
            <p:custDataLst>
              <p:tags r:id="rId5"/>
            </p:custDataLst>
          </p:nvPr>
        </p:nvSpPr>
        <p:spPr>
          <a:xfrm>
            <a:off x="689055" y="3401799"/>
            <a:ext cx="80200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Ⅰ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、湿润的红色石蕊试纸置于试管口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→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变蓝 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>
            <p:custDataLst>
              <p:tags r:id="rId6"/>
            </p:custDataLst>
          </p:nvPr>
        </p:nvSpPr>
        <p:spPr>
          <a:xfrm>
            <a:off x="2127197" y="688325"/>
            <a:ext cx="1020898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sym typeface="+mn-ea"/>
              </a:rPr>
              <a:t>只能用碱石灰，不能用浓</a:t>
            </a:r>
            <a:r>
              <a:rPr lang="pt-BR" altLang="zh-CN" sz="3200">
                <a:latin typeface="Times New Roman" panose="02020603050405020304" pitchFamily="18" charset="0"/>
                <a:sym typeface="+mn-ea"/>
              </a:rPr>
              <a:t>H</a:t>
            </a:r>
            <a:r>
              <a:rPr lang="pt-BR" altLang="zh-CN" sz="3200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pt-BR" altLang="zh-CN" sz="3200">
                <a:latin typeface="Times New Roman" panose="02020603050405020304" pitchFamily="18" charset="0"/>
                <a:sym typeface="+mn-ea"/>
              </a:rPr>
              <a:t>SO</a:t>
            </a:r>
            <a:r>
              <a:rPr lang="pt-BR" altLang="zh-CN" sz="3200" baseline="-25000"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、无水</a:t>
            </a:r>
            <a:r>
              <a:rPr lang="pt-BR" altLang="zh-CN" sz="3200">
                <a:latin typeface="Times New Roman" panose="02020603050405020304" pitchFamily="18" charset="0"/>
                <a:sym typeface="+mn-ea"/>
              </a:rPr>
              <a:t>CaCl</a:t>
            </a:r>
            <a:r>
              <a:rPr lang="pt-BR" altLang="zh-CN" sz="3200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P</a:t>
            </a:r>
            <a:r>
              <a:rPr lang="en-US" altLang="zh-CN" sz="3200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O</a:t>
            </a:r>
            <a:r>
              <a:rPr lang="en-US" altLang="zh-CN" sz="3200" baseline="-25000">
                <a:latin typeface="Times New Roman" panose="02020603050405020304" pitchFamily="18" charset="0"/>
                <a:sym typeface="+mn-ea"/>
              </a:rPr>
              <a:t>5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>
            <p:custDataLst>
              <p:tags r:id="rId7"/>
            </p:custDataLst>
          </p:nvPr>
        </p:nvSpPr>
        <p:spPr>
          <a:xfrm>
            <a:off x="2189451" y="1812626"/>
            <a:ext cx="980284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向下排空气法（用棉花堵住管口，因为氨气比空气轻，防止氨气与空气对流，防止污染） </a:t>
            </a:r>
            <a:endParaRPr lang="zh-CN" altLang="en-US" sz="3200">
              <a:sym typeface="+mn-ea"/>
            </a:endParaRPr>
          </a:p>
        </p:txBody>
      </p:sp>
      <p:sp>
        <p:nvSpPr>
          <p:cNvPr id="35842" name="矩形 24586"/>
          <p:cNvSpPr/>
          <p:nvPr>
            <p:custDataLst>
              <p:tags r:id="rId8"/>
            </p:custDataLst>
          </p:nvPr>
        </p:nvSpPr>
        <p:spPr>
          <a:xfrm>
            <a:off x="-130729" y="4575597"/>
            <a:ext cx="33448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）尾气处理：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9"/>
            </p:custDataLst>
          </p:nvPr>
        </p:nvSpPr>
        <p:spPr>
          <a:xfrm>
            <a:off x="335360" y="5085184"/>
            <a:ext cx="10873208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sym typeface="+mn-ea"/>
              </a:rPr>
              <a:t>多余的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NH</a:t>
            </a:r>
            <a:r>
              <a:rPr lang="en-US" altLang="zh-CN" sz="3200" baseline="-25000"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sym typeface="+mn-ea"/>
              </a:rPr>
              <a:t>要吸收掉（可在试管口放一团用水或稀硫酸浸湿的棉花），以免污染空气。 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图片 245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9536" y="2420888"/>
            <a:ext cx="7751763" cy="167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>
            <p:custDataLst>
              <p:tags r:id="rId3"/>
            </p:custDataLst>
          </p:nvPr>
        </p:nvSpPr>
        <p:spPr>
          <a:xfrm>
            <a:off x="1456621" y="1037859"/>
            <a:ext cx="86772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多余的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NH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在尾气吸收时要防止倒吸，常采用的装置如下图： 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646556" y="917575"/>
            <a:ext cx="884110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00000"/>
              </a:lnSpc>
              <a:spcAft>
                <a:spcPct val="0"/>
              </a:spcAft>
            </a:pP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</a:rPr>
              <a:t>1</a:t>
            </a:r>
            <a:r>
              <a:rPr lang="en-US" sz="3200" kern="100">
                <a:latin typeface="Times New Roman Bold" panose="02020503050405090304" charset="0"/>
                <a:cs typeface="Times New Roman Bold" panose="02020503050405090304" charset="0"/>
              </a:rPr>
              <a:t>.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</a:rPr>
              <a:t>某课外活动小组拟用如图实验装置探究氯气与氨气之间的反应。其中A、B分别为氨气和氯气的发生装置；C为干燥气体的反应装置。表中的三个备选装置则是为完成实验必需的设备。各装置之间用橡胶管连接。请回答下列问题：</a:t>
            </a: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just" fontAlgn="ctr">
              <a:lnSpc>
                <a:spcPct val="100000"/>
              </a:lnSpc>
              <a:spcAft>
                <a:spcPct val="0"/>
              </a:spcAft>
            </a:pP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just" fontAlgn="ctr">
              <a:lnSpc>
                <a:spcPct val="100000"/>
              </a:lnSpc>
              <a:spcAft>
                <a:spcPct val="0"/>
              </a:spcAft>
            </a:pP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00007" name="Picture 1000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46555" y="3481070"/>
            <a:ext cx="8919210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>
            <p:custDataLst>
              <p:tags r:id="rId1"/>
            </p:custDataLst>
          </p:nvPr>
        </p:nvSpPr>
        <p:spPr>
          <a:xfrm>
            <a:off x="1524000" y="2881631"/>
            <a:ext cx="914273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ctr"/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(1)若NH</a:t>
            </a:r>
            <a:r>
              <a:rPr altLang="zh-CN" sz="3200" kern="100" baseline="-250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3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从左向右流动，Cl</a:t>
            </a:r>
            <a:r>
              <a:rPr altLang="zh-CN" sz="3200" kern="100" baseline="-250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2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从右向左流动，则装置的正确连接顺序为A、_______、_______、_______、_______、B(请将C、D、E、F填在相应的横线上)。</a:t>
            </a: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just" fontAlgn="ctr"/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(2)正确连接装置后，如何检验A装置的气密性：_______。</a:t>
            </a:r>
            <a:endParaRPr lang="en-US" altLang="zh-CN" sz="3200" kern="100"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p:pic>
        <p:nvPicPr>
          <p:cNvPr id="100007" name="Picture 1000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3215" y="215265"/>
            <a:ext cx="8919210" cy="24511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987915" y="3167965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0"/>
          <p:cNvSpPr/>
          <p:nvPr>
            <p:custDataLst>
              <p:tags r:id="rId5"/>
            </p:custDataLst>
          </p:nvPr>
        </p:nvSpPr>
        <p:spPr>
          <a:xfrm>
            <a:off x="8908998" y="3167965"/>
            <a:ext cx="48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10"/>
          <p:cNvSpPr/>
          <p:nvPr>
            <p:custDataLst>
              <p:tags r:id="rId6"/>
            </p:custDataLst>
          </p:nvPr>
        </p:nvSpPr>
        <p:spPr>
          <a:xfrm>
            <a:off x="2202392" y="3648025"/>
            <a:ext cx="4311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10"/>
          <p:cNvSpPr/>
          <p:nvPr>
            <p:custDataLst>
              <p:tags r:id="rId7"/>
            </p:custDataLst>
          </p:nvPr>
        </p:nvSpPr>
        <p:spPr>
          <a:xfrm>
            <a:off x="3983303" y="3648025"/>
            <a:ext cx="48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>
            <p:custDataLst>
              <p:tags r:id="rId8"/>
            </p:custDataLst>
          </p:nvPr>
        </p:nvSpPr>
        <p:spPr>
          <a:xfrm>
            <a:off x="1910080" y="5381626"/>
            <a:ext cx="84518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用止水夹夹住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之间的橡胶管，打开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装置中分液漏斗瓶塞与活塞，向其中注水。若过一段时间后，液面不再下降，说明装置不漏气，反之，则漏气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>
            <p:custDataLst>
              <p:tags r:id="rId1"/>
            </p:custDataLst>
          </p:nvPr>
        </p:nvSpPr>
        <p:spPr>
          <a:xfrm>
            <a:off x="321389" y="2734052"/>
            <a:ext cx="88480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ctr"/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(3)装置A中的烧瓶内试剂可选用_______。</a:t>
            </a: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  <a:p>
            <a:pPr algn="just" fontAlgn="ctr"/>
            <a:r>
              <a:rPr altLang="zh-CN" sz="3200" kern="100" err="1"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A．烧碱 B．浓硫酸  C．生石灰  D．五氧化二磷</a:t>
            </a:r>
            <a:endParaRPr lang="en-US" altLang="zh-CN" sz="3200" kern="100">
              <a:latin typeface="Times New Roman Bold" panose="02020503050405090304" charset="0"/>
              <a:ea typeface="+mn-ea"/>
              <a:cs typeface="Times New Roman Bold" panose="02020503050405090304" charset="0"/>
              <a:sym typeface="+mn-ea"/>
            </a:endParaRPr>
          </a:p>
        </p:txBody>
      </p:sp>
      <p:pic>
        <p:nvPicPr>
          <p:cNvPr id="100007" name="Picture 1000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5480" y="524779"/>
            <a:ext cx="8319209" cy="2286213"/>
          </a:xfrm>
          <a:prstGeom prst="rect">
            <a:avLst/>
          </a:prstGeom>
        </p:spPr>
      </p:pic>
      <p:sp>
        <p:nvSpPr>
          <p:cNvPr id="7" name="矩形 10"/>
          <p:cNvSpPr/>
          <p:nvPr>
            <p:custDataLst>
              <p:tags r:id="rId4"/>
            </p:custDataLst>
          </p:nvPr>
        </p:nvSpPr>
        <p:spPr>
          <a:xfrm>
            <a:off x="6272236" y="2458411"/>
            <a:ext cx="777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>
            <p:custDataLst>
              <p:tags r:id="rId5"/>
            </p:custDataLst>
          </p:nvPr>
        </p:nvSpPr>
        <p:spPr>
          <a:xfrm>
            <a:off x="335360" y="3717032"/>
            <a:ext cx="11665296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装置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中的烧瓶发生反应的离子方程式是</a:t>
            </a:r>
            <a:endParaRPr lang="en-US" altLang="zh-CN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反应开始后，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装置内产生白烟，试写出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装置内的化学反应方程式：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为使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的混合更充分，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应从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装置的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口进入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填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a”“b”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c”)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>
            <p:custDataLst>
              <p:tags r:id="rId6"/>
            </p:custDataLst>
          </p:nvPr>
        </p:nvSpPr>
        <p:spPr>
          <a:xfrm>
            <a:off x="335359" y="4185661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MnO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+4H</a:t>
            </a:r>
            <a:r>
              <a:rPr lang="en-US" altLang="zh-CN" baseline="30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+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+2Cl</a:t>
            </a:r>
            <a:r>
              <a:rPr lang="en-US" altLang="zh-CN" baseline="30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-</a:t>
            </a:r>
            <a:endParaRPr lang="en-US" altLang="zh-CN" baseline="3000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6" name="Picture 5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14120" y="4261226"/>
            <a:ext cx="467995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Text Box 100"/>
          <p:cNvSpPr txBox="1"/>
          <p:nvPr>
            <p:custDataLst>
              <p:tags r:id="rId9"/>
            </p:custDataLst>
          </p:nvPr>
        </p:nvSpPr>
        <p:spPr>
          <a:xfrm>
            <a:off x="3682444" y="4185661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Cl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↑+2H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O+Mn</a:t>
            </a:r>
            <a:r>
              <a:rPr lang="en-US" altLang="zh-CN" baseline="30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2+</a:t>
            </a:r>
            <a:endParaRPr lang="en-US" altLang="zh-CN" baseline="3000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10"/>
            </p:custDataLst>
          </p:nvPr>
        </p:nvSpPr>
        <p:spPr>
          <a:xfrm>
            <a:off x="2351584" y="511320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 8NH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+3Cl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=N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+6NH</a:t>
            </a:r>
            <a:r>
              <a:rPr lang="en-US" altLang="zh-CN" baseline="-2500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4</a:t>
            </a:r>
            <a:r>
              <a:rPr lang="en-US" altLang="zh-CN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Cl </a:t>
            </a:r>
            <a:endParaRPr lang="en-US" altLang="zh-CN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9" name="矩形 10"/>
          <p:cNvSpPr/>
          <p:nvPr>
            <p:custDataLst>
              <p:tags r:id="rId11"/>
            </p:custDataLst>
          </p:nvPr>
        </p:nvSpPr>
        <p:spPr>
          <a:xfrm>
            <a:off x="9647376" y="5301208"/>
            <a:ext cx="3860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3200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1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23392" y="764704"/>
            <a:ext cx="107141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00000"/>
              </a:lnSpc>
              <a:spcAft>
                <a:spcPct val="0"/>
              </a:spcAft>
            </a:pPr>
            <a:r>
              <a:rPr lang="en-US" sz="3200" kern="100">
                <a:latin typeface="Times New Roman Bold" panose="02020503050405090304" charset="0"/>
                <a:cs typeface="Times New Roman Bold" panose="02020503050405090304" charset="0"/>
              </a:rPr>
              <a:t>2.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</a:rPr>
              <a:t>肼(分子式N</a:t>
            </a:r>
            <a:r>
              <a:rPr altLang="zh-CN" sz="3200" kern="100" baseline="-25000">
                <a:latin typeface="Times New Roman Bold" panose="02020503050405090304" charset="0"/>
                <a:cs typeface="Times New Roman Bold" panose="02020503050405090304" charset="0"/>
              </a:rPr>
              <a:t>2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</a:rPr>
              <a:t>H</a:t>
            </a:r>
            <a:r>
              <a:rPr altLang="zh-CN" sz="3200" kern="100" baseline="-25000">
                <a:latin typeface="Times New Roman Bold" panose="02020503050405090304" charset="0"/>
                <a:cs typeface="Times New Roman Bold" panose="02020503050405090304" charset="0"/>
              </a:rPr>
              <a:t>4</a:t>
            </a:r>
            <a:r>
              <a:rPr altLang="zh-CN" sz="3200" kern="100">
                <a:latin typeface="Times New Roman Bold" panose="02020503050405090304" charset="0"/>
                <a:cs typeface="Times New Roman Bold" panose="02020503050405090304" charset="0"/>
              </a:rPr>
              <a:t>，沸点113.5℃)是一种良好的火箭燃料，是一种易溶于水和醇类等有机溶剂的无色油状液体，在工业上有重要用途，实验室可用如下装置(略去部分夹持装置)模拟利用氨气和次氯酸钠合成肼的过程。</a:t>
            </a:r>
            <a:endParaRPr altLang="zh-CN" sz="3200" kern="10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pic>
        <p:nvPicPr>
          <p:cNvPr id="100023" name="Picture 100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19307" y="2891666"/>
            <a:ext cx="8260080" cy="342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3" name="Picture 100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0545" y="754504"/>
            <a:ext cx="7944485" cy="2619375"/>
          </a:xfrm>
          <a:prstGeom prst="rect">
            <a:avLst/>
          </a:prstGeom>
        </p:spPr>
      </p:pic>
      <p:sp>
        <p:nvSpPr>
          <p:cNvPr id="101" name="Text Box 100"/>
          <p:cNvSpPr txBox="1"/>
          <p:nvPr>
            <p:custDataLst>
              <p:tags r:id="rId3"/>
            </p:custDataLst>
          </p:nvPr>
        </p:nvSpPr>
        <p:spPr>
          <a:xfrm>
            <a:off x="695400" y="3600487"/>
            <a:ext cx="11305256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(1)B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中溶液是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的作用是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长导管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的作用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(3)C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中反应的离子方程式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Box 3"/>
          <p:cNvSpPr txBox="1"/>
          <p:nvPr>
            <p:custDataLst>
              <p:tags r:id="rId4"/>
            </p:custDataLst>
          </p:nvPr>
        </p:nvSpPr>
        <p:spPr>
          <a:xfrm>
            <a:off x="3143672" y="3615639"/>
            <a:ext cx="5080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 Bold" panose="02020503050405090304" charset="0"/>
              </a:rPr>
              <a:t>饱和食盐水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 Bold" panose="02020503050405090304" charset="0"/>
            </a:endParaRPr>
          </a:p>
        </p:txBody>
      </p:sp>
      <p:sp>
        <p:nvSpPr>
          <p:cNvPr id="5" name="Text Box 4"/>
          <p:cNvSpPr txBox="1"/>
          <p:nvPr>
            <p:custDataLst>
              <p:tags r:id="rId5"/>
            </p:custDataLst>
          </p:nvPr>
        </p:nvSpPr>
        <p:spPr>
          <a:xfrm>
            <a:off x="3146869" y="4148394"/>
            <a:ext cx="56250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防止装置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中氨气溶解时倒吸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5"/>
          <p:cNvSpPr txBox="1"/>
          <p:nvPr>
            <p:custDataLst>
              <p:tags r:id="rId6"/>
            </p:custDataLst>
          </p:nvPr>
        </p:nvSpPr>
        <p:spPr>
          <a:xfrm>
            <a:off x="3935760" y="4547627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平衡气压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Picture 6"/>
          <p:cNvPicPr/>
          <p:nvPr>
            <p:custDataLst>
              <p:tags r:id="rId7"/>
            </p:custDataLst>
          </p:nvPr>
        </p:nvPicPr>
        <p:blipFill>
          <a:blip r:embed="rId8">
            <a:lum bright="-54000" contrast="24000"/>
          </a:blip>
          <a:stretch>
            <a:fillRect/>
          </a:stretch>
        </p:blipFill>
        <p:spPr>
          <a:xfrm>
            <a:off x="5527176" y="4934194"/>
            <a:ext cx="4521835" cy="689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024" name="New picture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077700" y="11836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9456" y="2060848"/>
            <a:ext cx="8253730" cy="3571240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1409006" y="1043578"/>
            <a:ext cx="65087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>
              <a:defRPr/>
            </a:pPr>
            <a:r>
              <a:rPr lang="en-US" altLang="zh-CN" sz="36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【N</a:t>
            </a:r>
            <a:r>
              <a:rPr lang="en-US" altLang="zh-CN" sz="3600" baseline="-250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2</a:t>
            </a:r>
            <a:r>
              <a:rPr lang="zh-CN" altLang="en-US" sz="36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与</a:t>
            </a:r>
            <a:r>
              <a:rPr lang="en-US" altLang="zh-CN" sz="36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NH</a:t>
            </a:r>
            <a:r>
              <a:rPr lang="en-US" altLang="zh-CN" sz="3600" baseline="-250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3</a:t>
            </a:r>
            <a:r>
              <a:rPr lang="zh-CN" altLang="en-US" sz="36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结构比较</a:t>
            </a:r>
            <a:r>
              <a:rPr lang="en-US" altLang="zh-CN" sz="3600">
                <a:solidFill>
                  <a:srgbClr val="FF0000"/>
                </a:solidFill>
                <a:latin typeface="Times New Roman Regular" panose="02020503050405090304" charset="0"/>
                <a:ea typeface="黑体" panose="02010609060101010101" pitchFamily="49" charset="-122"/>
                <a:cs typeface="Times New Roman Regular" panose="02020503050405090304" charset="0"/>
              </a:rPr>
              <a:t>】</a:t>
            </a:r>
            <a:endParaRPr lang="en-US" altLang="zh-CN" sz="3600">
              <a:solidFill>
                <a:srgbClr val="FF0000"/>
              </a:solidFill>
              <a:latin typeface="Times New Roman Regular" panose="02020503050405090304" charset="0"/>
              <a:ea typeface="黑体" panose="02010609060101010101" pitchFamily="49" charset="-122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907350" y="86049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ea typeface="黑体" panose="02010609060101010101" pitchFamily="49" charset="-122"/>
                <a:sym typeface="Helvetica Neue" panose="02000503000000020004"/>
              </a:rPr>
              <a:t>（一）氨气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ea typeface="黑体" panose="02010609060101010101" pitchFamily="49" charset="-122"/>
              <a:sym typeface="Helvetica Neue" panose="02000503000000020004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3394" y="2137884"/>
            <a:ext cx="4572000" cy="73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1. </a:t>
            </a:r>
            <a:r>
              <a:rPr lang="zh-CN" altLang="en-US" sz="32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物理性质</a:t>
            </a:r>
            <a:endParaRPr lang="zh-CN" altLang="en-US" sz="3200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aphicFrame>
        <p:nvGraphicFramePr>
          <p:cNvPr id="11" name="Group 8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55440" y="3068960"/>
          <a:ext cx="8594090" cy="309397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222375"/>
                <a:gridCol w="1520190"/>
                <a:gridCol w="1309370"/>
                <a:gridCol w="3076575"/>
                <a:gridCol w="1465580"/>
              </a:tblGrid>
              <a:tr h="96901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 Regular" panose="02020503050405090304" charset="0"/>
                        </a:rPr>
                        <a:t>颜色状态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 Regular" panose="02020503050405090304" charset="0"/>
                        </a:rPr>
                        <a:t>气味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 Regular" panose="02020503050405090304" charset="0"/>
                        </a:rPr>
                        <a:t>密度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 Regular" panose="02020503050405090304" charset="0"/>
                        </a:rPr>
                        <a:t>溶解性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 Regular" panose="02020503050405090304" charset="0"/>
                        </a:rPr>
                        <a:t>特性</a:t>
                      </a: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</a:tr>
              <a:tr h="21247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  <a:cs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u="none" strike="noStrike" cap="none" normalizeH="0" baseline="0">
                        <a:ln>
                          <a:noFill/>
                        </a:ln>
                        <a:effectLst/>
                        <a:latin typeface="Times New Roman Regular" panose="02020503050405090304" charset="0"/>
                      </a:endParaRPr>
                    </a:p>
                  </a:txBody>
                  <a:tcPr vert="horz" anchor="ctr" horzOverflow="overflow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79011" y="772849"/>
            <a:ext cx="1156490" cy="9163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52344" y="773086"/>
            <a:ext cx="1195985" cy="9681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/>
          <a:stretch>
            <a:fillRect/>
          </a:stretch>
        </p:blipFill>
        <p:spPr bwMode="auto">
          <a:xfrm>
            <a:off x="7235260" y="473716"/>
            <a:ext cx="2801620" cy="2207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/>
          <p:nvPr>
            <p:custDataLst>
              <p:tags r:id="rId10"/>
            </p:custDataLst>
          </p:nvPr>
        </p:nvSpPr>
        <p:spPr>
          <a:xfrm>
            <a:off x="1078936" y="4283716"/>
            <a:ext cx="1340485" cy="14761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无色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</a:endParaRPr>
          </a:p>
          <a:p>
            <a:pPr eaLnBrk="0" hangingPunct="0">
              <a:lnSpc>
                <a:spcPct val="150000"/>
              </a:lnSpc>
              <a:buSzTx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气体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sym typeface="+mn-ea"/>
            </a:endParaRPr>
          </a:p>
        </p:txBody>
      </p:sp>
      <p:sp>
        <p:nvSpPr>
          <p:cNvPr id="4" name="Text Box 3"/>
          <p:cNvSpPr txBox="1"/>
          <p:nvPr>
            <p:custDataLst>
              <p:tags r:id="rId11"/>
            </p:custDataLst>
          </p:nvPr>
        </p:nvSpPr>
        <p:spPr>
          <a:xfrm>
            <a:off x="2270196" y="4283081"/>
            <a:ext cx="1682115" cy="14761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SzTx/>
              <a:defRPr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刺激性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</a:endParaRPr>
          </a:p>
          <a:p>
            <a:pPr eaLnBrk="0" hangingPunct="0">
              <a:lnSpc>
                <a:spcPct val="150000"/>
              </a:lnSpc>
              <a:buSzTx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气味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sym typeface="+mn-ea"/>
            </a:endParaRPr>
          </a:p>
        </p:txBody>
      </p:sp>
      <p:sp>
        <p:nvSpPr>
          <p:cNvPr id="5" name="Text Box 4"/>
          <p:cNvSpPr txBox="1"/>
          <p:nvPr>
            <p:custDataLst>
              <p:tags r:id="rId12"/>
            </p:custDataLst>
          </p:nvPr>
        </p:nvSpPr>
        <p:spPr>
          <a:xfrm>
            <a:off x="3880555" y="4324356"/>
            <a:ext cx="1075690" cy="14761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小于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</a:endParaRPr>
          </a:p>
          <a:p>
            <a:pPr eaLnBrk="0" hangingPunct="0">
              <a:lnSpc>
                <a:spcPct val="150000"/>
              </a:lnSpc>
              <a:buSzTx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空气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sym typeface="+mn-ea"/>
            </a:endParaRPr>
          </a:p>
        </p:txBody>
      </p:sp>
      <p:sp>
        <p:nvSpPr>
          <p:cNvPr id="6" name="Text Box 5"/>
          <p:cNvSpPr txBox="1"/>
          <p:nvPr>
            <p:custDataLst>
              <p:tags r:id="rId13"/>
            </p:custDataLst>
          </p:nvPr>
        </p:nvSpPr>
        <p:spPr>
          <a:xfrm>
            <a:off x="5095946" y="3930656"/>
            <a:ext cx="3195955" cy="2214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SzTx/>
              <a:defRPr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极易溶于水</a:t>
            </a:r>
            <a:endParaRPr lang="en-US" altLang="zh-CN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>
              <a:lnSpc>
                <a:spcPct val="150000"/>
              </a:lnSpc>
              <a:buSzTx/>
              <a:defRPr/>
            </a:pPr>
            <a:r>
              <a:rPr lang="en-US" altLang="zh-CN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1</a:t>
            </a: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体积水能溶解</a:t>
            </a:r>
            <a:r>
              <a:rPr lang="en-US" altLang="zh-CN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700</a:t>
            </a: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体积的氨气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7" name="Text Box 6"/>
          <p:cNvSpPr txBox="1"/>
          <p:nvPr>
            <p:custDataLst>
              <p:tags r:id="rId14"/>
            </p:custDataLst>
          </p:nvPr>
        </p:nvSpPr>
        <p:spPr>
          <a:xfrm>
            <a:off x="8237247" y="4627251"/>
            <a:ext cx="142058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SzTx/>
            </a:pPr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Times New Roman Regular" panose="02020503050405090304" charset="0"/>
                <a:sym typeface="+mn-ea"/>
              </a:rPr>
              <a:t>易液化</a:t>
            </a:r>
            <a:endParaRPr lang="zh-CN" altLang="en-US" sz="3200">
              <a:solidFill>
                <a:schemeClr val="tx1">
                  <a:lumMod val="50000"/>
                </a:schemeClr>
              </a:solidFill>
              <a:latin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1607" y="672462"/>
            <a:ext cx="6445250" cy="311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04471" y="672461"/>
            <a:ext cx="2162175" cy="311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5"/>
          <p:cNvSpPr/>
          <p:nvPr>
            <p:custDataLst>
              <p:tags r:id="rId5"/>
            </p:custDataLst>
          </p:nvPr>
        </p:nvSpPr>
        <p:spPr>
          <a:xfrm>
            <a:off x="1509143" y="3715699"/>
            <a:ext cx="37763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>
                <a:solidFill>
                  <a:srgbClr val="0000FF"/>
                </a:solidFill>
              </a:rPr>
              <a:t>烧杯里的液体经玻璃管喷入烧瓶，形如喷泉，</a:t>
            </a:r>
            <a:endParaRPr lang="zh-CN" altLang="en-US">
              <a:solidFill>
                <a:srgbClr val="0000FF"/>
              </a:solidFill>
            </a:endParaRPr>
          </a:p>
          <a:p>
            <a:r>
              <a:rPr lang="zh-CN" altLang="en-US">
                <a:solidFill>
                  <a:srgbClr val="0000FF"/>
                </a:solidFill>
              </a:rPr>
              <a:t>溶液变成红色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534" name="文本框 6"/>
          <p:cNvSpPr/>
          <p:nvPr>
            <p:custDataLst>
              <p:tags r:id="rId6"/>
            </p:custDataLst>
          </p:nvPr>
        </p:nvSpPr>
        <p:spPr>
          <a:xfrm>
            <a:off x="376938" y="3750623"/>
            <a:ext cx="1255713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>
                <a:solidFill>
                  <a:srgbClr val="FF0000"/>
                </a:solidFill>
              </a:rPr>
              <a:t>现象：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535" name="文本框 7"/>
          <p:cNvSpPr/>
          <p:nvPr>
            <p:custDataLst>
              <p:tags r:id="rId7"/>
            </p:custDataLst>
          </p:nvPr>
        </p:nvSpPr>
        <p:spPr>
          <a:xfrm>
            <a:off x="395988" y="4709473"/>
            <a:ext cx="12541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>
                <a:solidFill>
                  <a:srgbClr val="FF0000"/>
                </a:solidFill>
              </a:rPr>
              <a:t>原因：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>
            <p:custDataLst>
              <p:tags r:id="rId8"/>
            </p:custDataLst>
          </p:nvPr>
        </p:nvSpPr>
        <p:spPr>
          <a:xfrm>
            <a:off x="1415480" y="4725144"/>
            <a:ext cx="97210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50000"/>
                  </a:schemeClr>
                </a:solidFill>
                <a:sym typeface="+mn-ea"/>
              </a:rPr>
              <a:t>挤压胶头滴管，滴管里少量的水进入烧瓶，氨几乎全部溶于水中，使烧瓶内气压迅速降低，烧杯里的水（含酚酞）在大气压作用下被迅速压入烧瓶，形成喷泉；由于氨水显碱性，导致酚酞溶于显红色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52240"/>
          <p:cNvSpPr/>
          <p:nvPr>
            <p:custDataLst>
              <p:tags r:id="rId1"/>
            </p:custDataLst>
          </p:nvPr>
        </p:nvSpPr>
        <p:spPr>
          <a:xfrm>
            <a:off x="588654" y="4452611"/>
            <a:ext cx="60975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>
                <a:solidFill>
                  <a:srgbClr val="0000FF"/>
                </a:solidFill>
              </a:rPr>
              <a:t>（</a:t>
            </a:r>
            <a:r>
              <a:rPr lang="en-US" altLang="zh-CN">
                <a:solidFill>
                  <a:srgbClr val="0000FF"/>
                </a:solidFill>
              </a:rPr>
              <a:t>3</a:t>
            </a:r>
            <a:r>
              <a:rPr lang="zh-CN" altLang="en-US">
                <a:solidFill>
                  <a:srgbClr val="0000FF"/>
                </a:solidFill>
              </a:rPr>
              <a:t>）常见形成喷泉实验的气体与试剂</a:t>
            </a:r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23555" name="Table 2355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59496" y="5301208"/>
          <a:ext cx="7052945" cy="1216660"/>
        </p:xfrm>
        <a:graphic>
          <a:graphicData uri="http://schemas.openxmlformats.org/drawingml/2006/table">
            <a:tbl>
              <a:tblPr/>
              <a:tblGrid>
                <a:gridCol w="1324610"/>
                <a:gridCol w="1991360"/>
                <a:gridCol w="1995805"/>
                <a:gridCol w="1741170"/>
              </a:tblGrid>
              <a:tr h="601980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气体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HCl</a:t>
                      </a:r>
                      <a:endParaRPr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altLang="zh-CN" sz="2800" baseline="-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800" baseline="-30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2800" baseline="-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/SO</a:t>
                      </a:r>
                      <a:r>
                        <a:rPr lang="en-US" altLang="zh-CN" sz="2800" baseline="-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800" baseline="-30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680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吸收剂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水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水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碱溶液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7" name="矩形 16400"/>
          <p:cNvSpPr/>
          <p:nvPr>
            <p:custDataLst>
              <p:tags r:id="rId3"/>
            </p:custDataLst>
          </p:nvPr>
        </p:nvSpPr>
        <p:spPr>
          <a:xfrm>
            <a:off x="803920" y="762943"/>
            <a:ext cx="23272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FF0000"/>
                </a:solidFill>
              </a:rPr>
              <a:t>注：喷泉实验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3578" name="矩形 16401"/>
          <p:cNvSpPr/>
          <p:nvPr>
            <p:custDataLst>
              <p:tags r:id="rId4"/>
            </p:custDataLst>
          </p:nvPr>
        </p:nvSpPr>
        <p:spPr>
          <a:xfrm>
            <a:off x="553095" y="1282056"/>
            <a:ext cx="298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>
                <a:solidFill>
                  <a:srgbClr val="0000FF"/>
                </a:solidFill>
              </a:rPr>
              <a:t>（</a:t>
            </a:r>
            <a:r>
              <a:rPr lang="en-US" altLang="zh-CN">
                <a:solidFill>
                  <a:srgbClr val="0000FF"/>
                </a:solidFill>
              </a:rPr>
              <a:t>1</a:t>
            </a:r>
            <a:r>
              <a:rPr lang="zh-CN" altLang="en-US">
                <a:solidFill>
                  <a:srgbClr val="0000FF"/>
                </a:solidFill>
              </a:rPr>
              <a:t>）形成原理：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3579" name="矩形 16402"/>
          <p:cNvSpPr/>
          <p:nvPr>
            <p:custDataLst>
              <p:tags r:id="rId5"/>
            </p:custDataLst>
          </p:nvPr>
        </p:nvSpPr>
        <p:spPr>
          <a:xfrm>
            <a:off x="3215333" y="1282056"/>
            <a:ext cx="45688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>
                <a:solidFill>
                  <a:srgbClr val="0000FF"/>
                </a:solidFill>
              </a:rPr>
              <a:t>容器内外产生较大的压强差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3580" name="矩形 16403"/>
          <p:cNvSpPr/>
          <p:nvPr>
            <p:custDataLst>
              <p:tags r:id="rId6"/>
            </p:custDataLst>
          </p:nvPr>
        </p:nvSpPr>
        <p:spPr>
          <a:xfrm>
            <a:off x="553095" y="1856731"/>
            <a:ext cx="44100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>
                <a:solidFill>
                  <a:srgbClr val="0000FF"/>
                </a:solidFill>
              </a:rPr>
              <a:t>（</a:t>
            </a:r>
            <a:r>
              <a:rPr lang="en-US" altLang="zh-CN">
                <a:solidFill>
                  <a:srgbClr val="0000FF"/>
                </a:solidFill>
              </a:rPr>
              <a:t>2</a:t>
            </a:r>
            <a:r>
              <a:rPr lang="zh-CN" altLang="en-US">
                <a:solidFill>
                  <a:srgbClr val="0000FF"/>
                </a:solidFill>
              </a:rPr>
              <a:t>）产生压强差的原理：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3581" name="矩形 16407"/>
          <p:cNvSpPr/>
          <p:nvPr>
            <p:custDataLst>
              <p:tags r:id="rId7"/>
            </p:custDataLst>
          </p:nvPr>
        </p:nvSpPr>
        <p:spPr>
          <a:xfrm>
            <a:off x="984894" y="2406005"/>
            <a:ext cx="687705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>
                <a:latin typeface="宋体" panose="02010600030101010101" pitchFamily="2" charset="-122"/>
              </a:rPr>
              <a:t>容器内气体极易溶于水（或容器内气体易与溶液反应），使容器内压强迅速降低，在外界大气</a:t>
            </a:r>
            <a:r>
              <a:rPr lang="zh-CN" altLang="en-US"/>
              <a:t>压的作用下，外部液体快速进入容器，通过尖嘴导管喷出，形成喷泉</a:t>
            </a:r>
            <a:endParaRPr lang="zh-CN" altLang="en-US"/>
          </a:p>
        </p:txBody>
      </p:sp>
      <p:pic>
        <p:nvPicPr>
          <p:cNvPr id="23582" name="图片 1640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5744" y="1282056"/>
            <a:ext cx="1995488" cy="247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矩形 52227"/>
          <p:cNvSpPr/>
          <p:nvPr>
            <p:custDataLst>
              <p:tags r:id="rId1"/>
            </p:custDataLst>
          </p:nvPr>
        </p:nvSpPr>
        <p:spPr>
          <a:xfrm>
            <a:off x="243668" y="726217"/>
            <a:ext cx="29702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</a:rPr>
              <a:t>2</a:t>
            </a:r>
            <a:r>
              <a:rPr lang="zh-CN" altLang="pt-BR" sz="3200">
                <a:solidFill>
                  <a:srgbClr val="FF0000"/>
                </a:solidFill>
              </a:rPr>
              <a:t>、化学性质： </a:t>
            </a:r>
            <a:endParaRPr lang="zh-CN" altLang="pt-BR" sz="3200">
              <a:solidFill>
                <a:srgbClr val="FF0000"/>
              </a:solidFill>
            </a:endParaRPr>
          </a:p>
        </p:txBody>
      </p:sp>
      <p:sp>
        <p:nvSpPr>
          <p:cNvPr id="24583" name="矩形 52228"/>
          <p:cNvSpPr/>
          <p:nvPr>
            <p:custDataLst>
              <p:tags r:id="rId2"/>
            </p:custDataLst>
          </p:nvPr>
        </p:nvSpPr>
        <p:spPr>
          <a:xfrm>
            <a:off x="-21763" y="1419319"/>
            <a:ext cx="32972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>
                <a:solidFill>
                  <a:srgbClr val="FF0000"/>
                </a:solidFill>
              </a:rPr>
              <a:t>（</a:t>
            </a:r>
            <a:r>
              <a:rPr lang="pt-BR" altLang="zh-CN">
                <a:solidFill>
                  <a:srgbClr val="FF0000"/>
                </a:solidFill>
              </a:rPr>
              <a:t>1</a:t>
            </a:r>
            <a:r>
              <a:rPr lang="zh-CN" altLang="pt-BR">
                <a:solidFill>
                  <a:srgbClr val="FF0000"/>
                </a:solidFill>
              </a:rPr>
              <a:t>）与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pt-BR">
                <a:solidFill>
                  <a:srgbClr val="FF0000"/>
                </a:solidFill>
              </a:rPr>
              <a:t>反应： </a:t>
            </a:r>
            <a:endParaRPr lang="zh-CN" altLang="pt-BR">
              <a:solidFill>
                <a:srgbClr val="FF0000"/>
              </a:solidFill>
            </a:endParaRPr>
          </a:p>
        </p:txBody>
      </p:sp>
      <p:sp>
        <p:nvSpPr>
          <p:cNvPr id="24584" name="矩形 52229"/>
          <p:cNvSpPr/>
          <p:nvPr>
            <p:custDataLst>
              <p:tags r:id="rId3"/>
            </p:custDataLst>
          </p:nvPr>
        </p:nvSpPr>
        <p:spPr>
          <a:xfrm>
            <a:off x="2950037" y="1367884"/>
            <a:ext cx="1714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+H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endParaRPr lang="pt-BR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矩形 52231"/>
          <p:cNvSpPr/>
          <p:nvPr>
            <p:custDataLst>
              <p:tags r:id="rId4"/>
            </p:custDataLst>
          </p:nvPr>
        </p:nvSpPr>
        <p:spPr>
          <a:xfrm>
            <a:off x="5023313" y="1367884"/>
            <a:ext cx="16303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0000FF"/>
                </a:solidFill>
                <a:cs typeface="Times New Roman" panose="02020603050405020304" pitchFamily="18" charset="0"/>
              </a:rPr>
              <a:t>·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endParaRPr lang="pt-BR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6" name="图片 10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08975" y="1577752"/>
            <a:ext cx="431800" cy="13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7" name="矩形 52233"/>
          <p:cNvSpPr/>
          <p:nvPr>
            <p:custDataLst>
              <p:tags r:id="rId7"/>
            </p:custDataLst>
          </p:nvPr>
        </p:nvSpPr>
        <p:spPr>
          <a:xfrm>
            <a:off x="7037850" y="1367884"/>
            <a:ext cx="1911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OH</a:t>
            </a:r>
            <a:r>
              <a:rPr lang="pt-BR" altLang="zh-CN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+NH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pt-BR" altLang="zh-CN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pt-BR" altLang="zh-CN">
                <a:solidFill>
                  <a:srgbClr val="0000FF"/>
                </a:solidFill>
              </a:rPr>
              <a:t> </a:t>
            </a:r>
            <a:endParaRPr lang="pt-BR" altLang="zh-CN">
              <a:solidFill>
                <a:srgbClr val="0000FF"/>
              </a:solidFill>
            </a:endParaRPr>
          </a:p>
        </p:txBody>
      </p:sp>
      <p:pic>
        <p:nvPicPr>
          <p:cNvPr id="24588" name="图片 522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25100" y="1577752"/>
            <a:ext cx="431800" cy="13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9" name="矩形 52234"/>
          <p:cNvSpPr/>
          <p:nvPr>
            <p:custDataLst>
              <p:tags r:id="rId9"/>
            </p:custDataLst>
          </p:nvPr>
        </p:nvSpPr>
        <p:spPr>
          <a:xfrm>
            <a:off x="862793" y="2021298"/>
            <a:ext cx="30257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>
                <a:solidFill>
                  <a:srgbClr val="FF0000"/>
                </a:solidFill>
              </a:rPr>
              <a:t>不稳定，受热分解： </a:t>
            </a:r>
            <a:endParaRPr lang="zh-CN" altLang="pt-BR">
              <a:solidFill>
                <a:srgbClr val="FF0000"/>
              </a:solidFill>
            </a:endParaRPr>
          </a:p>
        </p:txBody>
      </p:sp>
      <p:sp>
        <p:nvSpPr>
          <p:cNvPr id="24590" name="矩形 52235"/>
          <p:cNvSpPr/>
          <p:nvPr>
            <p:custDataLst>
              <p:tags r:id="rId10"/>
            </p:custDataLst>
          </p:nvPr>
        </p:nvSpPr>
        <p:spPr>
          <a:xfrm>
            <a:off x="4029855" y="2021299"/>
            <a:ext cx="16303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0000FF"/>
                </a:solidFill>
                <a:cs typeface="Times New Roman" panose="02020603050405020304" pitchFamily="18" charset="0"/>
              </a:rPr>
              <a:t>·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endParaRPr lang="pt-BR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矩形 52237"/>
          <p:cNvSpPr/>
          <p:nvPr>
            <p:custDataLst>
              <p:tags r:id="rId11"/>
            </p:custDataLst>
          </p:nvPr>
        </p:nvSpPr>
        <p:spPr>
          <a:xfrm>
            <a:off x="6117418" y="2010186"/>
            <a:ext cx="21621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pt-BR" altLang="zh-CN">
                <a:solidFill>
                  <a:srgbClr val="0000FF"/>
                </a:solidFill>
              </a:rPr>
              <a:t>↑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+H</a:t>
            </a:r>
            <a:r>
              <a:rPr lang="pt-BR" altLang="zh-CN" baseline="-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endParaRPr lang="pt-BR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92" name="图片 1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685618" y="2011456"/>
            <a:ext cx="441325" cy="468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>
            <p:custDataLst>
              <p:tags r:id="rId14"/>
            </p:custDataLst>
          </p:nvPr>
        </p:nvSpPr>
        <p:spPr>
          <a:xfrm>
            <a:off x="263352" y="2612484"/>
            <a:ext cx="88760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>
                <a:sym typeface="+mn-ea"/>
              </a:rPr>
              <a:t>①</a:t>
            </a:r>
            <a:r>
              <a:rPr lang="zh-CN" altLang="pt-BR">
                <a:solidFill>
                  <a:srgbClr val="0B0CFF"/>
                </a:solidFill>
                <a:sym typeface="+mn-ea"/>
              </a:rPr>
              <a:t>氨的水溶液叫做氨水</a:t>
            </a:r>
            <a:r>
              <a:rPr lang="zh-CN" altLang="pt-BR">
                <a:sym typeface="+mn-ea"/>
              </a:rPr>
              <a:t>。氨溶于水时，与水结合成</a:t>
            </a:r>
            <a:r>
              <a:rPr lang="zh-CN" altLang="pt-BR">
                <a:solidFill>
                  <a:srgbClr val="FF0000"/>
                </a:solidFill>
                <a:sym typeface="+mn-ea"/>
              </a:rPr>
              <a:t>一水合氨（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•H</a:t>
            </a:r>
            <a:r>
              <a:rPr lang="pt-BR" altLang="zh-CN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pt-BR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O</a:t>
            </a:r>
            <a:r>
              <a:rPr lang="zh-CN" altLang="pt-BR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pt-BR">
                <a:sym typeface="+mn-ea"/>
              </a:rPr>
              <a:t>，</a:t>
            </a:r>
            <a:r>
              <a:rPr lang="zh-CN" altLang="pt-BR">
                <a:solidFill>
                  <a:srgbClr val="FF0000"/>
                </a:solidFill>
                <a:sym typeface="+mn-ea"/>
              </a:rPr>
              <a:t>氨水的密度都比水小，且浓度越大，密度越小</a:t>
            </a:r>
            <a:r>
              <a:rPr lang="zh-CN" altLang="pt-BR">
                <a:sym typeface="+mn-ea"/>
              </a:rPr>
              <a:t>；计算氨水浓度时，溶质是</a:t>
            </a:r>
            <a:r>
              <a:rPr lang="pt-BR" altLang="zh-CN">
                <a:latin typeface="Times New Roman" panose="02020603050405020304" pitchFamily="18" charset="0"/>
                <a:sym typeface="+mn-ea"/>
              </a:rPr>
              <a:t>NH</a:t>
            </a:r>
            <a:r>
              <a:rPr lang="pt-BR" altLang="zh-CN" baseline="-25000">
                <a:latin typeface="Times New Roman" panose="02020603050405020304" pitchFamily="18" charset="0"/>
                <a:sym typeface="+mn-ea"/>
              </a:rPr>
              <a:t>3 </a:t>
            </a:r>
            <a:endParaRPr lang="pt-BR" altLang="zh-CN" baseline="-250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>
            <p:custDataLst>
              <p:tags r:id="rId15"/>
            </p:custDataLst>
          </p:nvPr>
        </p:nvSpPr>
        <p:spPr>
          <a:xfrm>
            <a:off x="265256" y="3976463"/>
            <a:ext cx="1176079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>
                <a:sym typeface="+mn-ea"/>
              </a:rPr>
              <a:t>②常温下，一水合氨有一小部分电离成</a:t>
            </a:r>
            <a:r>
              <a:rPr lang="pt-BR" altLang="zh-CN">
                <a:latin typeface="Times New Roman" panose="02020603050405020304" pitchFamily="18" charset="0"/>
                <a:sym typeface="+mn-ea"/>
              </a:rPr>
              <a:t>OH</a:t>
            </a:r>
            <a:r>
              <a:rPr lang="pt-BR" altLang="zh-CN" baseline="30000">
                <a:latin typeface="Times New Roman" panose="02020603050405020304" pitchFamily="18" charset="0"/>
                <a:sym typeface="+mn-ea"/>
              </a:rPr>
              <a:t>-</a:t>
            </a:r>
            <a:r>
              <a:rPr lang="zh-CN" altLang="pt-BR">
                <a:sym typeface="+mn-ea"/>
              </a:rPr>
              <a:t>和</a:t>
            </a:r>
            <a:r>
              <a:rPr lang="pt-BR" altLang="zh-CN">
                <a:latin typeface="Times New Roman" panose="02020603050405020304" pitchFamily="18" charset="0"/>
                <a:sym typeface="+mn-ea"/>
              </a:rPr>
              <a:t>NH</a:t>
            </a:r>
            <a:r>
              <a:rPr lang="pt-BR" altLang="zh-CN" baseline="-25000">
                <a:latin typeface="Times New Roman" panose="02020603050405020304" pitchFamily="18" charset="0"/>
                <a:sym typeface="+mn-ea"/>
              </a:rPr>
              <a:t>4</a:t>
            </a:r>
            <a:r>
              <a:rPr lang="pt-BR" altLang="zh-CN" baseline="30000">
                <a:latin typeface="Times New Roman" panose="02020603050405020304" pitchFamily="18" charset="0"/>
                <a:sym typeface="+mn-ea"/>
              </a:rPr>
              <a:t>+</a:t>
            </a:r>
            <a:r>
              <a:rPr lang="zh-CN" altLang="pt-BR">
                <a:sym typeface="+mn-ea"/>
              </a:rPr>
              <a:t>，所以氨水显弱碱性，是一元弱碱，能使酚酞变红，使红色石蕊试纸变蓝；可与酸及酸性氧化物反应生成盐；与某些盐反应生成难溶性碱。 </a:t>
            </a:r>
            <a:endParaRPr lang="zh-CN" altLang="pt-BR">
              <a:sym typeface="+mn-ea"/>
            </a:endParaRPr>
          </a:p>
        </p:txBody>
      </p:sp>
      <p:sp>
        <p:nvSpPr>
          <p:cNvPr id="5" name="Text Box 4"/>
          <p:cNvSpPr txBox="1"/>
          <p:nvPr>
            <p:custDataLst>
              <p:tags r:id="rId16"/>
            </p:custDataLst>
          </p:nvPr>
        </p:nvSpPr>
        <p:spPr>
          <a:xfrm>
            <a:off x="263352" y="5517232"/>
            <a:ext cx="10970616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③</a:t>
            </a:r>
            <a:r>
              <a:rPr lang="pt-BR" altLang="zh-CN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NH</a:t>
            </a:r>
            <a:r>
              <a:rPr lang="pt-BR" altLang="zh-CN" baseline="-2500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pt-BR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是唯一能使湿润的红色石蕊试纸变蓝的气体，因此，常用此性质检验氨气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8433"/>
          <p:cNvSpPr>
            <a:spLocks noGrp="1" noRot="1"/>
          </p:cNvSpPr>
          <p:nvPr>
            <p:ph type="title"/>
            <p:custDataLst>
              <p:tags r:id="rId1"/>
            </p:custDataLst>
          </p:nvPr>
        </p:nvSpPr>
        <p:spPr>
          <a:xfrm>
            <a:off x="528572" y="557301"/>
            <a:ext cx="8229600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④氨水、液氨、一水合氨的比较 </a:t>
            </a:r>
            <a:endParaRPr lang="zh-CN" altLang="pt-BR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603" name="Table 2560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59496" y="1556792"/>
          <a:ext cx="8785225" cy="445198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197100"/>
                <a:gridCol w="2195513"/>
                <a:gridCol w="2197100"/>
                <a:gridCol w="2195512"/>
              </a:tblGrid>
              <a:tr h="736600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名称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氨水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液氨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一水合氨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610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化学式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755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分类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5020"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r>
                        <a:rPr lang="zh-CN" altLang="en-US" sz="3200"/>
                        <a:t>成分</a:t>
                      </a:r>
                      <a:endParaRPr lang="zh-CN" altLang="en-US" sz="32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800" b="1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None/>
                      </a:pPr>
                      <a:endParaRPr lang="zh-CN" altLang="en-US" sz="3200"/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0" name="矩形 18469"/>
          <p:cNvSpPr/>
          <p:nvPr>
            <p:custDataLst>
              <p:tags r:id="rId3"/>
            </p:custDataLst>
          </p:nvPr>
        </p:nvSpPr>
        <p:spPr>
          <a:xfrm>
            <a:off x="6528370" y="2402928"/>
            <a:ext cx="10287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pt-BR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1" name="矩形 18471"/>
          <p:cNvSpPr/>
          <p:nvPr>
            <p:custDataLst>
              <p:tags r:id="rId4"/>
            </p:custDataLst>
          </p:nvPr>
        </p:nvSpPr>
        <p:spPr>
          <a:xfrm>
            <a:off x="8257157" y="2402928"/>
            <a:ext cx="1936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•H</a:t>
            </a:r>
            <a:r>
              <a:rPr lang="pt-BR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</a:t>
            </a:r>
            <a:endParaRPr lang="pt-BR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2" name="矩形 18473"/>
          <p:cNvSpPr/>
          <p:nvPr>
            <p:custDataLst>
              <p:tags r:id="rId5"/>
            </p:custDataLst>
          </p:nvPr>
        </p:nvSpPr>
        <p:spPr>
          <a:xfrm>
            <a:off x="3864545" y="2883941"/>
            <a:ext cx="1928812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混合物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3" name="矩形 18474"/>
          <p:cNvSpPr/>
          <p:nvPr>
            <p:custDataLst>
              <p:tags r:id="rId6"/>
            </p:custDataLst>
          </p:nvPr>
        </p:nvSpPr>
        <p:spPr>
          <a:xfrm>
            <a:off x="6183883" y="2955378"/>
            <a:ext cx="1928813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纯净物、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非电解质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5" name="矩形 18476"/>
          <p:cNvSpPr/>
          <p:nvPr>
            <p:custDataLst>
              <p:tags r:id="rId7"/>
            </p:custDataLst>
          </p:nvPr>
        </p:nvSpPr>
        <p:spPr>
          <a:xfrm>
            <a:off x="3720083" y="3997414"/>
            <a:ext cx="2386013" cy="2041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endParaRPr lang="pt-BR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</a:t>
            </a:r>
            <a:r>
              <a:rPr lang="pt-BR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pt-BR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endParaRPr lang="pt-BR" altLang="zh-CN" sz="3200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pt-BR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（极少）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6" name="矩形 18477"/>
          <p:cNvSpPr/>
          <p:nvPr>
            <p:custDataLst>
              <p:tags r:id="rId8"/>
            </p:custDataLst>
          </p:nvPr>
        </p:nvSpPr>
        <p:spPr>
          <a:xfrm>
            <a:off x="6528370" y="4528273"/>
            <a:ext cx="10287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pt-BR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637" name="矩形 18478"/>
          <p:cNvSpPr/>
          <p:nvPr>
            <p:custDataLst>
              <p:tags r:id="rId9"/>
            </p:custDataLst>
          </p:nvPr>
        </p:nvSpPr>
        <p:spPr>
          <a:xfrm>
            <a:off x="8257157" y="4565103"/>
            <a:ext cx="1936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•H</a:t>
            </a:r>
            <a:r>
              <a:rPr lang="pt-BR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 </a:t>
            </a:r>
            <a:endParaRPr lang="pt-BR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>
            <p:custDataLst>
              <p:tags r:id="rId10"/>
            </p:custDataLst>
          </p:nvPr>
        </p:nvSpPr>
        <p:spPr>
          <a:xfrm>
            <a:off x="8113012" y="3012529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纯净物、一元弱碱、电解质 </a:t>
            </a:r>
            <a:endParaRPr lang="zh-CN" altLang="pt-BR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 fill="hold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19458"/>
          <p:cNvSpPr>
            <a:spLocks noGrp="1" noRot="1"/>
          </p:cNvSpPr>
          <p:nvPr>
            <p:ph idx="1"/>
            <p:custDataLst>
              <p:tags r:id="rId1"/>
            </p:custDataLst>
          </p:nvPr>
        </p:nvSpPr>
        <p:spPr>
          <a:xfrm>
            <a:off x="477515" y="915510"/>
            <a:ext cx="8540750" cy="647700"/>
          </a:xfrm>
        </p:spPr>
        <p:txBody>
          <a:bodyPr wrap="square" lIns="91440" tIns="45720" rIns="91440" bIns="45720" anchor="t"/>
          <a:lstStyle/>
          <a:p>
            <a:pPr eaLnBrk="1" hangingPunct="1">
              <a:buClr>
                <a:schemeClr val="hlink"/>
              </a:buClr>
              <a:buNone/>
            </a:pPr>
            <a:r>
              <a:rPr lang="zh-CN" altLang="pt-BR" b="1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pt-BR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pt-BR" b="1">
                <a:solidFill>
                  <a:srgbClr val="FF0000"/>
                </a:solidFill>
                <a:latin typeface="Times New Roman" panose="02020603050405020304" pitchFamily="18" charset="0"/>
              </a:rPr>
              <a:t>）与酸反应： </a:t>
            </a:r>
            <a:endParaRPr lang="zh-CN" altLang="pt-BR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矩形 19459"/>
          <p:cNvSpPr/>
          <p:nvPr>
            <p:custDataLst>
              <p:tags r:id="rId2"/>
            </p:custDataLst>
          </p:nvPr>
        </p:nvSpPr>
        <p:spPr>
          <a:xfrm>
            <a:off x="898838" y="1563211"/>
            <a:ext cx="44037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latin typeface="Times New Roman" panose="02020603050405020304" pitchFamily="18" charset="0"/>
              </a:rPr>
              <a:t>NH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+HCl=NH</a:t>
            </a:r>
            <a:r>
              <a:rPr lang="pt-BR" altLang="zh-CN" baseline="-25000">
                <a:latin typeface="Times New Roman" panose="02020603050405020304" pitchFamily="18" charset="0"/>
              </a:rPr>
              <a:t>4</a:t>
            </a:r>
            <a:r>
              <a:rPr lang="pt-BR" altLang="zh-CN">
                <a:latin typeface="Times New Roman" panose="02020603050405020304" pitchFamily="18" charset="0"/>
              </a:rPr>
              <a:t>Cl</a:t>
            </a:r>
            <a:r>
              <a:rPr lang="zh-CN" altLang="pt-BR">
                <a:latin typeface="Times New Roman" panose="02020603050405020304" pitchFamily="18" charset="0"/>
              </a:rPr>
              <a:t>（白烟） </a:t>
            </a:r>
            <a:endParaRPr lang="zh-CN" altLang="pt-BR">
              <a:latin typeface="Times New Roman" panose="02020603050405020304" pitchFamily="18" charset="0"/>
            </a:endParaRPr>
          </a:p>
        </p:txBody>
      </p:sp>
      <p:sp>
        <p:nvSpPr>
          <p:cNvPr id="26628" name="矩形 19460"/>
          <p:cNvSpPr/>
          <p:nvPr>
            <p:custDataLst>
              <p:tags r:id="rId3"/>
            </p:custDataLst>
          </p:nvPr>
        </p:nvSpPr>
        <p:spPr>
          <a:xfrm>
            <a:off x="898838" y="2294731"/>
            <a:ext cx="50006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latin typeface="Times New Roman" panose="02020603050405020304" pitchFamily="18" charset="0"/>
              </a:rPr>
              <a:t>NH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+HNO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=NH</a:t>
            </a:r>
            <a:r>
              <a:rPr lang="pt-BR" altLang="zh-CN" baseline="-25000">
                <a:latin typeface="Times New Roman" panose="02020603050405020304" pitchFamily="18" charset="0"/>
              </a:rPr>
              <a:t>4</a:t>
            </a:r>
            <a:r>
              <a:rPr lang="pt-BR" altLang="zh-CN">
                <a:latin typeface="Times New Roman" panose="02020603050405020304" pitchFamily="18" charset="0"/>
              </a:rPr>
              <a:t>NO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zh-CN" altLang="pt-BR">
                <a:latin typeface="Times New Roman" panose="02020603050405020304" pitchFamily="18" charset="0"/>
              </a:rPr>
              <a:t>（白烟） </a:t>
            </a:r>
            <a:endParaRPr lang="zh-CN" altLang="pt-BR">
              <a:latin typeface="Times New Roman" panose="02020603050405020304" pitchFamily="18" charset="0"/>
            </a:endParaRPr>
          </a:p>
        </p:txBody>
      </p:sp>
      <p:sp>
        <p:nvSpPr>
          <p:cNvPr id="26629" name="矩形 19461"/>
          <p:cNvSpPr/>
          <p:nvPr>
            <p:custDataLst>
              <p:tags r:id="rId4"/>
            </p:custDataLst>
          </p:nvPr>
        </p:nvSpPr>
        <p:spPr>
          <a:xfrm>
            <a:off x="898838" y="2924968"/>
            <a:ext cx="44481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latin typeface="Times New Roman" panose="02020603050405020304" pitchFamily="18" charset="0"/>
              </a:rPr>
              <a:t>NH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+H</a:t>
            </a:r>
            <a:r>
              <a:rPr lang="pt-BR" altLang="zh-CN" baseline="-25000">
                <a:latin typeface="Times New Roman" panose="02020603050405020304" pitchFamily="18" charset="0"/>
              </a:rPr>
              <a:t>2</a:t>
            </a:r>
            <a:r>
              <a:rPr lang="pt-BR" altLang="zh-CN">
                <a:latin typeface="Times New Roman" panose="02020603050405020304" pitchFamily="18" charset="0"/>
              </a:rPr>
              <a:t>O+CO</a:t>
            </a:r>
            <a:r>
              <a:rPr lang="pt-BR" altLang="zh-CN" baseline="-25000">
                <a:latin typeface="Times New Roman" panose="02020603050405020304" pitchFamily="18" charset="0"/>
              </a:rPr>
              <a:t>2</a:t>
            </a:r>
            <a:r>
              <a:rPr lang="pt-BR" altLang="zh-CN">
                <a:latin typeface="Times New Roman" panose="02020603050405020304" pitchFamily="18" charset="0"/>
              </a:rPr>
              <a:t>=NH</a:t>
            </a:r>
            <a:r>
              <a:rPr lang="pt-BR" altLang="zh-CN" baseline="-25000">
                <a:latin typeface="Times New Roman" panose="02020603050405020304" pitchFamily="18" charset="0"/>
              </a:rPr>
              <a:t>4</a:t>
            </a:r>
            <a:r>
              <a:rPr lang="pt-BR" altLang="zh-CN">
                <a:latin typeface="Times New Roman" panose="02020603050405020304" pitchFamily="18" charset="0"/>
              </a:rPr>
              <a:t>HCO</a:t>
            </a:r>
            <a:r>
              <a:rPr lang="pt-BR" altLang="zh-CN" baseline="-25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 </a:t>
            </a:r>
            <a:endParaRPr lang="pt-BR" altLang="zh-CN">
              <a:latin typeface="Times New Roman" panose="02020603050405020304" pitchFamily="18" charset="0"/>
            </a:endParaRPr>
          </a:p>
        </p:txBody>
      </p:sp>
      <p:sp>
        <p:nvSpPr>
          <p:cNvPr id="26631" name="矩形 19463"/>
          <p:cNvSpPr/>
          <p:nvPr>
            <p:custDataLst>
              <p:tags r:id="rId5"/>
            </p:custDataLst>
          </p:nvPr>
        </p:nvSpPr>
        <p:spPr>
          <a:xfrm>
            <a:off x="479103" y="4835684"/>
            <a:ext cx="6200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pt-BR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</a:rPr>
              <a:t>）与氧气反应（催化氧化）：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矩形 19465"/>
          <p:cNvSpPr/>
          <p:nvPr>
            <p:custDataLst>
              <p:tags r:id="rId6"/>
            </p:custDataLst>
          </p:nvPr>
        </p:nvSpPr>
        <p:spPr>
          <a:xfrm>
            <a:off x="1847528" y="5733256"/>
            <a:ext cx="17938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latin typeface="Times New Roman" panose="02020603050405020304" pitchFamily="18" charset="0"/>
              </a:rPr>
              <a:t>4NH</a:t>
            </a:r>
            <a:r>
              <a:rPr lang="pt-BR" altLang="zh-CN" baseline="-30000">
                <a:latin typeface="Times New Roman" panose="02020603050405020304" pitchFamily="18" charset="0"/>
              </a:rPr>
              <a:t>3</a:t>
            </a:r>
            <a:r>
              <a:rPr lang="pt-BR" altLang="zh-CN">
                <a:latin typeface="Times New Roman" panose="02020603050405020304" pitchFamily="18" charset="0"/>
              </a:rPr>
              <a:t>+5O</a:t>
            </a:r>
            <a:r>
              <a:rPr lang="pt-BR" altLang="zh-CN" baseline="-30000">
                <a:latin typeface="Times New Roman" panose="02020603050405020304" pitchFamily="18" charset="0"/>
              </a:rPr>
              <a:t>2</a:t>
            </a:r>
            <a:endParaRPr lang="pt-BR" altLang="zh-CN" baseline="-30000">
              <a:latin typeface="Times New Roman" panose="02020603050405020304" pitchFamily="18" charset="0"/>
            </a:endParaRPr>
          </a:p>
        </p:txBody>
      </p:sp>
      <p:pic>
        <p:nvPicPr>
          <p:cNvPr id="26633" name="图片 1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00140" y="5733256"/>
            <a:ext cx="576262" cy="42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矩形 19466"/>
          <p:cNvSpPr/>
          <p:nvPr>
            <p:custDataLst>
              <p:tags r:id="rId9"/>
            </p:custDataLst>
          </p:nvPr>
        </p:nvSpPr>
        <p:spPr>
          <a:xfrm>
            <a:off x="4222427" y="5733256"/>
            <a:ext cx="2038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pt-BR" altLang="zh-CN">
                <a:latin typeface="Times New Roman" panose="02020603050405020304" pitchFamily="18" charset="0"/>
              </a:rPr>
              <a:t>4NO+6H</a:t>
            </a:r>
            <a:r>
              <a:rPr lang="pt-BR" altLang="zh-CN" baseline="-30000">
                <a:latin typeface="Times New Roman" panose="02020603050405020304" pitchFamily="18" charset="0"/>
              </a:rPr>
              <a:t>2</a:t>
            </a:r>
            <a:r>
              <a:rPr lang="pt-BR" altLang="zh-CN">
                <a:latin typeface="Times New Roman" panose="02020603050405020304" pitchFamily="18" charset="0"/>
              </a:rPr>
              <a:t>O </a:t>
            </a:r>
            <a:endParaRPr lang="pt-BR" altLang="zh-CN">
              <a:latin typeface="Times New Roman" panose="02020603050405020304" pitchFamily="18" charset="0"/>
            </a:endParaRPr>
          </a:p>
        </p:txBody>
      </p:sp>
      <p:sp>
        <p:nvSpPr>
          <p:cNvPr id="26636" name="矩形 19472"/>
          <p:cNvSpPr/>
          <p:nvPr>
            <p:custDataLst>
              <p:tags r:id="rId10"/>
            </p:custDataLst>
          </p:nvPr>
        </p:nvSpPr>
        <p:spPr>
          <a:xfrm>
            <a:off x="6309991" y="5661818"/>
            <a:ext cx="31400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pt-BR">
                <a:solidFill>
                  <a:srgbClr val="0000FF"/>
                </a:solidFill>
              </a:rPr>
              <a:t>体现氨气的还原性 </a:t>
            </a:r>
            <a:endParaRPr lang="zh-CN" altLang="pt-BR">
              <a:solidFill>
                <a:srgbClr val="0000FF"/>
              </a:solidFill>
            </a:endParaRPr>
          </a:p>
        </p:txBody>
      </p:sp>
      <p:pic>
        <p:nvPicPr>
          <p:cNvPr id="26637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13141" y="835818"/>
            <a:ext cx="3271837" cy="260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>
            <p:custDataLst>
              <p:tags r:id="rId13"/>
            </p:custDataLst>
          </p:nvPr>
        </p:nvSpPr>
        <p:spPr>
          <a:xfrm>
            <a:off x="576893" y="3599656"/>
            <a:ext cx="113517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pt-BR" sz="3200">
                <a:solidFill>
                  <a:srgbClr val="FF0000"/>
                </a:solidFill>
                <a:sym typeface="+mn-ea"/>
              </a:rPr>
              <a:t>氨气与挥发性酸（盐酸、硝酸）反应，有白烟生成，可用此反应检验氨气或浓氨水 </a:t>
            </a:r>
            <a:endParaRPr lang="zh-CN" altLang="pt-BR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 fill="hold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6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7649"/>
          <p:cNvSpPr>
            <a:spLocks noGrp="1" noRot="1"/>
          </p:cNvSpPr>
          <p:nvPr>
            <p:ph type="title"/>
            <p:custDataLst>
              <p:tags r:id="rId1"/>
            </p:custDataLst>
          </p:nvPr>
        </p:nvSpPr>
        <p:spPr>
          <a:xfrm>
            <a:off x="-30927" y="682258"/>
            <a:ext cx="8540750" cy="782637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（二）铵盐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占位符 27650"/>
          <p:cNvSpPr>
            <a:spLocks noGrp="1" noRot="1"/>
          </p:cNvSpPr>
          <p:nvPr>
            <p:ph idx="1"/>
            <p:custDataLst>
              <p:tags r:id="rId2"/>
            </p:custDataLst>
          </p:nvPr>
        </p:nvSpPr>
        <p:spPr>
          <a:xfrm>
            <a:off x="185608" y="1321703"/>
            <a:ext cx="3102080" cy="576262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、物理性质：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879596" y="1354724"/>
            <a:ext cx="533987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白色或无色晶体，易溶于水 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85608" y="1826528"/>
            <a:ext cx="29702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、化学性质：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-101729" y="2387868"/>
            <a:ext cx="298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）受热分解：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27655"/>
          <p:cNvSpPr/>
          <p:nvPr>
            <p:custDataLst>
              <p:tags r:id="rId6"/>
            </p:custDataLst>
          </p:nvPr>
        </p:nvSpPr>
        <p:spPr>
          <a:xfrm>
            <a:off x="2849433" y="2387868"/>
            <a:ext cx="1193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73396" y="2475180"/>
            <a:ext cx="360362" cy="284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433758" y="2387868"/>
            <a:ext cx="25003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↑+HCl↑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27658"/>
          <p:cNvSpPr/>
          <p:nvPr>
            <p:custDataLst>
              <p:tags r:id="rId10"/>
            </p:custDataLst>
          </p:nvPr>
        </p:nvSpPr>
        <p:spPr>
          <a:xfrm>
            <a:off x="2838321" y="2856229"/>
            <a:ext cx="1768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HCO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baseline="-300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05196" y="3049855"/>
            <a:ext cx="287337" cy="22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792533" y="2964130"/>
            <a:ext cx="3375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↑+H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O+CO</a:t>
            </a:r>
            <a:r>
              <a:rPr lang="en-US" altLang="zh-CN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↑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6"/>
          <p:cNvSpPr/>
          <p:nvPr>
            <p:custDataLst>
              <p:tags r:id="rId13"/>
            </p:custDataLst>
          </p:nvPr>
        </p:nvSpPr>
        <p:spPr>
          <a:xfrm>
            <a:off x="88126" y="4852590"/>
            <a:ext cx="12541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现象：</a:t>
            </a: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/>
          <p:cNvSpPr/>
          <p:nvPr>
            <p:custDataLst>
              <p:tags r:id="rId14"/>
            </p:custDataLst>
          </p:nvPr>
        </p:nvSpPr>
        <p:spPr>
          <a:xfrm>
            <a:off x="1311275" y="4940142"/>
            <a:ext cx="10495582" cy="5438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加热时有气泡产生，试管口湿润的红色石蕊试纸变蓝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108585" y="4203066"/>
            <a:ext cx="24517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【实验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5-5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"/>
          <p:cNvSpPr txBox="1"/>
          <p:nvPr>
            <p:custDataLst>
              <p:tags r:id="rId16"/>
            </p:custDataLst>
          </p:nvPr>
        </p:nvSpPr>
        <p:spPr>
          <a:xfrm>
            <a:off x="0" y="5481320"/>
            <a:ext cx="10495582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+OH</a:t>
            </a:r>
            <a:r>
              <a:rPr lang="en-US" altLang="zh-CN" sz="3200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==NH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↑+H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氨水显碱性，使湿润的红色石蕊试纸变蓝。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54276"/>
          <p:cNvSpPr/>
          <p:nvPr>
            <p:custDataLst>
              <p:tags r:id="rId17"/>
            </p:custDataLst>
          </p:nvPr>
        </p:nvSpPr>
        <p:spPr>
          <a:xfrm>
            <a:off x="107950" y="3442201"/>
            <a:ext cx="10812586" cy="5835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pt-BR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受热到一定温度时会发生爆炸，生成多种气体 </a:t>
            </a:r>
            <a:endParaRPr lang="zh-CN" altLang="pt-BR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AS_UNIQUEID" val="100"/>
</p:tagLst>
</file>

<file path=ppt/tags/tag10.xml><?xml version="1.0" encoding="utf-8"?>
<p:tagLst xmlns:p="http://schemas.openxmlformats.org/presentationml/2006/main">
  <p:tag name="AS_UNIQUEID" val="110"/>
</p:tagLst>
</file>

<file path=ppt/tags/tag100.xml><?xml version="1.0" encoding="utf-8"?>
<p:tagLst xmlns:p="http://schemas.openxmlformats.org/presentationml/2006/main">
  <p:tag name="AS_UNIQUEID" val="217"/>
</p:tagLst>
</file>

<file path=ppt/tags/tag101.xml><?xml version="1.0" encoding="utf-8"?>
<p:tagLst xmlns:p="http://schemas.openxmlformats.org/presentationml/2006/main">
  <p:tag name="AS_UNIQUEID" val="218"/>
</p:tagLst>
</file>

<file path=ppt/tags/tag102.xml><?xml version="1.0" encoding="utf-8"?>
<p:tagLst xmlns:p="http://schemas.openxmlformats.org/presentationml/2006/main">
  <p:tag name="AS_UNIQUEID" val="219"/>
</p:tagLst>
</file>

<file path=ppt/tags/tag103.xml><?xml version="1.0" encoding="utf-8"?>
<p:tagLst xmlns:p="http://schemas.openxmlformats.org/presentationml/2006/main">
  <p:tag name="AS_UNIQUEID" val="220"/>
</p:tagLst>
</file>

<file path=ppt/tags/tag104.xml><?xml version="1.0" encoding="utf-8"?>
<p:tagLst xmlns:p="http://schemas.openxmlformats.org/presentationml/2006/main">
  <p:tag name="AS_UNIQUEID" val="221"/>
</p:tagLst>
</file>

<file path=ppt/tags/tag105.xml><?xml version="1.0" encoding="utf-8"?>
<p:tagLst xmlns:p="http://schemas.openxmlformats.org/presentationml/2006/main">
  <p:tag name="AS_UNIQUEID" val="223"/>
</p:tagLst>
</file>

<file path=ppt/tags/tag106.xml><?xml version="1.0" encoding="utf-8"?>
<p:tagLst xmlns:p="http://schemas.openxmlformats.org/presentationml/2006/main">
  <p:tag name="AS_UNIQUEID" val="224"/>
</p:tagLst>
</file>

<file path=ppt/tags/tag107.xml><?xml version="1.0" encoding="utf-8"?>
<p:tagLst xmlns:p="http://schemas.openxmlformats.org/presentationml/2006/main">
  <p:tag name="AS_UNIQUEID" val="225"/>
</p:tagLst>
</file>

<file path=ppt/tags/tag108.xml><?xml version="1.0" encoding="utf-8"?>
<p:tagLst xmlns:p="http://schemas.openxmlformats.org/presentationml/2006/main">
  <p:tag name="AS_UNIQUEID" val="227"/>
</p:tagLst>
</file>

<file path=ppt/tags/tag109.xml><?xml version="1.0" encoding="utf-8"?>
<p:tagLst xmlns:p="http://schemas.openxmlformats.org/presentationml/2006/main">
  <p:tag name="AS_UNIQUEID" val="228"/>
</p:tagLst>
</file>

<file path=ppt/tags/tag11.xml><?xml version="1.0" encoding="utf-8"?>
<p:tagLst xmlns:p="http://schemas.openxmlformats.org/presentationml/2006/main">
  <p:tag name="AS_UNIQUEID" val="112"/>
</p:tagLst>
</file>

<file path=ppt/tags/tag110.xml><?xml version="1.0" encoding="utf-8"?>
<p:tagLst xmlns:p="http://schemas.openxmlformats.org/presentationml/2006/main">
  <p:tag name="AS_UNIQUEID" val="229"/>
</p:tagLst>
</file>

<file path=ppt/tags/tag111.xml><?xml version="1.0" encoding="utf-8"?>
<p:tagLst xmlns:p="http://schemas.openxmlformats.org/presentationml/2006/main">
  <p:tag name="AS_UNIQUEID" val="230"/>
</p:tagLst>
</file>

<file path=ppt/tags/tag112.xml><?xml version="1.0" encoding="utf-8"?>
<p:tagLst xmlns:p="http://schemas.openxmlformats.org/presentationml/2006/main">
  <p:tag name="AS_UNIQUEID" val="231"/>
</p:tagLst>
</file>

<file path=ppt/tags/tag113.xml><?xml version="1.0" encoding="utf-8"?>
<p:tagLst xmlns:p="http://schemas.openxmlformats.org/presentationml/2006/main">
  <p:tag name="AS_UNIQUEID" val="232"/>
</p:tagLst>
</file>

<file path=ppt/tags/tag114.xml><?xml version="1.0" encoding="utf-8"?>
<p:tagLst xmlns:p="http://schemas.openxmlformats.org/presentationml/2006/main">
  <p:tag name="AS_UNIQUEID" val="234"/>
</p:tagLst>
</file>

<file path=ppt/tags/tag115.xml><?xml version="1.0" encoding="utf-8"?>
<p:tagLst xmlns:p="http://schemas.openxmlformats.org/presentationml/2006/main">
  <p:tag name="AS_UNIQUEID" val="235"/>
</p:tagLst>
</file>

<file path=ppt/tags/tag116.xml><?xml version="1.0" encoding="utf-8"?>
<p:tagLst xmlns:p="http://schemas.openxmlformats.org/presentationml/2006/main">
  <p:tag name="AS_UNIQUEID" val="236"/>
</p:tagLst>
</file>

<file path=ppt/tags/tag117.xml><?xml version="1.0" encoding="utf-8"?>
<p:tagLst xmlns:p="http://schemas.openxmlformats.org/presentationml/2006/main">
  <p:tag name="AS_UNIQUEID" val="237"/>
</p:tagLst>
</file>

<file path=ppt/tags/tag118.xml><?xml version="1.0" encoding="utf-8"?>
<p:tagLst xmlns:p="http://schemas.openxmlformats.org/presentationml/2006/main">
  <p:tag name="AS_UNIQUEID" val="238"/>
</p:tagLst>
</file>

<file path=ppt/tags/tag119.xml><?xml version="1.0" encoding="utf-8"?>
<p:tagLst xmlns:p="http://schemas.openxmlformats.org/presentationml/2006/main">
  <p:tag name="AS_UNIQUEID" val="239"/>
</p:tagLst>
</file>

<file path=ppt/tags/tag12.xml><?xml version="1.0" encoding="utf-8"?>
<p:tagLst xmlns:p="http://schemas.openxmlformats.org/presentationml/2006/main">
  <p:tag name="AS_UNIQUEID" val="113"/>
</p:tagLst>
</file>

<file path=ppt/tags/tag120.xml><?xml version="1.0" encoding="utf-8"?>
<p:tagLst xmlns:p="http://schemas.openxmlformats.org/presentationml/2006/main">
  <p:tag name="AS_UNIQUEID" val="241"/>
</p:tagLst>
</file>

<file path=ppt/tags/tag121.xml><?xml version="1.0" encoding="utf-8"?>
<p:tagLst xmlns:p="http://schemas.openxmlformats.org/presentationml/2006/main">
  <p:tag name="AS_UNIQUEID" val="242"/>
</p:tagLst>
</file>

<file path=ppt/tags/tag122.xml><?xml version="1.0" encoding="utf-8"?>
<p:tagLst xmlns:p="http://schemas.openxmlformats.org/presentationml/2006/main">
  <p:tag name="AS_UNIQUEID" val="243"/>
</p:tagLst>
</file>

<file path=ppt/tags/tag123.xml><?xml version="1.0" encoding="utf-8"?>
<p:tagLst xmlns:p="http://schemas.openxmlformats.org/presentationml/2006/main">
  <p:tag name="AS_UNIQUEID" val="244"/>
</p:tagLst>
</file>

<file path=ppt/tags/tag124.xml><?xml version="1.0" encoding="utf-8"?>
<p:tagLst xmlns:p="http://schemas.openxmlformats.org/presentationml/2006/main">
  <p:tag name="AS_UNIQUEID" val="245"/>
</p:tagLst>
</file>

<file path=ppt/tags/tag125.xml><?xml version="1.0" encoding="utf-8"?>
<p:tagLst xmlns:p="http://schemas.openxmlformats.org/presentationml/2006/main">
  <p:tag name="AS_UNIQUEID" val="247"/>
</p:tagLst>
</file>

<file path=ppt/tags/tag126.xml><?xml version="1.0" encoding="utf-8"?>
<p:tagLst xmlns:p="http://schemas.openxmlformats.org/presentationml/2006/main">
  <p:tag name="AS_UNIQUEID" val="248"/>
</p:tagLst>
</file>

<file path=ppt/tags/tag127.xml><?xml version="1.0" encoding="utf-8"?>
<p:tagLst xmlns:p="http://schemas.openxmlformats.org/presentationml/2006/main">
  <p:tag name="AS_UNIQUEID" val="249"/>
</p:tagLst>
</file>

<file path=ppt/tags/tag128.xml><?xml version="1.0" encoding="utf-8"?>
<p:tagLst xmlns:p="http://schemas.openxmlformats.org/presentationml/2006/main">
  <p:tag name="AS_UNIQUEID" val="250"/>
</p:tagLst>
</file>

<file path=ppt/tags/tag129.xml><?xml version="1.0" encoding="utf-8"?>
<p:tagLst xmlns:p="http://schemas.openxmlformats.org/presentationml/2006/main">
  <p:tag name="AS_UNIQUEID" val="251"/>
</p:tagLst>
</file>

<file path=ppt/tags/tag13.xml><?xml version="1.0" encoding="utf-8"?>
<p:tagLst xmlns:p="http://schemas.openxmlformats.org/presentationml/2006/main">
  <p:tag name="AS_UNIQUEID" val="114"/>
</p:tagLst>
</file>

<file path=ppt/tags/tag130.xml><?xml version="1.0" encoding="utf-8"?>
<p:tagLst xmlns:p="http://schemas.openxmlformats.org/presentationml/2006/main">
  <p:tag name="AS_UNIQUEID" val="253"/>
</p:tagLst>
</file>

<file path=ppt/tags/tag131.xml><?xml version="1.0" encoding="utf-8"?>
<p:tagLst xmlns:p="http://schemas.openxmlformats.org/presentationml/2006/main">
  <p:tag name="AS_UNIQUEID" val="254"/>
</p:tagLst>
</file>

<file path=ppt/tags/tag132.xml><?xml version="1.0" encoding="utf-8"?>
<p:tagLst xmlns:p="http://schemas.openxmlformats.org/presentationml/2006/main">
  <p:tag name="AS_UNIQUEID" val="255"/>
</p:tagLst>
</file>

<file path=ppt/tags/tag133.xml><?xml version="1.0" encoding="utf-8"?>
<p:tagLst xmlns:p="http://schemas.openxmlformats.org/presentationml/2006/main">
  <p:tag name="AS_UNIQUEID" val="256"/>
</p:tagLst>
</file>

<file path=ppt/tags/tag134.xml><?xml version="1.0" encoding="utf-8"?>
<p:tagLst xmlns:p="http://schemas.openxmlformats.org/presentationml/2006/main">
  <p:tag name="AS_UNIQUEID" val="259"/>
</p:tagLst>
</file>

<file path=ppt/tags/tag135.xml><?xml version="1.0" encoding="utf-8"?>
<p:tagLst xmlns:p="http://schemas.openxmlformats.org/presentationml/2006/main">
  <p:tag name="AS_UNIQUEID" val="260"/>
</p:tagLst>
</file>

<file path=ppt/tags/tag136.xml><?xml version="1.0" encoding="utf-8"?>
<p:tagLst xmlns:p="http://schemas.openxmlformats.org/presentationml/2006/main">
  <p:tag name="AS_UNIQUEID" val="261"/>
</p:tagLst>
</file>

<file path=ppt/tags/tag137.xml><?xml version="1.0" encoding="utf-8"?>
<p:tagLst xmlns:p="http://schemas.openxmlformats.org/presentationml/2006/main">
  <p:tag name="AS_UNIQUEID" val="262"/>
</p:tagLst>
</file>

<file path=ppt/tags/tag138.xml><?xml version="1.0" encoding="utf-8"?>
<p:tagLst xmlns:p="http://schemas.openxmlformats.org/presentationml/2006/main">
  <p:tag name="AS_UNIQUEID" val="263"/>
</p:tagLst>
</file>

<file path=ppt/tags/tag139.xml><?xml version="1.0" encoding="utf-8"?>
<p:tagLst xmlns:p="http://schemas.openxmlformats.org/presentationml/2006/main">
  <p:tag name="AS_UNIQUEID" val="264"/>
</p:tagLst>
</file>

<file path=ppt/tags/tag14.xml><?xml version="1.0" encoding="utf-8"?>
<p:tagLst xmlns:p="http://schemas.openxmlformats.org/presentationml/2006/main">
  <p:tag name="AS_UNIQUEID" val="115"/>
</p:tagLst>
</file>

<file path=ppt/tags/tag140.xml><?xml version="1.0" encoding="utf-8"?>
<p:tagLst xmlns:p="http://schemas.openxmlformats.org/presentationml/2006/main">
  <p:tag name="AS_UNIQUEID" val="266"/>
</p:tagLst>
</file>

<file path=ppt/tags/tag141.xml><?xml version="1.0" encoding="utf-8"?>
<p:tagLst xmlns:p="http://schemas.openxmlformats.org/presentationml/2006/main">
  <p:tag name="AS_UNIQUEID" val="267"/>
</p:tagLst>
</file>

<file path=ppt/tags/tag142.xml><?xml version="1.0" encoding="utf-8"?>
<p:tagLst xmlns:p="http://schemas.openxmlformats.org/presentationml/2006/main">
  <p:tag name="AS_UNIQUEID" val="268"/>
</p:tagLst>
</file>

<file path=ppt/tags/tag143.xml><?xml version="1.0" encoding="utf-8"?>
<p:tagLst xmlns:p="http://schemas.openxmlformats.org/presentationml/2006/main">
  <p:tag name="AS_UNIQUEID" val="269"/>
</p:tagLst>
</file>

<file path=ppt/tags/tag144.xml><?xml version="1.0" encoding="utf-8"?>
<p:tagLst xmlns:p="http://schemas.openxmlformats.org/presentationml/2006/main">
  <p:tag name="AS_UNIQUEID" val="271"/>
</p:tagLst>
</file>

<file path=ppt/tags/tag145.xml><?xml version="1.0" encoding="utf-8"?>
<p:tagLst xmlns:p="http://schemas.openxmlformats.org/presentationml/2006/main">
  <p:tag name="AS_UNIQUEID" val="272"/>
</p:tagLst>
</file>

<file path=ppt/tags/tag146.xml><?xml version="1.0" encoding="utf-8"?>
<p:tagLst xmlns:p="http://schemas.openxmlformats.org/presentationml/2006/main">
  <p:tag name="AS_UNIQUEID" val="273"/>
</p:tagLst>
</file>

<file path=ppt/tags/tag147.xml><?xml version="1.0" encoding="utf-8"?>
<p:tagLst xmlns:p="http://schemas.openxmlformats.org/presentationml/2006/main">
  <p:tag name="AS_UNIQUEID" val="274"/>
</p:tagLst>
</file>

<file path=ppt/tags/tag148.xml><?xml version="1.0" encoding="utf-8"?>
<p:tagLst xmlns:p="http://schemas.openxmlformats.org/presentationml/2006/main">
  <p:tag name="AS_UNIQUEID" val="276"/>
</p:tagLst>
</file>

<file path=ppt/tags/tag149.xml><?xml version="1.0" encoding="utf-8"?>
<p:tagLst xmlns:p="http://schemas.openxmlformats.org/presentationml/2006/main">
  <p:tag name="AS_UNIQUEID" val="277"/>
</p:tagLst>
</file>

<file path=ppt/tags/tag15.xml><?xml version="1.0" encoding="utf-8"?>
<p:tagLst xmlns:p="http://schemas.openxmlformats.org/presentationml/2006/main">
  <p:tag name="AS_UNIQUEID" val="116"/>
</p:tagLst>
</file>

<file path=ppt/tags/tag150.xml><?xml version="1.0" encoding="utf-8"?>
<p:tagLst xmlns:p="http://schemas.openxmlformats.org/presentationml/2006/main">
  <p:tag name="AS_UNIQUEID" val="278"/>
</p:tagLst>
</file>

<file path=ppt/tags/tag151.xml><?xml version="1.0" encoding="utf-8"?>
<p:tagLst xmlns:p="http://schemas.openxmlformats.org/presentationml/2006/main">
  <p:tag name="AS_UNIQUEID" val="280"/>
</p:tagLst>
</file>

<file path=ppt/tags/tag152.xml><?xml version="1.0" encoding="utf-8"?>
<p:tagLst xmlns:p="http://schemas.openxmlformats.org/presentationml/2006/main">
  <p:tag name="AS_UNIQUEID" val="282"/>
</p:tagLst>
</file>

<file path=ppt/tags/tag153.xml><?xml version="1.0" encoding="utf-8"?>
<p:tagLst xmlns:p="http://schemas.openxmlformats.org/presentationml/2006/main">
  <p:tag name="AS_UNIQUEID" val="283"/>
</p:tagLst>
</file>

<file path=ppt/tags/tag154.xml><?xml version="1.0" encoding="utf-8"?>
<p:tagLst xmlns:p="http://schemas.openxmlformats.org/presentationml/2006/main">
  <p:tag name="AS_UNIQUEID" val="284"/>
</p:tagLst>
</file>

<file path=ppt/tags/tag155.xml><?xml version="1.0" encoding="utf-8"?>
<p:tagLst xmlns:p="http://schemas.openxmlformats.org/presentationml/2006/main">
  <p:tag name="AS_UNIQUEID" val="285"/>
</p:tagLst>
</file>

<file path=ppt/tags/tag156.xml><?xml version="1.0" encoding="utf-8"?>
<p:tagLst xmlns:p="http://schemas.openxmlformats.org/presentationml/2006/main">
  <p:tag name="AS_UNIQUEID" val="288"/>
</p:tagLst>
</file>

<file path=ppt/tags/tag157.xml><?xml version="1.0" encoding="utf-8"?>
<p:tagLst xmlns:p="http://schemas.openxmlformats.org/presentationml/2006/main">
  <p:tag name="AS_UNIQUEID" val="289"/>
</p:tagLst>
</file>

<file path=ppt/tags/tag158.xml><?xml version="1.0" encoding="utf-8"?>
<p:tagLst xmlns:p="http://schemas.openxmlformats.org/presentationml/2006/main">
  <p:tag name="AS_UNIQUEID" val="290"/>
</p:tagLst>
</file>

<file path=ppt/tags/tag159.xml><?xml version="1.0" encoding="utf-8"?>
<p:tagLst xmlns:p="http://schemas.openxmlformats.org/presentationml/2006/main">
  <p:tag name="AS_UNIQUEID" val="291"/>
</p:tagLst>
</file>

<file path=ppt/tags/tag16.xml><?xml version="1.0" encoding="utf-8"?>
<p:tagLst xmlns:p="http://schemas.openxmlformats.org/presentationml/2006/main">
  <p:tag name="AS_UNIQUEID" val="118"/>
</p:tagLst>
</file>

<file path=ppt/tags/tag160.xml><?xml version="1.0" encoding="utf-8"?>
<p:tagLst xmlns:p="http://schemas.openxmlformats.org/presentationml/2006/main">
  <p:tag name="AS_UNIQUEID" val="292"/>
</p:tagLst>
</file>

<file path=ppt/tags/tag161.xml><?xml version="1.0" encoding="utf-8"?>
<p:tagLst xmlns:p="http://schemas.openxmlformats.org/presentationml/2006/main">
  <p:tag name="AS_UNIQUEID" val="294"/>
</p:tagLst>
</file>

<file path=ppt/tags/tag162.xml><?xml version="1.0" encoding="utf-8"?>
<p:tagLst xmlns:p="http://schemas.openxmlformats.org/presentationml/2006/main">
  <p:tag name="AS_UNIQUEID" val="295"/>
</p:tagLst>
</file>

<file path=ppt/tags/tag163.xml><?xml version="1.0" encoding="utf-8"?>
<p:tagLst xmlns:p="http://schemas.openxmlformats.org/presentationml/2006/main">
  <p:tag name="AS_UNIQUEID" val="296"/>
</p:tagLst>
</file>

<file path=ppt/tags/tag164.xml><?xml version="1.0" encoding="utf-8"?>
<p:tagLst xmlns:p="http://schemas.openxmlformats.org/presentationml/2006/main">
  <p:tag name="AS_UNIQUEID" val="297"/>
</p:tagLst>
</file>

<file path=ppt/tags/tag165.xml><?xml version="1.0" encoding="utf-8"?>
<p:tagLst xmlns:p="http://schemas.openxmlformats.org/presentationml/2006/main">
  <p:tag name="AS_UNIQUEID" val="298"/>
</p:tagLst>
</file>

<file path=ppt/tags/tag166.xml><?xml version="1.0" encoding="utf-8"?>
<p:tagLst xmlns:p="http://schemas.openxmlformats.org/presentationml/2006/main">
  <p:tag name="AS_UNIQUEID" val="300"/>
</p:tagLst>
</file>

<file path=ppt/tags/tag167.xml><?xml version="1.0" encoding="utf-8"?>
<p:tagLst xmlns:p="http://schemas.openxmlformats.org/presentationml/2006/main">
  <p:tag name="AS_UNIQUEID" val="301"/>
</p:tagLst>
</file>

<file path=ppt/tags/tag168.xml><?xml version="1.0" encoding="utf-8"?>
<p:tagLst xmlns:p="http://schemas.openxmlformats.org/presentationml/2006/main">
  <p:tag name="AS_UNIQUEID" val="302"/>
</p:tagLst>
</file>

<file path=ppt/tags/tag169.xml><?xml version="1.0" encoding="utf-8"?>
<p:tagLst xmlns:p="http://schemas.openxmlformats.org/presentationml/2006/main">
  <p:tag name="AS_UNIQUEID" val="303"/>
</p:tagLst>
</file>

<file path=ppt/tags/tag17.xml><?xml version="1.0" encoding="utf-8"?>
<p:tagLst xmlns:p="http://schemas.openxmlformats.org/presentationml/2006/main">
  <p:tag name="AS_UNIQUEID" val="119"/>
</p:tagLst>
</file>

<file path=ppt/tags/tag170.xml><?xml version="1.0" encoding="utf-8"?>
<p:tagLst xmlns:p="http://schemas.openxmlformats.org/presentationml/2006/main">
  <p:tag name="AS_UNIQUEID" val="304"/>
</p:tagLst>
</file>

<file path=ppt/tags/tag171.xml><?xml version="1.0" encoding="utf-8"?>
<p:tagLst xmlns:p="http://schemas.openxmlformats.org/presentationml/2006/main">
  <p:tag name="AS_UNIQUEID" val="305"/>
</p:tagLst>
</file>

<file path=ppt/tags/tag172.xml><?xml version="1.0" encoding="utf-8"?>
<p:tagLst xmlns:p="http://schemas.openxmlformats.org/presentationml/2006/main">
  <p:tag name="AS_UNIQUEID" val="307"/>
</p:tagLst>
</file>

<file path=ppt/tags/tag173.xml><?xml version="1.0" encoding="utf-8"?>
<p:tagLst xmlns:p="http://schemas.openxmlformats.org/presentationml/2006/main">
  <p:tag name="AS_UNIQUEID" val="308"/>
</p:tagLst>
</file>

<file path=ppt/tags/tag174.xml><?xml version="1.0" encoding="utf-8"?>
<p:tagLst xmlns:p="http://schemas.openxmlformats.org/presentationml/2006/main">
  <p:tag name="AS_UNIQUEID" val="309"/>
</p:tagLst>
</file>

<file path=ppt/tags/tag175.xml><?xml version="1.0" encoding="utf-8"?>
<p:tagLst xmlns:p="http://schemas.openxmlformats.org/presentationml/2006/main">
  <p:tag name="AS_UNIQUEID" val="310"/>
</p:tagLst>
</file>

<file path=ppt/tags/tag176.xml><?xml version="1.0" encoding="utf-8"?>
<p:tagLst xmlns:p="http://schemas.openxmlformats.org/presentationml/2006/main">
  <p:tag name="AS_UNIQUEID" val="311"/>
</p:tagLst>
</file>

<file path=ppt/tags/tag177.xml><?xml version="1.0" encoding="utf-8"?>
<p:tagLst xmlns:p="http://schemas.openxmlformats.org/presentationml/2006/main">
  <p:tag name="AS_UNIQUEID" val="312"/>
</p:tagLst>
</file>

<file path=ppt/tags/tag178.xml><?xml version="1.0" encoding="utf-8"?>
<p:tagLst xmlns:p="http://schemas.openxmlformats.org/presentationml/2006/main">
  <p:tag name="AS_UNIQUEID" val="313"/>
</p:tagLst>
</file>

<file path=ppt/tags/tag179.xml><?xml version="1.0" encoding="utf-8"?>
<p:tagLst xmlns:p="http://schemas.openxmlformats.org/presentationml/2006/main">
  <p:tag name="AS_UNIQUEID" val="314"/>
</p:tagLst>
</file>

<file path=ppt/tags/tag18.xml><?xml version="1.0" encoding="utf-8"?>
<p:tagLst xmlns:p="http://schemas.openxmlformats.org/presentationml/2006/main">
  <p:tag name="AS_UNIQUEID" val="120"/>
</p:tagLst>
</file>

<file path=ppt/tags/tag180.xml><?xml version="1.0" encoding="utf-8"?>
<p:tagLst xmlns:p="http://schemas.openxmlformats.org/presentationml/2006/main">
  <p:tag name="AS_UNIQUEID" val="316"/>
</p:tagLst>
</file>

<file path=ppt/tags/tag181.xml><?xml version="1.0" encoding="utf-8"?>
<p:tagLst xmlns:p="http://schemas.openxmlformats.org/presentationml/2006/main">
  <p:tag name="AS_UNIQUEID" val="317"/>
</p:tagLst>
</file>

<file path=ppt/tags/tag182.xml><?xml version="1.0" encoding="utf-8"?>
<p:tagLst xmlns:p="http://schemas.openxmlformats.org/presentationml/2006/main">
  <p:tag name="AS_UNIQUEID" val="318"/>
</p:tagLst>
</file>

<file path=ppt/tags/tag183.xml><?xml version="1.0" encoding="utf-8"?>
<p:tagLst xmlns:p="http://schemas.openxmlformats.org/presentationml/2006/main">
  <p:tag name="AS_UNIQUEID" val="319"/>
</p:tagLst>
</file>

<file path=ppt/tags/tag184.xml><?xml version="1.0" encoding="utf-8"?>
<p:tagLst xmlns:p="http://schemas.openxmlformats.org/presentationml/2006/main">
  <p:tag name="AS_UNIQUEID" val="320"/>
</p:tagLst>
</file>

<file path=ppt/tags/tag185.xml><?xml version="1.0" encoding="utf-8"?>
<p:tagLst xmlns:p="http://schemas.openxmlformats.org/presentationml/2006/main">
  <p:tag name="AS_UNIQUEID" val="321"/>
</p:tagLst>
</file>

<file path=ppt/tags/tag186.xml><?xml version="1.0" encoding="utf-8"?>
<p:tagLst xmlns:p="http://schemas.openxmlformats.org/presentationml/2006/main">
  <p:tag name="AS_UNIQUEID" val="322"/>
</p:tagLst>
</file>

<file path=ppt/tags/tag187.xml><?xml version="1.0" encoding="utf-8"?>
<p:tagLst xmlns:p="http://schemas.openxmlformats.org/presentationml/2006/main">
  <p:tag name="AS_UNIQUEID" val="323"/>
</p:tagLst>
</file>

<file path=ppt/tags/tag188.xml><?xml version="1.0" encoding="utf-8"?>
<p:tagLst xmlns:p="http://schemas.openxmlformats.org/presentationml/2006/main">
  <p:tag name="AS_UNIQUEID" val="325"/>
</p:tagLst>
</file>

<file path=ppt/tags/tag189.xml><?xml version="1.0" encoding="utf-8"?>
<p:tagLst xmlns:p="http://schemas.openxmlformats.org/presentationml/2006/main">
  <p:tag name="AS_UNIQUEID" val="326"/>
</p:tagLst>
</file>

<file path=ppt/tags/tag19.xml><?xml version="1.0" encoding="utf-8"?>
<p:tagLst xmlns:p="http://schemas.openxmlformats.org/presentationml/2006/main">
  <p:tag name="AS_UNIQUEID" val="121"/>
</p:tagLst>
</file>

<file path=ppt/tags/tag190.xml><?xml version="1.0" encoding="utf-8"?>
<p:tagLst xmlns:p="http://schemas.openxmlformats.org/presentationml/2006/main">
  <p:tag name="AS_UNIQUEID" val="327"/>
</p:tagLst>
</file>

<file path=ppt/tags/tag191.xml><?xml version="1.0" encoding="utf-8"?>
<p:tagLst xmlns:p="http://schemas.openxmlformats.org/presentationml/2006/main">
  <p:tag name="AS_UNIQUEID" val="329"/>
</p:tagLst>
</file>

<file path=ppt/tags/tag192.xml><?xml version="1.0" encoding="utf-8"?>
<p:tagLst xmlns:p="http://schemas.openxmlformats.org/presentationml/2006/main">
  <p:tag name="AS_UNIQUEID" val="330"/>
</p:tagLst>
</file>

<file path=ppt/tags/tag193.xml><?xml version="1.0" encoding="utf-8"?>
<p:tagLst xmlns:p="http://schemas.openxmlformats.org/presentationml/2006/main">
  <p:tag name="AS_UNIQUEID" val="331"/>
</p:tagLst>
</file>

<file path=ppt/tags/tag194.xml><?xml version="1.0" encoding="utf-8"?>
<p:tagLst xmlns:p="http://schemas.openxmlformats.org/presentationml/2006/main">
  <p:tag name="AS_UNIQUEID" val="332"/>
</p:tagLst>
</file>

<file path=ppt/tags/tag195.xml><?xml version="1.0" encoding="utf-8"?>
<p:tagLst xmlns:p="http://schemas.openxmlformats.org/presentationml/2006/main">
  <p:tag name="AS_UNIQUEID" val="333"/>
</p:tagLst>
</file>

<file path=ppt/tags/tag196.xml><?xml version="1.0" encoding="utf-8"?>
<p:tagLst xmlns:p="http://schemas.openxmlformats.org/presentationml/2006/main">
  <p:tag name="AS_UNIQUEID" val="334"/>
</p:tagLst>
</file>

<file path=ppt/tags/tag197.xml><?xml version="1.0" encoding="utf-8"?>
<p:tagLst xmlns:p="http://schemas.openxmlformats.org/presentationml/2006/main">
  <p:tag name="AS_UNIQUEID" val="336"/>
</p:tagLst>
</file>

<file path=ppt/tags/tag198.xml><?xml version="1.0" encoding="utf-8"?>
<p:tagLst xmlns:p="http://schemas.openxmlformats.org/presentationml/2006/main">
  <p:tag name="AS_UNIQUEID" val="337"/>
</p:tagLst>
</file>

<file path=ppt/tags/tag199.xml><?xml version="1.0" encoding="utf-8"?>
<p:tagLst xmlns:p="http://schemas.openxmlformats.org/presentationml/2006/main">
  <p:tag name="AS_UNIQUEID" val="338"/>
</p:tagLst>
</file>

<file path=ppt/tags/tag2.xml><?xml version="1.0" encoding="utf-8"?>
<p:tagLst xmlns:p="http://schemas.openxmlformats.org/presentationml/2006/main">
  <p:tag name="AS_UNIQUEID" val="101"/>
</p:tagLst>
</file>

<file path=ppt/tags/tag20.xml><?xml version="1.0" encoding="utf-8"?>
<p:tagLst xmlns:p="http://schemas.openxmlformats.org/presentationml/2006/main">
  <p:tag name="AS_UNIQUEID" val="122"/>
</p:tagLst>
</file>

<file path=ppt/tags/tag200.xml><?xml version="1.0" encoding="utf-8"?>
<p:tagLst xmlns:p="http://schemas.openxmlformats.org/presentationml/2006/main">
  <p:tag name="AS_UNIQUEID" val="339"/>
</p:tagLst>
</file>

<file path=ppt/tags/tag201.xml><?xml version="1.0" encoding="utf-8"?>
<p:tagLst xmlns:p="http://schemas.openxmlformats.org/presentationml/2006/main">
  <p:tag name="AS_UNIQUEID" val="340"/>
</p:tagLst>
</file>

<file path=ppt/tags/tag202.xml><?xml version="1.0" encoding="utf-8"?>
<p:tagLst xmlns:p="http://schemas.openxmlformats.org/presentationml/2006/main">
  <p:tag name="AS_UNIQUEID" val="341"/>
</p:tagLst>
</file>

<file path=ppt/tags/tag203.xml><?xml version="1.0" encoding="utf-8"?>
<p:tagLst xmlns:p="http://schemas.openxmlformats.org/presentationml/2006/main">
  <p:tag name="AS_UNIQUEID" val="343"/>
</p:tagLst>
</file>

<file path=ppt/tags/tag204.xml><?xml version="1.0" encoding="utf-8"?>
<p:tagLst xmlns:p="http://schemas.openxmlformats.org/presentationml/2006/main">
  <p:tag name="AS_UNIQUEID" val="344"/>
</p:tagLst>
</file>

<file path=ppt/tags/tag205.xml><?xml version="1.0" encoding="utf-8"?>
<p:tagLst xmlns:p="http://schemas.openxmlformats.org/presentationml/2006/main">
  <p:tag name="AS_UNIQUEID" val="345"/>
</p:tagLst>
</file>

<file path=ppt/tags/tag206.xml><?xml version="1.0" encoding="utf-8"?>
<p:tagLst xmlns:p="http://schemas.openxmlformats.org/presentationml/2006/main">
  <p:tag name="AS_UNIQUEID" val="346"/>
</p:tagLst>
</file>

<file path=ppt/tags/tag207.xml><?xml version="1.0" encoding="utf-8"?>
<p:tagLst xmlns:p="http://schemas.openxmlformats.org/presentationml/2006/main">
  <p:tag name="AS_UNIQUEID" val="347"/>
</p:tagLst>
</file>

<file path=ppt/tags/tag208.xml><?xml version="1.0" encoding="utf-8"?>
<p:tagLst xmlns:p="http://schemas.openxmlformats.org/presentationml/2006/main">
  <p:tag name="AS_UNIQUEID" val="349"/>
</p:tagLst>
</file>

<file path=ppt/tags/tag209.xml><?xml version="1.0" encoding="utf-8"?>
<p:tagLst xmlns:p="http://schemas.openxmlformats.org/presentationml/2006/main">
  <p:tag name="AS_UNIQUEID" val="350"/>
</p:tagLst>
</file>

<file path=ppt/tags/tag21.xml><?xml version="1.0" encoding="utf-8"?>
<p:tagLst xmlns:p="http://schemas.openxmlformats.org/presentationml/2006/main">
  <p:tag name="AS_UNIQUEID" val="123"/>
</p:tagLst>
</file>

<file path=ppt/tags/tag210.xml><?xml version="1.0" encoding="utf-8"?>
<p:tagLst xmlns:p="http://schemas.openxmlformats.org/presentationml/2006/main">
  <p:tag name="AS_UNIQUEID" val="351"/>
</p:tagLst>
</file>

<file path=ppt/tags/tag211.xml><?xml version="1.0" encoding="utf-8"?>
<p:tagLst xmlns:p="http://schemas.openxmlformats.org/presentationml/2006/main">
  <p:tag name="AS_UNIQUEID" val="352"/>
</p:tagLst>
</file>

<file path=ppt/tags/tag212.xml><?xml version="1.0" encoding="utf-8"?>
<p:tagLst xmlns:p="http://schemas.openxmlformats.org/presentationml/2006/main">
  <p:tag name="AS_UNIQUEID" val="353"/>
</p:tagLst>
</file>

<file path=ppt/tags/tag213.xml><?xml version="1.0" encoding="utf-8"?>
<p:tagLst xmlns:p="http://schemas.openxmlformats.org/presentationml/2006/main">
  <p:tag name="AS_UNIQUEID" val="355"/>
</p:tagLst>
</file>

<file path=ppt/tags/tag214.xml><?xml version="1.0" encoding="utf-8"?>
<p:tagLst xmlns:p="http://schemas.openxmlformats.org/presentationml/2006/main">
  <p:tag name="AS_UNIQUEID" val="356"/>
</p:tagLst>
</file>

<file path=ppt/tags/tag215.xml><?xml version="1.0" encoding="utf-8"?>
<p:tagLst xmlns:p="http://schemas.openxmlformats.org/presentationml/2006/main">
  <p:tag name="AS_UNIQUEID" val="357"/>
</p:tagLst>
</file>

<file path=ppt/tags/tag216.xml><?xml version="1.0" encoding="utf-8"?>
<p:tagLst xmlns:p="http://schemas.openxmlformats.org/presentationml/2006/main">
  <p:tag name="AS_UNIQUEID" val="358"/>
</p:tagLst>
</file>

<file path=ppt/tags/tag217.xml><?xml version="1.0" encoding="utf-8"?>
<p:tagLst xmlns:p="http://schemas.openxmlformats.org/presentationml/2006/main">
  <p:tag name="AS_UNIQUEID" val="360"/>
</p:tagLst>
</file>

<file path=ppt/tags/tag218.xml><?xml version="1.0" encoding="utf-8"?>
<p:tagLst xmlns:p="http://schemas.openxmlformats.org/presentationml/2006/main">
  <p:tag name="AS_UNIQUEID" val="361"/>
</p:tagLst>
</file>

<file path=ppt/tags/tag219.xml><?xml version="1.0" encoding="utf-8"?>
<p:tagLst xmlns:p="http://schemas.openxmlformats.org/presentationml/2006/main">
  <p:tag name="AS_UNIQUEID" val="362"/>
</p:tagLst>
</file>

<file path=ppt/tags/tag22.xml><?xml version="1.0" encoding="utf-8"?>
<p:tagLst xmlns:p="http://schemas.openxmlformats.org/presentationml/2006/main">
  <p:tag name="AS_UNIQUEID" val="125"/>
</p:tagLst>
</file>

<file path=ppt/tags/tag220.xml><?xml version="1.0" encoding="utf-8"?>
<p:tagLst xmlns:p="http://schemas.openxmlformats.org/presentationml/2006/main">
  <p:tag name="AS_UNIQUEID" val="363"/>
</p:tagLst>
</file>

<file path=ppt/tags/tag221.xml><?xml version="1.0" encoding="utf-8"?>
<p:tagLst xmlns:p="http://schemas.openxmlformats.org/presentationml/2006/main">
  <p:tag name="AS_UNIQUEID" val="364"/>
</p:tagLst>
</file>

<file path=ppt/tags/tag222.xml><?xml version="1.0" encoding="utf-8"?>
<p:tagLst xmlns:p="http://schemas.openxmlformats.org/presentationml/2006/main">
  <p:tag name="AS_UNIQUEID" val="366"/>
</p:tagLst>
</file>

<file path=ppt/tags/tag223.xml><?xml version="1.0" encoding="utf-8"?>
<p:tagLst xmlns:p="http://schemas.openxmlformats.org/presentationml/2006/main">
  <p:tag name="AS_UNIQUEID" val="367"/>
</p:tagLst>
</file>

<file path=ppt/tags/tag224.xml><?xml version="1.0" encoding="utf-8"?>
<p:tagLst xmlns:p="http://schemas.openxmlformats.org/presentationml/2006/main">
  <p:tag name="AS_UNIQUEID" val="368"/>
</p:tagLst>
</file>

<file path=ppt/tags/tag225.xml><?xml version="1.0" encoding="utf-8"?>
<p:tagLst xmlns:p="http://schemas.openxmlformats.org/presentationml/2006/main">
  <p:tag name="AS_UNIQUEID" val="369"/>
</p:tagLst>
</file>

<file path=ppt/tags/tag226.xml><?xml version="1.0" encoding="utf-8"?>
<p:tagLst xmlns:p="http://schemas.openxmlformats.org/presentationml/2006/main">
  <p:tag name="AS_UNIQUEID" val="370"/>
</p:tagLst>
</file>

<file path=ppt/tags/tag227.xml><?xml version="1.0" encoding="utf-8"?>
<p:tagLst xmlns:p="http://schemas.openxmlformats.org/presentationml/2006/main">
  <p:tag name="AS_UNIQUEID" val="372"/>
</p:tagLst>
</file>

<file path=ppt/tags/tag228.xml><?xml version="1.0" encoding="utf-8"?>
<p:tagLst xmlns:p="http://schemas.openxmlformats.org/presentationml/2006/main">
  <p:tag name="AS_UNIQUEID" val="373"/>
</p:tagLst>
</file>

<file path=ppt/tags/tag229.xml><?xml version="1.0" encoding="utf-8"?>
<p:tagLst xmlns:p="http://schemas.openxmlformats.org/presentationml/2006/main">
  <p:tag name="AS_UNIQUEID" val="374"/>
</p:tagLst>
</file>

<file path=ppt/tags/tag23.xml><?xml version="1.0" encoding="utf-8"?>
<p:tagLst xmlns:p="http://schemas.openxmlformats.org/presentationml/2006/main">
  <p:tag name="AS_UNIQUEID" val="126"/>
</p:tagLst>
</file>

<file path=ppt/tags/tag230.xml><?xml version="1.0" encoding="utf-8"?>
<p:tagLst xmlns:p="http://schemas.openxmlformats.org/presentationml/2006/main">
  <p:tag name="AS_UNIQUEID" val="375"/>
</p:tagLst>
</file>

<file path=ppt/tags/tag231.xml><?xml version="1.0" encoding="utf-8"?>
<p:tagLst xmlns:p="http://schemas.openxmlformats.org/presentationml/2006/main">
  <p:tag name="AS_UNIQUEID" val="376"/>
</p:tagLst>
</file>

<file path=ppt/tags/tag232.xml><?xml version="1.0" encoding="utf-8"?>
<p:tagLst xmlns:p="http://schemas.openxmlformats.org/presentationml/2006/main">
  <p:tag name="AS_UNIQUEID" val="378"/>
</p:tagLst>
</file>

<file path=ppt/tags/tag233.xml><?xml version="1.0" encoding="utf-8"?>
<p:tagLst xmlns:p="http://schemas.openxmlformats.org/presentationml/2006/main">
  <p:tag name="AS_UNIQUEID" val="379"/>
</p:tagLst>
</file>

<file path=ppt/tags/tag234.xml><?xml version="1.0" encoding="utf-8"?>
<p:tagLst xmlns:p="http://schemas.openxmlformats.org/presentationml/2006/main">
  <p:tag name="AS_UNIQUEID" val="380"/>
</p:tagLst>
</file>

<file path=ppt/tags/tag235.xml><?xml version="1.0" encoding="utf-8"?>
<p:tagLst xmlns:p="http://schemas.openxmlformats.org/presentationml/2006/main">
  <p:tag name="AS_UNIQUEID" val="381"/>
</p:tagLst>
</file>

<file path=ppt/tags/tag236.xml><?xml version="1.0" encoding="utf-8"?>
<p:tagLst xmlns:p="http://schemas.openxmlformats.org/presentationml/2006/main">
  <p:tag name="AS_UNIQUEID" val="382"/>
</p:tagLst>
</file>

<file path=ppt/tags/tag237.xml><?xml version="1.0" encoding="utf-8"?>
<p:tagLst xmlns:p="http://schemas.openxmlformats.org/presentationml/2006/main">
  <p:tag name="AS_UNIQUEID" val="384"/>
</p:tagLst>
</file>

<file path=ppt/tags/tag238.xml><?xml version="1.0" encoding="utf-8"?>
<p:tagLst xmlns:p="http://schemas.openxmlformats.org/presentationml/2006/main">
  <p:tag name="AS_UNIQUEID" val="385"/>
</p:tagLst>
</file>

<file path=ppt/tags/tag239.xml><?xml version="1.0" encoding="utf-8"?>
<p:tagLst xmlns:p="http://schemas.openxmlformats.org/presentationml/2006/main">
  <p:tag name="AS_UNIQUEID" val="386"/>
</p:tagLst>
</file>

<file path=ppt/tags/tag24.xml><?xml version="1.0" encoding="utf-8"?>
<p:tagLst xmlns:p="http://schemas.openxmlformats.org/presentationml/2006/main">
  <p:tag name="AS_UNIQUEID" val="127"/>
</p:tagLst>
</file>

<file path=ppt/tags/tag240.xml><?xml version="1.0" encoding="utf-8"?>
<p:tagLst xmlns:p="http://schemas.openxmlformats.org/presentationml/2006/main">
  <p:tag name="AS_UNIQUEID" val="387"/>
</p:tagLst>
</file>

<file path=ppt/tags/tag241.xml><?xml version="1.0" encoding="utf-8"?>
<p:tagLst xmlns:p="http://schemas.openxmlformats.org/presentationml/2006/main">
  <p:tag name="AS_UNIQUEID" val="388"/>
</p:tagLst>
</file>

<file path=ppt/tags/tag242.xml><?xml version="1.0" encoding="utf-8"?>
<p:tagLst xmlns:p="http://schemas.openxmlformats.org/presentationml/2006/main">
  <p:tag name="AS_UNIQUEID" val="389"/>
</p:tagLst>
</file>

<file path=ppt/tags/tag243.xml><?xml version="1.0" encoding="utf-8"?>
<p:tagLst xmlns:p="http://schemas.openxmlformats.org/presentationml/2006/main">
  <p:tag name="AS_UNIQUEID" val="391"/>
</p:tagLst>
</file>

<file path=ppt/tags/tag244.xml><?xml version="1.0" encoding="utf-8"?>
<p:tagLst xmlns:p="http://schemas.openxmlformats.org/presentationml/2006/main">
  <p:tag name="AS_UNIQUEID" val="392"/>
</p:tagLst>
</file>

<file path=ppt/tags/tag245.xml><?xml version="1.0" encoding="utf-8"?>
<p:tagLst xmlns:p="http://schemas.openxmlformats.org/presentationml/2006/main">
  <p:tag name="AS_UNIQUEID" val="393"/>
</p:tagLst>
</file>

<file path=ppt/tags/tag246.xml><?xml version="1.0" encoding="utf-8"?>
<p:tagLst xmlns:p="http://schemas.openxmlformats.org/presentationml/2006/main">
  <p:tag name="AS_UNIQUEID" val="394"/>
</p:tagLst>
</file>

<file path=ppt/tags/tag247.xml><?xml version="1.0" encoding="utf-8"?>
<p:tagLst xmlns:p="http://schemas.openxmlformats.org/presentationml/2006/main">
  <p:tag name="AS_UNIQUEID" val="395"/>
</p:tagLst>
</file>

<file path=ppt/tags/tag248.xml><?xml version="1.0" encoding="utf-8"?>
<p:tagLst xmlns:p="http://schemas.openxmlformats.org/presentationml/2006/main">
  <p:tag name="AS_UNIQUEID" val="396"/>
</p:tagLst>
</file>

<file path=ppt/tags/tag249.xml><?xml version="1.0" encoding="utf-8"?>
<p:tagLst xmlns:p="http://schemas.openxmlformats.org/presentationml/2006/main">
  <p:tag name="AS_UNIQUEID" val="397"/>
</p:tagLst>
</file>

<file path=ppt/tags/tag25.xml><?xml version="1.0" encoding="utf-8"?>
<p:tagLst xmlns:p="http://schemas.openxmlformats.org/presentationml/2006/main">
  <p:tag name="AS_UNIQUEID" val="128"/>
</p:tagLst>
</file>

<file path=ppt/tags/tag250.xml><?xml version="1.0" encoding="utf-8"?>
<p:tagLst xmlns:p="http://schemas.openxmlformats.org/presentationml/2006/main">
  <p:tag name="AS_UNIQUEID" val="398"/>
</p:tagLst>
</file>

<file path=ppt/tags/tag251.xml><?xml version="1.0" encoding="utf-8"?>
<p:tagLst xmlns:p="http://schemas.openxmlformats.org/presentationml/2006/main">
  <p:tag name="AS_UNIQUEID" val="400"/>
</p:tagLst>
</file>

<file path=ppt/tags/tag252.xml><?xml version="1.0" encoding="utf-8"?>
<p:tagLst xmlns:p="http://schemas.openxmlformats.org/presentationml/2006/main">
  <p:tag name="AS_UNIQUEID" val="401"/>
</p:tagLst>
</file>

<file path=ppt/tags/tag253.xml><?xml version="1.0" encoding="utf-8"?>
<p:tagLst xmlns:p="http://schemas.openxmlformats.org/presentationml/2006/main">
  <p:tag name="AS_UNIQUEID" val="402"/>
</p:tagLst>
</file>

<file path=ppt/tags/tag254.xml><?xml version="1.0" encoding="utf-8"?>
<p:tagLst xmlns:p="http://schemas.openxmlformats.org/presentationml/2006/main">
  <p:tag name="AS_UNIQUEID" val="403"/>
</p:tagLst>
</file>

<file path=ppt/tags/tag255.xml><?xml version="1.0" encoding="utf-8"?>
<p:tagLst xmlns:p="http://schemas.openxmlformats.org/presentationml/2006/main">
  <p:tag name="AS_UNIQUEID" val="405"/>
</p:tagLst>
</file>

<file path=ppt/tags/tag256.xml><?xml version="1.0" encoding="utf-8"?>
<p:tagLst xmlns:p="http://schemas.openxmlformats.org/presentationml/2006/main">
  <p:tag name="AS_UNIQUEID" val="406"/>
</p:tagLst>
</file>

<file path=ppt/tags/tag257.xml><?xml version="1.0" encoding="utf-8"?>
<p:tagLst xmlns:p="http://schemas.openxmlformats.org/presentationml/2006/main">
  <p:tag name="AS_UNIQUEID" val="407"/>
</p:tagLst>
</file>

<file path=ppt/tags/tag258.xml><?xml version="1.0" encoding="utf-8"?>
<p:tagLst xmlns:p="http://schemas.openxmlformats.org/presentationml/2006/main">
  <p:tag name="AS_UNIQUEID" val="409"/>
</p:tagLst>
</file>

<file path=ppt/tags/tag259.xml><?xml version="1.0" encoding="utf-8"?>
<p:tagLst xmlns:p="http://schemas.openxmlformats.org/presentationml/2006/main">
  <p:tag name="AS_UNIQUEID" val="410"/>
</p:tagLst>
</file>

<file path=ppt/tags/tag26.xml><?xml version="1.0" encoding="utf-8"?>
<p:tagLst xmlns:p="http://schemas.openxmlformats.org/presentationml/2006/main">
  <p:tag name="AS_UNIQUEID" val="129"/>
</p:tagLst>
</file>

<file path=ppt/tags/tag260.xml><?xml version="1.0" encoding="utf-8"?>
<p:tagLst xmlns:p="http://schemas.openxmlformats.org/presentationml/2006/main">
  <p:tag name="AS_UNIQUEID" val="411"/>
</p:tagLst>
</file>

<file path=ppt/tags/tag261.xml><?xml version="1.0" encoding="utf-8"?>
<p:tagLst xmlns:p="http://schemas.openxmlformats.org/presentationml/2006/main">
  <p:tag name="AS_UNIQUEID" val="412"/>
</p:tagLst>
</file>

<file path=ppt/tags/tag262.xml><?xml version="1.0" encoding="utf-8"?>
<p:tagLst xmlns:p="http://schemas.openxmlformats.org/presentationml/2006/main">
  <p:tag name="AS_UNIQUEID" val="413"/>
</p:tagLst>
</file>

<file path=ppt/tags/tag263.xml><?xml version="1.0" encoding="utf-8"?>
<p:tagLst xmlns:p="http://schemas.openxmlformats.org/presentationml/2006/main">
  <p:tag name="AS_UNIQUEID" val="414"/>
</p:tagLst>
</file>

<file path=ppt/tags/tag264.xml><?xml version="1.0" encoding="utf-8"?>
<p:tagLst xmlns:p="http://schemas.openxmlformats.org/presentationml/2006/main">
  <p:tag name="AS_UNIQUEID" val="416"/>
</p:tagLst>
</file>

<file path=ppt/tags/tag265.xml><?xml version="1.0" encoding="utf-8"?>
<p:tagLst xmlns:p="http://schemas.openxmlformats.org/presentationml/2006/main">
  <p:tag name="AS_UNIQUEID" val="417"/>
</p:tagLst>
</file>

<file path=ppt/tags/tag266.xml><?xml version="1.0" encoding="utf-8"?>
<p:tagLst xmlns:p="http://schemas.openxmlformats.org/presentationml/2006/main">
  <p:tag name="AS_UNIQUEID" val="418"/>
</p:tagLst>
</file>

<file path=ppt/tags/tag267.xml><?xml version="1.0" encoding="utf-8"?>
<p:tagLst xmlns:p="http://schemas.openxmlformats.org/presentationml/2006/main">
  <p:tag name="AS_UNIQUEID" val="419"/>
</p:tagLst>
</file>

<file path=ppt/tags/tag268.xml><?xml version="1.0" encoding="utf-8"?>
<p:tagLst xmlns:p="http://schemas.openxmlformats.org/presentationml/2006/main">
  <p:tag name="AS_UNIQUEID" val="420"/>
</p:tagLst>
</file>

<file path=ppt/tags/tag269.xml><?xml version="1.0" encoding="utf-8"?>
<p:tagLst xmlns:p="http://schemas.openxmlformats.org/presentationml/2006/main">
  <p:tag name="AS_UNIQUEID" val="421"/>
</p:tagLst>
</file>

<file path=ppt/tags/tag27.xml><?xml version="1.0" encoding="utf-8"?>
<p:tagLst xmlns:p="http://schemas.openxmlformats.org/presentationml/2006/main">
  <p:tag name="AS_UNIQUEID" val="130"/>
</p:tagLst>
</file>

<file path=ppt/tags/tag270.xml><?xml version="1.0" encoding="utf-8"?>
<p:tagLst xmlns:p="http://schemas.openxmlformats.org/presentationml/2006/main">
  <p:tag name="AS_UNIQUEID" val="423"/>
</p:tagLst>
</file>

<file path=ppt/tags/tag271.xml><?xml version="1.0" encoding="utf-8"?>
<p:tagLst xmlns:p="http://schemas.openxmlformats.org/presentationml/2006/main">
  <p:tag name="AS_UNIQUEID" val="424"/>
</p:tagLst>
</file>

<file path=ppt/tags/tag272.xml><?xml version="1.0" encoding="utf-8"?>
<p:tagLst xmlns:p="http://schemas.openxmlformats.org/presentationml/2006/main">
  <p:tag name="AS_UNIQUEID" val="425"/>
</p:tagLst>
</file>

<file path=ppt/tags/tag273.xml><?xml version="1.0" encoding="utf-8"?>
<p:tagLst xmlns:p="http://schemas.openxmlformats.org/presentationml/2006/main">
  <p:tag name="AS_UNIQUEID" val="426"/>
</p:tagLst>
</file>

<file path=ppt/tags/tag274.xml><?xml version="1.0" encoding="utf-8"?>
<p:tagLst xmlns:p="http://schemas.openxmlformats.org/presentationml/2006/main">
  <p:tag name="AS_UNIQUEID" val="427"/>
</p:tagLst>
</file>

<file path=ppt/tags/tag275.xml><?xml version="1.0" encoding="utf-8"?>
<p:tagLst xmlns:p="http://schemas.openxmlformats.org/presentationml/2006/main">
  <p:tag name="AS_UNIQUEID" val="429"/>
</p:tagLst>
</file>

<file path=ppt/tags/tag276.xml><?xml version="1.0" encoding="utf-8"?>
<p:tagLst xmlns:p="http://schemas.openxmlformats.org/presentationml/2006/main">
  <p:tag name="AS_UNIQUEID" val="430"/>
</p:tagLst>
</file>

<file path=ppt/tags/tag277.xml><?xml version="1.0" encoding="utf-8"?>
<p:tagLst xmlns:p="http://schemas.openxmlformats.org/presentationml/2006/main">
  <p:tag name="AS_UNIQUEID" val="431"/>
</p:tagLst>
</file>

<file path=ppt/tags/tag278.xml><?xml version="1.0" encoding="utf-8"?>
<p:tagLst xmlns:p="http://schemas.openxmlformats.org/presentationml/2006/main">
  <p:tag name="AS_UNIQUEID" val="432"/>
</p:tagLst>
</file>

<file path=ppt/tags/tag279.xml><?xml version="1.0" encoding="utf-8"?>
<p:tagLst xmlns:p="http://schemas.openxmlformats.org/presentationml/2006/main">
  <p:tag name="AS_UNIQUEID" val="433"/>
</p:tagLst>
</file>

<file path=ppt/tags/tag28.xml><?xml version="1.0" encoding="utf-8"?>
<p:tagLst xmlns:p="http://schemas.openxmlformats.org/presentationml/2006/main">
  <p:tag name="AS_UNIQUEID" val="131"/>
</p:tagLst>
</file>

<file path=ppt/tags/tag280.xml><?xml version="1.0" encoding="utf-8"?>
<p:tagLst xmlns:p="http://schemas.openxmlformats.org/presentationml/2006/main">
  <p:tag name="AS_UNIQUEID" val="435"/>
</p:tagLst>
</file>

<file path=ppt/tags/tag281.xml><?xml version="1.0" encoding="utf-8"?>
<p:tagLst xmlns:p="http://schemas.openxmlformats.org/presentationml/2006/main">
  <p:tag name="AS_UNIQUEID" val="436"/>
</p:tagLst>
</file>

<file path=ppt/tags/tag282.xml><?xml version="1.0" encoding="utf-8"?>
<p:tagLst xmlns:p="http://schemas.openxmlformats.org/presentationml/2006/main">
  <p:tag name="AS_UNIQUEID" val="437"/>
</p:tagLst>
</file>

<file path=ppt/tags/tag283.xml><?xml version="1.0" encoding="utf-8"?>
<p:tagLst xmlns:p="http://schemas.openxmlformats.org/presentationml/2006/main">
  <p:tag name="AS_UNIQUEID" val="438"/>
</p:tagLst>
</file>

<file path=ppt/tags/tag284.xml><?xml version="1.0" encoding="utf-8"?>
<p:tagLst xmlns:p="http://schemas.openxmlformats.org/presentationml/2006/main">
  <p:tag name="AS_UNIQUEID" val="439"/>
</p:tagLst>
</file>

<file path=ppt/tags/tag285.xml><?xml version="1.0" encoding="utf-8"?>
<p:tagLst xmlns:p="http://schemas.openxmlformats.org/presentationml/2006/main">
  <p:tag name="AS_UNIQUEID" val="448"/>
</p:tagLst>
</file>

<file path=ppt/tags/tag286.xml><?xml version="1.0" encoding="utf-8"?>
<p:tagLst xmlns:p="http://schemas.openxmlformats.org/presentationml/2006/main">
  <p:tag name="AS_UNIQUEID" val="449"/>
</p:tagLst>
</file>

<file path=ppt/tags/tag287.xml><?xml version="1.0" encoding="utf-8"?>
<p:tagLst xmlns:p="http://schemas.openxmlformats.org/presentationml/2006/main">
  <p:tag name="AS_UNIQUEID" val="451"/>
  <p:tag name="KSO_WM_BEAUTIFY_FLAG" val=""/>
</p:tagLst>
</file>

<file path=ppt/tags/tag288.xml><?xml version="1.0" encoding="utf-8"?>
<p:tagLst xmlns:p="http://schemas.openxmlformats.org/presentationml/2006/main">
  <p:tag name="AS_UNIQUEID" val="456"/>
</p:tagLst>
</file>

<file path=ppt/tags/tag289.xml><?xml version="1.0" encoding="utf-8"?>
<p:tagLst xmlns:p="http://schemas.openxmlformats.org/presentationml/2006/main">
  <p:tag name="AS_UNIQUEID" val="457"/>
</p:tagLst>
</file>

<file path=ppt/tags/tag29.xml><?xml version="1.0" encoding="utf-8"?>
<p:tagLst xmlns:p="http://schemas.openxmlformats.org/presentationml/2006/main">
  <p:tag name="AS_UNIQUEID" val="132"/>
</p:tagLst>
</file>

<file path=ppt/tags/tag290.xml><?xml version="1.0" encoding="utf-8"?>
<p:tagLst xmlns:p="http://schemas.openxmlformats.org/presentationml/2006/main">
  <p:tag name="AS_UNIQUEID" val="453"/>
</p:tagLst>
</file>

<file path=ppt/tags/tag291.xml><?xml version="1.0" encoding="utf-8"?>
<p:tagLst xmlns:p="http://schemas.openxmlformats.org/presentationml/2006/main">
  <p:tag name="AS_UNIQUEID" val="454"/>
</p:tagLst>
</file>

<file path=ppt/tags/tag292.xml><?xml version="1.0" encoding="utf-8"?>
<p:tagLst xmlns:p="http://schemas.openxmlformats.org/presentationml/2006/main">
  <p:tag name="AS_UNIQUEID" val="463"/>
</p:tagLst>
</file>

<file path=ppt/tags/tag293.xml><?xml version="1.0" encoding="utf-8"?>
<p:tagLst xmlns:p="http://schemas.openxmlformats.org/presentationml/2006/main">
  <p:tag name="AS_UNIQUEID" val="464"/>
</p:tagLst>
</file>

<file path=ppt/tags/tag294.xml><?xml version="1.0" encoding="utf-8"?>
<p:tagLst xmlns:p="http://schemas.openxmlformats.org/presentationml/2006/main">
  <p:tag name="AS_UNIQUEID" val="465"/>
</p:tagLst>
</file>

<file path=ppt/tags/tag295.xml><?xml version="1.0" encoding="utf-8"?>
<p:tagLst xmlns:p="http://schemas.openxmlformats.org/presentationml/2006/main">
  <p:tag name="AS_UNIQUEID" val="466"/>
</p:tagLst>
</file>

<file path=ppt/tags/tag296.xml><?xml version="1.0" encoding="utf-8"?>
<p:tagLst xmlns:p="http://schemas.openxmlformats.org/presentationml/2006/main">
  <p:tag name="AS_UNIQUEID" val="467"/>
</p:tagLst>
</file>

<file path=ppt/tags/tag297.xml><?xml version="1.0" encoding="utf-8"?>
<p:tagLst xmlns:p="http://schemas.openxmlformats.org/presentationml/2006/main">
  <p:tag name="AS_UNIQUEID" val="468"/>
</p:tagLst>
</file>

<file path=ppt/tags/tag298.xml><?xml version="1.0" encoding="utf-8"?>
<p:tagLst xmlns:p="http://schemas.openxmlformats.org/presentationml/2006/main">
  <p:tag name="AS_UNIQUEID" val="469"/>
</p:tagLst>
</file>

<file path=ppt/tags/tag299.xml><?xml version="1.0" encoding="utf-8"?>
<p:tagLst xmlns:p="http://schemas.openxmlformats.org/presentationml/2006/main">
  <p:tag name="AS_UNIQUEID" val="470"/>
</p:tagLst>
</file>

<file path=ppt/tags/tag3.xml><?xml version="1.0" encoding="utf-8"?>
<p:tagLst xmlns:p="http://schemas.openxmlformats.org/presentationml/2006/main">
  <p:tag name="AS_UNIQUEID" val="102"/>
</p:tagLst>
</file>

<file path=ppt/tags/tag30.xml><?xml version="1.0" encoding="utf-8"?>
<p:tagLst xmlns:p="http://schemas.openxmlformats.org/presentationml/2006/main">
  <p:tag name="AS_UNIQUEID" val="134"/>
</p:tagLst>
</file>

<file path=ppt/tags/tag300.xml><?xml version="1.0" encoding="utf-8"?>
<p:tagLst xmlns:p="http://schemas.openxmlformats.org/presentationml/2006/main">
  <p:tag name="AS_UNIQUEID" val="471"/>
</p:tagLst>
</file>

<file path=ppt/tags/tag301.xml><?xml version="1.0" encoding="utf-8"?>
<p:tagLst xmlns:p="http://schemas.openxmlformats.org/presentationml/2006/main">
  <p:tag name="AS_UNIQUEID" val="472"/>
</p:tagLst>
</file>

<file path=ppt/tags/tag302.xml><?xml version="1.0" encoding="utf-8"?>
<p:tagLst xmlns:p="http://schemas.openxmlformats.org/presentationml/2006/main">
  <p:tag name="AS_UNIQUEID" val="473"/>
</p:tagLst>
</file>

<file path=ppt/tags/tag303.xml><?xml version="1.0" encoding="utf-8"?>
<p:tagLst xmlns:p="http://schemas.openxmlformats.org/presentationml/2006/main">
  <p:tag name="AS_UNIQUEID" val="459"/>
</p:tagLst>
</file>

<file path=ppt/tags/tag304.xml><?xml version="1.0" encoding="utf-8"?>
<p:tagLst xmlns:p="http://schemas.openxmlformats.org/presentationml/2006/main">
  <p:tag name="AS_UNIQUEID" val="460"/>
</p:tagLst>
</file>

<file path=ppt/tags/tag305.xml><?xml version="1.0" encoding="utf-8"?>
<p:tagLst xmlns:p="http://schemas.openxmlformats.org/presentationml/2006/main">
  <p:tag name="AS_UNIQUEID" val="461"/>
</p:tagLst>
</file>

<file path=ppt/tags/tag306.xml><?xml version="1.0" encoding="utf-8"?>
<p:tagLst xmlns:p="http://schemas.openxmlformats.org/presentationml/2006/main">
  <p:tag name="AS_UNIQUEID" val="475"/>
</p:tagLst>
</file>

<file path=ppt/tags/tag307.xml><?xml version="1.0" encoding="utf-8"?>
<p:tagLst xmlns:p="http://schemas.openxmlformats.org/presentationml/2006/main">
  <p:tag name="AS_UNIQUEID" val="476"/>
</p:tagLst>
</file>

<file path=ppt/tags/tag308.xml><?xml version="1.0" encoding="utf-8"?>
<p:tagLst xmlns:p="http://schemas.openxmlformats.org/presentationml/2006/main">
  <p:tag name="AS_UNIQUEID" val="477"/>
</p:tagLst>
</file>

<file path=ppt/tags/tag309.xml><?xml version="1.0" encoding="utf-8"?>
<p:tagLst xmlns:p="http://schemas.openxmlformats.org/presentationml/2006/main">
  <p:tag name="AS_UNIQUEID" val="478"/>
</p:tagLst>
</file>

<file path=ppt/tags/tag31.xml><?xml version="1.0" encoding="utf-8"?>
<p:tagLst xmlns:p="http://schemas.openxmlformats.org/presentationml/2006/main">
  <p:tag name="AS_UNIQUEID" val="135"/>
</p:tagLst>
</file>

<file path=ppt/tags/tag310.xml><?xml version="1.0" encoding="utf-8"?>
<p:tagLst xmlns:p="http://schemas.openxmlformats.org/presentationml/2006/main">
  <p:tag name="AS_UNIQUEID" val="479"/>
</p:tagLst>
</file>

<file path=ppt/tags/tag311.xml><?xml version="1.0" encoding="utf-8"?>
<p:tagLst xmlns:p="http://schemas.openxmlformats.org/presentationml/2006/main">
  <p:tag name="AS_UNIQUEID" val="480"/>
</p:tagLst>
</file>

<file path=ppt/tags/tag312.xml><?xml version="1.0" encoding="utf-8"?>
<p:tagLst xmlns:p="http://schemas.openxmlformats.org/presentationml/2006/main">
  <p:tag name="AS_UNIQUEID" val="482"/>
</p:tagLst>
</file>

<file path=ppt/tags/tag313.xml><?xml version="1.0" encoding="utf-8"?>
<p:tagLst xmlns:p="http://schemas.openxmlformats.org/presentationml/2006/main">
  <p:tag name="AS_UNIQUEID" val="483"/>
</p:tagLst>
</file>

<file path=ppt/tags/tag314.xml><?xml version="1.0" encoding="utf-8"?>
<p:tagLst xmlns:p="http://schemas.openxmlformats.org/presentationml/2006/main">
  <p:tag name="AS_UNIQUEID" val="484"/>
</p:tagLst>
</file>

<file path=ppt/tags/tag315.xml><?xml version="1.0" encoding="utf-8"?>
<p:tagLst xmlns:p="http://schemas.openxmlformats.org/presentationml/2006/main">
  <p:tag name="AS_UNIQUEID" val="485"/>
</p:tagLst>
</file>

<file path=ppt/tags/tag316.xml><?xml version="1.0" encoding="utf-8"?>
<p:tagLst xmlns:p="http://schemas.openxmlformats.org/presentationml/2006/main">
  <p:tag name="AS_UNIQUEID" val="486"/>
</p:tagLst>
</file>

<file path=ppt/tags/tag317.xml><?xml version="1.0" encoding="utf-8"?>
<p:tagLst xmlns:p="http://schemas.openxmlformats.org/presentationml/2006/main">
  <p:tag name="AS_UNIQUEID" val="487"/>
</p:tagLst>
</file>

<file path=ppt/tags/tag318.xml><?xml version="1.0" encoding="utf-8"?>
<p:tagLst xmlns:p="http://schemas.openxmlformats.org/presentationml/2006/main">
  <p:tag name="AS_UNIQUEID" val="488"/>
</p:tagLst>
</file>

<file path=ppt/tags/tag319.xml><?xml version="1.0" encoding="utf-8"?>
<p:tagLst xmlns:p="http://schemas.openxmlformats.org/presentationml/2006/main">
  <p:tag name="AS_UNIQUEID" val="489"/>
</p:tagLst>
</file>

<file path=ppt/tags/tag32.xml><?xml version="1.0" encoding="utf-8"?>
<p:tagLst xmlns:p="http://schemas.openxmlformats.org/presentationml/2006/main">
  <p:tag name="AS_UNIQUEID" val="136"/>
</p:tagLst>
</file>

<file path=ppt/tags/tag320.xml><?xml version="1.0" encoding="utf-8"?>
<p:tagLst xmlns:p="http://schemas.openxmlformats.org/presentationml/2006/main">
  <p:tag name="AS_UNIQUEID" val="491"/>
</p:tagLst>
</file>

<file path=ppt/tags/tag321.xml><?xml version="1.0" encoding="utf-8"?>
<p:tagLst xmlns:p="http://schemas.openxmlformats.org/presentationml/2006/main">
  <p:tag name="AS_UNIQUEID" val="492"/>
</p:tagLst>
</file>

<file path=ppt/tags/tag322.xml><?xml version="1.0" encoding="utf-8"?>
<p:tagLst xmlns:p="http://schemas.openxmlformats.org/presentationml/2006/main">
  <p:tag name="AS_UNIQUEID" val="493"/>
</p:tagLst>
</file>

<file path=ppt/tags/tag323.xml><?xml version="1.0" encoding="utf-8"?>
<p:tagLst xmlns:p="http://schemas.openxmlformats.org/presentationml/2006/main">
  <p:tag name="AS_UNIQUEID" val="494"/>
</p:tagLst>
</file>

<file path=ppt/tags/tag324.xml><?xml version="1.0" encoding="utf-8"?>
<p:tagLst xmlns:p="http://schemas.openxmlformats.org/presentationml/2006/main">
  <p:tag name="AS_UNIQUEID" val="495"/>
</p:tagLst>
</file>

<file path=ppt/tags/tag325.xml><?xml version="1.0" encoding="utf-8"?>
<p:tagLst xmlns:p="http://schemas.openxmlformats.org/presentationml/2006/main">
  <p:tag name="AS_UNIQUEID" val="496"/>
</p:tagLst>
</file>

<file path=ppt/tags/tag326.xml><?xml version="1.0" encoding="utf-8"?>
<p:tagLst xmlns:p="http://schemas.openxmlformats.org/presentationml/2006/main">
  <p:tag name="AS_UNIQUEID" val="497"/>
</p:tagLst>
</file>

<file path=ppt/tags/tag327.xml><?xml version="1.0" encoding="utf-8"?>
<p:tagLst xmlns:p="http://schemas.openxmlformats.org/presentationml/2006/main">
  <p:tag name="AS_UNIQUEID" val="498"/>
</p:tagLst>
</file>

<file path=ppt/tags/tag328.xml><?xml version="1.0" encoding="utf-8"?>
<p:tagLst xmlns:p="http://schemas.openxmlformats.org/presentationml/2006/main">
  <p:tag name="AS_UNIQUEID" val="499"/>
</p:tagLst>
</file>

<file path=ppt/tags/tag329.xml><?xml version="1.0" encoding="utf-8"?>
<p:tagLst xmlns:p="http://schemas.openxmlformats.org/presentationml/2006/main">
  <p:tag name="AS_UNIQUEID" val="500"/>
</p:tagLst>
</file>

<file path=ppt/tags/tag33.xml><?xml version="1.0" encoding="utf-8"?>
<p:tagLst xmlns:p="http://schemas.openxmlformats.org/presentationml/2006/main">
  <p:tag name="AS_UNIQUEID" val="137"/>
</p:tagLst>
</file>

<file path=ppt/tags/tag330.xml><?xml version="1.0" encoding="utf-8"?>
<p:tagLst xmlns:p="http://schemas.openxmlformats.org/presentationml/2006/main">
  <p:tag name="AS_UNIQUEID" val="501"/>
</p:tagLst>
</file>

<file path=ppt/tags/tag331.xml><?xml version="1.0" encoding="utf-8"?>
<p:tagLst xmlns:p="http://schemas.openxmlformats.org/presentationml/2006/main">
  <p:tag name="AS_UNIQUEID" val="502"/>
</p:tagLst>
</file>

<file path=ppt/tags/tag332.xml><?xml version="1.0" encoding="utf-8"?>
<p:tagLst xmlns:p="http://schemas.openxmlformats.org/presentationml/2006/main">
  <p:tag name="AS_UNIQUEID" val="503"/>
</p:tagLst>
</file>

<file path=ppt/tags/tag333.xml><?xml version="1.0" encoding="utf-8"?>
<p:tagLst xmlns:p="http://schemas.openxmlformats.org/presentationml/2006/main">
  <p:tag name="AS_UNIQUEID" val="504"/>
</p:tagLst>
</file>

<file path=ppt/tags/tag334.xml><?xml version="1.0" encoding="utf-8"?>
<p:tagLst xmlns:p="http://schemas.openxmlformats.org/presentationml/2006/main">
  <p:tag name="AS_UNIQUEID" val="506"/>
</p:tagLst>
</file>

<file path=ppt/tags/tag335.xml><?xml version="1.0" encoding="utf-8"?>
<p:tagLst xmlns:p="http://schemas.openxmlformats.org/presentationml/2006/main">
  <p:tag name="AS_UNIQUEID" val="507"/>
</p:tagLst>
</file>

<file path=ppt/tags/tag336.xml><?xml version="1.0" encoding="utf-8"?>
<p:tagLst xmlns:p="http://schemas.openxmlformats.org/presentationml/2006/main">
  <p:tag name="AS_UNIQUEID" val="508"/>
</p:tagLst>
</file>

<file path=ppt/tags/tag337.xml><?xml version="1.0" encoding="utf-8"?>
<p:tagLst xmlns:p="http://schemas.openxmlformats.org/presentationml/2006/main">
  <p:tag name="AS_UNIQUEID" val="509"/>
</p:tagLst>
</file>

<file path=ppt/tags/tag338.xml><?xml version="1.0" encoding="utf-8"?>
<p:tagLst xmlns:p="http://schemas.openxmlformats.org/presentationml/2006/main">
  <p:tag name="AS_UNIQUEID" val="510"/>
</p:tagLst>
</file>

<file path=ppt/tags/tag339.xml><?xml version="1.0" encoding="utf-8"?>
<p:tagLst xmlns:p="http://schemas.openxmlformats.org/presentationml/2006/main">
  <p:tag name="AS_UNIQUEID" val="511"/>
</p:tagLst>
</file>

<file path=ppt/tags/tag34.xml><?xml version="1.0" encoding="utf-8"?>
<p:tagLst xmlns:p="http://schemas.openxmlformats.org/presentationml/2006/main">
  <p:tag name="AS_UNIQUEID" val="139"/>
</p:tagLst>
</file>

<file path=ppt/tags/tag340.xml><?xml version="1.0" encoding="utf-8"?>
<p:tagLst xmlns:p="http://schemas.openxmlformats.org/presentationml/2006/main">
  <p:tag name="AS_UNIQUEID" val="512"/>
</p:tagLst>
</file>

<file path=ppt/tags/tag341.xml><?xml version="1.0" encoding="utf-8"?>
<p:tagLst xmlns:p="http://schemas.openxmlformats.org/presentationml/2006/main">
  <p:tag name="AS_UNIQUEID" val="513"/>
</p:tagLst>
</file>

<file path=ppt/tags/tag342.xml><?xml version="1.0" encoding="utf-8"?>
<p:tagLst xmlns:p="http://schemas.openxmlformats.org/presentationml/2006/main">
  <p:tag name="AS_UNIQUEID" val="514"/>
</p:tagLst>
</file>

<file path=ppt/tags/tag343.xml><?xml version="1.0" encoding="utf-8"?>
<p:tagLst xmlns:p="http://schemas.openxmlformats.org/presentationml/2006/main">
  <p:tag name="AS_UNIQUEID" val="515"/>
</p:tagLst>
</file>

<file path=ppt/tags/tag344.xml><?xml version="1.0" encoding="utf-8"?>
<p:tagLst xmlns:p="http://schemas.openxmlformats.org/presentationml/2006/main">
  <p:tag name="AS_UNIQUEID" val="517"/>
</p:tagLst>
</file>

<file path=ppt/tags/tag345.xml><?xml version="1.0" encoding="utf-8"?>
<p:tagLst xmlns:p="http://schemas.openxmlformats.org/presentationml/2006/main">
  <p:tag name="AS_UNIQUEID" val="518"/>
</p:tagLst>
</file>

<file path=ppt/tags/tag346.xml><?xml version="1.0" encoding="utf-8"?>
<p:tagLst xmlns:p="http://schemas.openxmlformats.org/presentationml/2006/main">
  <p:tag name="AS_UNIQUEID" val="519"/>
</p:tagLst>
</file>

<file path=ppt/tags/tag347.xml><?xml version="1.0" encoding="utf-8"?>
<p:tagLst xmlns:p="http://schemas.openxmlformats.org/presentationml/2006/main">
  <p:tag name="AS_UNIQUEID" val="520"/>
</p:tagLst>
</file>

<file path=ppt/tags/tag348.xml><?xml version="1.0" encoding="utf-8"?>
<p:tagLst xmlns:p="http://schemas.openxmlformats.org/presentationml/2006/main">
  <p:tag name="AS_UNIQUEID" val="521"/>
</p:tagLst>
</file>

<file path=ppt/tags/tag349.xml><?xml version="1.0" encoding="utf-8"?>
<p:tagLst xmlns:p="http://schemas.openxmlformats.org/presentationml/2006/main">
  <p:tag name="AS_UNIQUEID" val="522"/>
</p:tagLst>
</file>

<file path=ppt/tags/tag35.xml><?xml version="1.0" encoding="utf-8"?>
<p:tagLst xmlns:p="http://schemas.openxmlformats.org/presentationml/2006/main">
  <p:tag name="AS_UNIQUEID" val="140"/>
</p:tagLst>
</file>

<file path=ppt/tags/tag350.xml><?xml version="1.0" encoding="utf-8"?>
<p:tagLst xmlns:p="http://schemas.openxmlformats.org/presentationml/2006/main">
  <p:tag name="AS_UNIQUEID" val="523"/>
</p:tagLst>
</file>

<file path=ppt/tags/tag351.xml><?xml version="1.0" encoding="utf-8"?>
<p:tagLst xmlns:p="http://schemas.openxmlformats.org/presentationml/2006/main">
  <p:tag name="AS_UNIQUEID" val="524"/>
</p:tagLst>
</file>

<file path=ppt/tags/tag352.xml><?xml version="1.0" encoding="utf-8"?>
<p:tagLst xmlns:p="http://schemas.openxmlformats.org/presentationml/2006/main">
  <p:tag name="AS_UNIQUEID" val="525"/>
</p:tagLst>
</file>

<file path=ppt/tags/tag353.xml><?xml version="1.0" encoding="utf-8"?>
<p:tagLst xmlns:p="http://schemas.openxmlformats.org/presentationml/2006/main">
  <p:tag name="AS_UNIQUEID" val="526"/>
</p:tagLst>
</file>

<file path=ppt/tags/tag354.xml><?xml version="1.0" encoding="utf-8"?>
<p:tagLst xmlns:p="http://schemas.openxmlformats.org/presentationml/2006/main">
  <p:tag name="AS_UNIQUEID" val="527"/>
</p:tagLst>
</file>

<file path=ppt/tags/tag355.xml><?xml version="1.0" encoding="utf-8"?>
<p:tagLst xmlns:p="http://schemas.openxmlformats.org/presentationml/2006/main">
  <p:tag name="AS_UNIQUEID" val="529"/>
</p:tagLst>
</file>

<file path=ppt/tags/tag356.xml><?xml version="1.0" encoding="utf-8"?>
<p:tagLst xmlns:p="http://schemas.openxmlformats.org/presentationml/2006/main">
  <p:tag name="AS_UNIQUEID" val="530"/>
</p:tagLst>
</file>

<file path=ppt/tags/tag357.xml><?xml version="1.0" encoding="utf-8"?>
<p:tagLst xmlns:p="http://schemas.openxmlformats.org/presentationml/2006/main">
  <p:tag name="AS_UNIQUEID" val="531"/>
</p:tagLst>
</file>

<file path=ppt/tags/tag358.xml><?xml version="1.0" encoding="utf-8"?>
<p:tagLst xmlns:p="http://schemas.openxmlformats.org/presentationml/2006/main">
  <p:tag name="AS_UNIQUEID" val="532"/>
</p:tagLst>
</file>

<file path=ppt/tags/tag359.xml><?xml version="1.0" encoding="utf-8"?>
<p:tagLst xmlns:p="http://schemas.openxmlformats.org/presentationml/2006/main">
  <p:tag name="AS_UNIQUEID" val="533"/>
</p:tagLst>
</file>

<file path=ppt/tags/tag36.xml><?xml version="1.0" encoding="utf-8"?>
<p:tagLst xmlns:p="http://schemas.openxmlformats.org/presentationml/2006/main">
  <p:tag name="AS_UNIQUEID" val="141"/>
</p:tagLst>
</file>

<file path=ppt/tags/tag360.xml><?xml version="1.0" encoding="utf-8"?>
<p:tagLst xmlns:p="http://schemas.openxmlformats.org/presentationml/2006/main">
  <p:tag name="AS_UNIQUEID" val="534"/>
</p:tagLst>
</file>

<file path=ppt/tags/tag361.xml><?xml version="1.0" encoding="utf-8"?>
<p:tagLst xmlns:p="http://schemas.openxmlformats.org/presentationml/2006/main">
  <p:tag name="AS_UNIQUEID" val="535"/>
</p:tagLst>
</file>

<file path=ppt/tags/tag362.xml><?xml version="1.0" encoding="utf-8"?>
<p:tagLst xmlns:p="http://schemas.openxmlformats.org/presentationml/2006/main">
  <p:tag name="AS_UNIQUEID" val="536"/>
</p:tagLst>
</file>

<file path=ppt/tags/tag363.xml><?xml version="1.0" encoding="utf-8"?>
<p:tagLst xmlns:p="http://schemas.openxmlformats.org/presentationml/2006/main">
  <p:tag name="AS_UNIQUEID" val="537"/>
</p:tagLst>
</file>

<file path=ppt/tags/tag364.xml><?xml version="1.0" encoding="utf-8"?>
<p:tagLst xmlns:p="http://schemas.openxmlformats.org/presentationml/2006/main">
  <p:tag name="AS_UNIQUEID" val="538"/>
</p:tagLst>
</file>

<file path=ppt/tags/tag365.xml><?xml version="1.0" encoding="utf-8"?>
<p:tagLst xmlns:p="http://schemas.openxmlformats.org/presentationml/2006/main">
  <p:tag name="AS_UNIQUEID" val="539"/>
</p:tagLst>
</file>

<file path=ppt/tags/tag366.xml><?xml version="1.0" encoding="utf-8"?>
<p:tagLst xmlns:p="http://schemas.openxmlformats.org/presentationml/2006/main">
  <p:tag name="AS_UNIQUEID" val="540"/>
</p:tagLst>
</file>

<file path=ppt/tags/tag367.xml><?xml version="1.0" encoding="utf-8"?>
<p:tagLst xmlns:p="http://schemas.openxmlformats.org/presentationml/2006/main">
  <p:tag name="AS_UNIQUEID" val="541"/>
</p:tagLst>
</file>

<file path=ppt/tags/tag368.xml><?xml version="1.0" encoding="utf-8"?>
<p:tagLst xmlns:p="http://schemas.openxmlformats.org/presentationml/2006/main">
  <p:tag name="AS_UNIQUEID" val="26"/>
</p:tagLst>
</file>

<file path=ppt/tags/tag369.xml><?xml version="1.0" encoding="utf-8"?>
<p:tagLst xmlns:p="http://schemas.openxmlformats.org/presentationml/2006/main">
  <p:tag name="AS_UNIQUEID" val="542"/>
</p:tagLst>
</file>

<file path=ppt/tags/tag37.xml><?xml version="1.0" encoding="utf-8"?>
<p:tagLst xmlns:p="http://schemas.openxmlformats.org/presentationml/2006/main">
  <p:tag name="AS_UNIQUEID" val="143"/>
</p:tagLst>
</file>

<file path=ppt/tags/tag370.xml><?xml version="1.0" encoding="utf-8"?>
<p:tagLst xmlns:p="http://schemas.openxmlformats.org/presentationml/2006/main">
  <p:tag name="AS_UNIQUEID" val="543"/>
</p:tagLst>
</file>

<file path=ppt/tags/tag371.xml><?xml version="1.0" encoding="utf-8"?>
<p:tagLst xmlns:p="http://schemas.openxmlformats.org/presentationml/2006/main">
  <p:tag name="AS_UNIQUEID" val="545"/>
</p:tagLst>
</file>

<file path=ppt/tags/tag372.xml><?xml version="1.0" encoding="utf-8"?>
<p:tagLst xmlns:p="http://schemas.openxmlformats.org/presentationml/2006/main">
  <p:tag name="AS_UNIQUEID" val="546"/>
</p:tagLst>
</file>

<file path=ppt/tags/tag373.xml><?xml version="1.0" encoding="utf-8"?>
<p:tagLst xmlns:p="http://schemas.openxmlformats.org/presentationml/2006/main">
  <p:tag name="AS_UNIQUEID" val="547"/>
</p:tagLst>
</file>

<file path=ppt/tags/tag374.xml><?xml version="1.0" encoding="utf-8"?>
<p:tagLst xmlns:p="http://schemas.openxmlformats.org/presentationml/2006/main">
  <p:tag name="AS_UNIQUEID" val="548"/>
</p:tagLst>
</file>

<file path=ppt/tags/tag375.xml><?xml version="1.0" encoding="utf-8"?>
<p:tagLst xmlns:p="http://schemas.openxmlformats.org/presentationml/2006/main">
  <p:tag name="AS_UNIQUEID" val="549"/>
</p:tagLst>
</file>

<file path=ppt/tags/tag376.xml><?xml version="1.0" encoding="utf-8"?>
<p:tagLst xmlns:p="http://schemas.openxmlformats.org/presentationml/2006/main">
  <p:tag name="AS_UNIQUEID" val="550"/>
</p:tagLst>
</file>

<file path=ppt/tags/tag377.xml><?xml version="1.0" encoding="utf-8"?>
<p:tagLst xmlns:p="http://schemas.openxmlformats.org/presentationml/2006/main">
  <p:tag name="AS_UNIQUEID" val="551"/>
</p:tagLst>
</file>

<file path=ppt/tags/tag378.xml><?xml version="1.0" encoding="utf-8"?>
<p:tagLst xmlns:p="http://schemas.openxmlformats.org/presentationml/2006/main">
  <p:tag name="AS_UNIQUEID" val="552"/>
</p:tagLst>
</file>

<file path=ppt/tags/tag379.xml><?xml version="1.0" encoding="utf-8"?>
<p:tagLst xmlns:p="http://schemas.openxmlformats.org/presentationml/2006/main">
  <p:tag name="AS_UNIQUEID" val="553"/>
</p:tagLst>
</file>

<file path=ppt/tags/tag38.xml><?xml version="1.0" encoding="utf-8"?>
<p:tagLst xmlns:p="http://schemas.openxmlformats.org/presentationml/2006/main">
  <p:tag name="AS_UNIQUEID" val="144"/>
</p:tagLst>
</file>

<file path=ppt/tags/tag380.xml><?xml version="1.0" encoding="utf-8"?>
<p:tagLst xmlns:p="http://schemas.openxmlformats.org/presentationml/2006/main">
  <p:tag name="AS_UNIQUEID" val="554"/>
</p:tagLst>
</file>

<file path=ppt/tags/tag381.xml><?xml version="1.0" encoding="utf-8"?>
<p:tagLst xmlns:p="http://schemas.openxmlformats.org/presentationml/2006/main">
  <p:tag name="AS_UNIQUEID" val="555"/>
</p:tagLst>
</file>

<file path=ppt/tags/tag382.xml><?xml version="1.0" encoding="utf-8"?>
<p:tagLst xmlns:p="http://schemas.openxmlformats.org/presentationml/2006/main">
  <p:tag name="AS_UNIQUEID" val="556"/>
</p:tagLst>
</file>

<file path=ppt/tags/tag383.xml><?xml version="1.0" encoding="utf-8"?>
<p:tagLst xmlns:p="http://schemas.openxmlformats.org/presentationml/2006/main">
  <p:tag name="AS_UNIQUEID" val="557"/>
</p:tagLst>
</file>

<file path=ppt/tags/tag384.xml><?xml version="1.0" encoding="utf-8"?>
<p:tagLst xmlns:p="http://schemas.openxmlformats.org/presentationml/2006/main">
  <p:tag name="AS_UNIQUEID" val="559"/>
</p:tagLst>
</file>

<file path=ppt/tags/tag385.xml><?xml version="1.0" encoding="utf-8"?>
<p:tagLst xmlns:p="http://schemas.openxmlformats.org/presentationml/2006/main">
  <p:tag name="AS_UNIQUEID" val="560"/>
</p:tagLst>
</file>

<file path=ppt/tags/tag386.xml><?xml version="1.0" encoding="utf-8"?>
<p:tagLst xmlns:p="http://schemas.openxmlformats.org/presentationml/2006/main">
  <p:tag name="AS_UNIQUEID" val="561"/>
</p:tagLst>
</file>

<file path=ppt/tags/tag387.xml><?xml version="1.0" encoding="utf-8"?>
<p:tagLst xmlns:p="http://schemas.openxmlformats.org/presentationml/2006/main">
  <p:tag name="AS_UNIQUEID" val="562"/>
</p:tagLst>
</file>

<file path=ppt/tags/tag388.xml><?xml version="1.0" encoding="utf-8"?>
<p:tagLst xmlns:p="http://schemas.openxmlformats.org/presentationml/2006/main">
  <p:tag name="AS_UNIQUEID" val="563"/>
</p:tagLst>
</file>

<file path=ppt/tags/tag389.xml><?xml version="1.0" encoding="utf-8"?>
<p:tagLst xmlns:p="http://schemas.openxmlformats.org/presentationml/2006/main">
  <p:tag name="AS_UNIQUEID" val="564"/>
</p:tagLst>
</file>

<file path=ppt/tags/tag39.xml><?xml version="1.0" encoding="utf-8"?>
<p:tagLst xmlns:p="http://schemas.openxmlformats.org/presentationml/2006/main">
  <p:tag name="AS_UNIQUEID" val="145"/>
</p:tagLst>
</file>

<file path=ppt/tags/tag390.xml><?xml version="1.0" encoding="utf-8"?>
<p:tagLst xmlns:p="http://schemas.openxmlformats.org/presentationml/2006/main">
  <p:tag name="AS_UNIQUEID" val="565"/>
</p:tagLst>
</file>

<file path=ppt/tags/tag391.xml><?xml version="1.0" encoding="utf-8"?>
<p:tagLst xmlns:p="http://schemas.openxmlformats.org/presentationml/2006/main">
  <p:tag name="AS_UNIQUEID" val="566"/>
</p:tagLst>
</file>

<file path=ppt/tags/tag392.xml><?xml version="1.0" encoding="utf-8"?>
<p:tagLst xmlns:p="http://schemas.openxmlformats.org/presentationml/2006/main">
  <p:tag name="AS_UNIQUEID" val="567"/>
</p:tagLst>
</file>

<file path=ppt/tags/tag393.xml><?xml version="1.0" encoding="utf-8"?>
<p:tagLst xmlns:p="http://schemas.openxmlformats.org/presentationml/2006/main">
  <p:tag name="AS_UNIQUEID" val="568"/>
</p:tagLst>
</file>

<file path=ppt/tags/tag394.xml><?xml version="1.0" encoding="utf-8"?>
<p:tagLst xmlns:p="http://schemas.openxmlformats.org/presentationml/2006/main">
  <p:tag name="AS_UNIQUEID" val="569"/>
</p:tagLst>
</file>

<file path=ppt/tags/tag395.xml><?xml version="1.0" encoding="utf-8"?>
<p:tagLst xmlns:p="http://schemas.openxmlformats.org/presentationml/2006/main">
  <p:tag name="AS_UNIQUEID" val="570"/>
</p:tagLst>
</file>

<file path=ppt/tags/tag396.xml><?xml version="1.0" encoding="utf-8"?>
<p:tagLst xmlns:p="http://schemas.openxmlformats.org/presentationml/2006/main">
  <p:tag name="AS_UNIQUEID" val="571"/>
</p:tagLst>
</file>

<file path=ppt/tags/tag397.xml><?xml version="1.0" encoding="utf-8"?>
<p:tagLst xmlns:p="http://schemas.openxmlformats.org/presentationml/2006/main">
  <p:tag name="AS_UNIQUEID" val="572"/>
</p:tagLst>
</file>

<file path=ppt/tags/tag398.xml><?xml version="1.0" encoding="utf-8"?>
<p:tagLst xmlns:p="http://schemas.openxmlformats.org/presentationml/2006/main">
  <p:tag name="AS_UNIQUEID" val="574"/>
</p:tagLst>
</file>

<file path=ppt/tags/tag399.xml><?xml version="1.0" encoding="utf-8"?>
<p:tagLst xmlns:p="http://schemas.openxmlformats.org/presentationml/2006/main">
  <p:tag name="AS_UNIQUEID" val="575"/>
</p:tagLst>
</file>

<file path=ppt/tags/tag4.xml><?xml version="1.0" encoding="utf-8"?>
<p:tagLst xmlns:p="http://schemas.openxmlformats.org/presentationml/2006/main">
  <p:tag name="AS_UNIQUEID" val="103"/>
</p:tagLst>
</file>

<file path=ppt/tags/tag40.xml><?xml version="1.0" encoding="utf-8"?>
<p:tagLst xmlns:p="http://schemas.openxmlformats.org/presentationml/2006/main">
  <p:tag name="AS_UNIQUEID" val="146"/>
</p:tagLst>
</file>

<file path=ppt/tags/tag400.xml><?xml version="1.0" encoding="utf-8"?>
<p:tagLst xmlns:p="http://schemas.openxmlformats.org/presentationml/2006/main">
  <p:tag name="AS_UNIQUEID" val="576"/>
</p:tagLst>
</file>

<file path=ppt/tags/tag401.xml><?xml version="1.0" encoding="utf-8"?>
<p:tagLst xmlns:p="http://schemas.openxmlformats.org/presentationml/2006/main">
  <p:tag name="AS_UNIQUEID" val="577"/>
</p:tagLst>
</file>

<file path=ppt/tags/tag402.xml><?xml version="1.0" encoding="utf-8"?>
<p:tagLst xmlns:p="http://schemas.openxmlformats.org/presentationml/2006/main">
  <p:tag name="AS_UNIQUEID" val="578"/>
</p:tagLst>
</file>

<file path=ppt/tags/tag403.xml><?xml version="1.0" encoding="utf-8"?>
<p:tagLst xmlns:p="http://schemas.openxmlformats.org/presentationml/2006/main">
  <p:tag name="AS_UNIQUEID" val="579"/>
</p:tagLst>
</file>

<file path=ppt/tags/tag404.xml><?xml version="1.0" encoding="utf-8"?>
<p:tagLst xmlns:p="http://schemas.openxmlformats.org/presentationml/2006/main">
  <p:tag name="AS_UNIQUEID" val="580"/>
</p:tagLst>
</file>

<file path=ppt/tags/tag405.xml><?xml version="1.0" encoding="utf-8"?>
<p:tagLst xmlns:p="http://schemas.openxmlformats.org/presentationml/2006/main">
  <p:tag name="AS_UNIQUEID" val="581"/>
</p:tagLst>
</file>

<file path=ppt/tags/tag406.xml><?xml version="1.0" encoding="utf-8"?>
<p:tagLst xmlns:p="http://schemas.openxmlformats.org/presentationml/2006/main">
  <p:tag name="AS_UNIQUEID" val="583"/>
</p:tagLst>
</file>

<file path=ppt/tags/tag407.xml><?xml version="1.0" encoding="utf-8"?>
<p:tagLst xmlns:p="http://schemas.openxmlformats.org/presentationml/2006/main">
  <p:tag name="AS_UNIQUEID" val="584"/>
</p:tagLst>
</file>

<file path=ppt/tags/tag408.xml><?xml version="1.0" encoding="utf-8"?>
<p:tagLst xmlns:p="http://schemas.openxmlformats.org/presentationml/2006/main">
  <p:tag name="AS_UNIQUEID" val="585"/>
</p:tagLst>
</file>

<file path=ppt/tags/tag409.xml><?xml version="1.0" encoding="utf-8"?>
<p:tagLst xmlns:p="http://schemas.openxmlformats.org/presentationml/2006/main">
  <p:tag name="AS_UNIQUEID" val="586"/>
</p:tagLst>
</file>

<file path=ppt/tags/tag41.xml><?xml version="1.0" encoding="utf-8"?>
<p:tagLst xmlns:p="http://schemas.openxmlformats.org/presentationml/2006/main">
  <p:tag name="AS_UNIQUEID" val="147"/>
</p:tagLst>
</file>

<file path=ppt/tags/tag410.xml><?xml version="1.0" encoding="utf-8"?>
<p:tagLst xmlns:p="http://schemas.openxmlformats.org/presentationml/2006/main">
  <p:tag name="AS_UNIQUEID" val="587"/>
</p:tagLst>
</file>

<file path=ppt/tags/tag411.xml><?xml version="1.0" encoding="utf-8"?>
<p:tagLst xmlns:p="http://schemas.openxmlformats.org/presentationml/2006/main">
  <p:tag name="AS_UNIQUEID" val="588"/>
</p:tagLst>
</file>

<file path=ppt/tags/tag412.xml><?xml version="1.0" encoding="utf-8"?>
<p:tagLst xmlns:p="http://schemas.openxmlformats.org/presentationml/2006/main">
  <p:tag name="AS_UNIQUEID" val="589"/>
</p:tagLst>
</file>

<file path=ppt/tags/tag413.xml><?xml version="1.0" encoding="utf-8"?>
<p:tagLst xmlns:p="http://schemas.openxmlformats.org/presentationml/2006/main">
  <p:tag name="AS_UNIQUEID" val="590"/>
</p:tagLst>
</file>

<file path=ppt/tags/tag414.xml><?xml version="1.0" encoding="utf-8"?>
<p:tagLst xmlns:p="http://schemas.openxmlformats.org/presentationml/2006/main">
  <p:tag name="AS_UNIQUEID" val="591"/>
</p:tagLst>
</file>

<file path=ppt/tags/tag415.xml><?xml version="1.0" encoding="utf-8"?>
<p:tagLst xmlns:p="http://schemas.openxmlformats.org/presentationml/2006/main">
  <p:tag name="AS_UNIQUEID" val="593"/>
</p:tagLst>
</file>

<file path=ppt/tags/tag416.xml><?xml version="1.0" encoding="utf-8"?>
<p:tagLst xmlns:p="http://schemas.openxmlformats.org/presentationml/2006/main">
  <p:tag name="AS_UNIQUEID" val="594"/>
</p:tagLst>
</file>

<file path=ppt/tags/tag417.xml><?xml version="1.0" encoding="utf-8"?>
<p:tagLst xmlns:p="http://schemas.openxmlformats.org/presentationml/2006/main">
  <p:tag name="AS_UNIQUEID" val="96"/>
</p:tagLst>
</file>

<file path=ppt/tags/tag418.xml><?xml version="1.0" encoding="utf-8"?>
<p:tagLst xmlns:p="http://schemas.openxmlformats.org/presentationml/2006/main">
  <p:tag name="AS_UNIQUEID" val="596"/>
</p:tagLst>
</file>

<file path=ppt/tags/tag419.xml><?xml version="1.0" encoding="utf-8"?>
<p:tagLst xmlns:p="http://schemas.openxmlformats.org/presentationml/2006/main">
  <p:tag name="AS_UNIQUEID" val="598"/>
</p:tagLst>
</file>

<file path=ppt/tags/tag42.xml><?xml version="1.0" encoding="utf-8"?>
<p:tagLst xmlns:p="http://schemas.openxmlformats.org/presentationml/2006/main">
  <p:tag name="AS_UNIQUEID" val="148"/>
</p:tagLst>
</file>

<file path=ppt/tags/tag420.xml><?xml version="1.0" encoding="utf-8"?>
<p:tagLst xmlns:p="http://schemas.openxmlformats.org/presentationml/2006/main">
  <p:tag name="AS_UNIQUEID" val="599"/>
</p:tagLst>
</file>

<file path=ppt/tags/tag421.xml><?xml version="1.0" encoding="utf-8"?>
<p:tagLst xmlns:p="http://schemas.openxmlformats.org/presentationml/2006/main">
  <p:tag name="AS_UNIQUEID" val="98"/>
</p:tagLst>
</file>

<file path=ppt/tags/tag422.xml><?xml version="1.0" encoding="utf-8"?>
<p:tagLst xmlns:p="http://schemas.openxmlformats.org/presentationml/2006/main">
  <p:tag name="AS_UNIQUEID" val="98"/>
</p:tagLst>
</file>

<file path=ppt/tags/tag423.xml><?xml version="1.0" encoding="utf-8"?>
<p:tagLst xmlns:p="http://schemas.openxmlformats.org/presentationml/2006/main">
  <p:tag name="AS_UNIQUEID" val="98"/>
</p:tagLst>
</file>

<file path=ppt/tags/tag424.xml><?xml version="1.0" encoding="utf-8"?>
<p:tagLst xmlns:p="http://schemas.openxmlformats.org/presentationml/2006/main">
  <p:tag name="AS_UNIQUEID" val="98"/>
</p:tagLst>
</file>

<file path=ppt/tags/tag425.xml><?xml version="1.0" encoding="utf-8"?>
<p:tagLst xmlns:p="http://schemas.openxmlformats.org/presentationml/2006/main">
  <p:tag name="AS_UNIQUEID" val="600"/>
</p:tagLst>
</file>

<file path=ppt/tags/tag426.xml><?xml version="1.0" encoding="utf-8"?>
<p:tagLst xmlns:p="http://schemas.openxmlformats.org/presentationml/2006/main">
  <p:tag name="AS_UNIQUEID" val="602"/>
</p:tagLst>
</file>

<file path=ppt/tags/tag427.xml><?xml version="1.0" encoding="utf-8"?>
<p:tagLst xmlns:p="http://schemas.openxmlformats.org/presentationml/2006/main">
  <p:tag name="AS_UNIQUEID" val="603"/>
</p:tagLst>
</file>

<file path=ppt/tags/tag428.xml><?xml version="1.0" encoding="utf-8"?>
<p:tagLst xmlns:p="http://schemas.openxmlformats.org/presentationml/2006/main">
  <p:tag name="AS_UNIQUEID" val="98"/>
</p:tagLst>
</file>

<file path=ppt/tags/tag429.xml><?xml version="1.0" encoding="utf-8"?>
<p:tagLst xmlns:p="http://schemas.openxmlformats.org/presentationml/2006/main">
  <p:tag name="AS_UNIQUEID" val="604"/>
</p:tagLst>
</file>

<file path=ppt/tags/tag43.xml><?xml version="1.0" encoding="utf-8"?>
<p:tagLst xmlns:p="http://schemas.openxmlformats.org/presentationml/2006/main">
  <p:tag name="AS_UNIQUEID" val="150"/>
</p:tagLst>
</file>

<file path=ppt/tags/tag430.xml><?xml version="1.0" encoding="utf-8"?>
<p:tagLst xmlns:p="http://schemas.openxmlformats.org/presentationml/2006/main">
  <p:tag name="AS_UNIQUEID" val="605"/>
</p:tagLst>
</file>

<file path=ppt/tags/tag431.xml><?xml version="1.0" encoding="utf-8"?>
<p:tagLst xmlns:p="http://schemas.openxmlformats.org/presentationml/2006/main">
  <p:tag name="AS_UNIQUEID" val="606"/>
</p:tagLst>
</file>

<file path=ppt/tags/tag432.xml><?xml version="1.0" encoding="utf-8"?>
<p:tagLst xmlns:p="http://schemas.openxmlformats.org/presentationml/2006/main">
  <p:tag name="AS_UNIQUEID" val="607"/>
</p:tagLst>
</file>

<file path=ppt/tags/tag433.xml><?xml version="1.0" encoding="utf-8"?>
<p:tagLst xmlns:p="http://schemas.openxmlformats.org/presentationml/2006/main">
  <p:tag name="AS_UNIQUEID" val="608"/>
</p:tagLst>
</file>

<file path=ppt/tags/tag434.xml><?xml version="1.0" encoding="utf-8"?>
<p:tagLst xmlns:p="http://schemas.openxmlformats.org/presentationml/2006/main">
  <p:tag name="AS_UNIQUEID" val="98"/>
</p:tagLst>
</file>

<file path=ppt/tags/tag435.xml><?xml version="1.0" encoding="utf-8"?>
<p:tagLst xmlns:p="http://schemas.openxmlformats.org/presentationml/2006/main">
  <p:tag name="AS_UNIQUEID" val="96"/>
</p:tagLst>
</file>

<file path=ppt/tags/tag436.xml><?xml version="1.0" encoding="utf-8"?>
<p:tagLst xmlns:p="http://schemas.openxmlformats.org/presentationml/2006/main">
  <p:tag name="AS_UNIQUEID" val="610"/>
</p:tagLst>
</file>

<file path=ppt/tags/tag437.xml><?xml version="1.0" encoding="utf-8"?>
<p:tagLst xmlns:p="http://schemas.openxmlformats.org/presentationml/2006/main">
  <p:tag name="AS_UNIQUEID" val="612"/>
</p:tagLst>
</file>

<file path=ppt/tags/tag438.xml><?xml version="1.0" encoding="utf-8"?>
<p:tagLst xmlns:p="http://schemas.openxmlformats.org/presentationml/2006/main">
  <p:tag name="AS_UNIQUEID" val="613"/>
</p:tagLst>
</file>

<file path=ppt/tags/tag439.xml><?xml version="1.0" encoding="utf-8"?>
<p:tagLst xmlns:p="http://schemas.openxmlformats.org/presentationml/2006/main">
  <p:tag name="AS_UNIQUEID" val="614"/>
</p:tagLst>
</file>

<file path=ppt/tags/tag44.xml><?xml version="1.0" encoding="utf-8"?>
<p:tagLst xmlns:p="http://schemas.openxmlformats.org/presentationml/2006/main">
  <p:tag name="AS_UNIQUEID" val="151"/>
</p:tagLst>
</file>

<file path=ppt/tags/tag440.xml><?xml version="1.0" encoding="utf-8"?>
<p:tagLst xmlns:p="http://schemas.openxmlformats.org/presentationml/2006/main">
  <p:tag name="AS_UNIQUEID" val="615"/>
</p:tagLst>
</file>

<file path=ppt/tags/tag441.xml><?xml version="1.0" encoding="utf-8"?>
<p:tagLst xmlns:p="http://schemas.openxmlformats.org/presentationml/2006/main">
  <p:tag name="AS_UNIQUEID" val="616"/>
</p:tagLst>
</file>

<file path=ppt/tags/tag442.xml><?xml version="1.0" encoding="utf-8"?>
<p:tagLst xmlns:p="http://schemas.openxmlformats.org/presentationml/2006/main">
  <p:tag name="AS_UNIQUEID" val="617"/>
</p:tagLst>
</file>

<file path=ppt/tags/tag443.xml><?xml version="1.0" encoding="utf-8"?>
<p:tagLst xmlns:p="http://schemas.openxmlformats.org/presentationml/2006/main">
  <p:tag name="AS_UNIQUEID" val="618"/>
</p:tagLst>
</file>

<file path=ppt/tags/tag444.xml><?xml version="1.0" encoding="utf-8"?>
<p:tagLst xmlns:p="http://schemas.openxmlformats.org/presentationml/2006/main">
  <p:tag name="AS_UNIQUEID" val="441"/>
</p:tagLst>
</file>

<file path=ppt/tags/tag445.xml><?xml version="1.0" encoding="utf-8"?>
<p:tagLst xmlns:p="http://schemas.openxmlformats.org/presentationml/2006/main">
  <p:tag name="AS_UNIQUEID" val="442"/>
</p:tagLst>
</file>

<file path=ppt/tags/tag446.xml><?xml version="1.0" encoding="utf-8"?>
<p:tagLst xmlns:p="http://schemas.openxmlformats.org/presentationml/2006/main">
  <p:tag name="AS_UNIQUEID" val="443"/>
</p:tagLst>
</file>

<file path=ppt/tags/tag447.xml><?xml version="1.0" encoding="utf-8"?>
<p:tagLst xmlns:p="http://schemas.openxmlformats.org/presentationml/2006/main">
  <p:tag name="AS_UNIQUEID" val="444"/>
</p:tagLst>
</file>

<file path=ppt/tags/tag448.xml><?xml version="1.0" encoding="utf-8"?>
<p:tagLst xmlns:p="http://schemas.openxmlformats.org/presentationml/2006/main">
  <p:tag name="AS_UNIQUEID" val="445"/>
</p:tagLst>
</file>

<file path=ppt/tags/tag449.xml><?xml version="1.0" encoding="utf-8"?>
<p:tagLst xmlns:p="http://schemas.openxmlformats.org/presentationml/2006/main">
  <p:tag name="AS_UNIQUEID" val="446"/>
</p:tagLst>
</file>

<file path=ppt/tags/tag45.xml><?xml version="1.0" encoding="utf-8"?>
<p:tagLst xmlns:p="http://schemas.openxmlformats.org/presentationml/2006/main">
  <p:tag name="AS_UNIQUEID" val="152"/>
</p:tagLst>
</file>

<file path=ppt/tags/tag45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680feb7e-a40e-4cfd-91e0-71eb388f151e"/>
  <p:tag name="COMMONDATA" val="eyJoZGlkIjoiYjE0ODc2YTE5OTI4Yjc5YWM5YzIxYzEwZjllM2IyYzAifQ=="/>
</p:tagLst>
</file>

<file path=ppt/tags/tag46.xml><?xml version="1.0" encoding="utf-8"?>
<p:tagLst xmlns:p="http://schemas.openxmlformats.org/presentationml/2006/main">
  <p:tag name="AS_UNIQUEID" val="153"/>
</p:tagLst>
</file>

<file path=ppt/tags/tag47.xml><?xml version="1.0" encoding="utf-8"?>
<p:tagLst xmlns:p="http://schemas.openxmlformats.org/presentationml/2006/main">
  <p:tag name="AS_UNIQUEID" val="154"/>
</p:tagLst>
</file>

<file path=ppt/tags/tag48.xml><?xml version="1.0" encoding="utf-8"?>
<p:tagLst xmlns:p="http://schemas.openxmlformats.org/presentationml/2006/main">
  <p:tag name="AS_UNIQUEID" val="155"/>
</p:tagLst>
</file>

<file path=ppt/tags/tag49.xml><?xml version="1.0" encoding="utf-8"?>
<p:tagLst xmlns:p="http://schemas.openxmlformats.org/presentationml/2006/main">
  <p:tag name="AS_UNIQUEID" val="157"/>
</p:tagLst>
</file>

<file path=ppt/tags/tag5.xml><?xml version="1.0" encoding="utf-8"?>
<p:tagLst xmlns:p="http://schemas.openxmlformats.org/presentationml/2006/main">
  <p:tag name="AS_UNIQUEID" val="104"/>
</p:tagLst>
</file>

<file path=ppt/tags/tag50.xml><?xml version="1.0" encoding="utf-8"?>
<p:tagLst xmlns:p="http://schemas.openxmlformats.org/presentationml/2006/main">
  <p:tag name="AS_UNIQUEID" val="158"/>
</p:tagLst>
</file>

<file path=ppt/tags/tag51.xml><?xml version="1.0" encoding="utf-8"?>
<p:tagLst xmlns:p="http://schemas.openxmlformats.org/presentationml/2006/main">
  <p:tag name="AS_UNIQUEID" val="159"/>
</p:tagLst>
</file>

<file path=ppt/tags/tag52.xml><?xml version="1.0" encoding="utf-8"?>
<p:tagLst xmlns:p="http://schemas.openxmlformats.org/presentationml/2006/main">
  <p:tag name="AS_UNIQUEID" val="160"/>
</p:tagLst>
</file>

<file path=ppt/tags/tag53.xml><?xml version="1.0" encoding="utf-8"?>
<p:tagLst xmlns:p="http://schemas.openxmlformats.org/presentationml/2006/main">
  <p:tag name="AS_UNIQUEID" val="161"/>
</p:tagLst>
</file>

<file path=ppt/tags/tag54.xml><?xml version="1.0" encoding="utf-8"?>
<p:tagLst xmlns:p="http://schemas.openxmlformats.org/presentationml/2006/main">
  <p:tag name="AS_UNIQUEID" val="163"/>
</p:tagLst>
</file>

<file path=ppt/tags/tag55.xml><?xml version="1.0" encoding="utf-8"?>
<p:tagLst xmlns:p="http://schemas.openxmlformats.org/presentationml/2006/main">
  <p:tag name="AS_UNIQUEID" val="164"/>
</p:tagLst>
</file>

<file path=ppt/tags/tag56.xml><?xml version="1.0" encoding="utf-8"?>
<p:tagLst xmlns:p="http://schemas.openxmlformats.org/presentationml/2006/main">
  <p:tag name="AS_UNIQUEID" val="165"/>
</p:tagLst>
</file>

<file path=ppt/tags/tag57.xml><?xml version="1.0" encoding="utf-8"?>
<p:tagLst xmlns:p="http://schemas.openxmlformats.org/presentationml/2006/main">
  <p:tag name="AS_UNIQUEID" val="166"/>
</p:tagLst>
</file>

<file path=ppt/tags/tag58.xml><?xml version="1.0" encoding="utf-8"?>
<p:tagLst xmlns:p="http://schemas.openxmlformats.org/presentationml/2006/main">
  <p:tag name="AS_UNIQUEID" val="167"/>
</p:tagLst>
</file>

<file path=ppt/tags/tag59.xml><?xml version="1.0" encoding="utf-8"?>
<p:tagLst xmlns:p="http://schemas.openxmlformats.org/presentationml/2006/main">
  <p:tag name="AS_UNIQUEID" val="170"/>
</p:tagLst>
</file>

<file path=ppt/tags/tag6.xml><?xml version="1.0" encoding="utf-8"?>
<p:tagLst xmlns:p="http://schemas.openxmlformats.org/presentationml/2006/main">
  <p:tag name="AS_UNIQUEID" val="106"/>
</p:tagLst>
</file>

<file path=ppt/tags/tag60.xml><?xml version="1.0" encoding="utf-8"?>
<p:tagLst xmlns:p="http://schemas.openxmlformats.org/presentationml/2006/main">
  <p:tag name="AS_UNIQUEID" val="171"/>
</p:tagLst>
</file>

<file path=ppt/tags/tag61.xml><?xml version="1.0" encoding="utf-8"?>
<p:tagLst xmlns:p="http://schemas.openxmlformats.org/presentationml/2006/main">
  <p:tag name="AS_UNIQUEID" val="172"/>
</p:tagLst>
</file>

<file path=ppt/tags/tag62.xml><?xml version="1.0" encoding="utf-8"?>
<p:tagLst xmlns:p="http://schemas.openxmlformats.org/presentationml/2006/main">
  <p:tag name="AS_UNIQUEID" val="173"/>
</p:tagLst>
</file>

<file path=ppt/tags/tag63.xml><?xml version="1.0" encoding="utf-8"?>
<p:tagLst xmlns:p="http://schemas.openxmlformats.org/presentationml/2006/main">
  <p:tag name="AS_UNIQUEID" val="174"/>
</p:tagLst>
</file>

<file path=ppt/tags/tag64.xml><?xml version="1.0" encoding="utf-8"?>
<p:tagLst xmlns:p="http://schemas.openxmlformats.org/presentationml/2006/main">
  <p:tag name="AS_UNIQUEID" val="175"/>
</p:tagLst>
</file>

<file path=ppt/tags/tag65.xml><?xml version="1.0" encoding="utf-8"?>
<p:tagLst xmlns:p="http://schemas.openxmlformats.org/presentationml/2006/main">
  <p:tag name="AS_UNIQUEID" val="176"/>
</p:tagLst>
</file>

<file path=ppt/tags/tag66.xml><?xml version="1.0" encoding="utf-8"?>
<p:tagLst xmlns:p="http://schemas.openxmlformats.org/presentationml/2006/main">
  <p:tag name="AS_UNIQUEID" val="177"/>
</p:tagLst>
</file>

<file path=ppt/tags/tag67.xml><?xml version="1.0" encoding="utf-8"?>
<p:tagLst xmlns:p="http://schemas.openxmlformats.org/presentationml/2006/main">
  <p:tag name="AS_UNIQUEID" val="178"/>
</p:tagLst>
</file>

<file path=ppt/tags/tag68.xml><?xml version="1.0" encoding="utf-8"?>
<p:tagLst xmlns:p="http://schemas.openxmlformats.org/presentationml/2006/main">
  <p:tag name="AS_UNIQUEID" val="180"/>
</p:tagLst>
</file>

<file path=ppt/tags/tag69.xml><?xml version="1.0" encoding="utf-8"?>
<p:tagLst xmlns:p="http://schemas.openxmlformats.org/presentationml/2006/main">
  <p:tag name="AS_UNIQUEID" val="181"/>
</p:tagLst>
</file>

<file path=ppt/tags/tag7.xml><?xml version="1.0" encoding="utf-8"?>
<p:tagLst xmlns:p="http://schemas.openxmlformats.org/presentationml/2006/main">
  <p:tag name="AS_UNIQUEID" val="107"/>
</p:tagLst>
</file>

<file path=ppt/tags/tag70.xml><?xml version="1.0" encoding="utf-8"?>
<p:tagLst xmlns:p="http://schemas.openxmlformats.org/presentationml/2006/main">
  <p:tag name="AS_UNIQUEID" val="182"/>
</p:tagLst>
</file>

<file path=ppt/tags/tag71.xml><?xml version="1.0" encoding="utf-8"?>
<p:tagLst xmlns:p="http://schemas.openxmlformats.org/presentationml/2006/main">
  <p:tag name="AS_UNIQUEID" val="183"/>
</p:tagLst>
</file>

<file path=ppt/tags/tag72.xml><?xml version="1.0" encoding="utf-8"?>
<p:tagLst xmlns:p="http://schemas.openxmlformats.org/presentationml/2006/main">
  <p:tag name="AS_UNIQUEID" val="184"/>
</p:tagLst>
</file>

<file path=ppt/tags/tag73.xml><?xml version="1.0" encoding="utf-8"?>
<p:tagLst xmlns:p="http://schemas.openxmlformats.org/presentationml/2006/main">
  <p:tag name="AS_UNIQUEID" val="186"/>
</p:tagLst>
</file>

<file path=ppt/tags/tag74.xml><?xml version="1.0" encoding="utf-8"?>
<p:tagLst xmlns:p="http://schemas.openxmlformats.org/presentationml/2006/main">
  <p:tag name="AS_UNIQUEID" val="187"/>
</p:tagLst>
</file>

<file path=ppt/tags/tag75.xml><?xml version="1.0" encoding="utf-8"?>
<p:tagLst xmlns:p="http://schemas.openxmlformats.org/presentationml/2006/main">
  <p:tag name="AS_UNIQUEID" val="188"/>
</p:tagLst>
</file>

<file path=ppt/tags/tag76.xml><?xml version="1.0" encoding="utf-8"?>
<p:tagLst xmlns:p="http://schemas.openxmlformats.org/presentationml/2006/main">
  <p:tag name="AS_UNIQUEID" val="189"/>
</p:tagLst>
</file>

<file path=ppt/tags/tag77.xml><?xml version="1.0" encoding="utf-8"?>
<p:tagLst xmlns:p="http://schemas.openxmlformats.org/presentationml/2006/main">
  <p:tag name="AS_UNIQUEID" val="190"/>
</p:tagLst>
</file>

<file path=ppt/tags/tag78.xml><?xml version="1.0" encoding="utf-8"?>
<p:tagLst xmlns:p="http://schemas.openxmlformats.org/presentationml/2006/main">
  <p:tag name="AS_UNIQUEID" val="192"/>
</p:tagLst>
</file>

<file path=ppt/tags/tag79.xml><?xml version="1.0" encoding="utf-8"?>
<p:tagLst xmlns:p="http://schemas.openxmlformats.org/presentationml/2006/main">
  <p:tag name="AS_UNIQUEID" val="193"/>
</p:tagLst>
</file>

<file path=ppt/tags/tag8.xml><?xml version="1.0" encoding="utf-8"?>
<p:tagLst xmlns:p="http://schemas.openxmlformats.org/presentationml/2006/main">
  <p:tag name="AS_UNIQUEID" val="108"/>
</p:tagLst>
</file>

<file path=ppt/tags/tag80.xml><?xml version="1.0" encoding="utf-8"?>
<p:tagLst xmlns:p="http://schemas.openxmlformats.org/presentationml/2006/main">
  <p:tag name="AS_UNIQUEID" val="194"/>
</p:tagLst>
</file>

<file path=ppt/tags/tag81.xml><?xml version="1.0" encoding="utf-8"?>
<p:tagLst xmlns:p="http://schemas.openxmlformats.org/presentationml/2006/main">
  <p:tag name="AS_UNIQUEID" val="195"/>
</p:tagLst>
</file>

<file path=ppt/tags/tag82.xml><?xml version="1.0" encoding="utf-8"?>
<p:tagLst xmlns:p="http://schemas.openxmlformats.org/presentationml/2006/main">
  <p:tag name="AS_UNIQUEID" val="196"/>
</p:tagLst>
</file>

<file path=ppt/tags/tag83.xml><?xml version="1.0" encoding="utf-8"?>
<p:tagLst xmlns:p="http://schemas.openxmlformats.org/presentationml/2006/main">
  <p:tag name="AS_UNIQUEID" val="198"/>
</p:tagLst>
</file>

<file path=ppt/tags/tag84.xml><?xml version="1.0" encoding="utf-8"?>
<p:tagLst xmlns:p="http://schemas.openxmlformats.org/presentationml/2006/main">
  <p:tag name="AS_UNIQUEID" val="199"/>
</p:tagLst>
</file>

<file path=ppt/tags/tag85.xml><?xml version="1.0" encoding="utf-8"?>
<p:tagLst xmlns:p="http://schemas.openxmlformats.org/presentationml/2006/main">
  <p:tag name="AS_UNIQUEID" val="200"/>
</p:tagLst>
</file>

<file path=ppt/tags/tag86.xml><?xml version="1.0" encoding="utf-8"?>
<p:tagLst xmlns:p="http://schemas.openxmlformats.org/presentationml/2006/main">
  <p:tag name="AS_UNIQUEID" val="201"/>
</p:tagLst>
</file>

<file path=ppt/tags/tag87.xml><?xml version="1.0" encoding="utf-8"?>
<p:tagLst xmlns:p="http://schemas.openxmlformats.org/presentationml/2006/main">
  <p:tag name="AS_UNIQUEID" val="202"/>
</p:tagLst>
</file>

<file path=ppt/tags/tag88.xml><?xml version="1.0" encoding="utf-8"?>
<p:tagLst xmlns:p="http://schemas.openxmlformats.org/presentationml/2006/main">
  <p:tag name="AS_UNIQUEID" val="203"/>
</p:tagLst>
</file>

<file path=ppt/tags/tag89.xml><?xml version="1.0" encoding="utf-8"?>
<p:tagLst xmlns:p="http://schemas.openxmlformats.org/presentationml/2006/main">
  <p:tag name="AS_UNIQUEID" val="205"/>
</p:tagLst>
</file>

<file path=ppt/tags/tag9.xml><?xml version="1.0" encoding="utf-8"?>
<p:tagLst xmlns:p="http://schemas.openxmlformats.org/presentationml/2006/main">
  <p:tag name="AS_UNIQUEID" val="109"/>
</p:tagLst>
</file>

<file path=ppt/tags/tag90.xml><?xml version="1.0" encoding="utf-8"?>
<p:tagLst xmlns:p="http://schemas.openxmlformats.org/presentationml/2006/main">
  <p:tag name="AS_UNIQUEID" val="206"/>
</p:tagLst>
</file>

<file path=ppt/tags/tag91.xml><?xml version="1.0" encoding="utf-8"?>
<p:tagLst xmlns:p="http://schemas.openxmlformats.org/presentationml/2006/main">
  <p:tag name="AS_UNIQUEID" val="207"/>
</p:tagLst>
</file>

<file path=ppt/tags/tag92.xml><?xml version="1.0" encoding="utf-8"?>
<p:tagLst xmlns:p="http://schemas.openxmlformats.org/presentationml/2006/main">
  <p:tag name="AS_UNIQUEID" val="208"/>
</p:tagLst>
</file>

<file path=ppt/tags/tag93.xml><?xml version="1.0" encoding="utf-8"?>
<p:tagLst xmlns:p="http://schemas.openxmlformats.org/presentationml/2006/main">
  <p:tag name="AS_UNIQUEID" val="209"/>
</p:tagLst>
</file>

<file path=ppt/tags/tag94.xml><?xml version="1.0" encoding="utf-8"?>
<p:tagLst xmlns:p="http://schemas.openxmlformats.org/presentationml/2006/main">
  <p:tag name="AS_UNIQUEID" val="210"/>
</p:tagLst>
</file>

<file path=ppt/tags/tag95.xml><?xml version="1.0" encoding="utf-8"?>
<p:tagLst xmlns:p="http://schemas.openxmlformats.org/presentationml/2006/main">
  <p:tag name="AS_UNIQUEID" val="211"/>
</p:tagLst>
</file>

<file path=ppt/tags/tag96.xml><?xml version="1.0" encoding="utf-8"?>
<p:tagLst xmlns:p="http://schemas.openxmlformats.org/presentationml/2006/main">
  <p:tag name="AS_UNIQUEID" val="212"/>
</p:tagLst>
</file>

<file path=ppt/tags/tag97.xml><?xml version="1.0" encoding="utf-8"?>
<p:tagLst xmlns:p="http://schemas.openxmlformats.org/presentationml/2006/main">
  <p:tag name="AS_UNIQUEID" val="214"/>
</p:tagLst>
</file>

<file path=ppt/tags/tag98.xml><?xml version="1.0" encoding="utf-8"?>
<p:tagLst xmlns:p="http://schemas.openxmlformats.org/presentationml/2006/main">
  <p:tag name="AS_UNIQUEID" val="215"/>
</p:tagLst>
</file>

<file path=ppt/tags/tag99.xml><?xml version="1.0" encoding="utf-8"?>
<p:tagLst xmlns:p="http://schemas.openxmlformats.org/presentationml/2006/main">
  <p:tag name="AS_UNIQUEID" val="216"/>
</p:tagLst>
</file>

<file path=ppt/theme/theme1.xml><?xml version="1.0" encoding="utf-8"?>
<a:theme xmlns:a="http://schemas.openxmlformats.org/drawingml/2006/main" name="147TGp_edu_light_v2">
  <a:themeElements>
    <a:clrScheme name="自定义 23">
      <a:dk1>
        <a:srgbClr val="173567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47TGp_edu_light_v2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7TGp_edu_light_v2 1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7TGp_edu_light_v2 2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54AA36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3D2AE"/>
        </a:accent5>
        <a:accent6>
          <a:srgbClr val="C0A834"/>
        </a:accent6>
        <a:hlink>
          <a:srgbClr val="21B7A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7TGp_edu_light_v2 3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2371</Words>
  <Application>WPS 演示</Application>
  <PresentationFormat/>
  <Paragraphs>295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Verdana</vt:lpstr>
      <vt:lpstr>Calibri</vt:lpstr>
      <vt:lpstr>Times New Roman</vt:lpstr>
      <vt:lpstr>华文新魏</vt:lpstr>
      <vt:lpstr>Times New Roman Regular</vt:lpstr>
      <vt:lpstr>黑体</vt:lpstr>
      <vt:lpstr>Helvetica Neue</vt:lpstr>
      <vt:lpstr>微软雅黑</vt:lpstr>
      <vt:lpstr>Arial Unicode MS</vt:lpstr>
      <vt:lpstr>等线 Light</vt:lpstr>
      <vt:lpstr>Calibri Light</vt:lpstr>
      <vt:lpstr>等线</vt:lpstr>
      <vt:lpstr>Times New Roman Bold</vt:lpstr>
      <vt:lpstr>147TGp_edu_light_v2</vt:lpstr>
      <vt:lpstr>1_Office 主题</vt:lpstr>
      <vt:lpstr>.</vt:lpstr>
      <vt:lpstr>Office 主题​​</vt:lpstr>
      <vt:lpstr>2_Office 主题​​</vt:lpstr>
      <vt:lpstr>第3课时 氨和铵盐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④氨水、液氨、一水合氨的比较 </vt:lpstr>
      <vt:lpstr>PowerPoint 演示文稿</vt:lpstr>
      <vt:lpstr>（二）铵盐 </vt:lpstr>
      <vt:lpstr>PowerPoint 演示文稿</vt:lpstr>
      <vt:lpstr>（三）氨气的制备 </vt:lpstr>
      <vt:lpstr>③浓氨水中加入固态碱性物质：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2023-03-14T22:17:00Z</cp:lastPrinted>
  <dcterms:created xsi:type="dcterms:W3CDTF">2023-03-14T22:17:00Z</dcterms:created>
  <dcterms:modified xsi:type="dcterms:W3CDTF">2023-03-23T12:24:23Z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BD2BB708D7C74460A570B6A2196728C6</vt:lpwstr>
  </property>
  <property fmtid="{D5CDD505-2E9C-101B-9397-08002B2CF9AE}" pid="7" name="KSOProductBuildVer">
    <vt:lpwstr>2052-11.1.0.13703</vt:lpwstr>
  </property>
</Properties>
</file>