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73" r:id="rId4"/>
  </p:sldMasterIdLst>
  <p:notesMasterIdLst>
    <p:notesMasterId r:id="rId21"/>
  </p:notesMasterIdLst>
  <p:handoutMasterIdLst>
    <p:handoutMasterId r:id="rId27"/>
  </p:handoutMasterIdLst>
  <p:sldIdLst>
    <p:sldId id="292" r:id="rId5"/>
    <p:sldId id="256" r:id="rId6"/>
    <p:sldId id="291" r:id="rId7"/>
    <p:sldId id="311" r:id="rId8"/>
    <p:sldId id="316" r:id="rId9"/>
    <p:sldId id="314" r:id="rId10"/>
    <p:sldId id="315" r:id="rId11"/>
    <p:sldId id="317" r:id="rId12"/>
    <p:sldId id="318" r:id="rId13"/>
    <p:sldId id="320" r:id="rId14"/>
    <p:sldId id="319" r:id="rId15"/>
    <p:sldId id="322" r:id="rId16"/>
    <p:sldId id="321" r:id="rId17"/>
    <p:sldId id="323" r:id="rId18"/>
    <p:sldId id="324" r:id="rId19"/>
    <p:sldId id="327" r:id="rId20"/>
    <p:sldId id="328" r:id="rId22"/>
    <p:sldId id="329" r:id="rId23"/>
    <p:sldId id="330" r:id="rId24"/>
    <p:sldId id="331" r:id="rId25"/>
    <p:sldId id="332" r:id="rId26"/>
  </p:sldIdLst>
  <p:sldSz cx="12192000" cy="6858000"/>
  <p:notesSz cx="7103745" cy="10234295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2" userDrawn="1">
          <p15:clr>
            <a:srgbClr val="A4A3A4"/>
          </p15:clr>
        </p15:guide>
        <p15:guide id="2" pos="38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新课标第一网" initials="" lastIdx="0" clrIdx="0"/>
  <p:cmAuthor id="1" name="User" initials="U" lastIdx="0" clrIdx="0"/>
  <p:cmAuthor id="2" name="作者" initials="A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845" y="58"/>
      </p:cViewPr>
      <p:guideLst>
        <p:guide orient="horz" pos="2022"/>
        <p:guide pos="389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2" Type="http://schemas.openxmlformats.org/officeDocument/2006/relationships/tags" Target="tags/tag505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5.xml"/><Relationship Id="rId4" Type="http://schemas.openxmlformats.org/officeDocument/2006/relationships/tags" Target="../tags/tag504.xml"/><Relationship Id="rId3" Type="http://schemas.openxmlformats.org/officeDocument/2006/relationships/tags" Target="../tags/tag503.xml"/><Relationship Id="rId2" Type="http://schemas.openxmlformats.org/officeDocument/2006/relationships/tags" Target="../tags/tag502.xml"/><Relationship Id="rId1" Type="http://schemas.openxmlformats.org/officeDocument/2006/relationships/tags" Target="../tags/tag50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2"/>
            </p:custDataLst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3"/>
            </p:custDataLst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4"/>
            </p:custDataLst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4.xml"/><Relationship Id="rId6" Type="http://schemas.openxmlformats.org/officeDocument/2006/relationships/tags" Target="../tags/tag500.xml"/><Relationship Id="rId5" Type="http://schemas.openxmlformats.org/officeDocument/2006/relationships/tags" Target="../tags/tag499.xml"/><Relationship Id="rId4" Type="http://schemas.openxmlformats.org/officeDocument/2006/relationships/tags" Target="../tags/tag498.xml"/><Relationship Id="rId3" Type="http://schemas.openxmlformats.org/officeDocument/2006/relationships/tags" Target="../tags/tag497.xml"/><Relationship Id="rId2" Type="http://schemas.openxmlformats.org/officeDocument/2006/relationships/tags" Target="../tags/tag496.xml"/><Relationship Id="rId1" Type="http://schemas.openxmlformats.org/officeDocument/2006/relationships/tags" Target="../tags/tag49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4" Type="http://schemas.openxmlformats.org/officeDocument/2006/relationships/tags" Target="../tags/tag370.xml"/><Relationship Id="rId3" Type="http://schemas.openxmlformats.org/officeDocument/2006/relationships/tags" Target="../tags/tag369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5" Type="http://schemas.openxmlformats.org/officeDocument/2006/relationships/tags" Target="../tags/tag414.xml"/><Relationship Id="rId4" Type="http://schemas.openxmlformats.org/officeDocument/2006/relationships/tags" Target="../tags/tag413.xml"/><Relationship Id="rId3" Type="http://schemas.openxmlformats.org/officeDocument/2006/relationships/tags" Target="../tags/tag412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4400">
                <a:latin typeface="黑体" panose="02010609060101010101" charset="-122"/>
                <a:ea typeface="黑体" panose="02010609060101010101" charset="-122"/>
              </a:rPr>
              <a:t>化学反应的速率是可以通过实验测定的。</a:t>
            </a:r>
            <a:endParaRPr lang="zh-CN" altLang="en-US" sz="440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400">
                <a:latin typeface="黑体" panose="02010609060101010101" charset="-122"/>
                <a:ea typeface="黑体" panose="02010609060101010101" charset="-122"/>
              </a:rPr>
              <a:t>任何与物质浓度有关的可观测的量都可以利用。</a:t>
            </a:r>
            <a:endParaRPr lang="zh-CN" altLang="en-US" sz="4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image" Target="../media/image4.jpeg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6" Type="http://schemas.openxmlformats.org/officeDocument/2006/relationships/tags" Target="../tags/tag149.xml"/><Relationship Id="rId5" Type="http://schemas.openxmlformats.org/officeDocument/2006/relationships/tags" Target="../tags/tag148.xml"/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tags" Target="../tags/tag150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tags" Target="../tags/tag161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169.xml"/><Relationship Id="rId8" Type="http://schemas.openxmlformats.org/officeDocument/2006/relationships/image" Target="../media/image8.png"/><Relationship Id="rId7" Type="http://schemas.openxmlformats.org/officeDocument/2006/relationships/tags" Target="../tags/tag168.xml"/><Relationship Id="rId6" Type="http://schemas.openxmlformats.org/officeDocument/2006/relationships/image" Target="../media/image7.jpeg"/><Relationship Id="rId5" Type="http://schemas.openxmlformats.org/officeDocument/2006/relationships/tags" Target="../tags/tag167.xml"/><Relationship Id="rId4" Type="http://schemas.openxmlformats.org/officeDocument/2006/relationships/image" Target="../media/image6.jpeg"/><Relationship Id="rId3" Type="http://schemas.openxmlformats.org/officeDocument/2006/relationships/tags" Target="../tags/tag166.xml"/><Relationship Id="rId24" Type="http://schemas.openxmlformats.org/officeDocument/2006/relationships/tags" Target="../tags/tag182.xml"/><Relationship Id="rId23" Type="http://schemas.openxmlformats.org/officeDocument/2006/relationships/tags" Target="../tags/tag181.xml"/><Relationship Id="rId22" Type="http://schemas.openxmlformats.org/officeDocument/2006/relationships/tags" Target="../tags/tag180.xml"/><Relationship Id="rId21" Type="http://schemas.openxmlformats.org/officeDocument/2006/relationships/tags" Target="../tags/tag179.xml"/><Relationship Id="rId20" Type="http://schemas.openxmlformats.org/officeDocument/2006/relationships/tags" Target="../tags/tag178.xml"/><Relationship Id="rId2" Type="http://schemas.openxmlformats.org/officeDocument/2006/relationships/image" Target="../media/image5.jpeg"/><Relationship Id="rId19" Type="http://schemas.openxmlformats.org/officeDocument/2006/relationships/tags" Target="../tags/tag177.xml"/><Relationship Id="rId18" Type="http://schemas.openxmlformats.org/officeDocument/2006/relationships/tags" Target="../tags/tag176.xml"/><Relationship Id="rId17" Type="http://schemas.openxmlformats.org/officeDocument/2006/relationships/tags" Target="../tags/tag175.xml"/><Relationship Id="rId16" Type="http://schemas.openxmlformats.org/officeDocument/2006/relationships/tags" Target="../tags/tag174.xml"/><Relationship Id="rId15" Type="http://schemas.openxmlformats.org/officeDocument/2006/relationships/tags" Target="../tags/tag173.xml"/><Relationship Id="rId14" Type="http://schemas.openxmlformats.org/officeDocument/2006/relationships/image" Target="../media/image10.png"/><Relationship Id="rId13" Type="http://schemas.openxmlformats.org/officeDocument/2006/relationships/tags" Target="../tags/tag172.xml"/><Relationship Id="rId12" Type="http://schemas.openxmlformats.org/officeDocument/2006/relationships/tags" Target="../tags/tag171.xml"/><Relationship Id="rId11" Type="http://schemas.openxmlformats.org/officeDocument/2006/relationships/tags" Target="../tags/tag170.xml"/><Relationship Id="rId10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7" Type="http://schemas.openxmlformats.org/officeDocument/2006/relationships/tags" Target="../tags/tag188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tags" Target="../tags/tag185.xml"/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6"/>
            </p:custDataLst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单击此处添加副标题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桌子上放了不同类型的饮料&#10;&#10;低可信度描述已自动生成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73" b="24444"/>
          <a:stretch>
            <a:fillRect/>
          </a:stretch>
        </p:blipFill>
        <p:spPr>
          <a:xfrm>
            <a:off x="6887497" y="-6717"/>
            <a:ext cx="5304503" cy="954311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0" y="1"/>
            <a:ext cx="12192000" cy="947593"/>
          </a:xfrm>
          <a:prstGeom prst="rect">
            <a:avLst/>
          </a:prstGeom>
          <a:gradFill>
            <a:gsLst>
              <a:gs pos="0">
                <a:schemeClr val="bg1">
                  <a:alpha val="47000"/>
                </a:schemeClr>
              </a:gs>
              <a:gs pos="3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cxnSp>
        <p:nvCxnSpPr>
          <p:cNvPr id="8" name="直接连接符 9"/>
          <p:cNvCxnSpPr/>
          <p:nvPr>
            <p:custDataLst>
              <p:tags r:id="rId5"/>
            </p:custDataLst>
          </p:nvPr>
        </p:nvCxnSpPr>
        <p:spPr>
          <a:xfrm>
            <a:off x="0" y="954313"/>
            <a:ext cx="12192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 userDrawn="1">
            <p:custDataLst>
              <p:tags r:id="rId6"/>
            </p:custDataLst>
          </p:nvPr>
        </p:nvSpPr>
        <p:spPr>
          <a:xfrm>
            <a:off x="11650647" y="6365174"/>
            <a:ext cx="37084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3037F9B-DCDA-194F-98E1-20CB42D91546}" type="slidenum">
              <a:rPr kumimoji="1" lang="zh-CN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fld>
            <a:endParaRPr kumimoji="1" lang="zh-CN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7"/>
            </p:custDataLst>
          </p:nvPr>
        </p:nvSpPr>
        <p:spPr>
          <a:xfrm>
            <a:off x="1" y="324466"/>
            <a:ext cx="190385" cy="41094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200"/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E910862-BB26-44B2-BE24-DD7CEB3625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5C2E3EF-1553-4872-8C74-35571EB663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E910862-BB26-44B2-BE24-DD7CEB3625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5C2E3EF-1553-4872-8C74-35571EB663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831850" y="4589463"/>
            <a:ext cx="10515600" cy="1500188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E910862-BB26-44B2-BE24-DD7CEB3625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5C2E3EF-1553-4872-8C74-35571EB663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838200" y="1825625"/>
            <a:ext cx="52197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134100" y="1825625"/>
            <a:ext cx="52197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E910862-BB26-44B2-BE24-DD7CEB3625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C5C2E3EF-1553-4872-8C74-35571EB663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839788" y="1681163"/>
            <a:ext cx="5157788" cy="82391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839788" y="2505075"/>
            <a:ext cx="51577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172200" y="1681163"/>
            <a:ext cx="5183188" cy="82391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E910862-BB26-44B2-BE24-DD7CEB3625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C5C2E3EF-1553-4872-8C74-35571EB663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E910862-BB26-44B2-BE24-DD7CEB3625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5C2E3EF-1553-4872-8C74-35571EB663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E910862-BB26-44B2-BE24-DD7CEB3625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5C2E3EF-1553-4872-8C74-35571EB663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4"/>
            </p:custDataLst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800"/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E910862-BB26-44B2-BE24-DD7CEB3625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C5C2E3EF-1553-4872-8C74-35571EB663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4"/>
            </p:custDataLst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800"/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E910862-BB26-44B2-BE24-DD7CEB3625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C5C2E3EF-1553-4872-8C74-35571EB663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E910862-BB26-44B2-BE24-DD7CEB3625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5C2E3EF-1553-4872-8C74-35571EB663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3"/>
            </p:custDataLst>
          </p:nvPr>
        </p:nvSpPr>
        <p:spPr>
          <a:xfrm>
            <a:off x="838200" y="365125"/>
            <a:ext cx="78105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E910862-BB26-44B2-BE24-DD7CEB3625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5C2E3EF-1553-4872-8C74-35571EB663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914447" y="2130535"/>
            <a:ext cx="10363731" cy="14701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828894" y="3886400"/>
            <a:ext cx="8534839" cy="17526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31" y="274652"/>
            <a:ext cx="10973363" cy="1143059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9631" y="1600282"/>
            <a:ext cx="10973363" cy="4526195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63134" y="4407127"/>
            <a:ext cx="10363731" cy="136214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963134" y="2906862"/>
            <a:ext cx="10363731" cy="15002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31" y="274652"/>
            <a:ext cx="10973363" cy="1143059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9631" y="1600282"/>
            <a:ext cx="5385077" cy="45261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97919" y="1600282"/>
            <a:ext cx="5385077" cy="45261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31" y="274652"/>
            <a:ext cx="10973363" cy="11430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09631" y="1535192"/>
            <a:ext cx="5387194" cy="6397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9631" y="2174986"/>
            <a:ext cx="5387194" cy="395149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93685" y="1535192"/>
            <a:ext cx="5389310" cy="6397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93685" y="2174986"/>
            <a:ext cx="5389310" cy="395149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31" y="274652"/>
            <a:ext cx="10973363" cy="1143059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31" y="273064"/>
            <a:ext cx="4011289" cy="11621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766978" y="273064"/>
            <a:ext cx="6816017" cy="585341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09631" y="1435174"/>
            <a:ext cx="4011289" cy="46913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389839" y="4800847"/>
            <a:ext cx="7315576" cy="56676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2389839" y="612806"/>
            <a:ext cx="7315576" cy="41150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2389839" y="5367614"/>
            <a:ext cx="7315576" cy="8049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31" y="274652"/>
            <a:ext cx="10973363" cy="1143059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09631" y="1600282"/>
            <a:ext cx="10973363" cy="452619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839654" y="274652"/>
            <a:ext cx="2743341" cy="5851826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09631" y="274652"/>
            <a:ext cx="8026812" cy="5851826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  <p:custDataLst>
              <p:tags r:id="rId2"/>
            </p:custDataLst>
          </p:nvPr>
        </p:nvSpPr>
        <p:spPr>
          <a:xfrm>
            <a:off x="609631" y="274652"/>
            <a:ext cx="10973363" cy="5851826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31" y="274652"/>
            <a:ext cx="10973363" cy="1143059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9631" y="1600282"/>
            <a:ext cx="5385077" cy="4526195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  <p:custDataLst>
              <p:tags r:id="rId4"/>
            </p:custDataLst>
          </p:nvPr>
        </p:nvSpPr>
        <p:spPr>
          <a:xfrm>
            <a:off x="6197919" y="1600282"/>
            <a:ext cx="5385077" cy="2186101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  <p:custDataLst>
              <p:tags r:id="rId5"/>
            </p:custDataLst>
          </p:nvPr>
        </p:nvSpPr>
        <p:spPr>
          <a:xfrm>
            <a:off x="6197919" y="3938791"/>
            <a:ext cx="5385077" cy="218768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812" b="7646"/>
          <a:stretch>
            <a:fillRect/>
          </a:stretch>
        </p:blipFill>
        <p:spPr>
          <a:xfrm>
            <a:off x="-31751" y="4769095"/>
            <a:ext cx="6128064" cy="20892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7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016" b="27992"/>
          <a:stretch>
            <a:fillRect/>
          </a:stretch>
        </p:blipFill>
        <p:spPr>
          <a:xfrm>
            <a:off x="5607338" y="-23813"/>
            <a:ext cx="7114481" cy="172411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4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34451" y="3789558"/>
            <a:ext cx="755690" cy="11986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图片 9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 t="39351" r="20486"/>
          <a:stretch>
            <a:fillRect/>
          </a:stretch>
        </p:blipFill>
        <p:spPr>
          <a:xfrm>
            <a:off x="9648262" y="5720057"/>
            <a:ext cx="1964368" cy="11271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 userDrawn="1">
            <p:custDataLst>
              <p:tags r:id="rId11"/>
            </p:custDataLst>
          </p:nvPr>
        </p:nvSpPr>
        <p:spPr>
          <a:xfrm>
            <a:off x="334451" y="4076910"/>
            <a:ext cx="97372" cy="73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25" strike="noStrike" noProof="1"/>
          </a:p>
        </p:txBody>
      </p:sp>
      <p:sp>
        <p:nvSpPr>
          <p:cNvPr id="7" name="矩形 6"/>
          <p:cNvSpPr/>
          <p:nvPr userDrawn="1">
            <p:custDataLst>
              <p:tags r:id="rId12"/>
            </p:custDataLst>
          </p:nvPr>
        </p:nvSpPr>
        <p:spPr>
          <a:xfrm>
            <a:off x="334451" y="3934027"/>
            <a:ext cx="97372" cy="714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25" strike="noStrike" noProof="1"/>
          </a:p>
        </p:txBody>
      </p:sp>
      <p:pic>
        <p:nvPicPr>
          <p:cNvPr id="4106" name="Picture 5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34451" y="4002293"/>
            <a:ext cx="215911" cy="2190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" name="Picture 5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39197" y="3860998"/>
            <a:ext cx="215911" cy="2190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Picture 5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08539" y="4073735"/>
            <a:ext cx="215911" cy="2190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Picture 5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39197" y="4154701"/>
            <a:ext cx="215911" cy="2190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Picture 5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886930" y="3934027"/>
            <a:ext cx="215911" cy="2190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1" name="Picture 5"/>
          <p:cNvPicPr>
            <a:picLocks noChangeAspect="1"/>
          </p:cNvPicPr>
          <p:nvPr userDrawn="1">
            <p:custDataLst>
              <p:tags r:id="rId1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886930" y="4076910"/>
            <a:ext cx="215911" cy="2190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2" name="Picture 5"/>
          <p:cNvPicPr>
            <a:picLocks noChangeAspect="1"/>
          </p:cNvPicPr>
          <p:nvPr userDrawn="1">
            <p:custDataLst>
              <p:tags r:id="rId20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814960" y="4005469"/>
            <a:ext cx="287881" cy="2905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3" name="Picture 5"/>
          <p:cNvPicPr>
            <a:picLocks noChangeAspect="1"/>
          </p:cNvPicPr>
          <p:nvPr userDrawn="1">
            <p:custDataLst>
              <p:tags r:id="rId2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07585" y="4146763"/>
            <a:ext cx="215911" cy="2190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日期占位符 3"/>
          <p:cNvSpPr>
            <a:spLocks noGrp="1"/>
          </p:cNvSpPr>
          <p:nvPr>
            <p:ph type="dt" sz="half" idx="10"/>
            <p:custDataLst>
              <p:tags r:id="rId22"/>
            </p:custDataLst>
          </p:nvPr>
        </p:nvSpPr>
        <p:spPr>
          <a:xfrm>
            <a:off x="609631" y="6356677"/>
            <a:ext cx="2844946" cy="365143"/>
          </a:xfrm>
        </p:spPr>
        <p:txBody>
          <a:bodyPr/>
          <a:lstStyle>
            <a:lvl1pPr>
              <a:defRPr/>
            </a:lvl1pPr>
          </a:lstStyle>
          <a:p>
            <a:pPr fontAlgn="base">
              <a:defRPr/>
            </a:pPr>
            <a:fld id="{52BFEA2B-0DC8-4EEE-8584-2BE66969AA9C}" type="datetimeFigureOut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4"/>
          <p:cNvSpPr>
            <a:spLocks noGrp="1"/>
          </p:cNvSpPr>
          <p:nvPr>
            <p:ph type="ftr" sz="quarter" idx="11"/>
            <p:custDataLst>
              <p:tags r:id="rId23"/>
            </p:custDataLst>
          </p:nvPr>
        </p:nvSpPr>
        <p:spPr>
          <a:xfrm>
            <a:off x="4165814" y="6356677"/>
            <a:ext cx="3860998" cy="365143"/>
          </a:xfrm>
        </p:spPr>
        <p:txBody>
          <a:bodyPr/>
          <a:lstStyle>
            <a:lvl1pPr>
              <a:defRPr/>
            </a:lvl1pPr>
          </a:lstStyle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18" name="灯片编号占位符 5"/>
          <p:cNvSpPr>
            <a:spLocks noGrp="1"/>
          </p:cNvSpPr>
          <p:nvPr>
            <p:ph type="sldNum" sz="quarter" idx="12"/>
            <p:custDataLst>
              <p:tags r:id="rId24"/>
            </p:custDataLst>
          </p:nvPr>
        </p:nvSpPr>
        <p:spPr>
          <a:xfrm>
            <a:off x="8738049" y="6356677"/>
            <a:ext cx="2844946" cy="365143"/>
          </a:xfrm>
        </p:spPr>
        <p:txBody>
          <a:bodyPr/>
          <a:lstStyle>
            <a:lvl1pPr>
              <a:defRPr/>
            </a:lvl1pPr>
          </a:lstStyle>
          <a:p>
            <a:pPr fontAlgn="base">
              <a:defRPr/>
            </a:pPr>
            <a:fld id="{0B36F9F1-C181-402B-A8C3-D0478982FD52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820359" y="131814"/>
            <a:ext cx="10551283" cy="6594371"/>
            <a:chOff x="5758763" y="583144"/>
            <a:chExt cx="2701699" cy="1977578"/>
          </a:xfrm>
        </p:grpSpPr>
        <p:sp>
          <p:nvSpPr>
            <p:cNvPr id="3" name="矩形 2"/>
            <p:cNvSpPr/>
            <p:nvPr>
              <p:custDataLst>
                <p:tags r:id="rId3"/>
              </p:custDataLst>
            </p:nvPr>
          </p:nvSpPr>
          <p:spPr bwMode="auto">
            <a:xfrm>
              <a:off x="6901655" y="2342974"/>
              <a:ext cx="415046" cy="168531"/>
            </a:xfrm>
            <a:prstGeom prst="rect">
              <a:avLst/>
            </a:prstGeom>
            <a:solidFill>
              <a:srgbClr val="B1D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4" name="任意多边形 6"/>
            <p:cNvSpPr/>
            <p:nvPr>
              <p:custDataLst>
                <p:tags r:id="rId4"/>
              </p:custDataLst>
            </p:nvPr>
          </p:nvSpPr>
          <p:spPr bwMode="auto">
            <a:xfrm>
              <a:off x="6901655" y="2342974"/>
              <a:ext cx="415046" cy="131705"/>
            </a:xfrm>
            <a:custGeom>
              <a:avLst/>
              <a:gdLst>
                <a:gd name="T0" fmla="*/ 479 w 479"/>
                <a:gd name="T1" fmla="*/ 152 h 152"/>
                <a:gd name="T2" fmla="*/ 0 w 479"/>
                <a:gd name="T3" fmla="*/ 104 h 152"/>
                <a:gd name="T4" fmla="*/ 0 w 479"/>
                <a:gd name="T5" fmla="*/ 0 h 152"/>
                <a:gd name="T6" fmla="*/ 479 w 479"/>
                <a:gd name="T7" fmla="*/ 0 h 152"/>
                <a:gd name="T8" fmla="*/ 479 w 479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9" h="152">
                  <a:moveTo>
                    <a:pt x="479" y="152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479" y="0"/>
                  </a:lnTo>
                  <a:lnTo>
                    <a:pt x="479" y="152"/>
                  </a:lnTo>
                  <a:close/>
                </a:path>
              </a:pathLst>
            </a:custGeom>
            <a:solidFill>
              <a:srgbClr val="8FC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5" name="任意多边形 7"/>
            <p:cNvSpPr/>
            <p:nvPr>
              <p:custDataLst>
                <p:tags r:id="rId5"/>
              </p:custDataLst>
            </p:nvPr>
          </p:nvSpPr>
          <p:spPr bwMode="auto">
            <a:xfrm>
              <a:off x="6638244" y="2499114"/>
              <a:ext cx="941868" cy="61608"/>
            </a:xfrm>
            <a:custGeom>
              <a:avLst/>
              <a:gdLst>
                <a:gd name="T0" fmla="*/ 434 w 458"/>
                <a:gd name="T1" fmla="*/ 0 h 47"/>
                <a:gd name="T2" fmla="*/ 24 w 458"/>
                <a:gd name="T3" fmla="*/ 0 h 47"/>
                <a:gd name="T4" fmla="*/ 0 w 458"/>
                <a:gd name="T5" fmla="*/ 23 h 47"/>
                <a:gd name="T6" fmla="*/ 0 w 458"/>
                <a:gd name="T7" fmla="*/ 47 h 47"/>
                <a:gd name="T8" fmla="*/ 458 w 458"/>
                <a:gd name="T9" fmla="*/ 47 h 47"/>
                <a:gd name="T10" fmla="*/ 458 w 458"/>
                <a:gd name="T11" fmla="*/ 23 h 47"/>
                <a:gd name="T12" fmla="*/ 434 w 458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47">
                  <a:moveTo>
                    <a:pt x="43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458" y="47"/>
                    <a:pt x="458" y="47"/>
                    <a:pt x="458" y="47"/>
                  </a:cubicBezTo>
                  <a:cubicBezTo>
                    <a:pt x="458" y="23"/>
                    <a:pt x="458" y="23"/>
                    <a:pt x="458" y="23"/>
                  </a:cubicBezTo>
                  <a:cubicBezTo>
                    <a:pt x="458" y="10"/>
                    <a:pt x="447" y="0"/>
                    <a:pt x="434" y="0"/>
                  </a:cubicBezTo>
                  <a:close/>
                </a:path>
              </a:pathLst>
            </a:custGeom>
            <a:solidFill>
              <a:srgbClr val="75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6" name="任意多边形 8"/>
            <p:cNvSpPr/>
            <p:nvPr>
              <p:custDataLst>
                <p:tags r:id="rId6"/>
              </p:custDataLst>
            </p:nvPr>
          </p:nvSpPr>
          <p:spPr bwMode="auto">
            <a:xfrm>
              <a:off x="5758763" y="583144"/>
              <a:ext cx="2701699" cy="1821350"/>
            </a:xfrm>
            <a:custGeom>
              <a:avLst/>
              <a:gdLst>
                <a:gd name="T0" fmla="*/ 1290 w 1314"/>
                <a:gd name="T1" fmla="*/ 0 h 885"/>
                <a:gd name="T2" fmla="*/ 24 w 1314"/>
                <a:gd name="T3" fmla="*/ 0 h 885"/>
                <a:gd name="T4" fmla="*/ 0 w 1314"/>
                <a:gd name="T5" fmla="*/ 25 h 885"/>
                <a:gd name="T6" fmla="*/ 0 w 1314"/>
                <a:gd name="T7" fmla="*/ 860 h 885"/>
                <a:gd name="T8" fmla="*/ 24 w 1314"/>
                <a:gd name="T9" fmla="*/ 885 h 885"/>
                <a:gd name="T10" fmla="*/ 1290 w 1314"/>
                <a:gd name="T11" fmla="*/ 885 h 885"/>
                <a:gd name="T12" fmla="*/ 1314 w 1314"/>
                <a:gd name="T13" fmla="*/ 860 h 885"/>
                <a:gd name="T14" fmla="*/ 1314 w 1314"/>
                <a:gd name="T15" fmla="*/ 25 h 885"/>
                <a:gd name="T16" fmla="*/ 1290 w 1314"/>
                <a:gd name="T17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4" h="885">
                  <a:moveTo>
                    <a:pt x="129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860"/>
                    <a:pt x="0" y="860"/>
                    <a:pt x="0" y="860"/>
                  </a:cubicBezTo>
                  <a:cubicBezTo>
                    <a:pt x="0" y="874"/>
                    <a:pt x="11" y="885"/>
                    <a:pt x="24" y="885"/>
                  </a:cubicBezTo>
                  <a:cubicBezTo>
                    <a:pt x="1290" y="885"/>
                    <a:pt x="1290" y="885"/>
                    <a:pt x="1290" y="885"/>
                  </a:cubicBezTo>
                  <a:cubicBezTo>
                    <a:pt x="1303" y="885"/>
                    <a:pt x="1314" y="874"/>
                    <a:pt x="1314" y="860"/>
                  </a:cubicBezTo>
                  <a:cubicBezTo>
                    <a:pt x="1314" y="25"/>
                    <a:pt x="1314" y="25"/>
                    <a:pt x="1314" y="25"/>
                  </a:cubicBezTo>
                  <a:cubicBezTo>
                    <a:pt x="1314" y="11"/>
                    <a:pt x="1303" y="0"/>
                    <a:pt x="1290" y="0"/>
                  </a:cubicBezTo>
                </a:path>
              </a:pathLst>
            </a:custGeom>
            <a:solidFill>
              <a:srgbClr val="75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7" name="任意多边形 9"/>
            <p:cNvSpPr/>
            <p:nvPr>
              <p:custDataLst>
                <p:tags r:id="rId7"/>
              </p:custDataLst>
            </p:nvPr>
          </p:nvSpPr>
          <p:spPr bwMode="auto">
            <a:xfrm>
              <a:off x="5799488" y="634267"/>
              <a:ext cx="2619382" cy="1708707"/>
            </a:xfrm>
            <a:custGeom>
              <a:avLst/>
              <a:gdLst>
                <a:gd name="T0" fmla="*/ 1264 w 1274"/>
                <a:gd name="T1" fmla="*/ 760 h 760"/>
                <a:gd name="T2" fmla="*/ 10 w 1274"/>
                <a:gd name="T3" fmla="*/ 760 h 760"/>
                <a:gd name="T4" fmla="*/ 0 w 1274"/>
                <a:gd name="T5" fmla="*/ 750 h 760"/>
                <a:gd name="T6" fmla="*/ 0 w 1274"/>
                <a:gd name="T7" fmla="*/ 10 h 760"/>
                <a:gd name="T8" fmla="*/ 10 w 1274"/>
                <a:gd name="T9" fmla="*/ 0 h 760"/>
                <a:gd name="T10" fmla="*/ 1264 w 1274"/>
                <a:gd name="T11" fmla="*/ 0 h 760"/>
                <a:gd name="T12" fmla="*/ 1274 w 1274"/>
                <a:gd name="T13" fmla="*/ 10 h 760"/>
                <a:gd name="T14" fmla="*/ 1274 w 1274"/>
                <a:gd name="T15" fmla="*/ 750 h 760"/>
                <a:gd name="T16" fmla="*/ 1264 w 1274"/>
                <a:gd name="T17" fmla="*/ 76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4" h="760">
                  <a:moveTo>
                    <a:pt x="1264" y="760"/>
                  </a:moveTo>
                  <a:cubicBezTo>
                    <a:pt x="10" y="760"/>
                    <a:pt x="10" y="760"/>
                    <a:pt x="10" y="760"/>
                  </a:cubicBezTo>
                  <a:cubicBezTo>
                    <a:pt x="5" y="760"/>
                    <a:pt x="0" y="756"/>
                    <a:pt x="0" y="75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264" y="0"/>
                    <a:pt x="1264" y="0"/>
                    <a:pt x="1264" y="0"/>
                  </a:cubicBezTo>
                  <a:cubicBezTo>
                    <a:pt x="1270" y="0"/>
                    <a:pt x="1274" y="4"/>
                    <a:pt x="1274" y="10"/>
                  </a:cubicBezTo>
                  <a:cubicBezTo>
                    <a:pt x="1274" y="750"/>
                    <a:pt x="1274" y="750"/>
                    <a:pt x="1274" y="750"/>
                  </a:cubicBezTo>
                  <a:cubicBezTo>
                    <a:pt x="1274" y="756"/>
                    <a:pt x="1270" y="760"/>
                    <a:pt x="1264" y="760"/>
                  </a:cubicBezTo>
                </a:path>
              </a:pathLst>
            </a:custGeom>
            <a:solidFill>
              <a:srgbClr val="E1ED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70"/>
            </a:p>
          </p:txBody>
        </p:sp>
      </p:grp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4" Type="http://schemas.openxmlformats.org/officeDocument/2006/relationships/theme" Target="../theme/theme1.xml"/><Relationship Id="rId23" Type="http://schemas.openxmlformats.org/officeDocument/2006/relationships/tags" Target="../tags/tag60.xml"/><Relationship Id="rId22" Type="http://schemas.openxmlformats.org/officeDocument/2006/relationships/image" Target="file:///D:\qq&#25991;&#20214;\712321467\Image\C2C\Image2\%7b75232B38-A165-1FB7-499C-2E1C792CACB5%7d.png" TargetMode="External"/><Relationship Id="rId21" Type="http://schemas.openxmlformats.org/officeDocument/2006/relationships/image" Target="../media/image3.png"/><Relationship Id="rId20" Type="http://schemas.openxmlformats.org/officeDocument/2006/relationships/tags" Target="../tags/tag59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tags" Target="../tags/tag58.xml"/><Relationship Id="rId17" Type="http://schemas.openxmlformats.org/officeDocument/2006/relationships/image" Target="../media/image1.jpeg"/><Relationship Id="rId16" Type="http://schemas.openxmlformats.org/officeDocument/2006/relationships/tags" Target="../tags/tag57.xml"/><Relationship Id="rId15" Type="http://schemas.openxmlformats.org/officeDocument/2006/relationships/tags" Target="../tags/tag56.xml"/><Relationship Id="rId14" Type="http://schemas.openxmlformats.org/officeDocument/2006/relationships/tags" Target="../tags/tag55.xml"/><Relationship Id="rId13" Type="http://schemas.openxmlformats.org/officeDocument/2006/relationships/tags" Target="../tags/tag54.xml"/><Relationship Id="rId12" Type="http://schemas.openxmlformats.org/officeDocument/2006/relationships/tags" Target="../tags/tag53.xml"/><Relationship Id="rId11" Type="http://schemas.openxmlformats.org/officeDocument/2006/relationships/tags" Target="../tags/tag52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3" Type="http://schemas.openxmlformats.org/officeDocument/2006/relationships/theme" Target="../theme/theme2.xml"/><Relationship Id="rId22" Type="http://schemas.openxmlformats.org/officeDocument/2006/relationships/tags" Target="../tags/tag135.xml"/><Relationship Id="rId21" Type="http://schemas.openxmlformats.org/officeDocument/2006/relationships/image" Target="file:///D:\qq&#25991;&#20214;\712321467\Image\C2C\Image2\%7b75232B38-A165-1FB7-499C-2E1C792CACB5%7d.png" TargetMode="External"/><Relationship Id="rId20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9" Type="http://schemas.openxmlformats.org/officeDocument/2006/relationships/tags" Target="../tags/tag134.xml"/><Relationship Id="rId18" Type="http://schemas.openxmlformats.org/officeDocument/2006/relationships/tags" Target="../tags/tag133.xml"/><Relationship Id="rId17" Type="http://schemas.openxmlformats.org/officeDocument/2006/relationships/tags" Target="../tags/tag132.xml"/><Relationship Id="rId16" Type="http://schemas.openxmlformats.org/officeDocument/2006/relationships/tags" Target="../tags/tag131.xml"/><Relationship Id="rId15" Type="http://schemas.openxmlformats.org/officeDocument/2006/relationships/tags" Target="../tags/tag130.xml"/><Relationship Id="rId14" Type="http://schemas.openxmlformats.org/officeDocument/2006/relationships/tags" Target="../tags/tag129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5" Type="http://schemas.openxmlformats.org/officeDocument/2006/relationships/theme" Target="../theme/theme3.xml"/><Relationship Id="rId24" Type="http://schemas.openxmlformats.org/officeDocument/2006/relationships/tags" Target="../tags/tag192.xml"/><Relationship Id="rId23" Type="http://schemas.openxmlformats.org/officeDocument/2006/relationships/image" Target="file:///D:\qq&#25991;&#20214;\712321467\Image\C2C\Image2\%7b75232B38-A165-1FB7-499C-2E1C792CACB5%7d.png" TargetMode="External"/><Relationship Id="rId22" Type="http://schemas.openxmlformats.org/officeDocument/2006/relationships/image" Target="../media/image3.png"/><Relationship Id="rId21" Type="http://schemas.openxmlformats.org/officeDocument/2006/relationships/tags" Target="../tags/tag191.xml"/><Relationship Id="rId20" Type="http://schemas.openxmlformats.org/officeDocument/2006/relationships/image" Target="../media/image12.png"/><Relationship Id="rId2" Type="http://schemas.openxmlformats.org/officeDocument/2006/relationships/slideLayout" Target="../slideLayouts/slideLayout25.xml"/><Relationship Id="rId19" Type="http://schemas.openxmlformats.org/officeDocument/2006/relationships/tags" Target="../tags/tag190.xml"/><Relationship Id="rId18" Type="http://schemas.openxmlformats.org/officeDocument/2006/relationships/image" Target="../media/image11.wmf"/><Relationship Id="rId17" Type="http://schemas.openxmlformats.org/officeDocument/2006/relationships/tags" Target="../tags/tag189.xml"/><Relationship Id="rId16" Type="http://schemas.openxmlformats.org/officeDocument/2006/relationships/image" Target="../media/image5.jpeg"/><Relationship Id="rId15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01" name="图片 100"/>
          <p:cNvPicPr/>
          <p:nvPr userDrawn="1"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19"/>
          <a:srcRect r="56915"/>
          <a:stretch>
            <a:fillRect/>
          </a:stretch>
        </p:blipFill>
        <p:spPr>
          <a:xfrm>
            <a:off x="-76200" y="0"/>
            <a:ext cx="5276215" cy="6858635"/>
          </a:xfrm>
          <a:prstGeom prst="rect">
            <a:avLst/>
          </a:prstGeom>
        </p:spPr>
      </p:pic>
      <p:pic>
        <p:nvPicPr>
          <p:cNvPr id="102" name="图片 1073743875" descr="学科网 zxxk.com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 r:link="rId2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03" name="图片 1073743875" descr="学科网 zxxk.com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1" r:link="rId2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10862-BB26-44B2-BE24-DD7CEB3625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2E3EF-1553-4872-8C74-35571EB663F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 r:link="rId21"/>
          <a:stretch>
            <a:fillRect/>
          </a:stretch>
        </p:blipFill>
        <p:spPr>
          <a:xfrm>
            <a:off x="419100" y="182563"/>
            <a:ext cx="4763" cy="476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0" r:link="rId2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ransition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ct val="5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ct val="5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ct val="500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ct val="500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ct val="500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ct val="500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ct val="500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ct val="500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" descr="j0445202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0" y="0"/>
            <a:ext cx="886930" cy="579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Picture 4"/>
          <p:cNvPicPr>
            <a:picLocks noChangeAspect="1"/>
          </p:cNvPicPr>
          <p:nvPr userDrawn="1"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14447" y="0"/>
            <a:ext cx="8119951" cy="571529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1028" name="图片 1073743875" descr="学科网 zxxk.com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 r:link="rId23"/>
          <a:stretch>
            <a:fillRect/>
          </a:stretch>
        </p:blipFill>
        <p:spPr>
          <a:xfrm>
            <a:off x="946283" y="347799"/>
            <a:ext cx="10753" cy="907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029" name="图片 1073743875" descr="学科网 zxxk.com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2" r:link="rId2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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"/>
        <a:defRPr sz="2000">
          <a:solidFill>
            <a:schemeClr val="tx1"/>
          </a:solidFill>
          <a:latin typeface="+mn-lt"/>
          <a:ea typeface="+mn-ea"/>
        </a:defRPr>
      </a:lvl4pPr>
      <a:lvl5pPr marL="2058035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201.xml"/><Relationship Id="rId8" Type="http://schemas.openxmlformats.org/officeDocument/2006/relationships/tags" Target="../tags/tag200.xml"/><Relationship Id="rId7" Type="http://schemas.openxmlformats.org/officeDocument/2006/relationships/tags" Target="../tags/tag199.xml"/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4" Type="http://schemas.openxmlformats.org/officeDocument/2006/relationships/tags" Target="../tags/tag196.xml"/><Relationship Id="rId3" Type="http://schemas.openxmlformats.org/officeDocument/2006/relationships/tags" Target="../tags/tag195.xml"/><Relationship Id="rId27" Type="http://schemas.openxmlformats.org/officeDocument/2006/relationships/slideLayout" Target="../slideLayouts/slideLayout2.xml"/><Relationship Id="rId26" Type="http://schemas.openxmlformats.org/officeDocument/2006/relationships/tags" Target="../tags/tag218.xml"/><Relationship Id="rId25" Type="http://schemas.openxmlformats.org/officeDocument/2006/relationships/tags" Target="../tags/tag217.xml"/><Relationship Id="rId24" Type="http://schemas.openxmlformats.org/officeDocument/2006/relationships/tags" Target="../tags/tag216.xml"/><Relationship Id="rId23" Type="http://schemas.openxmlformats.org/officeDocument/2006/relationships/tags" Target="../tags/tag215.xml"/><Relationship Id="rId22" Type="http://schemas.openxmlformats.org/officeDocument/2006/relationships/tags" Target="../tags/tag214.xml"/><Relationship Id="rId21" Type="http://schemas.openxmlformats.org/officeDocument/2006/relationships/tags" Target="../tags/tag213.xml"/><Relationship Id="rId20" Type="http://schemas.openxmlformats.org/officeDocument/2006/relationships/tags" Target="../tags/tag212.xml"/><Relationship Id="rId2" Type="http://schemas.openxmlformats.org/officeDocument/2006/relationships/tags" Target="../tags/tag194.xml"/><Relationship Id="rId19" Type="http://schemas.openxmlformats.org/officeDocument/2006/relationships/tags" Target="../tags/tag211.xml"/><Relationship Id="rId18" Type="http://schemas.openxmlformats.org/officeDocument/2006/relationships/tags" Target="../tags/tag210.xml"/><Relationship Id="rId17" Type="http://schemas.openxmlformats.org/officeDocument/2006/relationships/tags" Target="../tags/tag209.xml"/><Relationship Id="rId16" Type="http://schemas.openxmlformats.org/officeDocument/2006/relationships/tags" Target="../tags/tag208.xml"/><Relationship Id="rId15" Type="http://schemas.openxmlformats.org/officeDocument/2006/relationships/tags" Target="../tags/tag207.xml"/><Relationship Id="rId14" Type="http://schemas.openxmlformats.org/officeDocument/2006/relationships/tags" Target="../tags/tag206.xml"/><Relationship Id="rId13" Type="http://schemas.openxmlformats.org/officeDocument/2006/relationships/tags" Target="../tags/tag205.xml"/><Relationship Id="rId12" Type="http://schemas.openxmlformats.org/officeDocument/2006/relationships/tags" Target="../tags/tag204.xml"/><Relationship Id="rId11" Type="http://schemas.openxmlformats.org/officeDocument/2006/relationships/tags" Target="../tags/tag203.xml"/><Relationship Id="rId10" Type="http://schemas.openxmlformats.org/officeDocument/2006/relationships/tags" Target="../tags/tag202.xml"/><Relationship Id="rId1" Type="http://schemas.openxmlformats.org/officeDocument/2006/relationships/tags" Target="../tags/tag193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323.xml"/><Relationship Id="rId5" Type="http://schemas.openxmlformats.org/officeDocument/2006/relationships/image" Target="../media/image22.png"/><Relationship Id="rId4" Type="http://schemas.openxmlformats.org/officeDocument/2006/relationships/tags" Target="../tags/tag322.xml"/><Relationship Id="rId3" Type="http://schemas.openxmlformats.org/officeDocument/2006/relationships/tags" Target="../tags/tag321.xml"/><Relationship Id="rId2" Type="http://schemas.openxmlformats.org/officeDocument/2006/relationships/image" Target="../media/image25.png"/><Relationship Id="rId1" Type="http://schemas.openxmlformats.org/officeDocument/2006/relationships/tags" Target="../tags/tag32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30.xml"/><Relationship Id="rId8" Type="http://schemas.openxmlformats.org/officeDocument/2006/relationships/tags" Target="../tags/tag329.xml"/><Relationship Id="rId7" Type="http://schemas.openxmlformats.org/officeDocument/2006/relationships/image" Target="../media/image29.png"/><Relationship Id="rId6" Type="http://schemas.openxmlformats.org/officeDocument/2006/relationships/tags" Target="../tags/tag328.xml"/><Relationship Id="rId5" Type="http://schemas.openxmlformats.org/officeDocument/2006/relationships/tags" Target="../tags/tag327.xml"/><Relationship Id="rId4" Type="http://schemas.openxmlformats.org/officeDocument/2006/relationships/tags" Target="../tags/tag326.xml"/><Relationship Id="rId3" Type="http://schemas.openxmlformats.org/officeDocument/2006/relationships/image" Target="../media/image28.png"/><Relationship Id="rId2" Type="http://schemas.openxmlformats.org/officeDocument/2006/relationships/tags" Target="../tags/tag325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332.xml"/><Relationship Id="rId11" Type="http://schemas.openxmlformats.org/officeDocument/2006/relationships/tags" Target="../tags/tag331.xml"/><Relationship Id="rId10" Type="http://schemas.openxmlformats.org/officeDocument/2006/relationships/image" Target="../media/image30.png"/><Relationship Id="rId1" Type="http://schemas.openxmlformats.org/officeDocument/2006/relationships/tags" Target="../tags/tag324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341.xml"/><Relationship Id="rId8" Type="http://schemas.openxmlformats.org/officeDocument/2006/relationships/tags" Target="../tags/tag340.xml"/><Relationship Id="rId7" Type="http://schemas.openxmlformats.org/officeDocument/2006/relationships/tags" Target="../tags/tag339.xml"/><Relationship Id="rId6" Type="http://schemas.openxmlformats.org/officeDocument/2006/relationships/tags" Target="../tags/tag338.xml"/><Relationship Id="rId5" Type="http://schemas.openxmlformats.org/officeDocument/2006/relationships/tags" Target="../tags/tag337.xml"/><Relationship Id="rId4" Type="http://schemas.openxmlformats.org/officeDocument/2006/relationships/tags" Target="../tags/tag336.xml"/><Relationship Id="rId3" Type="http://schemas.openxmlformats.org/officeDocument/2006/relationships/tags" Target="../tags/tag335.xml"/><Relationship Id="rId2" Type="http://schemas.openxmlformats.org/officeDocument/2006/relationships/tags" Target="../tags/tag334.xml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350.xml"/><Relationship Id="rId17" Type="http://schemas.openxmlformats.org/officeDocument/2006/relationships/tags" Target="../tags/tag349.xml"/><Relationship Id="rId16" Type="http://schemas.openxmlformats.org/officeDocument/2006/relationships/tags" Target="../tags/tag348.xml"/><Relationship Id="rId15" Type="http://schemas.openxmlformats.org/officeDocument/2006/relationships/tags" Target="../tags/tag347.xml"/><Relationship Id="rId14" Type="http://schemas.openxmlformats.org/officeDocument/2006/relationships/tags" Target="../tags/tag346.xml"/><Relationship Id="rId13" Type="http://schemas.openxmlformats.org/officeDocument/2006/relationships/tags" Target="../tags/tag345.xml"/><Relationship Id="rId12" Type="http://schemas.openxmlformats.org/officeDocument/2006/relationships/tags" Target="../tags/tag344.xml"/><Relationship Id="rId11" Type="http://schemas.openxmlformats.org/officeDocument/2006/relationships/tags" Target="../tags/tag343.xml"/><Relationship Id="rId10" Type="http://schemas.openxmlformats.org/officeDocument/2006/relationships/tags" Target="../tags/tag342.xml"/><Relationship Id="rId1" Type="http://schemas.openxmlformats.org/officeDocument/2006/relationships/tags" Target="../tags/tag33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357.xml"/><Relationship Id="rId8" Type="http://schemas.openxmlformats.org/officeDocument/2006/relationships/tags" Target="../tags/tag356.xml"/><Relationship Id="rId7" Type="http://schemas.openxmlformats.org/officeDocument/2006/relationships/tags" Target="../tags/tag355.xml"/><Relationship Id="rId6" Type="http://schemas.openxmlformats.org/officeDocument/2006/relationships/tags" Target="../tags/tag354.xml"/><Relationship Id="rId5" Type="http://schemas.openxmlformats.org/officeDocument/2006/relationships/tags" Target="../tags/tag353.xml"/><Relationship Id="rId4" Type="http://schemas.openxmlformats.org/officeDocument/2006/relationships/image" Target="../media/image22.png"/><Relationship Id="rId3" Type="http://schemas.openxmlformats.org/officeDocument/2006/relationships/tags" Target="../tags/tag352.xml"/><Relationship Id="rId2" Type="http://schemas.openxmlformats.org/officeDocument/2006/relationships/image" Target="../media/image31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35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.bin"/><Relationship Id="rId4" Type="http://schemas.openxmlformats.org/officeDocument/2006/relationships/tags" Target="../tags/tag360.xml"/><Relationship Id="rId3" Type="http://schemas.openxmlformats.org/officeDocument/2006/relationships/tags" Target="../tags/tag359.xml"/><Relationship Id="rId2" Type="http://schemas.openxmlformats.org/officeDocument/2006/relationships/image" Target="../media/image32.png"/><Relationship Id="rId1" Type="http://schemas.openxmlformats.org/officeDocument/2006/relationships/tags" Target="../tags/tag358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3.xml"/><Relationship Id="rId3" Type="http://schemas.openxmlformats.org/officeDocument/2006/relationships/tags" Target="../tags/tag362.xml"/><Relationship Id="rId2" Type="http://schemas.openxmlformats.org/officeDocument/2006/relationships/image" Target="../media/image34.png"/><Relationship Id="rId1" Type="http://schemas.openxmlformats.org/officeDocument/2006/relationships/tags" Target="../tags/tag36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tags" Target="../tags/tag368.xml"/><Relationship Id="rId7" Type="http://schemas.openxmlformats.org/officeDocument/2006/relationships/image" Target="../media/image37.png"/><Relationship Id="rId6" Type="http://schemas.openxmlformats.org/officeDocument/2006/relationships/tags" Target="../tags/tag367.xml"/><Relationship Id="rId5" Type="http://schemas.openxmlformats.org/officeDocument/2006/relationships/tags" Target="../tags/tag366.xml"/><Relationship Id="rId4" Type="http://schemas.openxmlformats.org/officeDocument/2006/relationships/image" Target="../media/image36.png"/><Relationship Id="rId3" Type="http://schemas.openxmlformats.org/officeDocument/2006/relationships/tags" Target="../tags/tag365.xml"/><Relationship Id="rId2" Type="http://schemas.openxmlformats.org/officeDocument/2006/relationships/image" Target="../media/image35.jpe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1.xml"/><Relationship Id="rId1" Type="http://schemas.openxmlformats.org/officeDocument/2006/relationships/tags" Target="../tags/tag364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377.xml"/><Relationship Id="rId8" Type="http://schemas.openxmlformats.org/officeDocument/2006/relationships/tags" Target="../tags/tag376.xml"/><Relationship Id="rId7" Type="http://schemas.openxmlformats.org/officeDocument/2006/relationships/image" Target="../media/image40.png"/><Relationship Id="rId6" Type="http://schemas.openxmlformats.org/officeDocument/2006/relationships/tags" Target="../tags/tag375.xml"/><Relationship Id="rId5" Type="http://schemas.openxmlformats.org/officeDocument/2006/relationships/tags" Target="../tags/tag374.xml"/><Relationship Id="rId48" Type="http://schemas.openxmlformats.org/officeDocument/2006/relationships/notesSlide" Target="../notesSlides/notesSlide2.xml"/><Relationship Id="rId47" Type="http://schemas.openxmlformats.org/officeDocument/2006/relationships/slideLayout" Target="../slideLayouts/slideLayout30.xml"/><Relationship Id="rId46" Type="http://schemas.openxmlformats.org/officeDocument/2006/relationships/tags" Target="../tags/tag411.xml"/><Relationship Id="rId45" Type="http://schemas.openxmlformats.org/officeDocument/2006/relationships/tags" Target="../tags/tag410.xml"/><Relationship Id="rId44" Type="http://schemas.openxmlformats.org/officeDocument/2006/relationships/image" Target="../media/image43.png"/><Relationship Id="rId43" Type="http://schemas.openxmlformats.org/officeDocument/2006/relationships/tags" Target="../tags/tag409.xml"/><Relationship Id="rId42" Type="http://schemas.openxmlformats.org/officeDocument/2006/relationships/tags" Target="../tags/tag408.xml"/><Relationship Id="rId41" Type="http://schemas.openxmlformats.org/officeDocument/2006/relationships/tags" Target="../tags/tag407.xml"/><Relationship Id="rId40" Type="http://schemas.openxmlformats.org/officeDocument/2006/relationships/image" Target="../media/image42.png"/><Relationship Id="rId4" Type="http://schemas.openxmlformats.org/officeDocument/2006/relationships/tags" Target="../tags/tag373.xml"/><Relationship Id="rId39" Type="http://schemas.openxmlformats.org/officeDocument/2006/relationships/tags" Target="../tags/tag406.xml"/><Relationship Id="rId38" Type="http://schemas.openxmlformats.org/officeDocument/2006/relationships/tags" Target="../tags/tag405.xml"/><Relationship Id="rId37" Type="http://schemas.openxmlformats.org/officeDocument/2006/relationships/tags" Target="../tags/tag404.xml"/><Relationship Id="rId36" Type="http://schemas.openxmlformats.org/officeDocument/2006/relationships/image" Target="../media/image41.png"/><Relationship Id="rId35" Type="http://schemas.openxmlformats.org/officeDocument/2006/relationships/tags" Target="../tags/tag403.xml"/><Relationship Id="rId34" Type="http://schemas.openxmlformats.org/officeDocument/2006/relationships/tags" Target="../tags/tag402.xml"/><Relationship Id="rId33" Type="http://schemas.openxmlformats.org/officeDocument/2006/relationships/tags" Target="../tags/tag401.xml"/><Relationship Id="rId32" Type="http://schemas.openxmlformats.org/officeDocument/2006/relationships/tags" Target="../tags/tag400.xml"/><Relationship Id="rId31" Type="http://schemas.openxmlformats.org/officeDocument/2006/relationships/tags" Target="../tags/tag399.xml"/><Relationship Id="rId30" Type="http://schemas.openxmlformats.org/officeDocument/2006/relationships/tags" Target="../tags/tag398.xml"/><Relationship Id="rId3" Type="http://schemas.openxmlformats.org/officeDocument/2006/relationships/image" Target="../media/image39.jpeg"/><Relationship Id="rId29" Type="http://schemas.openxmlformats.org/officeDocument/2006/relationships/tags" Target="../tags/tag397.xml"/><Relationship Id="rId28" Type="http://schemas.openxmlformats.org/officeDocument/2006/relationships/tags" Target="../tags/tag396.xml"/><Relationship Id="rId27" Type="http://schemas.openxmlformats.org/officeDocument/2006/relationships/tags" Target="../tags/tag395.xml"/><Relationship Id="rId26" Type="http://schemas.openxmlformats.org/officeDocument/2006/relationships/tags" Target="../tags/tag394.xml"/><Relationship Id="rId25" Type="http://schemas.openxmlformats.org/officeDocument/2006/relationships/tags" Target="../tags/tag393.xml"/><Relationship Id="rId24" Type="http://schemas.openxmlformats.org/officeDocument/2006/relationships/tags" Target="../tags/tag392.xml"/><Relationship Id="rId23" Type="http://schemas.openxmlformats.org/officeDocument/2006/relationships/tags" Target="../tags/tag391.xml"/><Relationship Id="rId22" Type="http://schemas.openxmlformats.org/officeDocument/2006/relationships/tags" Target="../tags/tag390.xml"/><Relationship Id="rId21" Type="http://schemas.openxmlformats.org/officeDocument/2006/relationships/tags" Target="../tags/tag389.xml"/><Relationship Id="rId20" Type="http://schemas.openxmlformats.org/officeDocument/2006/relationships/tags" Target="../tags/tag388.xml"/><Relationship Id="rId2" Type="http://schemas.openxmlformats.org/officeDocument/2006/relationships/tags" Target="../tags/tag372.xml"/><Relationship Id="rId19" Type="http://schemas.openxmlformats.org/officeDocument/2006/relationships/tags" Target="../tags/tag387.xml"/><Relationship Id="rId18" Type="http://schemas.openxmlformats.org/officeDocument/2006/relationships/tags" Target="../tags/tag386.xml"/><Relationship Id="rId17" Type="http://schemas.openxmlformats.org/officeDocument/2006/relationships/tags" Target="../tags/tag385.xml"/><Relationship Id="rId16" Type="http://schemas.openxmlformats.org/officeDocument/2006/relationships/tags" Target="../tags/tag384.xml"/><Relationship Id="rId15" Type="http://schemas.openxmlformats.org/officeDocument/2006/relationships/tags" Target="../tags/tag383.xml"/><Relationship Id="rId14" Type="http://schemas.openxmlformats.org/officeDocument/2006/relationships/tags" Target="../tags/tag382.xml"/><Relationship Id="rId13" Type="http://schemas.openxmlformats.org/officeDocument/2006/relationships/tags" Target="../tags/tag381.xml"/><Relationship Id="rId12" Type="http://schemas.openxmlformats.org/officeDocument/2006/relationships/tags" Target="../tags/tag380.xml"/><Relationship Id="rId11" Type="http://schemas.openxmlformats.org/officeDocument/2006/relationships/tags" Target="../tags/tag379.xml"/><Relationship Id="rId10" Type="http://schemas.openxmlformats.org/officeDocument/2006/relationships/tags" Target="../tags/tag378.xml"/><Relationship Id="rId1" Type="http://schemas.openxmlformats.org/officeDocument/2006/relationships/tags" Target="../tags/tag371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422.xml"/><Relationship Id="rId8" Type="http://schemas.openxmlformats.org/officeDocument/2006/relationships/tags" Target="../tags/tag421.xml"/><Relationship Id="rId7" Type="http://schemas.openxmlformats.org/officeDocument/2006/relationships/tags" Target="../tags/tag420.xml"/><Relationship Id="rId6" Type="http://schemas.openxmlformats.org/officeDocument/2006/relationships/tags" Target="../tags/tag419.xml"/><Relationship Id="rId5" Type="http://schemas.openxmlformats.org/officeDocument/2006/relationships/tags" Target="../tags/tag418.xml"/><Relationship Id="rId4" Type="http://schemas.openxmlformats.org/officeDocument/2006/relationships/image" Target="../media/image44.png"/><Relationship Id="rId3" Type="http://schemas.openxmlformats.org/officeDocument/2006/relationships/tags" Target="../tags/tag417.xml"/><Relationship Id="rId2" Type="http://schemas.openxmlformats.org/officeDocument/2006/relationships/tags" Target="../tags/tag416.xml"/><Relationship Id="rId10" Type="http://schemas.openxmlformats.org/officeDocument/2006/relationships/slideLayout" Target="../slideLayouts/slideLayout30.xml"/><Relationship Id="rId1" Type="http://schemas.openxmlformats.org/officeDocument/2006/relationships/tags" Target="../tags/tag415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430.xml"/><Relationship Id="rId8" Type="http://schemas.openxmlformats.org/officeDocument/2006/relationships/tags" Target="../tags/tag429.xml"/><Relationship Id="rId7" Type="http://schemas.openxmlformats.org/officeDocument/2006/relationships/tags" Target="../tags/tag428.xml"/><Relationship Id="rId6" Type="http://schemas.openxmlformats.org/officeDocument/2006/relationships/tags" Target="../tags/tag427.xml"/><Relationship Id="rId5" Type="http://schemas.openxmlformats.org/officeDocument/2006/relationships/image" Target="../media/image45.jpeg"/><Relationship Id="rId4" Type="http://schemas.openxmlformats.org/officeDocument/2006/relationships/tags" Target="../tags/tag426.xml"/><Relationship Id="rId3" Type="http://schemas.openxmlformats.org/officeDocument/2006/relationships/tags" Target="../tags/tag425.xml"/><Relationship Id="rId2" Type="http://schemas.openxmlformats.org/officeDocument/2006/relationships/tags" Target="../tags/tag424.xml"/><Relationship Id="rId10" Type="http://schemas.openxmlformats.org/officeDocument/2006/relationships/slideLayout" Target="../slideLayouts/slideLayout30.xml"/><Relationship Id="rId1" Type="http://schemas.openxmlformats.org/officeDocument/2006/relationships/tags" Target="../tags/tag4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0.xml"/><Relationship Id="rId1" Type="http://schemas.openxmlformats.org/officeDocument/2006/relationships/tags" Target="../tags/tag219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438.xml"/><Relationship Id="rId8" Type="http://schemas.openxmlformats.org/officeDocument/2006/relationships/tags" Target="../tags/tag437.xml"/><Relationship Id="rId7" Type="http://schemas.openxmlformats.org/officeDocument/2006/relationships/tags" Target="../tags/tag436.xml"/><Relationship Id="rId6" Type="http://schemas.openxmlformats.org/officeDocument/2006/relationships/tags" Target="../tags/tag435.xml"/><Relationship Id="rId5" Type="http://schemas.openxmlformats.org/officeDocument/2006/relationships/tags" Target="../tags/tag434.xml"/><Relationship Id="rId49" Type="http://schemas.openxmlformats.org/officeDocument/2006/relationships/slideLayout" Target="../slideLayouts/slideLayout30.xml"/><Relationship Id="rId48" Type="http://schemas.openxmlformats.org/officeDocument/2006/relationships/tags" Target="../tags/tag477.xml"/><Relationship Id="rId47" Type="http://schemas.openxmlformats.org/officeDocument/2006/relationships/tags" Target="../tags/tag476.xml"/><Relationship Id="rId46" Type="http://schemas.openxmlformats.org/officeDocument/2006/relationships/tags" Target="../tags/tag475.xml"/><Relationship Id="rId45" Type="http://schemas.openxmlformats.org/officeDocument/2006/relationships/tags" Target="../tags/tag474.xml"/><Relationship Id="rId44" Type="http://schemas.openxmlformats.org/officeDocument/2006/relationships/tags" Target="../tags/tag473.xml"/><Relationship Id="rId43" Type="http://schemas.openxmlformats.org/officeDocument/2006/relationships/tags" Target="../tags/tag472.xml"/><Relationship Id="rId42" Type="http://schemas.openxmlformats.org/officeDocument/2006/relationships/tags" Target="../tags/tag471.xml"/><Relationship Id="rId41" Type="http://schemas.openxmlformats.org/officeDocument/2006/relationships/tags" Target="../tags/tag470.xml"/><Relationship Id="rId40" Type="http://schemas.openxmlformats.org/officeDocument/2006/relationships/tags" Target="../tags/tag469.xml"/><Relationship Id="rId4" Type="http://schemas.openxmlformats.org/officeDocument/2006/relationships/tags" Target="../tags/tag433.xml"/><Relationship Id="rId39" Type="http://schemas.openxmlformats.org/officeDocument/2006/relationships/tags" Target="../tags/tag468.xml"/><Relationship Id="rId38" Type="http://schemas.openxmlformats.org/officeDocument/2006/relationships/tags" Target="../tags/tag467.xml"/><Relationship Id="rId37" Type="http://schemas.openxmlformats.org/officeDocument/2006/relationships/tags" Target="../tags/tag466.xml"/><Relationship Id="rId36" Type="http://schemas.openxmlformats.org/officeDocument/2006/relationships/tags" Target="../tags/tag465.xml"/><Relationship Id="rId35" Type="http://schemas.openxmlformats.org/officeDocument/2006/relationships/tags" Target="../tags/tag464.xml"/><Relationship Id="rId34" Type="http://schemas.openxmlformats.org/officeDocument/2006/relationships/tags" Target="../tags/tag463.xml"/><Relationship Id="rId33" Type="http://schemas.openxmlformats.org/officeDocument/2006/relationships/tags" Target="../tags/tag462.xml"/><Relationship Id="rId32" Type="http://schemas.openxmlformats.org/officeDocument/2006/relationships/tags" Target="../tags/tag461.xml"/><Relationship Id="rId31" Type="http://schemas.openxmlformats.org/officeDocument/2006/relationships/tags" Target="../tags/tag460.xml"/><Relationship Id="rId30" Type="http://schemas.openxmlformats.org/officeDocument/2006/relationships/tags" Target="../tags/tag459.xml"/><Relationship Id="rId3" Type="http://schemas.openxmlformats.org/officeDocument/2006/relationships/image" Target="../media/image46.png"/><Relationship Id="rId29" Type="http://schemas.openxmlformats.org/officeDocument/2006/relationships/tags" Target="../tags/tag458.xml"/><Relationship Id="rId28" Type="http://schemas.openxmlformats.org/officeDocument/2006/relationships/tags" Target="../tags/tag457.xml"/><Relationship Id="rId27" Type="http://schemas.openxmlformats.org/officeDocument/2006/relationships/tags" Target="../tags/tag456.xml"/><Relationship Id="rId26" Type="http://schemas.openxmlformats.org/officeDocument/2006/relationships/tags" Target="../tags/tag455.xml"/><Relationship Id="rId25" Type="http://schemas.openxmlformats.org/officeDocument/2006/relationships/tags" Target="../tags/tag454.xml"/><Relationship Id="rId24" Type="http://schemas.openxmlformats.org/officeDocument/2006/relationships/tags" Target="../tags/tag453.xml"/><Relationship Id="rId23" Type="http://schemas.openxmlformats.org/officeDocument/2006/relationships/tags" Target="../tags/tag452.xml"/><Relationship Id="rId22" Type="http://schemas.openxmlformats.org/officeDocument/2006/relationships/tags" Target="../tags/tag451.xml"/><Relationship Id="rId21" Type="http://schemas.openxmlformats.org/officeDocument/2006/relationships/tags" Target="../tags/tag450.xml"/><Relationship Id="rId20" Type="http://schemas.openxmlformats.org/officeDocument/2006/relationships/tags" Target="../tags/tag449.xml"/><Relationship Id="rId2" Type="http://schemas.openxmlformats.org/officeDocument/2006/relationships/tags" Target="../tags/tag432.xml"/><Relationship Id="rId19" Type="http://schemas.openxmlformats.org/officeDocument/2006/relationships/tags" Target="../tags/tag448.xml"/><Relationship Id="rId18" Type="http://schemas.openxmlformats.org/officeDocument/2006/relationships/tags" Target="../tags/tag447.xml"/><Relationship Id="rId17" Type="http://schemas.openxmlformats.org/officeDocument/2006/relationships/tags" Target="../tags/tag446.xml"/><Relationship Id="rId16" Type="http://schemas.openxmlformats.org/officeDocument/2006/relationships/tags" Target="../tags/tag445.xml"/><Relationship Id="rId15" Type="http://schemas.openxmlformats.org/officeDocument/2006/relationships/tags" Target="../tags/tag444.xml"/><Relationship Id="rId14" Type="http://schemas.openxmlformats.org/officeDocument/2006/relationships/tags" Target="../tags/tag443.xml"/><Relationship Id="rId13" Type="http://schemas.openxmlformats.org/officeDocument/2006/relationships/tags" Target="../tags/tag442.xml"/><Relationship Id="rId12" Type="http://schemas.openxmlformats.org/officeDocument/2006/relationships/tags" Target="../tags/tag441.xml"/><Relationship Id="rId11" Type="http://schemas.openxmlformats.org/officeDocument/2006/relationships/tags" Target="../tags/tag440.xml"/><Relationship Id="rId10" Type="http://schemas.openxmlformats.org/officeDocument/2006/relationships/tags" Target="../tags/tag439.xml"/><Relationship Id="rId1" Type="http://schemas.openxmlformats.org/officeDocument/2006/relationships/tags" Target="../tags/tag431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485.xml"/><Relationship Id="rId8" Type="http://schemas.openxmlformats.org/officeDocument/2006/relationships/tags" Target="../tags/tag484.xml"/><Relationship Id="rId7" Type="http://schemas.openxmlformats.org/officeDocument/2006/relationships/tags" Target="../tags/tag483.xml"/><Relationship Id="rId6" Type="http://schemas.openxmlformats.org/officeDocument/2006/relationships/tags" Target="../tags/tag482.xml"/><Relationship Id="rId5" Type="http://schemas.openxmlformats.org/officeDocument/2006/relationships/image" Target="../media/image44.png"/><Relationship Id="rId4" Type="http://schemas.openxmlformats.org/officeDocument/2006/relationships/tags" Target="../tags/tag481.xml"/><Relationship Id="rId3" Type="http://schemas.openxmlformats.org/officeDocument/2006/relationships/tags" Target="../tags/tag480.xml"/><Relationship Id="rId22" Type="http://schemas.openxmlformats.org/officeDocument/2006/relationships/slideLayout" Target="../slideLayouts/slideLayout30.xml"/><Relationship Id="rId21" Type="http://schemas.openxmlformats.org/officeDocument/2006/relationships/image" Target="../media/image49.png"/><Relationship Id="rId20" Type="http://schemas.openxmlformats.org/officeDocument/2006/relationships/tags" Target="../tags/tag494.xml"/><Relationship Id="rId2" Type="http://schemas.openxmlformats.org/officeDocument/2006/relationships/tags" Target="../tags/tag479.xml"/><Relationship Id="rId19" Type="http://schemas.openxmlformats.org/officeDocument/2006/relationships/tags" Target="../tags/tag493.xml"/><Relationship Id="rId18" Type="http://schemas.openxmlformats.org/officeDocument/2006/relationships/tags" Target="../tags/tag492.xml"/><Relationship Id="rId17" Type="http://schemas.openxmlformats.org/officeDocument/2006/relationships/tags" Target="../tags/tag491.xml"/><Relationship Id="rId16" Type="http://schemas.openxmlformats.org/officeDocument/2006/relationships/tags" Target="../tags/tag490.xml"/><Relationship Id="rId15" Type="http://schemas.openxmlformats.org/officeDocument/2006/relationships/image" Target="../media/image48.png"/><Relationship Id="rId14" Type="http://schemas.openxmlformats.org/officeDocument/2006/relationships/tags" Target="../tags/tag489.xml"/><Relationship Id="rId13" Type="http://schemas.openxmlformats.org/officeDocument/2006/relationships/tags" Target="../tags/tag488.xml"/><Relationship Id="rId12" Type="http://schemas.openxmlformats.org/officeDocument/2006/relationships/image" Target="../media/image47.jpeg"/><Relationship Id="rId11" Type="http://schemas.openxmlformats.org/officeDocument/2006/relationships/tags" Target="../tags/tag487.xml"/><Relationship Id="rId10" Type="http://schemas.openxmlformats.org/officeDocument/2006/relationships/tags" Target="../tags/tag486.xml"/><Relationship Id="rId1" Type="http://schemas.openxmlformats.org/officeDocument/2006/relationships/tags" Target="../tags/tag478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" Type="http://schemas.openxmlformats.org/officeDocument/2006/relationships/tags" Target="../tags/tag22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31.xml"/><Relationship Id="rId8" Type="http://schemas.openxmlformats.org/officeDocument/2006/relationships/tags" Target="../tags/tag230.xml"/><Relationship Id="rId7" Type="http://schemas.openxmlformats.org/officeDocument/2006/relationships/tags" Target="../tags/tag229.xml"/><Relationship Id="rId6" Type="http://schemas.openxmlformats.org/officeDocument/2006/relationships/tags" Target="../tags/tag228.xml"/><Relationship Id="rId59" Type="http://schemas.openxmlformats.org/officeDocument/2006/relationships/slideLayout" Target="../slideLayouts/slideLayout2.xml"/><Relationship Id="rId58" Type="http://schemas.openxmlformats.org/officeDocument/2006/relationships/tags" Target="../tags/tag279.xml"/><Relationship Id="rId57" Type="http://schemas.openxmlformats.org/officeDocument/2006/relationships/tags" Target="../tags/tag278.xml"/><Relationship Id="rId56" Type="http://schemas.openxmlformats.org/officeDocument/2006/relationships/tags" Target="../tags/tag277.xml"/><Relationship Id="rId55" Type="http://schemas.openxmlformats.org/officeDocument/2006/relationships/tags" Target="../tags/tag276.xml"/><Relationship Id="rId54" Type="http://schemas.openxmlformats.org/officeDocument/2006/relationships/tags" Target="../tags/tag275.xml"/><Relationship Id="rId53" Type="http://schemas.openxmlformats.org/officeDocument/2006/relationships/tags" Target="../tags/tag274.xml"/><Relationship Id="rId52" Type="http://schemas.openxmlformats.org/officeDocument/2006/relationships/tags" Target="../tags/tag273.xml"/><Relationship Id="rId51" Type="http://schemas.openxmlformats.org/officeDocument/2006/relationships/tags" Target="../tags/tag272.xml"/><Relationship Id="rId50" Type="http://schemas.openxmlformats.org/officeDocument/2006/relationships/tags" Target="../tags/tag271.xml"/><Relationship Id="rId5" Type="http://schemas.openxmlformats.org/officeDocument/2006/relationships/tags" Target="../tags/tag227.xml"/><Relationship Id="rId49" Type="http://schemas.openxmlformats.org/officeDocument/2006/relationships/tags" Target="../tags/tag270.xml"/><Relationship Id="rId48" Type="http://schemas.openxmlformats.org/officeDocument/2006/relationships/tags" Target="../tags/tag269.xml"/><Relationship Id="rId47" Type="http://schemas.openxmlformats.org/officeDocument/2006/relationships/tags" Target="../tags/tag268.xml"/><Relationship Id="rId46" Type="http://schemas.openxmlformats.org/officeDocument/2006/relationships/tags" Target="../tags/tag267.xml"/><Relationship Id="rId45" Type="http://schemas.openxmlformats.org/officeDocument/2006/relationships/tags" Target="../tags/tag266.xml"/><Relationship Id="rId44" Type="http://schemas.openxmlformats.org/officeDocument/2006/relationships/tags" Target="../tags/tag265.xml"/><Relationship Id="rId43" Type="http://schemas.openxmlformats.org/officeDocument/2006/relationships/tags" Target="../tags/tag264.xml"/><Relationship Id="rId42" Type="http://schemas.openxmlformats.org/officeDocument/2006/relationships/tags" Target="../tags/tag263.xml"/><Relationship Id="rId41" Type="http://schemas.openxmlformats.org/officeDocument/2006/relationships/tags" Target="../tags/tag262.xml"/><Relationship Id="rId40" Type="http://schemas.openxmlformats.org/officeDocument/2006/relationships/tags" Target="../tags/tag261.xml"/><Relationship Id="rId4" Type="http://schemas.openxmlformats.org/officeDocument/2006/relationships/tags" Target="../tags/tag226.xml"/><Relationship Id="rId39" Type="http://schemas.openxmlformats.org/officeDocument/2006/relationships/tags" Target="../tags/tag260.xml"/><Relationship Id="rId38" Type="http://schemas.openxmlformats.org/officeDocument/2006/relationships/tags" Target="../tags/tag259.xml"/><Relationship Id="rId37" Type="http://schemas.openxmlformats.org/officeDocument/2006/relationships/tags" Target="../tags/tag258.xml"/><Relationship Id="rId36" Type="http://schemas.openxmlformats.org/officeDocument/2006/relationships/tags" Target="../tags/tag257.xml"/><Relationship Id="rId35" Type="http://schemas.openxmlformats.org/officeDocument/2006/relationships/tags" Target="../tags/tag256.xml"/><Relationship Id="rId34" Type="http://schemas.openxmlformats.org/officeDocument/2006/relationships/tags" Target="../tags/tag255.xml"/><Relationship Id="rId33" Type="http://schemas.openxmlformats.org/officeDocument/2006/relationships/image" Target="../media/image15.png"/><Relationship Id="rId32" Type="http://schemas.openxmlformats.org/officeDocument/2006/relationships/tags" Target="../tags/tag254.xml"/><Relationship Id="rId31" Type="http://schemas.openxmlformats.org/officeDocument/2006/relationships/tags" Target="../tags/tag253.xml"/><Relationship Id="rId30" Type="http://schemas.openxmlformats.org/officeDocument/2006/relationships/tags" Target="../tags/tag252.xml"/><Relationship Id="rId3" Type="http://schemas.openxmlformats.org/officeDocument/2006/relationships/tags" Target="../tags/tag225.xml"/><Relationship Id="rId29" Type="http://schemas.openxmlformats.org/officeDocument/2006/relationships/tags" Target="../tags/tag251.xml"/><Relationship Id="rId28" Type="http://schemas.openxmlformats.org/officeDocument/2006/relationships/tags" Target="../tags/tag250.xml"/><Relationship Id="rId27" Type="http://schemas.openxmlformats.org/officeDocument/2006/relationships/tags" Target="../tags/tag249.xml"/><Relationship Id="rId26" Type="http://schemas.openxmlformats.org/officeDocument/2006/relationships/tags" Target="../tags/tag248.xml"/><Relationship Id="rId25" Type="http://schemas.openxmlformats.org/officeDocument/2006/relationships/tags" Target="../tags/tag247.xml"/><Relationship Id="rId24" Type="http://schemas.openxmlformats.org/officeDocument/2006/relationships/tags" Target="../tags/tag246.xml"/><Relationship Id="rId23" Type="http://schemas.openxmlformats.org/officeDocument/2006/relationships/tags" Target="../tags/tag245.xml"/><Relationship Id="rId22" Type="http://schemas.openxmlformats.org/officeDocument/2006/relationships/tags" Target="../tags/tag244.xml"/><Relationship Id="rId21" Type="http://schemas.openxmlformats.org/officeDocument/2006/relationships/tags" Target="../tags/tag243.xml"/><Relationship Id="rId20" Type="http://schemas.openxmlformats.org/officeDocument/2006/relationships/tags" Target="../tags/tag242.xml"/><Relationship Id="rId2" Type="http://schemas.openxmlformats.org/officeDocument/2006/relationships/image" Target="../media/image14.png"/><Relationship Id="rId19" Type="http://schemas.openxmlformats.org/officeDocument/2006/relationships/tags" Target="../tags/tag241.xml"/><Relationship Id="rId18" Type="http://schemas.openxmlformats.org/officeDocument/2006/relationships/tags" Target="../tags/tag240.xml"/><Relationship Id="rId17" Type="http://schemas.openxmlformats.org/officeDocument/2006/relationships/tags" Target="../tags/tag239.xml"/><Relationship Id="rId16" Type="http://schemas.openxmlformats.org/officeDocument/2006/relationships/tags" Target="../tags/tag238.xml"/><Relationship Id="rId15" Type="http://schemas.openxmlformats.org/officeDocument/2006/relationships/tags" Target="../tags/tag237.xml"/><Relationship Id="rId14" Type="http://schemas.openxmlformats.org/officeDocument/2006/relationships/tags" Target="../tags/tag236.xml"/><Relationship Id="rId13" Type="http://schemas.openxmlformats.org/officeDocument/2006/relationships/tags" Target="../tags/tag235.xml"/><Relationship Id="rId12" Type="http://schemas.openxmlformats.org/officeDocument/2006/relationships/tags" Target="../tags/tag234.xml"/><Relationship Id="rId11" Type="http://schemas.openxmlformats.org/officeDocument/2006/relationships/tags" Target="../tags/tag233.xml"/><Relationship Id="rId10" Type="http://schemas.openxmlformats.org/officeDocument/2006/relationships/tags" Target="../tags/tag232.xml"/><Relationship Id="rId1" Type="http://schemas.openxmlformats.org/officeDocument/2006/relationships/tags" Target="../tags/tag2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84.xml"/><Relationship Id="rId6" Type="http://schemas.openxmlformats.org/officeDocument/2006/relationships/tags" Target="../tags/tag283.xml"/><Relationship Id="rId5" Type="http://schemas.openxmlformats.org/officeDocument/2006/relationships/image" Target="../media/image17.png"/><Relationship Id="rId4" Type="http://schemas.openxmlformats.org/officeDocument/2006/relationships/tags" Target="../tags/tag282.xml"/><Relationship Id="rId3" Type="http://schemas.openxmlformats.org/officeDocument/2006/relationships/image" Target="../media/image16.png"/><Relationship Id="rId2" Type="http://schemas.openxmlformats.org/officeDocument/2006/relationships/tags" Target="../tags/tag281.xml"/><Relationship Id="rId1" Type="http://schemas.openxmlformats.org/officeDocument/2006/relationships/tags" Target="../tags/tag280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7.xml"/><Relationship Id="rId3" Type="http://schemas.openxmlformats.org/officeDocument/2006/relationships/tags" Target="../tags/tag286.xml"/><Relationship Id="rId2" Type="http://schemas.openxmlformats.org/officeDocument/2006/relationships/image" Target="../media/image18.png"/><Relationship Id="rId1" Type="http://schemas.openxmlformats.org/officeDocument/2006/relationships/tags" Target="../tags/tag28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tags" Target="../tags/tag292.xml"/><Relationship Id="rId7" Type="http://schemas.openxmlformats.org/officeDocument/2006/relationships/image" Target="../media/image21.png"/><Relationship Id="rId6" Type="http://schemas.openxmlformats.org/officeDocument/2006/relationships/tags" Target="../tags/tag291.xml"/><Relationship Id="rId5" Type="http://schemas.openxmlformats.org/officeDocument/2006/relationships/image" Target="../media/image20.png"/><Relationship Id="rId4" Type="http://schemas.openxmlformats.org/officeDocument/2006/relationships/tags" Target="../tags/tag290.xml"/><Relationship Id="rId3" Type="http://schemas.openxmlformats.org/officeDocument/2006/relationships/image" Target="../media/image19.png"/><Relationship Id="rId2" Type="http://schemas.openxmlformats.org/officeDocument/2006/relationships/tags" Target="../tags/tag289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295.xml"/><Relationship Id="rId11" Type="http://schemas.openxmlformats.org/officeDocument/2006/relationships/tags" Target="../tags/tag294.xml"/><Relationship Id="rId10" Type="http://schemas.openxmlformats.org/officeDocument/2006/relationships/tags" Target="../tags/tag293.xml"/><Relationship Id="rId1" Type="http://schemas.openxmlformats.org/officeDocument/2006/relationships/tags" Target="../tags/tag28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01.xml"/><Relationship Id="rId8" Type="http://schemas.openxmlformats.org/officeDocument/2006/relationships/tags" Target="../tags/tag300.xml"/><Relationship Id="rId7" Type="http://schemas.openxmlformats.org/officeDocument/2006/relationships/image" Target="../media/image25.png"/><Relationship Id="rId6" Type="http://schemas.openxmlformats.org/officeDocument/2006/relationships/tags" Target="../tags/tag299.xml"/><Relationship Id="rId5" Type="http://schemas.openxmlformats.org/officeDocument/2006/relationships/image" Target="../media/image24.png"/><Relationship Id="rId4" Type="http://schemas.openxmlformats.org/officeDocument/2006/relationships/tags" Target="../tags/tag298.xml"/><Relationship Id="rId3" Type="http://schemas.openxmlformats.org/officeDocument/2006/relationships/image" Target="../media/image23.png"/><Relationship Id="rId2" Type="http://schemas.openxmlformats.org/officeDocument/2006/relationships/tags" Target="../tags/tag297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306.xml"/><Relationship Id="rId13" Type="http://schemas.openxmlformats.org/officeDocument/2006/relationships/tags" Target="../tags/tag305.xml"/><Relationship Id="rId12" Type="http://schemas.openxmlformats.org/officeDocument/2006/relationships/tags" Target="../tags/tag304.xml"/><Relationship Id="rId11" Type="http://schemas.openxmlformats.org/officeDocument/2006/relationships/tags" Target="../tags/tag303.xml"/><Relationship Id="rId10" Type="http://schemas.openxmlformats.org/officeDocument/2006/relationships/tags" Target="../tags/tag302.xml"/><Relationship Id="rId1" Type="http://schemas.openxmlformats.org/officeDocument/2006/relationships/tags" Target="../tags/tag29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12.xml"/><Relationship Id="rId8" Type="http://schemas.openxmlformats.org/officeDocument/2006/relationships/tags" Target="../tags/tag311.xml"/><Relationship Id="rId7" Type="http://schemas.openxmlformats.org/officeDocument/2006/relationships/image" Target="../media/image25.png"/><Relationship Id="rId6" Type="http://schemas.openxmlformats.org/officeDocument/2006/relationships/tags" Target="../tags/tag310.xml"/><Relationship Id="rId5" Type="http://schemas.openxmlformats.org/officeDocument/2006/relationships/image" Target="../media/image27.png"/><Relationship Id="rId4" Type="http://schemas.openxmlformats.org/officeDocument/2006/relationships/tags" Target="../tags/tag309.xml"/><Relationship Id="rId3" Type="http://schemas.openxmlformats.org/officeDocument/2006/relationships/image" Target="../media/image26.png"/><Relationship Id="rId2" Type="http://schemas.openxmlformats.org/officeDocument/2006/relationships/tags" Target="../tags/tag308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319.xml"/><Relationship Id="rId15" Type="http://schemas.openxmlformats.org/officeDocument/2006/relationships/tags" Target="../tags/tag318.xml"/><Relationship Id="rId14" Type="http://schemas.openxmlformats.org/officeDocument/2006/relationships/tags" Target="../tags/tag317.xml"/><Relationship Id="rId13" Type="http://schemas.openxmlformats.org/officeDocument/2006/relationships/tags" Target="../tags/tag316.xml"/><Relationship Id="rId12" Type="http://schemas.openxmlformats.org/officeDocument/2006/relationships/tags" Target="../tags/tag315.xml"/><Relationship Id="rId11" Type="http://schemas.openxmlformats.org/officeDocument/2006/relationships/tags" Target="../tags/tag314.xml"/><Relationship Id="rId10" Type="http://schemas.openxmlformats.org/officeDocument/2006/relationships/tags" Target="../tags/tag313.xml"/><Relationship Id="rId1" Type="http://schemas.openxmlformats.org/officeDocument/2006/relationships/tags" Target="../tags/tag30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701039" y="1431673"/>
            <a:ext cx="864941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5000"/>
              </a:lnSpc>
            </a:pP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工业生产中，只考虑化学反应速率是不够的。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2950031" y="2352168"/>
            <a:ext cx="6372725" cy="793538"/>
            <a:chOff x="3312" y="2259"/>
            <a:chExt cx="9881" cy="1250"/>
          </a:xfrm>
        </p:grpSpPr>
        <p:sp>
          <p:nvSpPr>
            <p:cNvPr id="10" name="Text Box 14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8153" y="2425"/>
              <a:ext cx="5040" cy="9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Tx/>
                <a:defRPr/>
              </a:pPr>
              <a:r>
                <a:rPr kumimoji="0" lang="en-US" altLang="zh-CN" sz="3200" b="1" kern="1200" cap="none" spc="0" normalizeH="0" baseline="0" noProof="0">
                  <a:effectLst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2NH</a:t>
              </a:r>
              <a:r>
                <a:rPr kumimoji="0" lang="en-US" altLang="zh-CN" sz="3200" b="1" kern="1200" cap="none" spc="0" normalizeH="0" baseline="-25000" noProof="0">
                  <a:effectLst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3</a:t>
              </a:r>
              <a:r>
                <a:rPr kumimoji="0" lang="en-US" altLang="zh-CN" sz="3200" b="1" kern="1200" cap="none" spc="0" normalizeH="0" baseline="0" noProof="0">
                  <a:effectLst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 </a:t>
              </a:r>
              <a:endParaRPr kumimoji="0" lang="en-US" altLang="zh-CN" sz="3200" b="1" kern="1200" cap="none" spc="0" normalizeH="0" baseline="0" noProof="0"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7" name="组合 6"/>
            <p:cNvGrpSpPr/>
            <p:nvPr>
              <p:custDataLst>
                <p:tags r:id="rId4"/>
              </p:custDataLst>
            </p:nvPr>
          </p:nvGrpSpPr>
          <p:grpSpPr>
            <a:xfrm>
              <a:off x="3312" y="2259"/>
              <a:ext cx="5167" cy="1250"/>
              <a:chOff x="3312" y="2259"/>
              <a:chExt cx="5167" cy="1250"/>
            </a:xfrm>
          </p:grpSpPr>
          <p:sp>
            <p:nvSpPr>
              <p:cNvPr id="12" name="Text Box 141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312" y="2446"/>
                <a:ext cx="5167" cy="91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marR="0" defTabSz="914400">
                  <a:spcBef>
                    <a:spcPct val="50000"/>
                  </a:spcBef>
                  <a:buClrTx/>
                  <a:buSzTx/>
                  <a:buFontTx/>
                  <a:defRPr/>
                </a:pPr>
                <a:r>
                  <a:rPr kumimoji="0" lang="en-US" altLang="zh-CN" sz="3200" b="1" kern="1200" cap="none" spc="0" normalizeH="0" baseline="0" noProof="0">
                    <a:effectLst/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  N</a:t>
                </a:r>
                <a:r>
                  <a:rPr kumimoji="0" lang="en-US" altLang="zh-CN" sz="3200" b="1" kern="1200" cap="none" spc="0" normalizeH="0" baseline="-25000" noProof="0">
                    <a:effectLst/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2</a:t>
                </a:r>
                <a:r>
                  <a:rPr kumimoji="0" lang="en-US" altLang="zh-CN" sz="3200" b="1" kern="1200" cap="none" spc="0" normalizeH="0" baseline="30000" noProof="0">
                    <a:effectLst/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3200" b="1" kern="1200" cap="none" spc="0" normalizeH="0" baseline="0" noProof="0">
                    <a:effectLst/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+ 3H</a:t>
                </a:r>
                <a:r>
                  <a:rPr kumimoji="0" lang="en-US" altLang="zh-CN" sz="3200" b="1" kern="1200" cap="none" spc="0" normalizeH="0" baseline="-25000" noProof="0">
                    <a:effectLst/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2</a:t>
                </a:r>
                <a:r>
                  <a:rPr kumimoji="0" lang="en-US" altLang="zh-CN" sz="3200" b="1" kern="1200" cap="none" spc="0" normalizeH="0" baseline="0" noProof="0">
                    <a:effectLst/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 </a:t>
                </a:r>
                <a:endParaRPr kumimoji="0" lang="en-US" altLang="zh-CN" sz="3200" b="1" kern="1200" cap="none" spc="0" normalizeH="0" baseline="0" noProof="0">
                  <a:effectLst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1" name="组合 10"/>
              <p:cNvGrpSpPr/>
              <p:nvPr>
                <p:custDataLst>
                  <p:tags r:id="rId6"/>
                </p:custDataLst>
              </p:nvPr>
            </p:nvGrpSpPr>
            <p:grpSpPr>
              <a:xfrm>
                <a:off x="6036" y="2259"/>
                <a:ext cx="2066" cy="1250"/>
                <a:chOff x="1302712" y="3836389"/>
                <a:chExt cx="1311387" cy="793273"/>
              </a:xfrm>
            </p:grpSpPr>
            <p:grpSp>
              <p:nvGrpSpPr>
                <p:cNvPr id="88" name="组合 87"/>
                <p:cNvGrpSpPr/>
                <p:nvPr>
                  <p:custDataLst>
                    <p:tags r:id="rId7"/>
                  </p:custDataLst>
                </p:nvPr>
              </p:nvGrpSpPr>
              <p:grpSpPr>
                <a:xfrm>
                  <a:off x="1346437" y="4100267"/>
                  <a:ext cx="1194246" cy="234756"/>
                  <a:chOff x="6137273" y="2175626"/>
                  <a:chExt cx="1194246" cy="285290"/>
                </a:xfrm>
              </p:grpSpPr>
              <p:grpSp>
                <p:nvGrpSpPr>
                  <p:cNvPr id="89" name="组合 88"/>
                  <p:cNvGrpSpPr/>
                  <p:nvPr>
                    <p:custDataLst>
                      <p:tags r:id="rId8"/>
                    </p:custDataLst>
                  </p:nvPr>
                </p:nvGrpSpPr>
                <p:grpSpPr>
                  <a:xfrm>
                    <a:off x="6137273" y="2175626"/>
                    <a:ext cx="1194246" cy="109683"/>
                    <a:chOff x="19491499" y="6090105"/>
                    <a:chExt cx="1194246" cy="109683"/>
                  </a:xfrm>
                </p:grpSpPr>
                <p:cxnSp>
                  <p:nvCxnSpPr>
                    <p:cNvPr id="92" name="直接连接符 91"/>
                    <p:cNvCxnSpPr/>
                    <p:nvPr>
                      <p:custDataLst>
                        <p:tags r:id="rId9"/>
                      </p:custDataLst>
                    </p:nvPr>
                  </p:nvCxnSpPr>
                  <p:spPr>
                    <a:xfrm>
                      <a:off x="19491499" y="6195862"/>
                      <a:ext cx="1194246" cy="0"/>
                    </a:xfrm>
                    <a:prstGeom prst="line">
                      <a:avLst/>
                    </a:prstGeom>
                    <a:noFill/>
                    <a:ln w="21590" cap="flat" cmpd="sng" algn="ctr">
                      <a:solidFill>
                        <a:schemeClr val="tx1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93" name="直接连接符 92"/>
                    <p:cNvCxnSpPr/>
                    <p:nvPr>
                      <p:custDataLst>
                        <p:tags r:id="rId10"/>
                      </p:custDataLst>
                    </p:nvPr>
                  </p:nvCxnSpPr>
                  <p:spPr>
                    <a:xfrm flipH="1" flipV="1">
                      <a:off x="20576062" y="6090105"/>
                      <a:ext cx="109683" cy="109683"/>
                    </a:xfrm>
                    <a:prstGeom prst="line">
                      <a:avLst/>
                    </a:prstGeom>
                    <a:noFill/>
                    <a:ln w="21590" cap="flat" cmpd="sng" algn="ctr">
                      <a:solidFill>
                        <a:schemeClr val="tx1"/>
                      </a:solidFill>
                      <a:prstDash val="solid"/>
                    </a:ln>
                    <a:effectLst/>
                  </p:spPr>
                </p:cxnSp>
              </p:grpSp>
              <p:cxnSp>
                <p:nvCxnSpPr>
                  <p:cNvPr id="90" name="直接连接符 89"/>
                  <p:cNvCxnSpPr/>
                  <p:nvPr>
                    <p:custDataLst>
                      <p:tags r:id="rId11"/>
                    </p:custDataLst>
                  </p:nvPr>
                </p:nvCxnSpPr>
                <p:spPr>
                  <a:xfrm flipV="1">
                    <a:off x="6137274" y="2351233"/>
                    <a:ext cx="1194245" cy="1588"/>
                  </a:xfrm>
                  <a:prstGeom prst="line">
                    <a:avLst/>
                  </a:prstGeom>
                  <a:noFill/>
                  <a:ln w="21590" cap="flat" cmpd="sng" algn="ctr">
                    <a:solidFill>
                      <a:schemeClr val="tx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1" name="直接连接符 90"/>
                  <p:cNvCxnSpPr/>
                  <p:nvPr>
                    <p:custDataLst>
                      <p:tags r:id="rId12"/>
                    </p:custDataLst>
                  </p:nvPr>
                </p:nvCxnSpPr>
                <p:spPr>
                  <a:xfrm flipH="1" flipV="1">
                    <a:off x="6142795" y="2351233"/>
                    <a:ext cx="109683" cy="109683"/>
                  </a:xfrm>
                  <a:prstGeom prst="line">
                    <a:avLst/>
                  </a:prstGeom>
                  <a:noFill/>
                  <a:ln w="21590" cap="flat" cmpd="sng" algn="ctr">
                    <a:solidFill>
                      <a:schemeClr val="tx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94" name="矩形 93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1543450" y="4261485"/>
                  <a:ext cx="858840" cy="3681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黑体" panose="02010609060101010101" charset="-122"/>
                      <a:cs typeface="+mj-cs"/>
                    </a:rPr>
                    <a:t>催化剂</a:t>
                  </a:r>
                  <a:endParaRPr kumimoji="0" lang="zh-CN" altLang="en-US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charset="-122"/>
                    <a:cs typeface="+mj-cs"/>
                  </a:endParaRPr>
                </a:p>
              </p:txBody>
            </p:sp>
            <p:sp>
              <p:nvSpPr>
                <p:cNvPr id="95" name="矩形 94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1302712" y="3836389"/>
                  <a:ext cx="1311387" cy="3681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黑体" panose="02010609060101010101" charset="-122"/>
                      <a:cs typeface="+mj-cs"/>
                    </a:rPr>
                    <a:t>高温、高压</a:t>
                  </a:r>
                  <a:endParaRPr kumimoji="0" lang="zh-CN" altLang="en-US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charset="-122"/>
                    <a:cs typeface="+mj-cs"/>
                  </a:endParaRPr>
                </a:p>
              </p:txBody>
            </p:sp>
          </p:grpSp>
        </p:grpSp>
      </p:grpSp>
      <p:grpSp>
        <p:nvGrpSpPr>
          <p:cNvPr id="30" name="组合 29"/>
          <p:cNvGrpSpPr/>
          <p:nvPr>
            <p:custDataLst>
              <p:tags r:id="rId15"/>
            </p:custDataLst>
          </p:nvPr>
        </p:nvGrpSpPr>
        <p:grpSpPr>
          <a:xfrm>
            <a:off x="0" y="0"/>
            <a:ext cx="4951729" cy="954178"/>
            <a:chOff x="0" y="0"/>
            <a:chExt cx="4951729" cy="954178"/>
          </a:xfrm>
        </p:grpSpPr>
        <p:grpSp>
          <p:nvGrpSpPr>
            <p:cNvPr id="31" name="组合 30"/>
            <p:cNvGrpSpPr/>
            <p:nvPr>
              <p:custDataLst>
                <p:tags r:id="rId16"/>
              </p:custDataLst>
            </p:nvPr>
          </p:nvGrpSpPr>
          <p:grpSpPr>
            <a:xfrm rot="10800000" flipH="1">
              <a:off x="0" y="0"/>
              <a:ext cx="1057275" cy="762000"/>
              <a:chOff x="0" y="4838701"/>
              <a:chExt cx="3295650" cy="2019300"/>
            </a:xfrm>
          </p:grpSpPr>
          <p:sp>
            <p:nvSpPr>
              <p:cNvPr id="33" name="直角三角形 32"/>
              <p:cNvSpPr/>
              <p:nvPr>
                <p:custDataLst>
                  <p:tags r:id="rId17"/>
                </p:custDataLst>
              </p:nvPr>
            </p:nvSpPr>
            <p:spPr>
              <a:xfrm>
                <a:off x="0" y="4838701"/>
                <a:ext cx="3295650" cy="2019300"/>
              </a:xfrm>
              <a:prstGeom prst="rtTriangle">
                <a:avLst/>
              </a:prstGeom>
              <a:solidFill>
                <a:srgbClr val="2D3E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直角三角形 33"/>
              <p:cNvSpPr/>
              <p:nvPr>
                <p:custDataLst>
                  <p:tags r:id="rId18"/>
                </p:custDataLst>
              </p:nvPr>
            </p:nvSpPr>
            <p:spPr>
              <a:xfrm>
                <a:off x="0" y="4838701"/>
                <a:ext cx="2095500" cy="2019300"/>
              </a:xfrm>
              <a:prstGeom prst="rtTriangle">
                <a:avLst/>
              </a:prstGeom>
              <a:solidFill>
                <a:srgbClr val="16A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直角三角形 34"/>
              <p:cNvSpPr/>
              <p:nvPr>
                <p:custDataLst>
                  <p:tags r:id="rId19"/>
                </p:custDataLst>
              </p:nvPr>
            </p:nvSpPr>
            <p:spPr>
              <a:xfrm>
                <a:off x="0" y="4838701"/>
                <a:ext cx="1352550" cy="2019300"/>
              </a:xfrm>
              <a:prstGeom prst="rtTriangle">
                <a:avLst/>
              </a:prstGeom>
              <a:solidFill>
                <a:srgbClr val="F3C5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2" name="文本框 31"/>
            <p:cNvSpPr txBox="1"/>
            <p:nvPr>
              <p:custDataLst>
                <p:tags r:id="rId20"/>
              </p:custDataLst>
            </p:nvPr>
          </p:nvSpPr>
          <p:spPr>
            <a:xfrm>
              <a:off x="894080" y="370613"/>
              <a:ext cx="4057649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1.</a:t>
              </a:r>
              <a:r>
                <a:rPr lang="zh-CN" altLang="en-US" sz="32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可逆反应</a:t>
              </a:r>
              <a:endPara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9" name="圆角矩形 28"/>
          <p:cNvSpPr/>
          <p:nvPr>
            <p:custDataLst>
              <p:tags r:id="rId21"/>
            </p:custDataLst>
          </p:nvPr>
        </p:nvSpPr>
        <p:spPr>
          <a:xfrm>
            <a:off x="3878324" y="4837448"/>
            <a:ext cx="3503007" cy="54198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>
                <a:latin typeface="华文新魏" panose="02010800040101010101" pitchFamily="2" charset="-122"/>
                <a:ea typeface="华文新魏" panose="02010800040101010101" pitchFamily="2" charset="-122"/>
              </a:rPr>
              <a:t>反应物的转化率多</a:t>
            </a:r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6" name="圆角矩形 29"/>
          <p:cNvSpPr/>
          <p:nvPr>
            <p:custDataLst>
              <p:tags r:id="rId22"/>
            </p:custDataLst>
          </p:nvPr>
        </p:nvSpPr>
        <p:spPr>
          <a:xfrm>
            <a:off x="3910980" y="3905702"/>
            <a:ext cx="3503006" cy="61797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latin typeface="华文新魏" panose="02010800040101010101" pitchFamily="2" charset="-122"/>
                <a:ea typeface="华文新魏" panose="02010800040101010101" pitchFamily="2" charset="-122"/>
              </a:rPr>
              <a:t>化学反应速率快</a:t>
            </a:r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23"/>
            </p:custDataLst>
          </p:nvPr>
        </p:nvGrpSpPr>
        <p:grpSpPr>
          <a:xfrm>
            <a:off x="722421" y="4343476"/>
            <a:ext cx="3070704" cy="757382"/>
            <a:chOff x="672256" y="5053406"/>
            <a:chExt cx="3070704" cy="757382"/>
          </a:xfrm>
        </p:grpSpPr>
        <p:sp>
          <p:nvSpPr>
            <p:cNvPr id="28" name="矩形: 圆角 27"/>
            <p:cNvSpPr/>
            <p:nvPr>
              <p:custDataLst>
                <p:tags r:id="rId24"/>
              </p:custDataLst>
            </p:nvPr>
          </p:nvSpPr>
          <p:spPr>
            <a:xfrm>
              <a:off x="672256" y="5053406"/>
              <a:ext cx="2275449" cy="75738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>
                  <a:solidFill>
                    <a:sysClr val="windowText" lastClr="000000"/>
                  </a:solidFill>
                  <a:latin typeface="华光小标宋_CNKI" panose="02000500000000000000" pitchFamily="2" charset="-122"/>
                  <a:ea typeface="华光小标宋_CNKI" panose="02000500000000000000" pitchFamily="2" charset="-122"/>
                </a:rPr>
                <a:t>生产效率</a:t>
              </a:r>
              <a:endParaRPr lang="zh-CN" altLang="en-US" sz="3600">
                <a:solidFill>
                  <a:sysClr val="windowText" lastClr="000000"/>
                </a:solidFill>
                <a:latin typeface="华光小标宋_CNKI" panose="02000500000000000000" pitchFamily="2" charset="-122"/>
                <a:ea typeface="华光小标宋_CNKI" panose="02000500000000000000" pitchFamily="2" charset="-122"/>
              </a:endParaRPr>
            </a:p>
          </p:txBody>
        </p:sp>
        <p:sp>
          <p:nvSpPr>
            <p:cNvPr id="3" name="箭头: 右 2"/>
            <p:cNvSpPr/>
            <p:nvPr>
              <p:custDataLst>
                <p:tags r:id="rId25"/>
              </p:custDataLst>
            </p:nvPr>
          </p:nvSpPr>
          <p:spPr>
            <a:xfrm>
              <a:off x="3032904" y="5168687"/>
              <a:ext cx="710056" cy="3786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>
            <p:custDataLst>
              <p:tags r:id="rId26"/>
            </p:custDataLst>
          </p:nvPr>
        </p:nvSpPr>
        <p:spPr>
          <a:xfrm>
            <a:off x="7969484" y="3548493"/>
            <a:ext cx="3677920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 合成氨反应是一个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可逆反应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，反应有</a:t>
            </a:r>
            <a:r>
              <a:rPr lang="zh-CN" altLang="en-US" sz="2800">
                <a:solidFill>
                  <a:srgbClr val="1703DB"/>
                </a:solidFill>
                <a:latin typeface="微软雅黑" panose="020B0503020204020204" charset="-122"/>
                <a:ea typeface="微软雅黑" panose="020B0503020204020204" charset="-122"/>
              </a:rPr>
              <a:t>限度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，即反应不能进行彻底。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6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图片 10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9375" y="596265"/>
            <a:ext cx="12028170" cy="216598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229870" y="596265"/>
            <a:ext cx="529590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/>
              <a:t> 8</a:t>
            </a:r>
            <a:endParaRPr lang="en-US" altLang="zh-CN"/>
          </a:p>
        </p:txBody>
      </p:sp>
      <p:pic>
        <p:nvPicPr>
          <p:cNvPr id="10" name="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9375" y="2762250"/>
            <a:ext cx="12128500" cy="234061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79375" y="24765"/>
            <a:ext cx="2931160" cy="5219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体积分数</a:t>
            </a:r>
            <a:r>
              <a:rPr lang="en-US" altLang="zh-CN" sz="2800">
                <a:solidFill>
                  <a:srgbClr val="FF0000"/>
                </a:solidFill>
              </a:rPr>
              <a:t>/</a:t>
            </a:r>
            <a:r>
              <a:rPr lang="zh-CN" altLang="en-US" sz="2800">
                <a:solidFill>
                  <a:srgbClr val="FF0000"/>
                </a:solidFill>
              </a:rPr>
              <a:t>比例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-10795" y="74295"/>
            <a:ext cx="23628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其他</a:t>
            </a:r>
            <a:endParaRPr lang="zh-CN" altLang="en-US" sz="280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1440" y="596265"/>
            <a:ext cx="12096115" cy="208026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2794000" y="1760855"/>
            <a:ext cx="23628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温度？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5431790" y="2154555"/>
            <a:ext cx="23628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浓度比？</a:t>
            </a:r>
            <a:endParaRPr lang="zh-CN" altLang="en-US" sz="2800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1440" y="2676525"/>
            <a:ext cx="12011025" cy="2665730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5245100" y="4331335"/>
            <a:ext cx="23628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浓度相等？</a:t>
            </a:r>
            <a:endParaRPr lang="zh-CN" altLang="en-US" sz="2800">
              <a:solidFill>
                <a:srgbClr val="FF0000"/>
              </a:solidFill>
            </a:endParaRPr>
          </a:p>
        </p:txBody>
      </p:sp>
      <p:pic>
        <p:nvPicPr>
          <p:cNvPr id="29" name="图片 2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b="24146"/>
          <a:stretch>
            <a:fillRect/>
          </a:stretch>
        </p:blipFill>
        <p:spPr>
          <a:xfrm>
            <a:off x="91440" y="5342255"/>
            <a:ext cx="11697335" cy="117094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91440" y="5342255"/>
            <a:ext cx="529590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/>
              <a:t> 9</a:t>
            </a:r>
            <a:endParaRPr lang="en-US" altLang="zh-CN"/>
          </a:p>
        </p:txBody>
      </p:sp>
      <p:sp>
        <p:nvSpPr>
          <p:cNvPr id="10" name="文本框 9"/>
          <p:cNvSpPr txBox="1"/>
          <p:nvPr>
            <p:custDataLst>
              <p:tags r:id="rId12"/>
            </p:custDataLst>
          </p:nvPr>
        </p:nvSpPr>
        <p:spPr>
          <a:xfrm>
            <a:off x="4519295" y="5694045"/>
            <a:ext cx="30880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固体质量</a:t>
            </a:r>
            <a:r>
              <a:rPr lang="en-US" altLang="zh-CN" sz="2800">
                <a:solidFill>
                  <a:srgbClr val="FF0000"/>
                </a:solidFill>
              </a:rPr>
              <a:t>/</a:t>
            </a:r>
            <a:r>
              <a:rPr lang="zh-CN" altLang="en-US" sz="2800">
                <a:solidFill>
                  <a:srgbClr val="FF0000"/>
                </a:solidFill>
              </a:rPr>
              <a:t>浓度？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4"/>
          <p:cNvSpPr/>
          <p:nvPr>
            <p:custDataLst>
              <p:tags r:id="rId1"/>
            </p:custDataLst>
          </p:nvPr>
        </p:nvSpPr>
        <p:spPr>
          <a:xfrm>
            <a:off x="2800350" y="1978660"/>
            <a:ext cx="3336290" cy="690880"/>
          </a:xfrm>
          <a:prstGeom prst="rect">
            <a:avLst/>
          </a:prstGeom>
          <a:solidFill>
            <a:srgbClr val="41A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">
              <a:solidFill>
                <a:prstClr val="white"/>
              </a:solidFill>
            </a:endParaRPr>
          </a:p>
        </p:txBody>
      </p:sp>
      <p:sp>
        <p:nvSpPr>
          <p:cNvPr id="28" name="矩形 7"/>
          <p:cNvSpPr/>
          <p:nvPr>
            <p:custDataLst>
              <p:tags r:id="rId2"/>
            </p:custDataLst>
          </p:nvPr>
        </p:nvSpPr>
        <p:spPr>
          <a:xfrm>
            <a:off x="2736215" y="3047365"/>
            <a:ext cx="5838825" cy="792480"/>
          </a:xfrm>
          <a:prstGeom prst="rect">
            <a:avLst/>
          </a:prstGeom>
          <a:solidFill>
            <a:srgbClr val="1C7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">
              <a:solidFill>
                <a:prstClr val="white"/>
              </a:solidFill>
            </a:endParaRPr>
          </a:p>
        </p:txBody>
      </p:sp>
      <p:sp>
        <p:nvSpPr>
          <p:cNvPr id="30" name="矩形 10"/>
          <p:cNvSpPr/>
          <p:nvPr>
            <p:custDataLst>
              <p:tags r:id="rId3"/>
            </p:custDataLst>
          </p:nvPr>
        </p:nvSpPr>
        <p:spPr>
          <a:xfrm>
            <a:off x="2736215" y="4161155"/>
            <a:ext cx="9472295" cy="1123315"/>
          </a:xfrm>
          <a:prstGeom prst="rect">
            <a:avLst/>
          </a:prstGeom>
          <a:solidFill>
            <a:srgbClr val="41A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">
              <a:solidFill>
                <a:prstClr val="white"/>
              </a:solidFill>
            </a:endParaRPr>
          </a:p>
        </p:txBody>
      </p:sp>
      <p:sp>
        <p:nvSpPr>
          <p:cNvPr id="32" name="文本框 12"/>
          <p:cNvSpPr txBox="1"/>
          <p:nvPr>
            <p:custDataLst>
              <p:tags r:id="rId4"/>
            </p:custDataLst>
          </p:nvPr>
        </p:nvSpPr>
        <p:spPr>
          <a:xfrm>
            <a:off x="1026160" y="1920240"/>
            <a:ext cx="20434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动态标志</a:t>
            </a:r>
            <a:endParaRPr lang="zh-CN" altLang="en-US" sz="32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12"/>
          <p:cNvSpPr txBox="1"/>
          <p:nvPr>
            <p:custDataLst>
              <p:tags r:id="rId5"/>
            </p:custDataLst>
          </p:nvPr>
        </p:nvSpPr>
        <p:spPr>
          <a:xfrm>
            <a:off x="789305" y="4784725"/>
            <a:ext cx="20269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静态标志</a:t>
            </a:r>
            <a:endParaRPr lang="zh-CN" altLang="en-US" sz="32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57500" y="2014855"/>
            <a:ext cx="3473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200" b="1" i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ν </a:t>
            </a:r>
            <a:r>
              <a:rPr kumimoji="1" lang="en-US" altLang="zh-CN" sz="32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kumimoji="1" lang="zh-CN" altLang="en-US" sz="32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正</a:t>
            </a:r>
            <a:r>
              <a:rPr kumimoji="1" lang="en-US" altLang="zh-CN" sz="32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) = </a:t>
            </a:r>
            <a:r>
              <a:rPr kumimoji="1" lang="en-US" altLang="zh-CN" sz="3200" b="1" i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ν </a:t>
            </a:r>
            <a:r>
              <a:rPr kumimoji="1" lang="en-US" altLang="zh-CN" sz="32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kumimoji="1" lang="zh-CN" altLang="en-US" sz="32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逆</a:t>
            </a:r>
            <a:r>
              <a:rPr kumimoji="1" lang="en-US" altLang="zh-CN" sz="32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endParaRPr kumimoji="1" lang="en-US" altLang="zh-CN" sz="3200" b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9" name="文本框 38"/>
          <p:cNvSpPr txBox="1"/>
          <p:nvPr>
            <p:custDataLst>
              <p:tags r:id="rId7"/>
            </p:custDataLst>
          </p:nvPr>
        </p:nvSpPr>
        <p:spPr>
          <a:xfrm>
            <a:off x="5381625" y="2051685"/>
            <a:ext cx="102362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≠0</a:t>
            </a:r>
            <a:endParaRPr kumimoji="1" lang="en-US" altLang="zh-CN" sz="32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0" name="文本框 39"/>
          <p:cNvSpPr txBox="1"/>
          <p:nvPr>
            <p:custDataLst>
              <p:tags r:id="rId8"/>
            </p:custDataLst>
          </p:nvPr>
        </p:nvSpPr>
        <p:spPr>
          <a:xfrm>
            <a:off x="789305" y="5368290"/>
            <a:ext cx="1880235" cy="49212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/>
              <a:t>变量不变</a:t>
            </a:r>
            <a:endParaRPr lang="zh-CN" altLang="en-US"/>
          </a:p>
        </p:txBody>
      </p:sp>
      <p:sp>
        <p:nvSpPr>
          <p:cNvPr id="41" name="Text Box 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16625" y="1649095"/>
            <a:ext cx="4999990" cy="4248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defRPr sz="2400" b="1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>
              <a:lnSpc>
                <a:spcPts val="2600"/>
              </a:lnSpc>
            </a:pPr>
            <a:r>
              <a:rPr lang="zh-CN" altLang="en-US" sz="2800" b="0">
                <a:solidFill>
                  <a:srgbClr val="C00000"/>
                </a:solidFill>
              </a:rPr>
              <a:t>同一</a:t>
            </a:r>
            <a:r>
              <a:rPr lang="zh-CN" altLang="en-US" sz="2800" b="0">
                <a:solidFill>
                  <a:schemeClr val="tx1"/>
                </a:solidFill>
              </a:rPr>
              <a:t>物质</a:t>
            </a:r>
            <a:r>
              <a:rPr lang="en-US" altLang="zh-CN" sz="2800" b="0">
                <a:solidFill>
                  <a:schemeClr val="tx1"/>
                </a:solidFill>
              </a:rPr>
              <a:t>:  </a:t>
            </a:r>
            <a:r>
              <a:rPr lang="en-US" altLang="zh-CN" sz="2800" b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ν</a:t>
            </a:r>
            <a:r>
              <a:rPr lang="zh-CN" altLang="en-US" sz="2800" b="0" baseline="-25000">
                <a:solidFill>
                  <a:schemeClr val="tx1"/>
                </a:solidFill>
              </a:rPr>
              <a:t>生成</a:t>
            </a:r>
            <a:r>
              <a:rPr lang="en-US" altLang="zh-CN" sz="2800" b="0" kern="100" baseline="-25000">
                <a:solidFill>
                  <a:schemeClr val="tx1"/>
                </a:solidFill>
                <a:cs typeface="Times New Roman" panose="02020603050405020304" pitchFamily="18" charset="0"/>
              </a:rPr>
              <a:t>(A)</a:t>
            </a:r>
            <a:r>
              <a:rPr lang="zh-CN" altLang="en-US" sz="2800" b="0">
                <a:solidFill>
                  <a:schemeClr val="tx1"/>
                </a:solidFill>
              </a:rPr>
              <a:t> </a:t>
            </a:r>
            <a:r>
              <a:rPr lang="en-US" altLang="zh-CN" sz="2800" b="0">
                <a:solidFill>
                  <a:schemeClr val="tx1"/>
                </a:solidFill>
              </a:rPr>
              <a:t>= </a:t>
            </a:r>
            <a:r>
              <a:rPr lang="en-US" altLang="zh-CN" sz="2800" b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ν</a:t>
            </a:r>
            <a:r>
              <a:rPr lang="zh-CN" altLang="en-US" sz="2800" b="0" baseline="-25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消耗</a:t>
            </a:r>
            <a:r>
              <a:rPr lang="en-US" altLang="zh-CN" sz="2800" b="0" kern="100" baseline="-25000">
                <a:solidFill>
                  <a:schemeClr val="tx1"/>
                </a:solidFill>
                <a:cs typeface="Times New Roman" panose="02020603050405020304" pitchFamily="18" charset="0"/>
              </a:rPr>
              <a:t>(A) </a:t>
            </a:r>
            <a:endParaRPr lang="en-US" altLang="zh-CN" sz="2800" b="0" kern="100" baseline="-250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2" name="文本框 41"/>
          <p:cNvSpPr txBox="1"/>
          <p:nvPr>
            <p:custDataLst>
              <p:tags r:id="rId10"/>
            </p:custDataLst>
          </p:nvPr>
        </p:nvSpPr>
        <p:spPr>
          <a:xfrm>
            <a:off x="6306185" y="1951355"/>
            <a:ext cx="5243195" cy="1099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7000"/>
              </a:lnSpc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不同</a:t>
            </a:r>
            <a:r>
              <a:rPr lang="zh-CN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物质</a:t>
            </a:r>
            <a:r>
              <a:rPr lang="zh-CN" altLang="en-US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kern="10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baseline="-2500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正</a:t>
            </a:r>
            <a:r>
              <a:rPr lang="en-US" altLang="zh-CN" sz="2800" kern="100" baseline="-2500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(A) </a:t>
            </a:r>
            <a:r>
              <a:rPr lang="en-US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: </a:t>
            </a:r>
            <a:r>
              <a:rPr lang="en-US" altLang="zh-CN" sz="2800" i="1" kern="10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baseline="-2500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逆</a:t>
            </a:r>
            <a:r>
              <a:rPr lang="en-US" altLang="zh-CN" sz="2800" kern="100" baseline="-2500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(B)</a:t>
            </a:r>
            <a:r>
              <a:rPr lang="en-US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= </a:t>
            </a:r>
            <a:r>
              <a:rPr lang="zh-CN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化学计量数之比</a:t>
            </a:r>
            <a:endParaRPr lang="zh-CN" altLang="zh-CN" sz="2800" kern="10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4" name="文本框 43"/>
          <p:cNvSpPr txBox="1"/>
          <p:nvPr>
            <p:custDataLst>
              <p:tags r:id="rId11"/>
            </p:custDataLst>
          </p:nvPr>
        </p:nvSpPr>
        <p:spPr>
          <a:xfrm>
            <a:off x="2757170" y="3070860"/>
            <a:ext cx="580517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kumimoji="1" sz="2800" b="1" i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zh-CN" sz="3200" b="0" i="0">
                <a:ea typeface="微软雅黑" panose="020B0503020204020204" charset="-122"/>
                <a:sym typeface="+mn-ea"/>
              </a:rPr>
              <a:t>① </a:t>
            </a:r>
            <a:r>
              <a:rPr lang="zh-CN" altLang="zh-CN" sz="3200" b="0" i="0">
                <a:ea typeface="微软雅黑" panose="020B0503020204020204" charset="-122"/>
                <a:sym typeface="+mn-ea"/>
              </a:rPr>
              <a:t>各物质的</a:t>
            </a:r>
            <a:r>
              <a:rPr lang="en-US" altLang="zh-CN" sz="3200" b="0" i="0">
                <a:ea typeface="微软雅黑" panose="020B0503020204020204" charset="-122"/>
                <a:sym typeface="+mn-ea"/>
              </a:rPr>
              <a:t> m </a:t>
            </a:r>
            <a:r>
              <a:rPr lang="zh-CN" altLang="zh-CN" sz="3200" b="0" i="0">
                <a:ea typeface="微软雅黑" panose="020B0503020204020204" charset="-122"/>
                <a:sym typeface="+mn-ea"/>
              </a:rPr>
              <a:t>、</a:t>
            </a:r>
            <a:r>
              <a:rPr lang="en-US" altLang="zh-CN" sz="3200" b="0" i="0">
                <a:ea typeface="微软雅黑" panose="020B0503020204020204" charset="-122"/>
                <a:sym typeface="+mn-ea"/>
              </a:rPr>
              <a:t>n </a:t>
            </a:r>
            <a:r>
              <a:rPr lang="zh-CN" altLang="zh-CN" sz="3200" b="0" i="0">
                <a:ea typeface="微软雅黑" panose="020B0503020204020204" charset="-122"/>
                <a:sym typeface="+mn-ea"/>
              </a:rPr>
              <a:t>或</a:t>
            </a:r>
            <a:r>
              <a:rPr lang="en-US" altLang="zh-CN" sz="3200" b="0" i="0">
                <a:ea typeface="微软雅黑" panose="020B0503020204020204" charset="-122"/>
                <a:sym typeface="+mn-ea"/>
              </a:rPr>
              <a:t> </a:t>
            </a:r>
            <a:r>
              <a:rPr lang="en-US" altLang="zh-CN" sz="3200" b="0">
                <a:ea typeface="微软雅黑" panose="020B0503020204020204" charset="-122"/>
                <a:sym typeface="+mn-ea"/>
              </a:rPr>
              <a:t>c</a:t>
            </a:r>
            <a:r>
              <a:rPr lang="en-US" altLang="zh-CN" sz="3200" b="0" i="0">
                <a:ea typeface="微软雅黑" panose="020B0503020204020204" charset="-122"/>
                <a:sym typeface="+mn-ea"/>
              </a:rPr>
              <a:t>  </a:t>
            </a:r>
            <a:r>
              <a:rPr lang="zh-CN" altLang="zh-CN" sz="3200" b="0" i="0">
                <a:ea typeface="微软雅黑" panose="020B0503020204020204" charset="-122"/>
                <a:sym typeface="+mn-ea"/>
              </a:rPr>
              <a:t>不变</a:t>
            </a:r>
            <a:endParaRPr lang="zh-CN" altLang="zh-CN" sz="3200" b="0" i="0">
              <a:ea typeface="微软雅黑" panose="020B0503020204020204" charset="-122"/>
              <a:sym typeface="+mn-ea"/>
            </a:endParaRPr>
          </a:p>
        </p:txBody>
      </p:sp>
      <p:sp>
        <p:nvSpPr>
          <p:cNvPr id="46" name="文本框 45"/>
          <p:cNvSpPr txBox="1"/>
          <p:nvPr>
            <p:custDataLst>
              <p:tags r:id="rId12"/>
            </p:custDataLst>
          </p:nvPr>
        </p:nvSpPr>
        <p:spPr>
          <a:xfrm>
            <a:off x="2791460" y="4133850"/>
            <a:ext cx="932878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kumimoji="1" sz="2800" b="0" i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3200">
                <a:sym typeface="+mn-ea"/>
              </a:rPr>
              <a:t>② </a:t>
            </a:r>
            <a:r>
              <a:rPr lang="zh-CN" altLang="zh-CN" sz="3200">
                <a:sym typeface="+mn-ea"/>
              </a:rPr>
              <a:t>各物质的百分含量不变</a:t>
            </a:r>
            <a:endParaRPr lang="en-US" altLang="zh-CN" sz="3200">
              <a:sym typeface="+mn-ea"/>
            </a:endParaRPr>
          </a:p>
          <a:p>
            <a:pPr>
              <a:spcBef>
                <a:spcPct val="0"/>
              </a:spcBef>
            </a:pPr>
            <a:r>
              <a:rPr lang="en-US" altLang="zh-CN" sz="3200">
                <a:sym typeface="+mn-ea"/>
              </a:rPr>
              <a:t>     (</a:t>
            </a:r>
            <a:r>
              <a:rPr lang="zh-CN" altLang="zh-CN" sz="3200">
                <a:sym typeface="+mn-ea"/>
              </a:rPr>
              <a:t>物质的量分数、质量分数</a:t>
            </a:r>
            <a:r>
              <a:rPr lang="zh-CN" altLang="en-US" sz="3200">
                <a:sym typeface="+mn-ea"/>
              </a:rPr>
              <a:t>、转化率、产率</a:t>
            </a:r>
            <a:r>
              <a:rPr lang="zh-CN" altLang="zh-CN" sz="3200">
                <a:sym typeface="+mn-ea"/>
              </a:rPr>
              <a:t>等</a:t>
            </a:r>
            <a:r>
              <a:rPr lang="en-US" altLang="zh-CN" sz="3200">
                <a:sym typeface="+mn-ea"/>
              </a:rPr>
              <a:t>)</a:t>
            </a:r>
            <a:endParaRPr lang="en-US" altLang="zh-CN" sz="3200">
              <a:sym typeface="+mn-ea"/>
            </a:endParaRPr>
          </a:p>
        </p:txBody>
      </p:sp>
      <p:sp>
        <p:nvSpPr>
          <p:cNvPr id="47" name="左大括号 46"/>
          <p:cNvSpPr/>
          <p:nvPr>
            <p:custDataLst>
              <p:tags r:id="rId13"/>
            </p:custDataLst>
          </p:nvPr>
        </p:nvSpPr>
        <p:spPr>
          <a:xfrm>
            <a:off x="608965" y="2204720"/>
            <a:ext cx="339090" cy="3342005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400"/>
          </a:p>
        </p:txBody>
      </p:sp>
      <p:sp>
        <p:nvSpPr>
          <p:cNvPr id="48" name="左大括号 47"/>
          <p:cNvSpPr/>
          <p:nvPr>
            <p:custDataLst>
              <p:tags r:id="rId14"/>
            </p:custDataLst>
          </p:nvPr>
        </p:nvSpPr>
        <p:spPr>
          <a:xfrm>
            <a:off x="2475865" y="3118485"/>
            <a:ext cx="304800" cy="3114040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400"/>
          </a:p>
        </p:txBody>
      </p:sp>
      <p:sp>
        <p:nvSpPr>
          <p:cNvPr id="49" name="矩形 7"/>
          <p:cNvSpPr/>
          <p:nvPr>
            <p:custDataLst>
              <p:tags r:id="rId15"/>
            </p:custDataLst>
          </p:nvPr>
        </p:nvSpPr>
        <p:spPr>
          <a:xfrm>
            <a:off x="2780665" y="5576570"/>
            <a:ext cx="7299960" cy="574675"/>
          </a:xfrm>
          <a:prstGeom prst="rect">
            <a:avLst/>
          </a:prstGeom>
          <a:solidFill>
            <a:srgbClr val="1C7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">
              <a:solidFill>
                <a:prstClr val="white"/>
              </a:solidFill>
            </a:endParaRPr>
          </a:p>
        </p:txBody>
      </p:sp>
      <p:sp>
        <p:nvSpPr>
          <p:cNvPr id="50" name="文本框 49"/>
          <p:cNvSpPr txBox="1"/>
          <p:nvPr>
            <p:custDataLst>
              <p:tags r:id="rId16"/>
            </p:custDataLst>
          </p:nvPr>
        </p:nvSpPr>
        <p:spPr>
          <a:xfrm>
            <a:off x="2914650" y="5542280"/>
            <a:ext cx="726694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kumimoji="1" sz="2800" b="1" i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zh-CN" altLang="en-US" sz="3200" b="0" i="0">
                <a:ea typeface="微软雅黑" panose="020B0503020204020204" charset="-122"/>
                <a:sym typeface="+mn-ea"/>
              </a:rPr>
              <a:t>③</a:t>
            </a:r>
            <a:r>
              <a:rPr lang="en-US" altLang="zh-CN" sz="3200" b="0" i="0">
                <a:ea typeface="微软雅黑" panose="020B0503020204020204" charset="-122"/>
                <a:sym typeface="+mn-ea"/>
              </a:rPr>
              <a:t> </a:t>
            </a:r>
            <a:r>
              <a:rPr lang="zh-CN" altLang="en-US" sz="3200" b="0" i="0">
                <a:ea typeface="微软雅黑" panose="020B0503020204020204" charset="-122"/>
                <a:sym typeface="+mn-ea"/>
              </a:rPr>
              <a:t>颜色、温度（绝热体系）不再改变</a:t>
            </a:r>
            <a:endParaRPr lang="zh-CN" altLang="en-US" sz="3200" b="0" i="0">
              <a:ea typeface="微软雅黑" panose="020B0503020204020204" charset="-122"/>
              <a:sym typeface="+mn-ea"/>
            </a:endParaRPr>
          </a:p>
        </p:txBody>
      </p:sp>
      <p:sp>
        <p:nvSpPr>
          <p:cNvPr id="52" name="Text Box 1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3971925" y="958850"/>
            <a:ext cx="4603115" cy="49212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3200"/>
              <a:t>“正逆相等，变量不变”</a:t>
            </a:r>
            <a:endParaRPr lang="zh-CN" altLang="en-US" sz="3200"/>
          </a:p>
        </p:txBody>
      </p:sp>
      <p:sp>
        <p:nvSpPr>
          <p:cNvPr id="4" name="矩形 20495"/>
          <p:cNvSpPr/>
          <p:nvPr>
            <p:custDataLst>
              <p:tags r:id="rId18"/>
            </p:custDataLst>
          </p:nvPr>
        </p:nvSpPr>
        <p:spPr>
          <a:xfrm>
            <a:off x="181610" y="220980"/>
            <a:ext cx="5499100" cy="58356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zh-CN" sz="3200" b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化学平衡状态判定的小结</a:t>
            </a:r>
            <a:endParaRPr lang="zh-CN" altLang="zh-CN" sz="3200" b="1">
              <a:solidFill>
                <a:srgbClr val="FFFFFF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  <p:bldP spid="38" grpId="0"/>
      <p:bldP spid="39" grpId="0"/>
      <p:bldP spid="40" grpId="0"/>
      <p:bldP spid="41" grpId="0"/>
      <p:bldP spid="42" grpId="0"/>
      <p:bldP spid="44" grpId="0"/>
      <p:bldP spid="46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108585"/>
            <a:ext cx="12178665" cy="3492500"/>
          </a:xfrm>
          <a:prstGeom prst="rect">
            <a:avLst/>
          </a:prstGeom>
        </p:spPr>
      </p:pic>
      <p:pic>
        <p:nvPicPr>
          <p:cNvPr id="10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3601085"/>
            <a:ext cx="12078970" cy="2664460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5617845" y="2261870"/>
            <a:ext cx="23628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三段式法？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5" name="椭圆 4"/>
          <p:cNvSpPr/>
          <p:nvPr>
            <p:custDataLst>
              <p:tags r:id="rId6"/>
            </p:custDataLst>
          </p:nvPr>
        </p:nvSpPr>
        <p:spPr>
          <a:xfrm>
            <a:off x="0" y="1872615"/>
            <a:ext cx="539750" cy="53975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7"/>
            </p:custDataLst>
          </p:nvPr>
        </p:nvSpPr>
        <p:spPr>
          <a:xfrm>
            <a:off x="539750" y="4500880"/>
            <a:ext cx="539750" cy="53975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>
            <p:custDataLst>
              <p:tags r:id="rId8"/>
            </p:custDataLst>
          </p:nvPr>
        </p:nvSpPr>
        <p:spPr>
          <a:xfrm>
            <a:off x="440690" y="5834380"/>
            <a:ext cx="539750" cy="53975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0" y="3709035"/>
            <a:ext cx="529590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/>
              <a:t> 7</a:t>
            </a:r>
            <a:endParaRPr lang="en-US" altLang="zh-CN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4310" y="63500"/>
            <a:ext cx="11839575" cy="2837180"/>
          </a:xfrm>
          <a:prstGeom prst="rect">
            <a:avLst/>
          </a:prstGeom>
        </p:spPr>
      </p:pic>
      <p:sp>
        <p:nvSpPr>
          <p:cNvPr id="687106" name="文本框 687105"/>
          <p:cNvSpPr txBox="1"/>
          <p:nvPr>
            <p:custDataLst>
              <p:tags r:id="rId3"/>
            </p:custDataLst>
          </p:nvPr>
        </p:nvSpPr>
        <p:spPr>
          <a:xfrm>
            <a:off x="194310" y="2994025"/>
            <a:ext cx="1182116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b="1">
                <a:solidFill>
                  <a:srgbClr val="000000"/>
                </a:solidFill>
                <a:latin typeface="+mn-ea"/>
              </a:rPr>
              <a:t>在水溶液中进行的反应</a:t>
            </a:r>
            <a:r>
              <a:rPr lang="en-US" altLang="zh-CN" sz="2400" b="1">
                <a:solidFill>
                  <a:srgbClr val="000000"/>
                </a:solidFill>
                <a:latin typeface="+mn-ea"/>
              </a:rPr>
              <a:t>FeCl</a:t>
            </a:r>
            <a:r>
              <a:rPr lang="en-US" altLang="zh-CN" sz="2400" b="1" baseline="-30000">
                <a:solidFill>
                  <a:srgbClr val="000000"/>
                </a:solidFill>
                <a:latin typeface="+mn-ea"/>
              </a:rPr>
              <a:t>3</a:t>
            </a:r>
            <a:r>
              <a:rPr lang="en-US" altLang="zh-CN" sz="2400" b="1">
                <a:solidFill>
                  <a:srgbClr val="000000"/>
                </a:solidFill>
                <a:latin typeface="+mn-ea"/>
              </a:rPr>
              <a:t>+3KSCN      Fe(SCN)</a:t>
            </a:r>
            <a:r>
              <a:rPr lang="en-US" altLang="zh-CN" sz="2400" b="1" baseline="-30000">
                <a:solidFill>
                  <a:srgbClr val="000000"/>
                </a:solidFill>
                <a:latin typeface="+mn-ea"/>
              </a:rPr>
              <a:t>3</a:t>
            </a:r>
            <a:r>
              <a:rPr lang="en-US" altLang="zh-CN" sz="2400" b="1">
                <a:solidFill>
                  <a:srgbClr val="000000"/>
                </a:solidFill>
                <a:latin typeface="+mn-ea"/>
              </a:rPr>
              <a:t>+3KCl</a:t>
            </a:r>
            <a:r>
              <a:rPr lang="zh-CN" altLang="en-US" sz="2400" b="1">
                <a:solidFill>
                  <a:srgbClr val="000000"/>
                </a:solidFill>
                <a:latin typeface="+mn-ea"/>
              </a:rPr>
              <a:t>进行一段时间后</a:t>
            </a:r>
            <a:r>
              <a:rPr lang="en-US" altLang="zh-CN" sz="2400" b="1">
                <a:solidFill>
                  <a:srgbClr val="000000"/>
                </a:solidFill>
                <a:latin typeface="+mn-ea"/>
              </a:rPr>
              <a:t>,</a:t>
            </a:r>
            <a:r>
              <a:rPr lang="zh-CN" altLang="en-US" sz="2400" b="1">
                <a:solidFill>
                  <a:srgbClr val="000000"/>
                </a:solidFill>
                <a:latin typeface="+mn-ea"/>
              </a:rPr>
              <a:t>加入少量</a:t>
            </a:r>
            <a:r>
              <a:rPr lang="en-US" altLang="zh-CN" sz="2400" b="1">
                <a:solidFill>
                  <a:srgbClr val="000000"/>
                </a:solidFill>
                <a:latin typeface="+mn-ea"/>
              </a:rPr>
              <a:t>FeCl</a:t>
            </a:r>
            <a:r>
              <a:rPr lang="en-US" altLang="zh-CN" sz="2400" b="1" baseline="-30000">
                <a:solidFill>
                  <a:srgbClr val="000000"/>
                </a:solidFill>
                <a:latin typeface="+mn-ea"/>
              </a:rPr>
              <a:t>3</a:t>
            </a:r>
            <a:r>
              <a:rPr lang="zh-CN" altLang="en-US" sz="2400" b="1">
                <a:solidFill>
                  <a:srgbClr val="000000"/>
                </a:solidFill>
                <a:latin typeface="+mn-ea"/>
              </a:rPr>
              <a:t>固体</a:t>
            </a:r>
            <a:r>
              <a:rPr lang="en-US" altLang="zh-CN" sz="2400" b="1">
                <a:solidFill>
                  <a:srgbClr val="000000"/>
                </a:solidFill>
                <a:latin typeface="+mn-ea"/>
              </a:rPr>
              <a:t>,</a:t>
            </a:r>
            <a:r>
              <a:rPr lang="zh-CN" altLang="en-US" sz="2400" b="1">
                <a:solidFill>
                  <a:srgbClr val="000000"/>
                </a:solidFill>
                <a:latin typeface="+mn-ea"/>
              </a:rPr>
              <a:t>对反应速率有何影响</a:t>
            </a:r>
            <a:r>
              <a:rPr lang="en-US" altLang="zh-CN" sz="2400" b="1">
                <a:solidFill>
                  <a:srgbClr val="000000"/>
                </a:solidFill>
                <a:latin typeface="+mn-ea"/>
              </a:rPr>
              <a:t>?</a:t>
            </a:r>
            <a:r>
              <a:rPr lang="zh-CN" altLang="en-US" sz="2400" b="1">
                <a:solidFill>
                  <a:srgbClr val="000000"/>
                </a:solidFill>
                <a:latin typeface="+mn-ea"/>
              </a:rPr>
              <a:t>加入少量</a:t>
            </a:r>
            <a:r>
              <a:rPr lang="en-US" altLang="zh-CN" sz="2400" b="1" err="1">
                <a:solidFill>
                  <a:srgbClr val="000000"/>
                </a:solidFill>
                <a:latin typeface="+mn-ea"/>
              </a:rPr>
              <a:t>KCl</a:t>
            </a:r>
            <a:r>
              <a:rPr lang="zh-CN" altLang="en-US" sz="2400" b="1" err="1">
                <a:solidFill>
                  <a:srgbClr val="000000"/>
                </a:solidFill>
                <a:latin typeface="+mn-ea"/>
              </a:rPr>
              <a:t>固体呢</a:t>
            </a:r>
            <a:r>
              <a:rPr lang="en-US" altLang="zh-CN" sz="2400" b="1">
                <a:solidFill>
                  <a:srgbClr val="000000"/>
                </a:solidFill>
                <a:latin typeface="+mn-ea"/>
              </a:rPr>
              <a:t>?</a:t>
            </a:r>
            <a:r>
              <a:rPr lang="zh-CN" altLang="en-US" sz="2400" b="1">
                <a:solidFill>
                  <a:srgbClr val="000000"/>
                </a:solidFill>
                <a:latin typeface="+mn-ea"/>
              </a:rPr>
              <a:t>加入少量</a:t>
            </a:r>
            <a:r>
              <a:rPr lang="en-US" altLang="zh-CN" sz="2400" b="1">
                <a:solidFill>
                  <a:srgbClr val="000000"/>
                </a:solidFill>
                <a:latin typeface="+mn-ea"/>
              </a:rPr>
              <a:t>KCl</a:t>
            </a:r>
            <a:r>
              <a:rPr lang="zh-CN" altLang="en-US" sz="2400" b="1">
                <a:solidFill>
                  <a:srgbClr val="000000"/>
                </a:solidFill>
                <a:latin typeface="+mn-ea"/>
              </a:rPr>
              <a:t>溶液呢？</a:t>
            </a:r>
            <a:endParaRPr lang="zh-CN" altLang="en-US" sz="2400" b="1">
              <a:solidFill>
                <a:srgbClr val="000000"/>
              </a:solidFill>
              <a:latin typeface="+mn-ea"/>
            </a:endParaRPr>
          </a:p>
        </p:txBody>
      </p:sp>
      <p:graphicFrame>
        <p:nvGraphicFramePr>
          <p:cNvPr id="687107" name="对象 687106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5155565" y="3286125"/>
          <a:ext cx="753745" cy="285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" r:id="rId5" imgW="622300" imgH="342900" progId="Equation.DSMT4">
                  <p:embed/>
                </p:oleObj>
              </mc:Choice>
              <mc:Fallback>
                <p:oleObj name="" r:id="rId5" imgW="622300" imgH="3429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55565" y="3286125"/>
                        <a:ext cx="753745" cy="2851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1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8760" y="132715"/>
            <a:ext cx="11838940" cy="340423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372745" y="132715"/>
            <a:ext cx="529590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/>
              <a:t> 11</a:t>
            </a:r>
            <a:endParaRPr lang="en-US" altLang="zh-CN"/>
          </a:p>
        </p:txBody>
      </p:sp>
      <p:sp>
        <p:nvSpPr>
          <p:cNvPr id="52" name="Text Box 1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38760" y="3605530"/>
            <a:ext cx="8790940" cy="49212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3200" b="0"/>
              <a:t>升高温度更有利于加快活化能比较大的反应</a:t>
            </a:r>
            <a:endParaRPr lang="zh-CN" altLang="en-US" sz="32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94335" y="1130300"/>
            <a:ext cx="4015740" cy="2958465"/>
          </a:xfrm>
          <a:prstGeom prst="round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827" y="4391495"/>
            <a:ext cx="11833407" cy="185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326" y="159634"/>
            <a:ext cx="9240037" cy="66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zh-CN" alt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定量研究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化学反应速率</a:t>
            </a:r>
            <a:r>
              <a:rPr lang="zh-CN" alt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的</a:t>
            </a:r>
            <a:r>
              <a:rPr lang="zh-CN" alt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应用价值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588510" y="1158240"/>
            <a:ext cx="3015615" cy="29343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888605" y="1199515"/>
            <a:ext cx="3778885" cy="2820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>
            <p:custDataLst>
              <p:tags r:id="rId1"/>
            </p:custDataLst>
          </p:nvPr>
        </p:nvSpPr>
        <p:spPr>
          <a:xfrm>
            <a:off x="238125" y="3493770"/>
            <a:ext cx="3116580" cy="95313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algn="just">
              <a:lnSpc>
                <a:spcPct val="100000"/>
              </a:lnSpc>
              <a:buClrTx/>
              <a:buSzTx/>
              <a:buFont typeface="Arial" panose="020B0604020202020204" pitchFamily="34" charset="0"/>
            </a:pPr>
            <a:r>
              <a:rPr lang="zh-CN" altLang="en-US" sz="2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（二）</a:t>
            </a:r>
            <a:r>
              <a:rPr lang="zh-CN" altLang="zh-CN" sz="2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选择可观测、易操作的变量</a:t>
            </a:r>
            <a:endParaRPr lang="zh-CN" altLang="zh-CN" sz="28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2332" y="2471470"/>
            <a:ext cx="2553759" cy="185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4" name="组合 43"/>
          <p:cNvGrpSpPr/>
          <p:nvPr>
            <p:custDataLst>
              <p:tags r:id="rId4"/>
            </p:custDataLst>
          </p:nvPr>
        </p:nvGrpSpPr>
        <p:grpSpPr>
          <a:xfrm>
            <a:off x="890305" y="4701811"/>
            <a:ext cx="1160780" cy="1989455"/>
            <a:chOff x="15586" y="5279"/>
            <a:chExt cx="1828" cy="3133"/>
          </a:xfrm>
        </p:grpSpPr>
        <p:sp>
          <p:nvSpPr>
            <p:cNvPr id="23" name="矩形 22"/>
            <p:cNvSpPr/>
            <p:nvPr>
              <p:custDataLst>
                <p:tags r:id="rId5"/>
              </p:custDataLst>
            </p:nvPr>
          </p:nvSpPr>
          <p:spPr>
            <a:xfrm>
              <a:off x="15586" y="7590"/>
              <a:ext cx="1828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zh-CN" sz="2800" b="1">
                  <a:latin typeface="黑体" panose="02010609060101010101" charset="-122"/>
                  <a:ea typeface="黑体" panose="02010609060101010101" charset="-122"/>
                  <a:cs typeface="Calibri" panose="020F0502020204030204"/>
                </a:rPr>
                <a:t>pH</a:t>
              </a:r>
              <a:r>
                <a:rPr lang="zh-CN" altLang="en-US" sz="2800" b="1">
                  <a:latin typeface="黑体" panose="02010609060101010101" charset="-122"/>
                  <a:ea typeface="黑体" panose="02010609060101010101" charset="-122"/>
                  <a:cs typeface="Calibri" panose="020F0502020204030204"/>
                </a:rPr>
                <a:t>计</a:t>
              </a:r>
              <a:r>
                <a:rPr lang="en-US" altLang="zh-CN" sz="2800" b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华文新魏" panose="02010800040101010101" pitchFamily="2" charset="-122"/>
                  <a:ea typeface="华文新魏" panose="02010800040101010101" pitchFamily="2" charset="-122"/>
                  <a:cs typeface="微软雅黑" panose="020B0503020204020204" charset="-122"/>
                </a:rPr>
                <a:t> </a:t>
              </a:r>
              <a:endParaRPr lang="en-US" altLang="zh-CN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charset="-122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5685" y="5279"/>
              <a:ext cx="1401" cy="2228"/>
            </a:xfrm>
            <a:prstGeom prst="rect">
              <a:avLst/>
            </a:prstGeom>
          </p:spPr>
        </p:pic>
      </p:grpSp>
      <p:grpSp>
        <p:nvGrpSpPr>
          <p:cNvPr id="40" name="组合 39"/>
          <p:cNvGrpSpPr/>
          <p:nvPr>
            <p:custDataLst>
              <p:tags r:id="rId8"/>
            </p:custDataLst>
          </p:nvPr>
        </p:nvGrpSpPr>
        <p:grpSpPr>
          <a:xfrm>
            <a:off x="3360008" y="3147930"/>
            <a:ext cx="1797685" cy="1873885"/>
            <a:chOff x="5453" y="4160"/>
            <a:chExt cx="2831" cy="2951"/>
          </a:xfrm>
        </p:grpSpPr>
        <p:sp>
          <p:nvSpPr>
            <p:cNvPr id="7" name="矩形 6"/>
            <p:cNvSpPr/>
            <p:nvPr>
              <p:custDataLst>
                <p:tags r:id="rId9"/>
              </p:custDataLst>
            </p:nvPr>
          </p:nvSpPr>
          <p:spPr>
            <a:xfrm>
              <a:off x="5791" y="4241"/>
              <a:ext cx="1414" cy="774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just">
                <a:lnSpc>
                  <a:spcPts val="3120"/>
                </a:lnSpc>
                <a:buFont typeface="Arial" panose="020B0604020202020204" pitchFamily="34" charset="0"/>
              </a:pPr>
              <a:r>
                <a:rPr lang="zh-CN" altLang="zh-CN" sz="2800" b="1">
                  <a:latin typeface="黑体" panose="02010609060101010101" charset="-122"/>
                  <a:ea typeface="黑体" panose="02010609060101010101" charset="-122"/>
                  <a:sym typeface="+mn-ea"/>
                </a:rPr>
                <a:t>气体</a:t>
              </a:r>
              <a:endParaRPr lang="zh-CN" altLang="zh-CN" sz="2800" b="1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10"/>
              </p:custDataLst>
            </p:nvPr>
          </p:nvSpPr>
          <p:spPr>
            <a:xfrm>
              <a:off x="5744" y="6337"/>
              <a:ext cx="2540" cy="774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just">
                <a:lnSpc>
                  <a:spcPts val="3120"/>
                </a:lnSpc>
                <a:buFont typeface="Arial" panose="020B0604020202020204" pitchFamily="34" charset="0"/>
              </a:pPr>
              <a:r>
                <a:rPr lang="zh-CN" altLang="zh-CN" sz="2800" b="1">
                  <a:latin typeface="黑体" panose="02010609060101010101" charset="-122"/>
                  <a:ea typeface="黑体" panose="02010609060101010101" charset="-122"/>
                  <a:sym typeface="+mn-ea"/>
                </a:rPr>
                <a:t>离子浓度</a:t>
              </a:r>
              <a:endParaRPr lang="zh-CN" altLang="zh-CN" sz="2800" b="1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3" name="AutoShape 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453" y="4160"/>
              <a:ext cx="352" cy="2202"/>
            </a:xfrm>
            <a:prstGeom prst="leftBrace">
              <a:avLst>
                <a:gd name="adj1" fmla="val 53076"/>
                <a:gd name="adj2" fmla="val 50000"/>
              </a:avLst>
            </a:prstGeom>
            <a:noFill/>
            <a:ln w="34925" algn="ctr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46" name="组合 45"/>
          <p:cNvGrpSpPr/>
          <p:nvPr>
            <p:custDataLst>
              <p:tags r:id="rId12"/>
            </p:custDataLst>
          </p:nvPr>
        </p:nvGrpSpPr>
        <p:grpSpPr>
          <a:xfrm>
            <a:off x="5215612" y="3970795"/>
            <a:ext cx="1443836" cy="1951990"/>
            <a:chOff x="8164" y="5521"/>
            <a:chExt cx="2274" cy="3074"/>
          </a:xfrm>
        </p:grpSpPr>
        <p:sp>
          <p:nvSpPr>
            <p:cNvPr id="13" name="矩形 12"/>
            <p:cNvSpPr/>
            <p:nvPr>
              <p:custDataLst>
                <p:tags r:id="rId13"/>
              </p:custDataLst>
            </p:nvPr>
          </p:nvSpPr>
          <p:spPr>
            <a:xfrm>
              <a:off x="8461" y="7821"/>
              <a:ext cx="1977" cy="774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just">
                <a:lnSpc>
                  <a:spcPts val="3120"/>
                </a:lnSpc>
                <a:buFont typeface="Arial" panose="020B0604020202020204" pitchFamily="34" charset="0"/>
              </a:pPr>
              <a:r>
                <a:rPr lang="zh-CN" altLang="zh-CN" sz="2800" b="1">
                  <a:solidFill>
                    <a:srgbClr val="00B05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电导率</a:t>
              </a:r>
              <a:endParaRPr lang="zh-CN" altLang="zh-CN" sz="2800" b="1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14"/>
              </p:custDataLst>
            </p:nvPr>
          </p:nvSpPr>
          <p:spPr>
            <a:xfrm>
              <a:off x="8607" y="5521"/>
              <a:ext cx="854" cy="774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just">
                <a:lnSpc>
                  <a:spcPts val="3120"/>
                </a:lnSpc>
                <a:buFont typeface="Arial" panose="020B0604020202020204" pitchFamily="34" charset="0"/>
              </a:pPr>
              <a:r>
                <a:rPr lang="zh-CN" altLang="zh-CN" sz="2800" b="1">
                  <a:latin typeface="黑体" panose="02010609060101010101" charset="-122"/>
                  <a:ea typeface="黑体" panose="02010609060101010101" charset="-122"/>
                  <a:sym typeface="+mn-ea"/>
                </a:rPr>
                <a:t>pH</a:t>
              </a:r>
              <a:endParaRPr lang="zh-CN" altLang="zh-CN" sz="2800" b="1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15"/>
              </p:custDataLst>
            </p:nvPr>
          </p:nvSpPr>
          <p:spPr>
            <a:xfrm>
              <a:off x="8530" y="7042"/>
              <a:ext cx="1414" cy="774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just">
                <a:lnSpc>
                  <a:spcPts val="3120"/>
                </a:lnSpc>
                <a:buFont typeface="Arial" panose="020B0604020202020204" pitchFamily="34" charset="0"/>
              </a:pPr>
              <a:r>
                <a:rPr lang="zh-CN" altLang="zh-CN" sz="2800" b="1">
                  <a:latin typeface="黑体" panose="02010609060101010101" charset="-122"/>
                  <a:ea typeface="黑体" panose="02010609060101010101" charset="-122"/>
                  <a:sym typeface="+mn-ea"/>
                </a:rPr>
                <a:t>颜色</a:t>
              </a:r>
              <a:endParaRPr lang="zh-CN" altLang="zh-CN" sz="2800" b="1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16"/>
              </p:custDataLst>
            </p:nvPr>
          </p:nvSpPr>
          <p:spPr>
            <a:xfrm>
              <a:off x="8435" y="6262"/>
              <a:ext cx="1977" cy="774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just">
                <a:lnSpc>
                  <a:spcPts val="3120"/>
                </a:lnSpc>
                <a:buFont typeface="Arial" panose="020B0604020202020204" pitchFamily="34" charset="0"/>
              </a:pPr>
              <a:r>
                <a:rPr lang="zh-CN" altLang="zh-CN" sz="2800" b="1">
                  <a:solidFill>
                    <a:srgbClr val="00B05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浑浊度</a:t>
              </a:r>
              <a:endParaRPr lang="zh-CN" altLang="zh-CN" sz="2800" b="1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16" name="AutoShape 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8164" y="5744"/>
              <a:ext cx="352" cy="2202"/>
            </a:xfrm>
            <a:prstGeom prst="leftBrace">
              <a:avLst>
                <a:gd name="adj1" fmla="val 53076"/>
                <a:gd name="adj2" fmla="val 50000"/>
              </a:avLst>
            </a:prstGeom>
            <a:noFill/>
            <a:ln w="34925" algn="ctr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algn="l" eaLnBrk="1" hangingPunct="1">
                <a:buClrTx/>
                <a:buSzTx/>
                <a:buFontTx/>
              </a:pPr>
              <a:endPara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endParaRPr>
            </a:p>
          </p:txBody>
        </p:sp>
      </p:grpSp>
      <p:grpSp>
        <p:nvGrpSpPr>
          <p:cNvPr id="42" name="组合 41"/>
          <p:cNvGrpSpPr/>
          <p:nvPr>
            <p:custDataLst>
              <p:tags r:id="rId18"/>
            </p:custDataLst>
          </p:nvPr>
        </p:nvGrpSpPr>
        <p:grpSpPr>
          <a:xfrm>
            <a:off x="4476593" y="2606653"/>
            <a:ext cx="1212850" cy="1436370"/>
            <a:chOff x="7235" y="3415"/>
            <a:chExt cx="1910" cy="2262"/>
          </a:xfrm>
        </p:grpSpPr>
        <p:sp>
          <p:nvSpPr>
            <p:cNvPr id="12" name="矩形 11"/>
            <p:cNvSpPr/>
            <p:nvPr>
              <p:custDataLst>
                <p:tags r:id="rId19"/>
              </p:custDataLst>
            </p:nvPr>
          </p:nvSpPr>
          <p:spPr>
            <a:xfrm>
              <a:off x="7731" y="4903"/>
              <a:ext cx="1414" cy="774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just">
                <a:lnSpc>
                  <a:spcPts val="3120"/>
                </a:lnSpc>
                <a:buFont typeface="Arial" panose="020B0604020202020204" pitchFamily="34" charset="0"/>
              </a:pPr>
              <a:r>
                <a:rPr lang="zh-CN" altLang="zh-CN" sz="2800" b="1">
                  <a:solidFill>
                    <a:srgbClr val="00B05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颜色</a:t>
              </a:r>
              <a:endParaRPr lang="zh-CN" altLang="zh-CN" sz="2800" b="1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grpSp>
          <p:nvGrpSpPr>
            <p:cNvPr id="41" name="组合 40"/>
            <p:cNvGrpSpPr/>
            <p:nvPr>
              <p:custDataLst>
                <p:tags r:id="rId20"/>
              </p:custDataLst>
            </p:nvPr>
          </p:nvGrpSpPr>
          <p:grpSpPr>
            <a:xfrm>
              <a:off x="7235" y="3415"/>
              <a:ext cx="1910" cy="1707"/>
              <a:chOff x="7235" y="3415"/>
              <a:chExt cx="1910" cy="1707"/>
            </a:xfrm>
          </p:grpSpPr>
          <p:sp>
            <p:nvSpPr>
              <p:cNvPr id="10" name="矩形 9"/>
              <p:cNvSpPr/>
              <p:nvPr>
                <p:custDataLst>
                  <p:tags r:id="rId21"/>
                </p:custDataLst>
              </p:nvPr>
            </p:nvSpPr>
            <p:spPr>
              <a:xfrm>
                <a:off x="7651" y="3415"/>
                <a:ext cx="1414" cy="774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just">
                  <a:lnSpc>
                    <a:spcPts val="3120"/>
                  </a:lnSpc>
                  <a:buFont typeface="Arial" panose="020B0604020202020204" pitchFamily="34" charset="0"/>
                </a:pPr>
                <a:r>
                  <a:rPr lang="zh-CN" altLang="zh-CN" sz="2800" b="1">
                    <a:solidFill>
                      <a:srgbClr val="00B050"/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体积</a:t>
                </a:r>
                <a:endParaRPr lang="zh-CN" altLang="zh-CN" sz="2800" b="1">
                  <a:solidFill>
                    <a:srgbClr val="00B05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endParaRPr>
              </a:p>
            </p:txBody>
          </p:sp>
          <p:sp>
            <p:nvSpPr>
              <p:cNvPr id="11" name="矩形 10"/>
              <p:cNvSpPr/>
              <p:nvPr>
                <p:custDataLst>
                  <p:tags r:id="rId22"/>
                </p:custDataLst>
              </p:nvPr>
            </p:nvSpPr>
            <p:spPr>
              <a:xfrm>
                <a:off x="7731" y="4160"/>
                <a:ext cx="1414" cy="774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just">
                  <a:lnSpc>
                    <a:spcPts val="3120"/>
                  </a:lnSpc>
                  <a:buFont typeface="Arial" panose="020B0604020202020204" pitchFamily="34" charset="0"/>
                </a:pPr>
                <a:r>
                  <a:rPr lang="zh-CN" altLang="zh-CN" sz="2800" b="1">
                    <a:solidFill>
                      <a:srgbClr val="00B050"/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压强</a:t>
                </a:r>
                <a:endParaRPr lang="zh-CN" altLang="zh-CN" sz="2800" b="1">
                  <a:solidFill>
                    <a:srgbClr val="00B05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endParaRPr>
              </a:p>
            </p:txBody>
          </p:sp>
          <p:sp>
            <p:nvSpPr>
              <p:cNvPr id="19" name="AutoShape 8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7235" y="3595"/>
                <a:ext cx="423" cy="1527"/>
              </a:xfrm>
              <a:prstGeom prst="leftBrace">
                <a:avLst>
                  <a:gd name="adj1" fmla="val 53076"/>
                  <a:gd name="adj2" fmla="val 50000"/>
                </a:avLst>
              </a:prstGeom>
              <a:noFill/>
              <a:ln w="28575" algn="ctr">
                <a:solidFill>
                  <a:srgbClr val="C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 b="1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p:grpSp>
      </p:grpSp>
      <p:grpSp>
        <p:nvGrpSpPr>
          <p:cNvPr id="9" name="组合 8"/>
          <p:cNvGrpSpPr/>
          <p:nvPr>
            <p:custDataLst>
              <p:tags r:id="rId24"/>
            </p:custDataLst>
          </p:nvPr>
        </p:nvGrpSpPr>
        <p:grpSpPr>
          <a:xfrm>
            <a:off x="554581" y="1286531"/>
            <a:ext cx="3583053" cy="1597402"/>
            <a:chOff x="1230" y="2527"/>
            <a:chExt cx="8161" cy="2515"/>
          </a:xfrm>
        </p:grpSpPr>
        <p:grpSp>
          <p:nvGrpSpPr>
            <p:cNvPr id="18" name="组合 17"/>
            <p:cNvGrpSpPr/>
            <p:nvPr>
              <p:custDataLst>
                <p:tags r:id="rId25"/>
              </p:custDataLst>
            </p:nvPr>
          </p:nvGrpSpPr>
          <p:grpSpPr>
            <a:xfrm>
              <a:off x="2896" y="3262"/>
              <a:ext cx="6495" cy="1780"/>
              <a:chOff x="5291279" y="4608739"/>
              <a:chExt cx="2524686" cy="1130618"/>
            </a:xfrm>
          </p:grpSpPr>
          <p:sp>
            <p:nvSpPr>
              <p:cNvPr id="26" name="矩形 25"/>
              <p:cNvSpPr/>
              <p:nvPr>
                <p:custDataLst>
                  <p:tags r:id="rId26"/>
                </p:custDataLst>
              </p:nvPr>
            </p:nvSpPr>
            <p:spPr>
              <a:xfrm>
                <a:off x="5291279" y="4890151"/>
                <a:ext cx="698254" cy="583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l-GR" altLang="zh-CN" sz="3200" b="1" i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  <a:sym typeface="+mn-ea"/>
                  </a:rPr>
                  <a:t>υ</a:t>
                </a:r>
                <a:r>
                  <a:rPr lang="zh-CN" altLang="en-US" sz="3200" b="1">
                    <a:solidFill>
                      <a:schemeClr val="tx1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  <a:cs typeface="黑体" panose="02010609060101010101" charset="-122"/>
                  </a:rPr>
                  <a:t>＝</a:t>
                </a:r>
                <a:endParaRPr lang="zh-CN" altLang="en-US" sz="3200" b="1">
                  <a:solidFill>
                    <a:schemeClr val="tx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黑体" panose="02010609060101010101" charset="-122"/>
                </a:endParaRPr>
              </a:p>
            </p:txBody>
          </p:sp>
          <p:sp>
            <p:nvSpPr>
              <p:cNvPr id="27" name="矩形 26"/>
              <p:cNvSpPr/>
              <p:nvPr>
                <p:custDataLst>
                  <p:tags r:id="rId27"/>
                </p:custDataLst>
              </p:nvPr>
            </p:nvSpPr>
            <p:spPr>
              <a:xfrm>
                <a:off x="5784427" y="4663058"/>
                <a:ext cx="676329" cy="1076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l-GR" altLang="zh-CN" sz="3200" b="1">
                    <a:latin typeface="黑体" panose="02010609060101010101" charset="-122"/>
                    <a:ea typeface="华文新魏" panose="02010800040101010101" pitchFamily="2" charset="-122"/>
                    <a:cs typeface="Times New Roman" panose="02020603050405020304" pitchFamily="18" charset="0"/>
                    <a:sym typeface="+mn-ea"/>
                  </a:rPr>
                  <a:t>Δ</a:t>
                </a:r>
                <a:r>
                  <a:rPr lang="en-US" altLang="zh-CN" sz="3200" b="1" i="1"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18" charset="0"/>
                    <a:sym typeface="+mn-ea"/>
                  </a:rPr>
                  <a:t>c</a:t>
                </a:r>
                <a:endParaRPr lang="en-US" altLang="zh-CN" sz="3200" b="1" i="1"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18" charset="0"/>
                  <a:sym typeface="+mn-ea"/>
                </a:endParaRPr>
              </a:p>
              <a:p>
                <a:pPr algn="l"/>
                <a:r>
                  <a:rPr lang="en-US" altLang="zh-CN" sz="3200" b="1" err="1"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18" charset="0"/>
                    <a:sym typeface="+mn-ea"/>
                  </a:rPr>
                  <a:t>Δ</a:t>
                </a:r>
                <a:r>
                  <a:rPr lang="en-US" altLang="zh-CN" sz="3200" b="1" i="1" err="1"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18" charset="0"/>
                    <a:sym typeface="+mn-ea"/>
                  </a:rPr>
                  <a:t>t</a:t>
                </a:r>
                <a:endParaRPr lang="en-US" altLang="zh-CN" sz="3200" b="1"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矩形 30"/>
              <p:cNvSpPr/>
              <p:nvPr>
                <p:custDataLst>
                  <p:tags r:id="rId28"/>
                </p:custDataLst>
              </p:nvPr>
            </p:nvSpPr>
            <p:spPr>
              <a:xfrm>
                <a:off x="7218235" y="4608739"/>
                <a:ext cx="597730" cy="583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endParaRPr lang="zh-CN" altLang="en-US" sz="3200" b="1" i="1">
                  <a:solidFill>
                    <a:schemeClr val="tx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2" name="直接连接符 31"/>
              <p:cNvCxnSpPr/>
              <p:nvPr>
                <p:custDataLst>
                  <p:tags r:id="rId29"/>
                </p:custDataLst>
              </p:nvPr>
            </p:nvCxnSpPr>
            <p:spPr>
              <a:xfrm flipV="1">
                <a:off x="5857293" y="5201216"/>
                <a:ext cx="593017" cy="690"/>
              </a:xfrm>
              <a:prstGeom prst="line">
                <a:avLst/>
              </a:prstGeom>
              <a:noFill/>
              <a:ln w="31750" cap="flat">
                <a:solidFill>
                  <a:schemeClr val="tx1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33" name="文本框 32"/>
            <p:cNvSpPr txBox="1"/>
            <p:nvPr>
              <p:custDataLst>
                <p:tags r:id="rId30"/>
              </p:custDataLst>
            </p:nvPr>
          </p:nvSpPr>
          <p:spPr>
            <a:xfrm>
              <a:off x="1230" y="2527"/>
              <a:ext cx="6521" cy="87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3000" b="1">
                  <a:solidFill>
                    <a:srgbClr val="C00000"/>
                  </a:solidFill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（一）实验原理</a:t>
              </a:r>
              <a:endParaRPr lang="zh-CN" altLang="en-US" sz="3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47" name="组合 46"/>
          <p:cNvGrpSpPr/>
          <p:nvPr>
            <p:custDataLst>
              <p:tags r:id="rId31"/>
            </p:custDataLst>
          </p:nvPr>
        </p:nvGrpSpPr>
        <p:grpSpPr>
          <a:xfrm>
            <a:off x="3745455" y="1052742"/>
            <a:ext cx="6560185" cy="1383665"/>
            <a:chOff x="7853" y="952"/>
            <a:chExt cx="10331" cy="2179"/>
          </a:xfrm>
        </p:grpSpPr>
        <p:sp>
          <p:nvSpPr>
            <p:cNvPr id="34" name="矩形 33"/>
            <p:cNvSpPr/>
            <p:nvPr>
              <p:custDataLst>
                <p:tags r:id="rId32"/>
              </p:custDataLst>
            </p:nvPr>
          </p:nvSpPr>
          <p:spPr>
            <a:xfrm>
              <a:off x="8325" y="952"/>
              <a:ext cx="9859" cy="21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zh-CN" sz="2800" b="1">
                  <a:solidFill>
                    <a:srgbClr val="002060"/>
                  </a:solidFill>
                  <a:latin typeface="黑体" panose="02010609060101010101" charset="-122"/>
                  <a:ea typeface="黑体" panose="02010609060101010101" charset="-122"/>
                </a:rPr>
                <a:t>找与化学反应物质的</a:t>
              </a:r>
              <a:r>
                <a:rPr lang="zh-CN" altLang="zh-CN" sz="28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浓度相关的物理量</a:t>
              </a:r>
              <a:endParaRPr lang="en-US" altLang="zh-CN" sz="28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zh-CN" sz="2800" b="1">
                  <a:solidFill>
                    <a:srgbClr val="00206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找与该物理量</a:t>
              </a:r>
              <a:r>
                <a:rPr lang="zh-CN" altLang="zh-CN" sz="28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化学变化对应的时间</a:t>
              </a:r>
              <a:endParaRPr lang="zh-CN" altLang="zh-CN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38" name="AutoShape 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7853" y="1278"/>
              <a:ext cx="283" cy="1614"/>
            </a:xfrm>
            <a:prstGeom prst="leftBrace">
              <a:avLst>
                <a:gd name="adj1" fmla="val 53076"/>
                <a:gd name="adj2" fmla="val 50000"/>
              </a:avLst>
            </a:prstGeom>
            <a:noFill/>
            <a:ln w="28575" algn="ctr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45" name="组合 44"/>
          <p:cNvGrpSpPr/>
          <p:nvPr>
            <p:custDataLst>
              <p:tags r:id="rId34"/>
            </p:custDataLst>
          </p:nvPr>
        </p:nvGrpSpPr>
        <p:grpSpPr>
          <a:xfrm>
            <a:off x="2099824" y="4667708"/>
            <a:ext cx="1553320" cy="2014220"/>
            <a:chOff x="10964" y="5493"/>
            <a:chExt cx="2531" cy="3172"/>
          </a:xfrm>
        </p:grpSpPr>
        <p:pic>
          <p:nvPicPr>
            <p:cNvPr id="24" name="图片 23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36"/>
            <a:stretch>
              <a:fillRect/>
            </a:stretch>
          </p:blipFill>
          <p:spPr>
            <a:xfrm>
              <a:off x="11175" y="5493"/>
              <a:ext cx="2015" cy="2353"/>
            </a:xfrm>
            <a:prstGeom prst="rect">
              <a:avLst/>
            </a:prstGeom>
          </p:spPr>
        </p:pic>
        <p:sp>
          <p:nvSpPr>
            <p:cNvPr id="43" name="矩形 42"/>
            <p:cNvSpPr/>
            <p:nvPr>
              <p:custDataLst>
                <p:tags r:id="rId37"/>
              </p:custDataLst>
            </p:nvPr>
          </p:nvSpPr>
          <p:spPr>
            <a:xfrm>
              <a:off x="10964" y="7843"/>
              <a:ext cx="2531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CN" altLang="en-US" sz="2800" b="1">
                  <a:latin typeface="黑体" panose="02010609060101010101" charset="-122"/>
                  <a:ea typeface="黑体" panose="02010609060101010101" charset="-122"/>
                  <a:cs typeface="Calibri" panose="020F0502020204030204"/>
                </a:rPr>
                <a:t>浊度仪</a:t>
              </a:r>
              <a:endParaRPr lang="zh-CN" altLang="en-US" sz="2800" b="1">
                <a:latin typeface="黑体" panose="02010609060101010101" charset="-122"/>
                <a:ea typeface="黑体" panose="02010609060101010101" charset="-122"/>
                <a:cs typeface="Calibri" panose="020F0502020204030204"/>
              </a:endParaRPr>
            </a:p>
          </p:txBody>
        </p:sp>
      </p:grpSp>
      <p:grpSp>
        <p:nvGrpSpPr>
          <p:cNvPr id="50" name="组合 49"/>
          <p:cNvGrpSpPr/>
          <p:nvPr>
            <p:custDataLst>
              <p:tags r:id="rId38"/>
            </p:custDataLst>
          </p:nvPr>
        </p:nvGrpSpPr>
        <p:grpSpPr>
          <a:xfrm>
            <a:off x="7903287" y="4548754"/>
            <a:ext cx="3569335" cy="2287255"/>
            <a:chOff x="9142" y="7050"/>
            <a:chExt cx="5068" cy="3808"/>
          </a:xfrm>
        </p:grpSpPr>
        <p:pic>
          <p:nvPicPr>
            <p:cNvPr id="48" name="图片 47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40"/>
            <a:srcRect l="25785" t="34451" r="25785" b="7663"/>
            <a:stretch>
              <a:fillRect/>
            </a:stretch>
          </p:blipFill>
          <p:spPr>
            <a:xfrm>
              <a:off x="9142" y="7050"/>
              <a:ext cx="5068" cy="3549"/>
            </a:xfrm>
            <a:prstGeom prst="rect">
              <a:avLst/>
            </a:prstGeom>
          </p:spPr>
        </p:pic>
        <p:sp>
          <p:nvSpPr>
            <p:cNvPr id="49" name="文本框 48"/>
            <p:cNvSpPr txBox="1"/>
            <p:nvPr>
              <p:custDataLst>
                <p:tags r:id="rId41"/>
              </p:custDataLst>
            </p:nvPr>
          </p:nvSpPr>
          <p:spPr>
            <a:xfrm>
              <a:off x="9254" y="9476"/>
              <a:ext cx="4844" cy="13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solidFill>
                    <a:prstClr val="black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黑体" panose="02010609060101010101" charset="-122"/>
                </a:rPr>
                <a:t>高锰酸钾</a:t>
              </a:r>
              <a:r>
                <a:rPr lang="en-US" altLang="zh-CN" sz="2000" b="1" err="1">
                  <a:solidFill>
                    <a:prstClr val="black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黑体" panose="02010609060101010101" charset="-122"/>
                </a:rPr>
                <a:t>溶液</a:t>
              </a:r>
              <a:r>
                <a:rPr lang="zh-CN" altLang="en-US" sz="2000" b="1">
                  <a:solidFill>
                    <a:prstClr val="black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黑体" panose="02010609060101010101" charset="-122"/>
                </a:rPr>
                <a:t>与草酸反应，</a:t>
              </a:r>
              <a:endParaRPr lang="en-US" altLang="zh-CN" sz="20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黑体" panose="02010609060101010101" charset="-122"/>
              </a:endParaRPr>
            </a:p>
            <a:p>
              <a:r>
                <a:rPr lang="zh-CN" altLang="en-US" sz="2000" b="1">
                  <a:solidFill>
                    <a:prstClr val="black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黑体" panose="02010609060101010101" charset="-122"/>
                </a:rPr>
                <a:t>记录溶液</a:t>
              </a:r>
              <a:r>
                <a:rPr lang="zh-CN" altLang="en-US" sz="2800" b="1">
                  <a:latin typeface="黑体" panose="02010609060101010101" charset="-122"/>
                  <a:ea typeface="黑体" panose="02010609060101010101" charset="-122"/>
                </a:rPr>
                <a:t>褪色</a:t>
              </a:r>
              <a:r>
                <a:rPr lang="zh-CN" altLang="en-US" sz="2000" b="1">
                  <a:solidFill>
                    <a:prstClr val="black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黑体" panose="02010609060101010101" charset="-122"/>
                </a:rPr>
                <a:t>的时间</a:t>
              </a:r>
              <a:endParaRPr lang="zh-CN" altLang="en-US" sz="20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黑体" panose="02010609060101010101" charset="-122"/>
              </a:endParaRPr>
            </a:p>
          </p:txBody>
        </p:sp>
      </p:grpSp>
      <p:grpSp>
        <p:nvGrpSpPr>
          <p:cNvPr id="21" name="组合 20"/>
          <p:cNvGrpSpPr/>
          <p:nvPr>
            <p:custDataLst>
              <p:tags r:id="rId42"/>
            </p:custDataLst>
          </p:nvPr>
        </p:nvGrpSpPr>
        <p:grpSpPr>
          <a:xfrm>
            <a:off x="9444373" y="2429946"/>
            <a:ext cx="2575307" cy="1851265"/>
            <a:chOff x="9025" y="4905"/>
            <a:chExt cx="2149" cy="1452"/>
          </a:xfrm>
        </p:grpSpPr>
        <p:pic>
          <p:nvPicPr>
            <p:cNvPr id="2" name="Picture 2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44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042" y="4905"/>
              <a:ext cx="2132" cy="1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文本框 19"/>
            <p:cNvSpPr txBox="1"/>
            <p:nvPr>
              <p:custDataLst>
                <p:tags r:id="rId45"/>
              </p:custDataLst>
            </p:nvPr>
          </p:nvSpPr>
          <p:spPr>
            <a:xfrm>
              <a:off x="9025" y="5811"/>
              <a:ext cx="2149" cy="32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60958" tIns="60958" rIns="60958" bIns="60958" numCol="1" spcCol="38100" rtlCol="0" anchor="t" forceAA="0">
              <a:spAutoFit/>
            </a:bodyPr>
            <a:lstStyle/>
            <a:p>
              <a:pPr algn="l" defTabSz="1828800" rtl="0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65" b="1">
                  <a:solidFill>
                    <a:srgbClr val="FF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Arial" panose="020B0604020202020204"/>
                  <a:sym typeface="Arial" panose="020B0604020202020204"/>
                </a:rPr>
                <a:t>离子浓度检测仪</a:t>
              </a:r>
              <a:endParaRPr lang="zh-CN" altLang="en-US" sz="1865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1" name="Rectangle 7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12750" y="214630"/>
            <a:ext cx="10711180" cy="66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zh-CN" altLang="en-US" sz="4000" b="1">
                <a:effectLst/>
                <a:latin typeface="黑体" panose="02010609060101010101" charset="-122"/>
                <a:ea typeface="黑体" panose="02010609060101010101" charset="-122"/>
              </a:rPr>
              <a:t>环节三、化学反应速率的</a:t>
            </a:r>
            <a:r>
              <a:rPr lang="zh-CN" altLang="en-US" sz="4000" b="1"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定量测定</a:t>
            </a:r>
            <a:r>
              <a:rPr lang="en-US" altLang="zh-CN" sz="4000" b="1"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4000" b="1"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实验</a:t>
            </a:r>
            <a:endParaRPr lang="zh-CN" altLang="en-US" sz="4000" b="1">
              <a:solidFill>
                <a:srgbClr val="FF0000"/>
              </a:solidFill>
              <a:effectLst/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/>
          <p:nvPr>
            <p:custDataLst>
              <p:tags r:id="rId1"/>
            </p:custDataLst>
          </p:nvPr>
        </p:nvSpPr>
        <p:spPr>
          <a:xfrm>
            <a:off x="206169" y="1311475"/>
            <a:ext cx="11489610" cy="248671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40000"/>
              </a:lnSpc>
              <a:spcBef>
                <a:spcPct val="0"/>
              </a:spcBef>
              <a:buNone/>
              <a:tabLst>
                <a:tab pos="2628900" algn=""/>
                <a:tab pos="4800600" algn="l"/>
                <a:tab pos="9715500" algn=""/>
              </a:tabLst>
            </a:pPr>
            <a:r>
              <a:rPr lang="zh-CN" altLang="zh-CN" b="1" kern="10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【实验操作】</a:t>
            </a:r>
            <a:endParaRPr lang="zh-CN" altLang="zh-CN" b="1" kern="100">
              <a:solidFill>
                <a:srgbClr val="0070C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40000"/>
              </a:lnSpc>
              <a:spcBef>
                <a:spcPct val="0"/>
              </a:spcBef>
              <a:buNone/>
              <a:tabLst>
                <a:tab pos="2628900" algn="l"/>
                <a:tab pos="4800600" algn=""/>
                <a:tab pos="9715500" algn=""/>
              </a:tabLst>
            </a:pPr>
            <a:r>
              <a:rPr lang="zh-CN" altLang="zh-CN" kern="10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</a:t>
            </a:r>
            <a:r>
              <a:rPr lang="en-US" altLang="zh-CN" kern="10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1</a:t>
            </a:r>
            <a:r>
              <a:rPr lang="zh-CN" altLang="zh-CN" kern="10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）按下图所示安装装置，</a:t>
            </a:r>
            <a:r>
              <a:rPr lang="zh-CN" altLang="en-US" b="1" u="sng" kern="100">
                <a:solidFill>
                  <a:srgbClr val="FFC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检查装置气密性</a:t>
            </a:r>
            <a:r>
              <a:rPr lang="zh-CN" altLang="en-US" kern="10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。</a:t>
            </a:r>
            <a:r>
              <a:rPr lang="zh-CN" altLang="zh-CN" kern="10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在锥形瓶内放入</a:t>
            </a:r>
            <a:r>
              <a:rPr lang="en-US" altLang="zh-CN" kern="10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2g</a:t>
            </a:r>
            <a:r>
              <a:rPr lang="zh-CN" altLang="zh-CN" kern="10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锌粒，通过分液漏斗加入</a:t>
            </a:r>
            <a:r>
              <a:rPr lang="en-US" altLang="zh-CN" kern="10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40 mL </a:t>
            </a:r>
            <a:r>
              <a:rPr lang="en-US" altLang="zh-CN" kern="1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1 mol/L</a:t>
            </a:r>
            <a:r>
              <a:rPr lang="zh-CN" altLang="zh-CN" kern="1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的稀硫酸</a:t>
            </a:r>
            <a:r>
              <a:rPr lang="zh-CN" altLang="zh-CN" kern="10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，测量收集</a:t>
            </a:r>
            <a:r>
              <a:rPr lang="en-US" altLang="zh-CN" kern="10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10 mL H</a:t>
            </a:r>
            <a:r>
              <a:rPr lang="en-US" altLang="zh-CN" kern="100" baseline="-2500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2</a:t>
            </a:r>
            <a:r>
              <a:rPr lang="zh-CN" altLang="zh-CN" kern="10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所用的时间。</a:t>
            </a:r>
            <a:endParaRPr lang="zh-CN" altLang="zh-CN" kern="10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40000"/>
              </a:lnSpc>
              <a:spcBef>
                <a:spcPct val="0"/>
              </a:spcBef>
              <a:buNone/>
              <a:tabLst>
                <a:tab pos="2628900" algn=""/>
                <a:tab pos="4800600" algn=""/>
                <a:tab pos="9715500" algn="l"/>
              </a:tabLst>
            </a:pPr>
            <a:r>
              <a:rPr lang="zh-CN" altLang="zh-CN" kern="10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</a:t>
            </a:r>
            <a:r>
              <a:rPr lang="en-US" altLang="zh-CN" kern="10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2</a:t>
            </a:r>
            <a:r>
              <a:rPr lang="zh-CN" altLang="zh-CN" kern="10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）用</a:t>
            </a:r>
            <a:r>
              <a:rPr lang="en-US" altLang="zh-CN" kern="1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4 mol/L</a:t>
            </a:r>
            <a:r>
              <a:rPr lang="zh-CN" altLang="zh-CN" kern="1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的稀硫酸</a:t>
            </a:r>
            <a:r>
              <a:rPr lang="zh-CN" altLang="zh-CN" kern="10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代替</a:t>
            </a:r>
            <a:r>
              <a:rPr lang="en-US" altLang="zh-CN" kern="10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1 mol/L</a:t>
            </a:r>
            <a:r>
              <a:rPr lang="zh-CN" altLang="zh-CN" kern="10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的稀硫酸重复上述实验。</a:t>
            </a:r>
            <a:endParaRPr lang="zh-CN" altLang="zh-CN" kern="10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789198" y="-1519"/>
            <a:ext cx="9364133" cy="6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环节三、 定量研究影响化学反应速率的因素</a:t>
            </a:r>
            <a:endParaRPr lang="zh-CN" altLang="en-US" sz="32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1776" y="4428252"/>
            <a:ext cx="4087920" cy="218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表格 14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275181" y="4422821"/>
          <a:ext cx="4724130" cy="23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5741"/>
                <a:gridCol w="2358389"/>
              </a:tblGrid>
              <a:tr h="907628">
                <a:tc>
                  <a:txBody>
                    <a:bodyPr wrap="square"/>
                    <a:lstStyle/>
                    <a:p>
                      <a:pPr marL="0" marR="0" lvl="0" indent="0" algn="ctr" defTabSz="41275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charset="-122"/>
                          <a:cs typeface="Arial" panose="020B0604020202020204" pitchFamily="34" charset="0"/>
                        </a:rPr>
                        <a:t>加入试剂</a:t>
                      </a:r>
                      <a:endParaRPr lang="zh-CN" altLang="en-US" sz="24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horz" anchor="ctr"/>
                </a:tc>
                <a:tc>
                  <a:txBody>
                    <a:bodyPr wrap="square"/>
                    <a:lstStyle/>
                    <a:p>
                      <a:pPr marL="0" marR="0" lvl="0" indent="0" algn="ctr" defTabSz="41275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i="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charset="-122"/>
                          <a:cs typeface="Arial" panose="020B0604020202020204" pitchFamily="34" charset="0"/>
                        </a:rPr>
                        <a:t>收集</a:t>
                      </a:r>
                      <a:r>
                        <a:rPr lang="en-US" altLang="zh-CN" sz="2400" b="0" i="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charset="-122"/>
                          <a:cs typeface="Arial" panose="020B0604020202020204" pitchFamily="34" charset="0"/>
                        </a:rPr>
                        <a:t>10mLH</a:t>
                      </a:r>
                      <a:r>
                        <a:rPr lang="en-US" altLang="zh-CN" sz="2400" b="0" i="0" baseline="-25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charset="-122"/>
                          <a:cs typeface="Arial" panose="020B0604020202020204" pitchFamily="34" charset="0"/>
                        </a:rPr>
                        <a:t>2</a:t>
                      </a:r>
                      <a:endParaRPr lang="en-US" altLang="zh-CN" sz="2400" b="0" i="0" baseline="-25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1275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i="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charset="-122"/>
                          <a:cs typeface="Arial" panose="020B0604020202020204" pitchFamily="34" charset="0"/>
                        </a:rPr>
                        <a:t>的时间</a:t>
                      </a:r>
                      <a:r>
                        <a:rPr lang="en-US" altLang="zh-CN" sz="2400" b="0" i="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charset="-122"/>
                          <a:cs typeface="Arial" panose="020B0604020202020204" pitchFamily="34" charset="0"/>
                        </a:rPr>
                        <a:t>/s</a:t>
                      </a:r>
                      <a:endParaRPr lang="en-US" altLang="zh-CN" sz="2400" b="0" i="0" baseline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horz" anchor="ctr"/>
                </a:tc>
              </a:tr>
              <a:tr h="716186">
                <a:tc>
                  <a:txBody>
                    <a:bodyPr wrap="square"/>
                    <a:lstStyle/>
                    <a:p>
                      <a:pPr marL="0" marR="0" lvl="0" indent="0" algn="ctr" defTabSz="41275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>
                          <a:latin typeface="Arial" panose="020B0604020202020204" pitchFamily="34" charset="0"/>
                          <a:ea typeface="黑体" panose="02010609060101010101" charset="-122"/>
                          <a:cs typeface="Arial" panose="020B0604020202020204" pitchFamily="34" charset="0"/>
                          <a:sym typeface="+mn-ea"/>
                        </a:rPr>
                        <a:t>1mol/LH</a:t>
                      </a:r>
                      <a:r>
                        <a:rPr lang="en-US" altLang="zh-CN" sz="2400" b="0" baseline="-25000">
                          <a:latin typeface="Arial" panose="020B0604020202020204" pitchFamily="34" charset="0"/>
                          <a:ea typeface="黑体" panose="02010609060101010101" charset="-122"/>
                          <a:cs typeface="Arial" panose="020B0604020202020204" pitchFamily="34" charset="0"/>
                          <a:sym typeface="+mn-ea"/>
                        </a:rPr>
                        <a:t>2</a:t>
                      </a:r>
                      <a:r>
                        <a:rPr lang="en-US" altLang="zh-CN" sz="2400" b="0">
                          <a:latin typeface="Arial" panose="020B0604020202020204" pitchFamily="34" charset="0"/>
                          <a:ea typeface="黑体" panose="02010609060101010101" charset="-122"/>
                          <a:cs typeface="Arial" panose="020B0604020202020204" pitchFamily="34" charset="0"/>
                          <a:sym typeface="+mn-ea"/>
                        </a:rPr>
                        <a:t>SO</a:t>
                      </a:r>
                      <a:r>
                        <a:rPr lang="en-US" altLang="zh-CN" sz="2400" b="0" baseline="-25000">
                          <a:latin typeface="Arial" panose="020B0604020202020204" pitchFamily="34" charset="0"/>
                          <a:ea typeface="黑体" panose="02010609060101010101" charset="-122"/>
                          <a:cs typeface="Arial" panose="020B0604020202020204" pitchFamily="34" charset="0"/>
                          <a:sym typeface="+mn-ea"/>
                        </a:rPr>
                        <a:t>4</a:t>
                      </a:r>
                      <a:endParaRPr lang="en-US" altLang="zh-CN" sz="2400" b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charset="-122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68580" marR="68580" marT="34290" marB="34290" vert="horz" anchor="ctr"/>
                </a:tc>
                <a:tc>
                  <a:txBody>
                    <a:bodyPr wrap="square"/>
                    <a:lstStyle/>
                    <a:p>
                      <a:pPr algn="ctr"/>
                      <a:endParaRPr lang="en-US" altLang="zh-CN" sz="2400" b="0">
                        <a:ln w="76200">
                          <a:solidFill>
                            <a:schemeClr val="tx1"/>
                          </a:solidFill>
                        </a:ln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horz" anchor="ctr"/>
                </a:tc>
              </a:tr>
              <a:tr h="716186">
                <a:tc>
                  <a:txBody>
                    <a:bodyPr wrap="square"/>
                    <a:lstStyle/>
                    <a:p>
                      <a:pPr marL="0" marR="0" lvl="0" indent="0" algn="ctr" defTabSz="41275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>
                          <a:latin typeface="Arial" panose="020B0604020202020204" pitchFamily="34" charset="0"/>
                          <a:ea typeface="黑体" panose="02010609060101010101" charset="-122"/>
                          <a:cs typeface="Arial" panose="020B0604020202020204" pitchFamily="34" charset="0"/>
                          <a:sym typeface="+mn-ea"/>
                        </a:rPr>
                        <a:t>4mol/LH</a:t>
                      </a:r>
                      <a:r>
                        <a:rPr lang="en-US" altLang="zh-CN" sz="2400" b="0" baseline="-25000">
                          <a:latin typeface="Arial" panose="020B0604020202020204" pitchFamily="34" charset="0"/>
                          <a:ea typeface="黑体" panose="02010609060101010101" charset="-122"/>
                          <a:cs typeface="Arial" panose="020B0604020202020204" pitchFamily="34" charset="0"/>
                          <a:sym typeface="+mn-ea"/>
                        </a:rPr>
                        <a:t>2</a:t>
                      </a:r>
                      <a:r>
                        <a:rPr lang="en-US" altLang="zh-CN" sz="2400" b="0">
                          <a:latin typeface="Arial" panose="020B0604020202020204" pitchFamily="34" charset="0"/>
                          <a:ea typeface="黑体" panose="02010609060101010101" charset="-122"/>
                          <a:cs typeface="Arial" panose="020B0604020202020204" pitchFamily="34" charset="0"/>
                          <a:sym typeface="+mn-ea"/>
                        </a:rPr>
                        <a:t>SO</a:t>
                      </a:r>
                      <a:r>
                        <a:rPr lang="en-US" altLang="zh-CN" sz="2400" b="0" baseline="-25000">
                          <a:latin typeface="Arial" panose="020B0604020202020204" pitchFamily="34" charset="0"/>
                          <a:ea typeface="黑体" panose="02010609060101010101" charset="-122"/>
                          <a:cs typeface="Arial" panose="020B0604020202020204" pitchFamily="34" charset="0"/>
                          <a:sym typeface="+mn-ea"/>
                        </a:rPr>
                        <a:t>4</a:t>
                      </a:r>
                      <a:endParaRPr lang="en-US" altLang="zh-CN" sz="2400" b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charset="-122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68580" marR="68580" marT="34290" marB="34290" vert="horz" anchor="ctr"/>
                </a:tc>
                <a:tc>
                  <a:txBody>
                    <a:bodyPr wrap="square"/>
                    <a:lstStyle/>
                    <a:p>
                      <a:pPr marL="0" marR="0" indent="0" algn="ctr" defTabSz="412750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0" i="0" u="none" strike="noStrike" cap="none" spc="0" baseline="0">
                        <a:solidFill>
                          <a:srgbClr val="C00000"/>
                        </a:solidFill>
                        <a:effectLst/>
                        <a:uFillTx/>
                        <a:latin typeface="Arial" panose="020B0604020202020204" pitchFamily="34" charset="0"/>
                        <a:ea typeface="黑体" panose="02010609060101010101" charset="-122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68580" marR="68580" marT="34290" marB="34290" vert="horz" anchor="ctr"/>
                </a:tc>
              </a:tr>
            </a:tbl>
          </a:graphicData>
        </a:graphic>
      </p:graphicFrame>
      <p:sp>
        <p:nvSpPr>
          <p:cNvPr id="15" name="文本框 14"/>
          <p:cNvSpPr txBox="1"/>
          <p:nvPr>
            <p:custDataLst>
              <p:tags r:id="rId6"/>
            </p:custDataLst>
          </p:nvPr>
        </p:nvSpPr>
        <p:spPr>
          <a:xfrm>
            <a:off x="3457215" y="6204225"/>
            <a:ext cx="543966" cy="52317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412750">
              <a:buClrTx/>
              <a:buSzTx/>
              <a:buFontTx/>
            </a:pPr>
            <a:r>
              <a:rPr lang="en-US" altLang="zh-CN" sz="280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Palatino"/>
              </a:rPr>
              <a:t>97</a:t>
            </a:r>
            <a:endParaRPr lang="zh-CN" altLang="en-US" sz="2800"/>
          </a:p>
        </p:txBody>
      </p:sp>
      <p:sp>
        <p:nvSpPr>
          <p:cNvPr id="16" name="文本框 15"/>
          <p:cNvSpPr txBox="1"/>
          <p:nvPr>
            <p:custDataLst>
              <p:tags r:id="rId7"/>
            </p:custDataLst>
          </p:nvPr>
        </p:nvSpPr>
        <p:spPr>
          <a:xfrm>
            <a:off x="3367628" y="5430921"/>
            <a:ext cx="723140" cy="52317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412750">
              <a:buClrTx/>
              <a:buSzTx/>
              <a:buFontTx/>
            </a:pPr>
            <a:r>
              <a:rPr lang="en-US" altLang="zh-CN" sz="2800">
                <a:solidFill>
                  <a:srgbClr val="C00000"/>
                </a:solidFill>
                <a:effectLst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Palatino"/>
              </a:rPr>
              <a:t>171</a:t>
            </a:r>
            <a:endParaRPr lang="zh-CN" altLang="en-US" sz="2800"/>
          </a:p>
        </p:txBody>
      </p:sp>
      <p:sp>
        <p:nvSpPr>
          <p:cNvPr id="22" name="文本框 21"/>
          <p:cNvSpPr txBox="1"/>
          <p:nvPr>
            <p:custDataLst>
              <p:tags r:id="rId8"/>
            </p:custDataLst>
          </p:nvPr>
        </p:nvSpPr>
        <p:spPr>
          <a:xfrm>
            <a:off x="206169" y="3590331"/>
            <a:ext cx="3251046" cy="654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28900" algn=""/>
                <a:tab pos="4800600" algn=""/>
                <a:tab pos="9715500" algn="l"/>
              </a:tabLst>
              <a:defRPr/>
            </a:pPr>
            <a:r>
              <a:rPr kumimoji="0" lang="zh-CN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【实验</a:t>
            </a:r>
            <a:r>
              <a:rPr kumimoji="0" lang="zh-CN" altLang="en-US" sz="2800" b="1" i="0" u="none" strike="noStrike" kern="1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数据</a:t>
            </a:r>
            <a:r>
              <a:rPr kumimoji="0" lang="zh-CN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】</a:t>
            </a:r>
            <a:endParaRPr kumimoji="0" lang="zh-CN" altLang="zh-CN" sz="2800" b="1" i="0" u="none" strike="noStrike" kern="1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2" name="对话气泡: 圆角矩形 11"/>
          <p:cNvSpPr/>
          <p:nvPr>
            <p:custDataLst>
              <p:tags r:id="rId9"/>
            </p:custDataLst>
          </p:nvPr>
        </p:nvSpPr>
        <p:spPr>
          <a:xfrm>
            <a:off x="3729198" y="984684"/>
            <a:ext cx="8193115" cy="919401"/>
          </a:xfrm>
          <a:prstGeom prst="wedgeRoundRectCallout">
            <a:avLst/>
          </a:prstGeom>
          <a:ln w="28575">
            <a:solidFill>
              <a:srgbClr val="FFC000"/>
            </a:solidFill>
            <a:prstDash val="sysDash"/>
          </a:ln>
        </p:spPr>
        <p:txBody>
          <a:bodyPr wrap="square">
            <a:spAutoFit/>
          </a:bodyPr>
          <a:lstStyle/>
          <a:p>
            <a:pPr fontAlgn="ctr"/>
            <a:r>
              <a:rPr lang="zh-CN" altLang="en-US" sz="2400" kern="1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</a:t>
            </a:r>
            <a:r>
              <a:rPr lang="zh-CN" altLang="en-US" sz="2400" b="1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关闭分液漏斗的活塞</a:t>
            </a:r>
            <a:r>
              <a:rPr lang="zh-CN" altLang="zh-CN" sz="2400" b="1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后，将注射器活塞向外拉出一定距离，一段时间后松开活塞，若能回到原位，则气密性良好</a:t>
            </a:r>
            <a:r>
              <a:rPr lang="zh-CN" altLang="en-US" sz="2400" b="1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zh-CN" sz="2400" b="1" kern="100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668430" y="1763632"/>
            <a:ext cx="10149817" cy="1863041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70"/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817929" y="1901790"/>
            <a:ext cx="9850818" cy="1594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260" kern="10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sz="2260" kern="10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1</a:t>
            </a:r>
            <a:r>
              <a:rPr lang="zh-CN" altLang="en-US" sz="2260" kern="10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）锌粒颗粒大小（表面积）基本相同（</a:t>
            </a:r>
            <a:r>
              <a:rPr lang="zh-CN" altLang="en-US" sz="2260" b="1" kern="10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控制变量</a:t>
            </a:r>
            <a:r>
              <a:rPr lang="zh-CN" altLang="en-US" sz="2260" kern="10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，避免表面积的干扰）。</a:t>
            </a:r>
            <a:endParaRPr lang="zh-CN" altLang="en-US" sz="2260" kern="10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260" kern="10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sz="2260" kern="10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2260" kern="10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）</a:t>
            </a:r>
            <a:r>
              <a:rPr lang="en-US" altLang="zh-CN" sz="2260" kern="10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40 mL</a:t>
            </a:r>
            <a:r>
              <a:rPr lang="zh-CN" altLang="en-US" sz="2260" kern="10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的稀硫酸溶液要迅速加入。</a:t>
            </a:r>
            <a:endParaRPr lang="zh-CN" altLang="en-US" sz="2260" kern="10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260" kern="10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sz="2260" kern="10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3</a:t>
            </a:r>
            <a:r>
              <a:rPr lang="zh-CN" altLang="en-US" sz="2260" kern="10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）装置气密性要好，且计时要迅速、准确。</a:t>
            </a:r>
            <a:endParaRPr lang="zh-CN" altLang="en-US" sz="2260" kern="10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>
            <p:custDataLst>
              <p:tags r:id="rId3"/>
            </p:custDataLst>
          </p:nvPr>
        </p:nvGrpSpPr>
        <p:grpSpPr>
          <a:xfrm>
            <a:off x="668430" y="3928030"/>
            <a:ext cx="10000317" cy="2592614"/>
            <a:chOff x="4091716" y="505235"/>
            <a:chExt cx="13139448" cy="3406443"/>
          </a:xfrm>
        </p:grpSpPr>
        <p:pic>
          <p:nvPicPr>
            <p:cNvPr id="13" name="图片 12" descr="图片包含 圆圈&#10;&#10;描述已自动生成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91716" y="1575417"/>
              <a:ext cx="2336259" cy="2336261"/>
            </a:xfrm>
            <a:prstGeom prst="rect">
              <a:avLst/>
            </a:prstGeom>
          </p:spPr>
        </p:pic>
        <p:sp>
          <p:nvSpPr>
            <p:cNvPr id="14" name="对话气泡: 圆角矩形 2"/>
            <p:cNvSpPr/>
            <p:nvPr>
              <p:custDataLst>
                <p:tags r:id="rId6"/>
              </p:custDataLst>
            </p:nvPr>
          </p:nvSpPr>
          <p:spPr>
            <a:xfrm flipH="1">
              <a:off x="6021599" y="505235"/>
              <a:ext cx="11209565" cy="1624899"/>
            </a:xfrm>
            <a:custGeom>
              <a:avLst/>
              <a:gdLst>
                <a:gd name="connsiteX0" fmla="*/ 0 w 3669835"/>
                <a:gd name="connsiteY0" fmla="*/ 192764 h 1384260"/>
                <a:gd name="connsiteX1" fmla="*/ 192764 w 3669835"/>
                <a:gd name="connsiteY1" fmla="*/ 0 h 1384260"/>
                <a:gd name="connsiteX2" fmla="*/ 611639 w 3669835"/>
                <a:gd name="connsiteY2" fmla="*/ 0 h 1384260"/>
                <a:gd name="connsiteX3" fmla="*/ 611639 w 3669835"/>
                <a:gd name="connsiteY3" fmla="*/ 0 h 1384260"/>
                <a:gd name="connsiteX4" fmla="*/ 1529098 w 3669835"/>
                <a:gd name="connsiteY4" fmla="*/ 0 h 1384260"/>
                <a:gd name="connsiteX5" fmla="*/ 3477071 w 3669835"/>
                <a:gd name="connsiteY5" fmla="*/ 0 h 1384260"/>
                <a:gd name="connsiteX6" fmla="*/ 3669835 w 3669835"/>
                <a:gd name="connsiteY6" fmla="*/ 192764 h 1384260"/>
                <a:gd name="connsiteX7" fmla="*/ 3669835 w 3669835"/>
                <a:gd name="connsiteY7" fmla="*/ 674662 h 1384260"/>
                <a:gd name="connsiteX8" fmla="*/ 3669835 w 3669835"/>
                <a:gd name="connsiteY8" fmla="*/ 674662 h 1384260"/>
                <a:gd name="connsiteX9" fmla="*/ 3669835 w 3669835"/>
                <a:gd name="connsiteY9" fmla="*/ 963803 h 1384260"/>
                <a:gd name="connsiteX10" fmla="*/ 3669835 w 3669835"/>
                <a:gd name="connsiteY10" fmla="*/ 963799 h 1384260"/>
                <a:gd name="connsiteX11" fmla="*/ 3477071 w 3669835"/>
                <a:gd name="connsiteY11" fmla="*/ 1156563 h 1384260"/>
                <a:gd name="connsiteX12" fmla="*/ 3187487 w 3669835"/>
                <a:gd name="connsiteY12" fmla="*/ 1169032 h 1384260"/>
                <a:gd name="connsiteX13" fmla="*/ 3273253 w 3669835"/>
                <a:gd name="connsiteY13" fmla="*/ 1384260 h 1384260"/>
                <a:gd name="connsiteX14" fmla="*/ 2838064 w 3669835"/>
                <a:gd name="connsiteY14" fmla="*/ 1174573 h 1384260"/>
                <a:gd name="connsiteX15" fmla="*/ 192764 w 3669835"/>
                <a:gd name="connsiteY15" fmla="*/ 1156563 h 1384260"/>
                <a:gd name="connsiteX16" fmla="*/ 0 w 3669835"/>
                <a:gd name="connsiteY16" fmla="*/ 963799 h 1384260"/>
                <a:gd name="connsiteX17" fmla="*/ 0 w 3669835"/>
                <a:gd name="connsiteY17" fmla="*/ 963803 h 1384260"/>
                <a:gd name="connsiteX18" fmla="*/ 0 w 3669835"/>
                <a:gd name="connsiteY18" fmla="*/ 674662 h 1384260"/>
                <a:gd name="connsiteX19" fmla="*/ 0 w 3669835"/>
                <a:gd name="connsiteY19" fmla="*/ 674662 h 1384260"/>
                <a:gd name="connsiteX20" fmla="*/ 0 w 3669835"/>
                <a:gd name="connsiteY20" fmla="*/ 192764 h 138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69834" h="1384260">
                  <a:moveTo>
                    <a:pt x="0" y="192764"/>
                  </a:moveTo>
                  <a:cubicBezTo>
                    <a:pt x="0" y="86303"/>
                    <a:pt x="86303" y="0"/>
                    <a:pt x="192764" y="0"/>
                  </a:cubicBezTo>
                  <a:lnTo>
                    <a:pt x="611639" y="0"/>
                  </a:lnTo>
                  <a:lnTo>
                    <a:pt x="611639" y="0"/>
                  </a:lnTo>
                  <a:lnTo>
                    <a:pt x="1529098" y="0"/>
                  </a:lnTo>
                  <a:lnTo>
                    <a:pt x="3477071" y="0"/>
                  </a:lnTo>
                  <a:cubicBezTo>
                    <a:pt x="3583532" y="0"/>
                    <a:pt x="3669835" y="86303"/>
                    <a:pt x="3669835" y="192764"/>
                  </a:cubicBezTo>
                  <a:lnTo>
                    <a:pt x="3669835" y="674662"/>
                  </a:lnTo>
                  <a:lnTo>
                    <a:pt x="3669835" y="674662"/>
                  </a:lnTo>
                  <a:lnTo>
                    <a:pt x="3669835" y="963803"/>
                  </a:lnTo>
                  <a:lnTo>
                    <a:pt x="3669835" y="963799"/>
                  </a:lnTo>
                  <a:cubicBezTo>
                    <a:pt x="3669835" y="1070260"/>
                    <a:pt x="3583532" y="1156563"/>
                    <a:pt x="3477071" y="1156563"/>
                  </a:cubicBezTo>
                  <a:lnTo>
                    <a:pt x="3187487" y="1169032"/>
                  </a:lnTo>
                  <a:lnTo>
                    <a:pt x="3273253" y="1384260"/>
                  </a:lnTo>
                  <a:lnTo>
                    <a:pt x="2838064" y="1174573"/>
                  </a:lnTo>
                  <a:lnTo>
                    <a:pt x="192764" y="1156563"/>
                  </a:lnTo>
                  <a:cubicBezTo>
                    <a:pt x="86303" y="1156563"/>
                    <a:pt x="0" y="1070260"/>
                    <a:pt x="0" y="963799"/>
                  </a:cubicBezTo>
                  <a:lnTo>
                    <a:pt x="0" y="963803"/>
                  </a:lnTo>
                  <a:lnTo>
                    <a:pt x="0" y="674662"/>
                  </a:lnTo>
                  <a:lnTo>
                    <a:pt x="0" y="674662"/>
                  </a:lnTo>
                  <a:lnTo>
                    <a:pt x="0" y="192764"/>
                  </a:lnTo>
                  <a:close/>
                </a:path>
              </a:pathLst>
            </a:custGeom>
            <a:noFill/>
            <a:ln w="28575">
              <a:solidFill>
                <a:srgbClr val="B979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6198" rtlCol="0" anchor="t" anchorCtr="0"/>
            <a:lstStyle/>
            <a:p>
              <a:pPr algn="just" fontAlgn="ctr">
                <a:lnSpc>
                  <a:spcPct val="117000"/>
                </a:lnSpc>
                <a:tabLst>
                  <a:tab pos="2159000" algn="l"/>
                </a:tabLst>
              </a:pPr>
              <a:r>
                <a:rPr lang="en-US" altLang="zh-CN" sz="2260" kern="100">
                  <a:solidFill>
                    <a:schemeClr val="tx1"/>
                  </a:solidFill>
                  <a:cs typeface="Times New Roman" panose="02020603050405020304" pitchFamily="18" charset="0"/>
                </a:rPr>
                <a:t>       </a:t>
              </a:r>
              <a:r>
                <a:rPr lang="zh-CN" altLang="zh-CN" sz="2260" kern="100">
                  <a:solidFill>
                    <a:schemeClr val="tx1"/>
                  </a:solidFill>
                  <a:cs typeface="Times New Roman" panose="02020603050405020304" pitchFamily="18" charset="0"/>
                </a:rPr>
                <a:t>实验通过测量收集</a:t>
              </a:r>
              <a:r>
                <a:rPr lang="en-US" altLang="zh-CN" sz="2260" kern="100">
                  <a:solidFill>
                    <a:schemeClr val="tx1"/>
                  </a:solidFill>
                  <a:cs typeface="Times New Roman" panose="02020603050405020304" pitchFamily="18" charset="0"/>
                </a:rPr>
                <a:t>10 mL H</a:t>
              </a:r>
              <a:r>
                <a:rPr lang="en-US" altLang="zh-CN" sz="2260" kern="100" baseline="-25000">
                  <a:solidFill>
                    <a:schemeClr val="tx1"/>
                  </a:solidFill>
                  <a:cs typeface="Times New Roman" panose="02020603050405020304" pitchFamily="18" charset="0"/>
                </a:rPr>
                <a:t>2</a:t>
              </a:r>
              <a:r>
                <a:rPr lang="zh-CN" altLang="zh-CN" sz="2260" kern="100">
                  <a:solidFill>
                    <a:schemeClr val="tx1"/>
                  </a:solidFill>
                  <a:cs typeface="Times New Roman" panose="02020603050405020304" pitchFamily="18" charset="0"/>
                </a:rPr>
                <a:t>所用的时间，来表征反应速率的快慢，除了这个方式，还可以测量哪些物理量来表征速率快慢？</a:t>
              </a:r>
              <a:endParaRPr lang="zh-CN" altLang="zh-CN" sz="2260" kern="1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文本框 15"/>
          <p:cNvSpPr txBox="1"/>
          <p:nvPr>
            <p:custDataLst>
              <p:tags r:id="rId7"/>
            </p:custDataLst>
          </p:nvPr>
        </p:nvSpPr>
        <p:spPr>
          <a:xfrm>
            <a:off x="4134361" y="5131994"/>
            <a:ext cx="5528750" cy="1388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ctr">
              <a:lnSpc>
                <a:spcPct val="117000"/>
              </a:lnSpc>
              <a:tabLst>
                <a:tab pos="2159000" algn=""/>
              </a:tabLst>
            </a:pPr>
            <a:r>
              <a:rPr lang="zh-CN" altLang="zh-CN" sz="2400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zh-CN" sz="2400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测量一定时间内</a:t>
            </a:r>
            <a:r>
              <a:rPr lang="en-US" altLang="zh-CN" sz="2400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r>
              <a:rPr lang="en-US" altLang="zh-CN" sz="2400" kern="100" baseline="30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</a:t>
            </a:r>
            <a:r>
              <a:rPr lang="zh-CN" altLang="zh-CN" sz="2400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的浓度变化； </a:t>
            </a:r>
            <a:endParaRPr lang="en-US" altLang="zh-CN" sz="2400" kern="1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 fontAlgn="ctr">
              <a:lnSpc>
                <a:spcPct val="117000"/>
              </a:lnSpc>
              <a:tabLst>
                <a:tab pos="2159000" algn=""/>
              </a:tabLst>
            </a:pPr>
            <a:r>
              <a:rPr lang="zh-CN" altLang="zh-CN" sz="2400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zh-CN" sz="2400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测量一定时间内产生的</a:t>
            </a:r>
            <a:r>
              <a:rPr lang="en-US" altLang="zh-CN" sz="2400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r>
              <a:rPr lang="en-US" altLang="zh-CN" sz="2400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2400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的体积；</a:t>
            </a:r>
            <a:endParaRPr lang="en-US" altLang="zh-CN" sz="2400" kern="1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 fontAlgn="ctr">
              <a:lnSpc>
                <a:spcPct val="117000"/>
              </a:lnSpc>
              <a:tabLst>
                <a:tab pos="2159000" algn=""/>
              </a:tabLst>
            </a:pPr>
            <a:r>
              <a:rPr lang="zh-CN" altLang="zh-CN" sz="2400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zh-CN" altLang="zh-CN" sz="2400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测量一定时间内锌粒的质量变化。</a:t>
            </a:r>
            <a:endParaRPr lang="zh-CN" altLang="zh-CN" sz="2400" kern="1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>
            <p:custDataLst>
              <p:tags r:id="rId8"/>
            </p:custDataLst>
          </p:nvPr>
        </p:nvSpPr>
        <p:spPr>
          <a:xfrm>
            <a:off x="298978" y="239146"/>
            <a:ext cx="9364133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二、 定量研究影响化学反应速率的因素</a:t>
            </a:r>
            <a:endParaRPr lang="zh-CN" altLang="en-US" sz="32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9"/>
            </p:custDataLst>
          </p:nvPr>
        </p:nvSpPr>
        <p:spPr>
          <a:xfrm>
            <a:off x="298978" y="937482"/>
            <a:ext cx="3251046" cy="654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28900" algn=""/>
                <a:tab pos="4800600" algn="l"/>
                <a:tab pos="9715500" algn=""/>
              </a:tabLst>
              <a:defRPr/>
            </a:pPr>
            <a:r>
              <a:rPr kumimoji="0" lang="zh-CN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【</a:t>
            </a:r>
            <a:r>
              <a:rPr kumimoji="0" lang="zh-CN" altLang="en-US" sz="2800" b="1" i="0" u="none" strike="noStrike" kern="1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注意事项</a:t>
            </a:r>
            <a:r>
              <a:rPr kumimoji="0" lang="zh-CN" altLang="zh-CN" sz="2800" b="1" i="0" u="none" strike="noStrike" kern="1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】</a:t>
            </a:r>
            <a:endParaRPr kumimoji="0" lang="zh-CN" altLang="zh-CN" sz="2800" b="1" i="0" u="none" strike="noStrike" kern="1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734185" y="1061720"/>
            <a:ext cx="7858760" cy="2186940"/>
          </a:xfrm>
        </p:spPr>
        <p:txBody>
          <a:bodyPr>
            <a:normAutofit fontScale="90000"/>
          </a:bodyPr>
          <a:lstStyle/>
          <a:p>
            <a:r>
              <a:rPr lang="zh-CN" altLang="en-US"/>
              <a:t>第二章</a:t>
            </a:r>
            <a:r>
              <a:rPr lang="en-US" altLang="zh-CN"/>
              <a:t> </a:t>
            </a:r>
            <a:r>
              <a:rPr lang="zh-CN" altLang="en-US"/>
              <a:t>化学反应速率与化学平衡</a:t>
            </a:r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3446780" y="4356735"/>
            <a:ext cx="483679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>
                <a:solidFill>
                  <a:srgbClr val="E7E6E6">
                    <a:lumMod val="2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化学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平衡</a:t>
            </a:r>
            <a:r>
              <a:rPr lang="zh-CN" altLang="en-US" sz="3200">
                <a:solidFill>
                  <a:srgbClr val="E7E6E6">
                    <a:lumMod val="2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状态</a:t>
            </a:r>
            <a:endParaRPr lang="zh-CN" altLang="en-US" sz="3200">
              <a:solidFill>
                <a:srgbClr val="E7E6E6">
                  <a:lumMod val="25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副标题 1"/>
          <p:cNvSpPr/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283103" y="1076230"/>
            <a:ext cx="1158993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  3</a:t>
            </a:r>
            <a:r>
              <a:rPr lang="zh-CN" altLang="en-US" sz="2800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zh-CN" altLang="zh-CN" sz="2800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为探究催化剂对过氧化氢分解反应速率的影响，某兴趣小组设计如图装置。实验时，通过胶头滴管向容器中各滴入</a:t>
            </a:r>
            <a:r>
              <a:rPr lang="en-US" altLang="zh-CN" sz="2800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5</a:t>
            </a:r>
            <a:r>
              <a:rPr lang="zh-CN" altLang="zh-CN" sz="2800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滴溶液后，每隔</a:t>
            </a:r>
            <a:r>
              <a:rPr lang="en-US" altLang="zh-CN" sz="2800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10s</a:t>
            </a:r>
            <a:r>
              <a:rPr lang="zh-CN" altLang="zh-CN" sz="2800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观测注射器中气体体积</a:t>
            </a:r>
            <a:endParaRPr lang="en-US" altLang="zh-CN" sz="2800" kern="100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r>
              <a:rPr lang="zh-CN" altLang="zh-CN" sz="2800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并进行比较。请回答：</a:t>
            </a:r>
            <a:r>
              <a:rPr lang="en-US" altLang="zh-CN" sz="2800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endParaRPr lang="en-US" altLang="zh-CN" sz="2800" kern="100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en-US" altLang="zh-CN" sz="2800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(1)</a:t>
            </a:r>
            <a:r>
              <a:rPr lang="zh-CN" altLang="en-US" sz="2800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如何</a:t>
            </a:r>
            <a:r>
              <a:rPr lang="zh-CN" altLang="zh-CN" sz="2800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检验该装置气密性</a:t>
            </a:r>
            <a:r>
              <a:rPr lang="zh-CN" altLang="en-US" sz="2800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？</a:t>
            </a:r>
            <a:endParaRPr lang="en-US" altLang="zh-CN" sz="2800" kern="100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fontAlgn="ctr">
              <a:lnSpc>
                <a:spcPct val="150000"/>
              </a:lnSpc>
            </a:pPr>
            <a:endParaRPr lang="en-US" altLang="zh-CN" sz="2800" kern="100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en-US" altLang="zh-CN" sz="2800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_______________________________</a:t>
            </a:r>
            <a:r>
              <a:rPr lang="zh-CN" altLang="zh-CN" sz="2800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  <a:endParaRPr lang="en-US" altLang="zh-CN" sz="2800" kern="100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en-US" altLang="zh-CN" sz="2800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(2)</a:t>
            </a:r>
            <a:r>
              <a:rPr lang="zh-CN" altLang="zh-CN" sz="2800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若甲装置在相同时间内收集到气体体积大于乙装置，能否推测</a:t>
            </a:r>
            <a:r>
              <a:rPr lang="en-US" altLang="zh-CN" sz="2800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Fe</a:t>
            </a:r>
            <a:r>
              <a:rPr lang="en-US" altLang="zh-CN" sz="2800" kern="100" baseline="300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3+</a:t>
            </a:r>
            <a:r>
              <a:rPr lang="zh-CN" altLang="zh-CN" sz="2800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对</a:t>
            </a:r>
            <a:r>
              <a:rPr lang="en-US" altLang="zh-CN" sz="2800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r>
              <a:rPr lang="en-US" altLang="zh-CN" sz="2800" kern="100" baseline="-250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O</a:t>
            </a:r>
            <a:r>
              <a:rPr lang="en-US" altLang="zh-CN" sz="2800" kern="100" baseline="-250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zh-CN" sz="2800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分解的催化效果比</a:t>
            </a:r>
            <a:r>
              <a:rPr lang="en-US" altLang="zh-CN" sz="2800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Cu</a:t>
            </a:r>
            <a:r>
              <a:rPr lang="en-US" altLang="zh-CN" sz="2800" kern="100" baseline="300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2+</a:t>
            </a:r>
            <a:r>
              <a:rPr lang="zh-CN" altLang="zh-CN" sz="2800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的好？</a:t>
            </a:r>
            <a:r>
              <a:rPr lang="en-US" altLang="zh-CN" sz="2800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_______(</a:t>
            </a:r>
            <a:r>
              <a:rPr lang="zh-CN" altLang="zh-CN" sz="2800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填</a:t>
            </a:r>
            <a:r>
              <a:rPr lang="en-US" altLang="zh-CN" sz="2800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能</a:t>
            </a:r>
            <a:r>
              <a:rPr lang="en-US" altLang="zh-CN" sz="2800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不能</a:t>
            </a:r>
            <a:r>
              <a:rPr lang="en-US" altLang="zh-CN" sz="2800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”)</a:t>
            </a:r>
            <a:r>
              <a:rPr lang="zh-CN" altLang="zh-CN" sz="2800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，请说明理</a:t>
            </a:r>
            <a:r>
              <a:rPr lang="zh-CN" altLang="en-US" sz="2800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由</a:t>
            </a:r>
            <a:r>
              <a:rPr lang="en-US" altLang="zh-CN" sz="2800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______________________________________________________</a:t>
            </a:r>
            <a:r>
              <a:rPr lang="zh-CN" altLang="zh-CN" sz="2800" kern="1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zh-CN" sz="2800" kern="100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641005" y="1967274"/>
            <a:ext cx="6473327" cy="2923452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204481" y="3478571"/>
            <a:ext cx="5436524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2400" kern="1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塞紧橡胶塞</a:t>
            </a:r>
            <a:r>
              <a:rPr lang="zh-CN" altLang="zh-CN" sz="2400" kern="1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后，将注射器活塞向外拉出一定距离，一段时间后松开活塞，若能回到原位，则气密性良好</a:t>
            </a:r>
            <a:r>
              <a:rPr lang="zh-CN" altLang="en-US" sz="2400" kern="1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zh-CN" sz="2400" kern="100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1078036" y="5997687"/>
            <a:ext cx="10035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zh-CN" sz="2400" kern="1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因为所用盐溶液的酸根离子不同，对实验可能产生干扰</a:t>
            </a:r>
            <a:r>
              <a:rPr lang="en-US" altLang="zh-CN" sz="2400" kern="1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  </a:t>
            </a:r>
            <a:endParaRPr lang="zh-CN" altLang="zh-CN" sz="2400" kern="100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5568957" y="5405887"/>
            <a:ext cx="1018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不能</a:t>
            </a:r>
            <a:r>
              <a:rPr lang="en-US" altLang="zh-CN" kern="1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7"/>
            </p:custDataLst>
          </p:nvPr>
        </p:nvGrpSpPr>
        <p:grpSpPr>
          <a:xfrm>
            <a:off x="500629" y="90218"/>
            <a:ext cx="2400300" cy="1065107"/>
            <a:chOff x="676" y="492"/>
            <a:chExt cx="2835" cy="1258"/>
          </a:xfrm>
        </p:grpSpPr>
        <p:sp>
          <p:nvSpPr>
            <p:cNvPr id="10" name="椭圆 9"/>
            <p:cNvSpPr/>
            <p:nvPr>
              <p:custDataLst>
                <p:tags r:id="rId8"/>
              </p:custDataLst>
            </p:nvPr>
          </p:nvSpPr>
          <p:spPr>
            <a:xfrm>
              <a:off x="2166" y="674"/>
              <a:ext cx="1345" cy="8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>
              <a:noFill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11" name="椭圆 10"/>
            <p:cNvSpPr/>
            <p:nvPr>
              <p:custDataLst>
                <p:tags r:id="rId9"/>
              </p:custDataLst>
            </p:nvPr>
          </p:nvSpPr>
          <p:spPr>
            <a:xfrm>
              <a:off x="2166" y="674"/>
              <a:ext cx="1345" cy="107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>
              <a:noFill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12" name="椭圆 11"/>
            <p:cNvSpPr/>
            <p:nvPr>
              <p:custDataLst>
                <p:tags r:id="rId10"/>
              </p:custDataLst>
            </p:nvPr>
          </p:nvSpPr>
          <p:spPr>
            <a:xfrm>
              <a:off x="2254" y="731"/>
              <a:ext cx="1168" cy="75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>
              <a:noFill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13" name="椭圆 12"/>
            <p:cNvSpPr/>
            <p:nvPr>
              <p:custDataLst>
                <p:tags r:id="rId11"/>
              </p:custDataLst>
            </p:nvPr>
          </p:nvSpPr>
          <p:spPr>
            <a:xfrm>
              <a:off x="2274" y="733"/>
              <a:ext cx="1168" cy="7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>
              <a:noFill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14" name="椭圆 13"/>
            <p:cNvSpPr/>
            <p:nvPr>
              <p:custDataLst>
                <p:tags r:id="rId12"/>
              </p:custDataLst>
            </p:nvPr>
          </p:nvSpPr>
          <p:spPr>
            <a:xfrm>
              <a:off x="2316" y="767"/>
              <a:ext cx="1052" cy="676"/>
            </a:xfrm>
            <a:prstGeom prst="ellipse">
              <a:avLst/>
            </a:prstGeom>
            <a:solidFill>
              <a:srgbClr val="333333"/>
            </a:solidFill>
            <a:ln w="38100">
              <a:noFill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15" name="椭圆 14"/>
            <p:cNvSpPr/>
            <p:nvPr>
              <p:custDataLst>
                <p:tags r:id="rId13"/>
              </p:custDataLst>
            </p:nvPr>
          </p:nvSpPr>
          <p:spPr>
            <a:xfrm>
              <a:off x="676" y="492"/>
              <a:ext cx="1345" cy="865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>
              <a:noFill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16" name="椭圆 15"/>
            <p:cNvSpPr/>
            <p:nvPr>
              <p:custDataLst>
                <p:tags r:id="rId14"/>
              </p:custDataLst>
            </p:nvPr>
          </p:nvSpPr>
          <p:spPr>
            <a:xfrm>
              <a:off x="676" y="492"/>
              <a:ext cx="1345" cy="1077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>
              <a:noFill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17" name="椭圆 16"/>
            <p:cNvSpPr/>
            <p:nvPr>
              <p:custDataLst>
                <p:tags r:id="rId15"/>
              </p:custDataLst>
            </p:nvPr>
          </p:nvSpPr>
          <p:spPr>
            <a:xfrm>
              <a:off x="765" y="547"/>
              <a:ext cx="1168" cy="754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>
              <a:noFill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18" name="椭圆 17"/>
            <p:cNvSpPr/>
            <p:nvPr>
              <p:custDataLst>
                <p:tags r:id="rId16"/>
              </p:custDataLst>
            </p:nvPr>
          </p:nvSpPr>
          <p:spPr>
            <a:xfrm>
              <a:off x="765" y="550"/>
              <a:ext cx="1168" cy="75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>
              <a:noFill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19" name="椭圆 18"/>
            <p:cNvSpPr/>
            <p:nvPr>
              <p:custDataLst>
                <p:tags r:id="rId17"/>
              </p:custDataLst>
            </p:nvPr>
          </p:nvSpPr>
          <p:spPr>
            <a:xfrm>
              <a:off x="822" y="587"/>
              <a:ext cx="1054" cy="676"/>
            </a:xfrm>
            <a:prstGeom prst="ellipse">
              <a:avLst/>
            </a:prstGeom>
            <a:solidFill>
              <a:srgbClr val="333333"/>
            </a:solidFill>
            <a:ln w="38100">
              <a:noFill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20" name="椭圆 19"/>
            <p:cNvSpPr/>
            <p:nvPr>
              <p:custDataLst>
                <p:tags r:id="rId18"/>
              </p:custDataLst>
            </p:nvPr>
          </p:nvSpPr>
          <p:spPr>
            <a:xfrm>
              <a:off x="840" y="596"/>
              <a:ext cx="1015" cy="65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>
              <a:noFill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21" name="椭圆 20"/>
            <p:cNvSpPr/>
            <p:nvPr>
              <p:custDataLst>
                <p:tags r:id="rId19"/>
              </p:custDataLst>
            </p:nvPr>
          </p:nvSpPr>
          <p:spPr>
            <a:xfrm>
              <a:off x="853" y="600"/>
              <a:ext cx="991" cy="63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>
              <a:noFill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22" name="椭圆 21"/>
            <p:cNvSpPr/>
            <p:nvPr>
              <p:custDataLst>
                <p:tags r:id="rId20"/>
              </p:custDataLst>
            </p:nvPr>
          </p:nvSpPr>
          <p:spPr>
            <a:xfrm>
              <a:off x="864" y="606"/>
              <a:ext cx="942" cy="59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>
              <a:noFill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23" name="椭圆 22"/>
            <p:cNvSpPr/>
            <p:nvPr>
              <p:custDataLst>
                <p:tags r:id="rId21"/>
              </p:custDataLst>
            </p:nvPr>
          </p:nvSpPr>
          <p:spPr>
            <a:xfrm>
              <a:off x="919" y="623"/>
              <a:ext cx="837" cy="48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>
              <a:noFill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24" name="椭圆 23"/>
            <p:cNvSpPr/>
            <p:nvPr>
              <p:custDataLst>
                <p:tags r:id="rId22"/>
              </p:custDataLst>
            </p:nvPr>
          </p:nvSpPr>
          <p:spPr>
            <a:xfrm>
              <a:off x="2336" y="776"/>
              <a:ext cx="1018" cy="65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>
              <a:noFill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25" name="椭圆 24"/>
            <p:cNvSpPr/>
            <p:nvPr>
              <p:custDataLst>
                <p:tags r:id="rId23"/>
              </p:custDataLst>
            </p:nvPr>
          </p:nvSpPr>
          <p:spPr>
            <a:xfrm>
              <a:off x="2349" y="780"/>
              <a:ext cx="994" cy="63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>
              <a:noFill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26" name="椭圆 25"/>
            <p:cNvSpPr/>
            <p:nvPr>
              <p:custDataLst>
                <p:tags r:id="rId24"/>
              </p:custDataLst>
            </p:nvPr>
          </p:nvSpPr>
          <p:spPr>
            <a:xfrm>
              <a:off x="2360" y="786"/>
              <a:ext cx="945" cy="59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>
              <a:noFill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27" name="椭圆 26"/>
            <p:cNvSpPr/>
            <p:nvPr>
              <p:custDataLst>
                <p:tags r:id="rId25"/>
              </p:custDataLst>
            </p:nvPr>
          </p:nvSpPr>
          <p:spPr>
            <a:xfrm>
              <a:off x="2415" y="803"/>
              <a:ext cx="840" cy="48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>
              <a:noFill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28" name="文本框 27"/>
            <p:cNvSpPr txBox="1"/>
            <p:nvPr>
              <p:custDataLst>
                <p:tags r:id="rId26"/>
              </p:custDataLst>
            </p:nvPr>
          </p:nvSpPr>
          <p:spPr>
            <a:xfrm>
              <a:off x="944" y="592"/>
              <a:ext cx="825" cy="59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665" b="1">
                  <a:solidFill>
                    <a:srgbClr val="D60093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黑体" panose="02010609060101010101" charset="-122"/>
                </a:rPr>
                <a:t>随</a:t>
              </a:r>
              <a:endParaRPr lang="zh-CN" altLang="en-US" sz="2665" b="1">
                <a:solidFill>
                  <a:srgbClr val="D6009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27"/>
              </p:custDataLst>
            </p:nvPr>
          </p:nvSpPr>
          <p:spPr>
            <a:xfrm>
              <a:off x="2445" y="773"/>
              <a:ext cx="763" cy="59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665" b="1">
                  <a:solidFill>
                    <a:srgbClr val="D60093"/>
                  </a:solidFill>
                  <a:latin typeface="Arial" panose="020B0604020202020204" pitchFamily="34" charset="0"/>
                  <a:ea typeface="黑体" panose="02010609060101010101" charset="-122"/>
                </a:rPr>
                <a:t>堂</a:t>
              </a:r>
              <a:endParaRPr lang="zh-CN" altLang="en-US" sz="2665" b="1">
                <a:solidFill>
                  <a:srgbClr val="D60093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  <p:grpSp>
        <p:nvGrpSpPr>
          <p:cNvPr id="30" name="组合 29"/>
          <p:cNvGrpSpPr/>
          <p:nvPr>
            <p:custDataLst>
              <p:tags r:id="rId28"/>
            </p:custDataLst>
          </p:nvPr>
        </p:nvGrpSpPr>
        <p:grpSpPr>
          <a:xfrm>
            <a:off x="2979669" y="-13922"/>
            <a:ext cx="2349500" cy="1039707"/>
            <a:chOff x="3604" y="369"/>
            <a:chExt cx="2775" cy="1228"/>
          </a:xfrm>
        </p:grpSpPr>
        <p:sp>
          <p:nvSpPr>
            <p:cNvPr id="31" name="椭圆 30"/>
            <p:cNvSpPr/>
            <p:nvPr>
              <p:custDataLst>
                <p:tags r:id="rId29"/>
              </p:custDataLst>
            </p:nvPr>
          </p:nvSpPr>
          <p:spPr>
            <a:xfrm>
              <a:off x="5034" y="521"/>
              <a:ext cx="1345" cy="8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>
              <a:noFill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32" name="椭圆 31"/>
            <p:cNvSpPr/>
            <p:nvPr>
              <p:custDataLst>
                <p:tags r:id="rId30"/>
              </p:custDataLst>
            </p:nvPr>
          </p:nvSpPr>
          <p:spPr>
            <a:xfrm>
              <a:off x="5034" y="521"/>
              <a:ext cx="1345" cy="107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>
              <a:noFill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33" name="椭圆 32"/>
            <p:cNvSpPr/>
            <p:nvPr>
              <p:custDataLst>
                <p:tags r:id="rId31"/>
              </p:custDataLst>
            </p:nvPr>
          </p:nvSpPr>
          <p:spPr>
            <a:xfrm>
              <a:off x="5122" y="578"/>
              <a:ext cx="1168" cy="75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>
              <a:noFill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34" name="椭圆 33"/>
            <p:cNvSpPr/>
            <p:nvPr>
              <p:custDataLst>
                <p:tags r:id="rId32"/>
              </p:custDataLst>
            </p:nvPr>
          </p:nvSpPr>
          <p:spPr>
            <a:xfrm>
              <a:off x="5142" y="580"/>
              <a:ext cx="1168" cy="7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>
              <a:noFill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35" name="椭圆 34"/>
            <p:cNvSpPr/>
            <p:nvPr>
              <p:custDataLst>
                <p:tags r:id="rId33"/>
              </p:custDataLst>
            </p:nvPr>
          </p:nvSpPr>
          <p:spPr>
            <a:xfrm>
              <a:off x="5184" y="614"/>
              <a:ext cx="1052" cy="676"/>
            </a:xfrm>
            <a:prstGeom prst="ellipse">
              <a:avLst/>
            </a:prstGeom>
            <a:solidFill>
              <a:srgbClr val="333333"/>
            </a:solidFill>
            <a:ln w="38100">
              <a:noFill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36" name="椭圆 35"/>
            <p:cNvSpPr/>
            <p:nvPr>
              <p:custDataLst>
                <p:tags r:id="rId34"/>
              </p:custDataLst>
            </p:nvPr>
          </p:nvSpPr>
          <p:spPr>
            <a:xfrm>
              <a:off x="3604" y="369"/>
              <a:ext cx="1345" cy="865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>
              <a:noFill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37" name="椭圆 36"/>
            <p:cNvSpPr/>
            <p:nvPr>
              <p:custDataLst>
                <p:tags r:id="rId35"/>
              </p:custDataLst>
            </p:nvPr>
          </p:nvSpPr>
          <p:spPr>
            <a:xfrm>
              <a:off x="3604" y="369"/>
              <a:ext cx="1345" cy="1077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>
              <a:noFill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38" name="椭圆 37"/>
            <p:cNvSpPr/>
            <p:nvPr>
              <p:custDataLst>
                <p:tags r:id="rId36"/>
              </p:custDataLst>
            </p:nvPr>
          </p:nvSpPr>
          <p:spPr>
            <a:xfrm>
              <a:off x="3693" y="424"/>
              <a:ext cx="1168" cy="754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>
              <a:noFill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39" name="椭圆 38"/>
            <p:cNvSpPr/>
            <p:nvPr>
              <p:custDataLst>
                <p:tags r:id="rId37"/>
              </p:custDataLst>
            </p:nvPr>
          </p:nvSpPr>
          <p:spPr>
            <a:xfrm>
              <a:off x="3693" y="427"/>
              <a:ext cx="1168" cy="75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>
              <a:noFill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40" name="椭圆 39"/>
            <p:cNvSpPr/>
            <p:nvPr>
              <p:custDataLst>
                <p:tags r:id="rId38"/>
              </p:custDataLst>
            </p:nvPr>
          </p:nvSpPr>
          <p:spPr>
            <a:xfrm>
              <a:off x="3750" y="464"/>
              <a:ext cx="1054" cy="676"/>
            </a:xfrm>
            <a:prstGeom prst="ellipse">
              <a:avLst/>
            </a:prstGeom>
            <a:solidFill>
              <a:srgbClr val="333333"/>
            </a:solidFill>
            <a:ln w="38100">
              <a:noFill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41" name="椭圆 40"/>
            <p:cNvSpPr/>
            <p:nvPr>
              <p:custDataLst>
                <p:tags r:id="rId39"/>
              </p:custDataLst>
            </p:nvPr>
          </p:nvSpPr>
          <p:spPr>
            <a:xfrm>
              <a:off x="3768" y="473"/>
              <a:ext cx="1015" cy="65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>
              <a:noFill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42" name="椭圆 41"/>
            <p:cNvSpPr/>
            <p:nvPr>
              <p:custDataLst>
                <p:tags r:id="rId40"/>
              </p:custDataLst>
            </p:nvPr>
          </p:nvSpPr>
          <p:spPr>
            <a:xfrm>
              <a:off x="3781" y="477"/>
              <a:ext cx="991" cy="63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>
              <a:noFill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43" name="椭圆 42"/>
            <p:cNvSpPr/>
            <p:nvPr>
              <p:custDataLst>
                <p:tags r:id="rId41"/>
              </p:custDataLst>
            </p:nvPr>
          </p:nvSpPr>
          <p:spPr>
            <a:xfrm>
              <a:off x="3792" y="483"/>
              <a:ext cx="942" cy="59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>
              <a:noFill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44" name="椭圆 43"/>
            <p:cNvSpPr/>
            <p:nvPr>
              <p:custDataLst>
                <p:tags r:id="rId42"/>
              </p:custDataLst>
            </p:nvPr>
          </p:nvSpPr>
          <p:spPr>
            <a:xfrm>
              <a:off x="3847" y="500"/>
              <a:ext cx="837" cy="48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>
              <a:noFill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45" name="椭圆 44"/>
            <p:cNvSpPr/>
            <p:nvPr>
              <p:custDataLst>
                <p:tags r:id="rId43"/>
              </p:custDataLst>
            </p:nvPr>
          </p:nvSpPr>
          <p:spPr>
            <a:xfrm>
              <a:off x="5204" y="623"/>
              <a:ext cx="1018" cy="65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>
              <a:noFill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46" name="椭圆 45"/>
            <p:cNvSpPr/>
            <p:nvPr>
              <p:custDataLst>
                <p:tags r:id="rId44"/>
              </p:custDataLst>
            </p:nvPr>
          </p:nvSpPr>
          <p:spPr>
            <a:xfrm>
              <a:off x="5217" y="627"/>
              <a:ext cx="994" cy="63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>
              <a:noFill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47" name="椭圆 46"/>
            <p:cNvSpPr/>
            <p:nvPr>
              <p:custDataLst>
                <p:tags r:id="rId45"/>
              </p:custDataLst>
            </p:nvPr>
          </p:nvSpPr>
          <p:spPr>
            <a:xfrm>
              <a:off x="5228" y="633"/>
              <a:ext cx="945" cy="59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>
              <a:noFill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48" name="椭圆 47"/>
            <p:cNvSpPr/>
            <p:nvPr>
              <p:custDataLst>
                <p:tags r:id="rId46"/>
              </p:custDataLst>
            </p:nvPr>
          </p:nvSpPr>
          <p:spPr>
            <a:xfrm>
              <a:off x="5283" y="650"/>
              <a:ext cx="840" cy="48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>
              <a:noFill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49" name="文本框 48"/>
            <p:cNvSpPr txBox="1"/>
            <p:nvPr>
              <p:custDataLst>
                <p:tags r:id="rId47"/>
              </p:custDataLst>
            </p:nvPr>
          </p:nvSpPr>
          <p:spPr>
            <a:xfrm>
              <a:off x="3872" y="469"/>
              <a:ext cx="825" cy="59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665" b="1">
                  <a:solidFill>
                    <a:srgbClr val="D60093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黑体" panose="02010609060101010101" charset="-122"/>
                </a:rPr>
                <a:t>练</a:t>
              </a:r>
              <a:endParaRPr lang="zh-CN" altLang="en-US" sz="2665" b="1">
                <a:solidFill>
                  <a:srgbClr val="D6009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50" name="文本框 49"/>
            <p:cNvSpPr txBox="1"/>
            <p:nvPr>
              <p:custDataLst>
                <p:tags r:id="rId48"/>
              </p:custDataLst>
            </p:nvPr>
          </p:nvSpPr>
          <p:spPr>
            <a:xfrm>
              <a:off x="5313" y="620"/>
              <a:ext cx="763" cy="59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665" b="1">
                  <a:solidFill>
                    <a:srgbClr val="D60093"/>
                  </a:solidFill>
                  <a:latin typeface="Arial" panose="020B0604020202020204" pitchFamily="34" charset="0"/>
                  <a:ea typeface="黑体" panose="02010609060101010101" charset="-122"/>
                </a:rPr>
                <a:t>习</a:t>
              </a:r>
              <a:endParaRPr lang="zh-CN" altLang="en-US" sz="2665" b="1">
                <a:solidFill>
                  <a:srgbClr val="D60093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183814" y="259976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【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问题与讨论</a:t>
            </a: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】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354144" y="1038577"/>
            <a:ext cx="109144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1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、有同学经认真分析发现本实验设计存在一处明显的不足之处，你能找到吗？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524116" y="2030316"/>
            <a:ext cx="7472401" cy="919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</a:t>
            </a:r>
            <a:r>
              <a:rPr lang="zh-CN" altLang="en-US" sz="24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漏斗中稀硫酸滴入锥形瓶中，即使不生成气体，也会将瓶中的空气排出，使</a:t>
            </a:r>
            <a:r>
              <a:rPr lang="zh-CN" altLang="en-US" sz="24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所测气体的体积偏大。</a:t>
            </a:r>
            <a:endParaRPr lang="zh-CN" altLang="en-US" sz="24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9936" y="1667396"/>
            <a:ext cx="4087920" cy="218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>
            <p:custDataLst>
              <p:tags r:id="rId6"/>
            </p:custDataLst>
          </p:nvPr>
        </p:nvSpPr>
        <p:spPr>
          <a:xfrm>
            <a:off x="354144" y="3137800"/>
            <a:ext cx="6096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p"/>
            </a:pP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、如何改进问题</a:t>
            </a: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中的不足之处？</a:t>
            </a:r>
            <a:endParaRPr lang="zh-CN" altLang="en-US" sz="2800" b="1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>
            <p:custDataLst>
              <p:tags r:id="rId7"/>
            </p:custDataLst>
          </p:nvPr>
        </p:nvSpPr>
        <p:spPr>
          <a:xfrm>
            <a:off x="354330" y="4331970"/>
            <a:ext cx="715899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导管作用：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①使分液温斗内气体压强与锥形瓶内气体压强相等，打开分液漏斗活塞时液体能顺利滴下。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  ②滴入锥形瓶的液体体积等于进入分液漏斗的气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体体积，从而消除由于加入液体引起的氢气体积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误差。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TextBox 3"/>
          <p:cNvSpPr txBox="1"/>
          <p:nvPr>
            <p:custDataLst>
              <p:tags r:id="rId8"/>
            </p:custDataLst>
          </p:nvPr>
        </p:nvSpPr>
        <p:spPr>
          <a:xfrm>
            <a:off x="1120344" y="3758077"/>
            <a:ext cx="5367602" cy="476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800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用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导管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将分液漏斗上部与锥形瓶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连通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2" name="组合 11"/>
          <p:cNvGrpSpPr/>
          <p:nvPr>
            <p:custDataLst>
              <p:tags r:id="rId9"/>
            </p:custDataLst>
          </p:nvPr>
        </p:nvGrpSpPr>
        <p:grpSpPr>
          <a:xfrm>
            <a:off x="7682754" y="4220095"/>
            <a:ext cx="3736831" cy="2637905"/>
            <a:chOff x="6135550" y="2936317"/>
            <a:chExt cx="4821155" cy="3670088"/>
          </a:xfrm>
        </p:grpSpPr>
        <p:grpSp>
          <p:nvGrpSpPr>
            <p:cNvPr id="13" name="组合 12"/>
            <p:cNvGrpSpPr/>
            <p:nvPr>
              <p:custDataLst>
                <p:tags r:id="rId10"/>
              </p:custDataLst>
            </p:nvPr>
          </p:nvGrpSpPr>
          <p:grpSpPr>
            <a:xfrm>
              <a:off x="6135550" y="2936317"/>
              <a:ext cx="4821155" cy="3670088"/>
              <a:chOff x="5555502" y="1275994"/>
              <a:chExt cx="5295375" cy="4047378"/>
            </a:xfrm>
          </p:grpSpPr>
          <p:pic>
            <p:nvPicPr>
              <p:cNvPr id="15" name="Picture 7" descr="2-1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306"/>
              <a:stretch>
                <a:fillRect/>
              </a:stretch>
            </p:blipFill>
            <p:spPr bwMode="auto">
              <a:xfrm>
                <a:off x="7665518" y="1698171"/>
                <a:ext cx="3185359" cy="33907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" name="组合 15"/>
              <p:cNvGrpSpPr/>
              <p:nvPr>
                <p:custDataLst>
                  <p:tags r:id="rId13"/>
                </p:custDataLst>
              </p:nvPr>
            </p:nvGrpSpPr>
            <p:grpSpPr>
              <a:xfrm>
                <a:off x="5555502" y="1275994"/>
                <a:ext cx="2952372" cy="4047378"/>
                <a:chOff x="5490187" y="2614679"/>
                <a:chExt cx="2952372" cy="4047378"/>
              </a:xfrm>
            </p:grpSpPr>
            <p:pic>
              <p:nvPicPr>
                <p:cNvPr id="17" name="图片 16"/>
                <p:cNvPicPr>
                  <a:picLocks noChangeAspect="1"/>
                </p:cNvPicPr>
                <p:nvPr>
                  <p:custDataLst>
                    <p:tags r:id="rId14"/>
                  </p:custDataLst>
                </p:nvPr>
              </p:nvPicPr>
              <p:blipFill>
                <a:blip r:embed="rId15"/>
                <a:srcRect l="46727" t="7917" r="46331" b="53899"/>
                <a:stretch>
                  <a:fillRect/>
                </a:stretch>
              </p:blipFill>
              <p:spPr>
                <a:xfrm>
                  <a:off x="6150755" y="2614679"/>
                  <a:ext cx="1449447" cy="4026370"/>
                </a:xfrm>
                <a:prstGeom prst="rect">
                  <a:avLst/>
                </a:prstGeom>
              </p:spPr>
            </p:pic>
            <p:sp>
              <p:nvSpPr>
                <p:cNvPr id="18" name="矩形 17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5490187" y="5339443"/>
                  <a:ext cx="948441" cy="587828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华文中宋" panose="02010600040101010101" pitchFamily="2" charset="-122"/>
                      <a:ea typeface="华文中宋" panose="02010600040101010101" pitchFamily="2" charset="-122"/>
                      <a:cs typeface="Arial" panose="020B0604020202020204"/>
                    </a:rPr>
                    <a:t>锌粒</a:t>
                  </a: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Arial" panose="020B0604020202020204"/>
                  </a:endParaRPr>
                </a:p>
              </p:txBody>
            </p:sp>
            <p:sp>
              <p:nvSpPr>
                <p:cNvPr id="19" name="矩形 18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7600203" y="5927271"/>
                  <a:ext cx="694711" cy="734786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Arial" panose="020B0604020202020204"/>
                  </a:endParaRPr>
                </a:p>
              </p:txBody>
            </p:sp>
            <p:sp>
              <p:nvSpPr>
                <p:cNvPr id="20" name="矩形 19"/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7494118" y="3581398"/>
                  <a:ext cx="948441" cy="587828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华文中宋" panose="02010600040101010101" pitchFamily="2" charset="-122"/>
                      <a:ea typeface="华文中宋" panose="02010600040101010101" pitchFamily="2" charset="-122"/>
                      <a:cs typeface="Arial" panose="020B0604020202020204"/>
                    </a:rPr>
                    <a:t>硫酸</a:t>
                  </a: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Arial" panose="020B0604020202020204"/>
                  </a:endParaRPr>
                </a:p>
              </p:txBody>
            </p:sp>
          </p:grpSp>
        </p:grpSp>
        <p:cxnSp>
          <p:nvCxnSpPr>
            <p:cNvPr id="14" name="直接连接符 13"/>
            <p:cNvCxnSpPr/>
            <p:nvPr>
              <p:custDataLst>
                <p:tags r:id="rId19"/>
              </p:custDataLst>
            </p:nvPr>
          </p:nvCxnSpPr>
          <p:spPr>
            <a:xfrm flipH="1">
              <a:off x="6567302" y="6380124"/>
              <a:ext cx="4389403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</p:grpSp>
      <p:pic>
        <p:nvPicPr>
          <p:cNvPr id="21" name="New picture"/>
          <p:cNvPicPr/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1620500" y="12230100"/>
            <a:ext cx="342900" cy="2540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文本框 3097"/>
          <p:cNvSpPr txBox="1"/>
          <p:nvPr>
            <p:custDataLst>
              <p:tags r:id="rId1"/>
            </p:custDataLst>
          </p:nvPr>
        </p:nvSpPr>
        <p:spPr>
          <a:xfrm>
            <a:off x="2955290" y="248285"/>
            <a:ext cx="486854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lumMod val="85000"/>
                  </a:schemeClr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sz="2800"/>
              <a:t>总结常见的可逆反应</a:t>
            </a:r>
            <a:endParaRPr lang="zh-CN" altLang="en-US" sz="2800"/>
          </a:p>
        </p:txBody>
      </p:sp>
      <p:sp>
        <p:nvSpPr>
          <p:cNvPr id="24" name="矩形 23"/>
          <p:cNvSpPr/>
          <p:nvPr>
            <p:custDataLst>
              <p:tags r:id="rId2"/>
            </p:custDataLst>
          </p:nvPr>
        </p:nvSpPr>
        <p:spPr>
          <a:xfrm>
            <a:off x="2377440" y="752475"/>
            <a:ext cx="6247765" cy="6015990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2"/>
          <a:stretch>
            <a:fillRect/>
          </a:stretch>
        </p:blipFill>
        <p:spPr>
          <a:xfrm>
            <a:off x="2498090" y="894715"/>
            <a:ext cx="5325745" cy="57619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72085" y="1132205"/>
            <a:ext cx="3782060" cy="3382010"/>
          </a:xfrm>
          <a:prstGeom prst="rect">
            <a:avLst/>
          </a:prstGeom>
        </p:spPr>
      </p:pic>
      <p:sp>
        <p:nvSpPr>
          <p:cNvPr id="57" name="Line 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9488170" y="2168525"/>
            <a:ext cx="12065" cy="18319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50">
              <a:latin typeface="思源宋体" panose="02020400000000000000" pitchFamily="18" charset="-122"/>
              <a:ea typeface="思源宋体" panose="02020400000000000000" pitchFamily="18" charset="-122"/>
            </a:endParaRPr>
          </a:p>
        </p:txBody>
      </p:sp>
      <p:sp>
        <p:nvSpPr>
          <p:cNvPr id="58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424035" y="4000500"/>
            <a:ext cx="69596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</a:t>
            </a:r>
            <a:r>
              <a:rPr lang="en-US" altLang="zh-CN" sz="2800" b="1" baseline="-25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endParaRPr lang="en-US" altLang="zh-CN" sz="2800" b="1" baseline="-2500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59" name="组合 58"/>
          <p:cNvGrpSpPr/>
          <p:nvPr>
            <p:custDataLst>
              <p:tags r:id="rId5"/>
            </p:custDataLst>
          </p:nvPr>
        </p:nvGrpSpPr>
        <p:grpSpPr>
          <a:xfrm>
            <a:off x="9927590" y="2423795"/>
            <a:ext cx="1081405" cy="391782"/>
            <a:chOff x="9649724" y="4430646"/>
            <a:chExt cx="1167675" cy="627418"/>
          </a:xfrm>
        </p:grpSpPr>
        <p:sp>
          <p:nvSpPr>
            <p:cNvPr id="60" name="Rectangle 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0338883" y="4440776"/>
              <a:ext cx="478516" cy="590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V</a:t>
              </a:r>
              <a:r>
                <a:rPr lang="zh-CN" altLang="en-US" sz="2400" b="1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逆</a:t>
              </a:r>
              <a:endParaRPr lang="zh-CN" altLang="en-US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9649724" y="4430646"/>
              <a:ext cx="557953" cy="590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V</a:t>
              </a:r>
              <a:r>
                <a:rPr lang="zh-CN" altLang="en-US" sz="2400" b="1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正</a:t>
              </a:r>
              <a:endParaRPr lang="zh-CN" altLang="en-US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0100263" y="4467235"/>
              <a:ext cx="231987" cy="590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=</a:t>
              </a:r>
              <a:endPara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Arc 8"/>
          <p:cNvSpPr/>
          <p:nvPr>
            <p:custDataLst>
              <p:tags r:id="rId9"/>
            </p:custDataLst>
          </p:nvPr>
        </p:nvSpPr>
        <p:spPr bwMode="auto">
          <a:xfrm rot="10708663">
            <a:off x="8060055" y="1774190"/>
            <a:ext cx="1350010" cy="108839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5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4" name="Arc 9"/>
          <p:cNvSpPr/>
          <p:nvPr>
            <p:custDataLst>
              <p:tags r:id="rId10"/>
            </p:custDataLst>
          </p:nvPr>
        </p:nvSpPr>
        <p:spPr bwMode="auto">
          <a:xfrm rot="17311602">
            <a:off x="7954010" y="2964180"/>
            <a:ext cx="1602740" cy="94996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  <a:gd name="connsiteX0" fmla="*/ 0 w 22318"/>
              <a:gd name="connsiteY0" fmla="*/ 0 h 22664"/>
              <a:gd name="connsiteX1" fmla="*/ 22271 w 22318"/>
              <a:gd name="connsiteY1" fmla="*/ 22329 h 22664"/>
              <a:gd name="connsiteX2" fmla="*/ 1 w 22318"/>
              <a:gd name="connsiteY2" fmla="*/ 21600 h 22664"/>
              <a:gd name="connsiteX3" fmla="*/ 0 w 22318"/>
              <a:gd name="connsiteY3" fmla="*/ 0 h 2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18" h="22664" fill="none" extrusionOk="0">
                <a:moveTo>
                  <a:pt x="0" y="0"/>
                </a:moveTo>
                <a:cubicBezTo>
                  <a:pt x="11930" y="0"/>
                  <a:pt x="20279" y="10465"/>
                  <a:pt x="22318" y="22664"/>
                </a:cubicBezTo>
              </a:path>
              <a:path w="22318" h="22664" stroke="0" extrusionOk="0">
                <a:moveTo>
                  <a:pt x="0" y="0"/>
                </a:moveTo>
                <a:cubicBezTo>
                  <a:pt x="11930" y="0"/>
                  <a:pt x="22271" y="10399"/>
                  <a:pt x="22271" y="22329"/>
                </a:cubicBezTo>
                <a:cubicBezTo>
                  <a:pt x="15071" y="22329"/>
                  <a:pt x="7201" y="21600"/>
                  <a:pt x="1" y="21600"/>
                </a:cubicBezTo>
                <a:cubicBezTo>
                  <a:pt x="1" y="14400"/>
                  <a:pt x="0" y="7200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33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5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5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9528175" y="2815590"/>
            <a:ext cx="1737360" cy="15240"/>
          </a:xfrm>
          <a:prstGeom prst="line">
            <a:avLst/>
          </a:prstGeom>
          <a:noFill/>
          <a:ln w="38100">
            <a:solidFill>
              <a:srgbClr val="00CC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150">
              <a:latin typeface="思源宋体" panose="02020400000000000000" pitchFamily="18" charset="-122"/>
              <a:ea typeface="思源宋体" panose="02020400000000000000" pitchFamily="18" charset="-122"/>
            </a:endParaRPr>
          </a:p>
        </p:txBody>
      </p:sp>
      <p:sp>
        <p:nvSpPr>
          <p:cNvPr id="66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392795" y="2283460"/>
            <a:ext cx="66802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kumimoji="1" lang="zh-CN" altLang="en-US" sz="2000" b="1" baseline="-25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正</a:t>
            </a:r>
            <a:endParaRPr kumimoji="1" lang="zh-CN" altLang="en-US" sz="2000" b="1" baseline="-2500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7" name="Text Box 1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494395" y="3100070"/>
            <a:ext cx="77279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kumimoji="1" lang="zh-CN" altLang="en-US" sz="2400" b="1" baseline="-25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逆</a:t>
            </a:r>
            <a:endParaRPr kumimoji="1" lang="zh-CN" altLang="en-US" sz="2400" b="1" baseline="-2500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68" name="Group 13"/>
          <p:cNvGrpSpPr/>
          <p:nvPr>
            <p:custDataLst>
              <p:tags r:id="rId14"/>
            </p:custDataLst>
          </p:nvPr>
        </p:nvGrpSpPr>
        <p:grpSpPr>
          <a:xfrm>
            <a:off x="7467600" y="1292860"/>
            <a:ext cx="4449288" cy="3234357"/>
            <a:chOff x="2592" y="1664"/>
            <a:chExt cx="3104" cy="1633"/>
          </a:xfrm>
        </p:grpSpPr>
        <p:sp>
          <p:nvSpPr>
            <p:cNvPr id="69" name="Line 15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976" y="3041"/>
              <a:ext cx="2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150">
                <a:latin typeface="思源宋体" panose="02020400000000000000" pitchFamily="18" charset="-122"/>
                <a:ea typeface="思源宋体" panose="02020400000000000000" pitchFamily="18" charset="-122"/>
              </a:endParaRPr>
            </a:p>
          </p:txBody>
        </p:sp>
        <p:sp>
          <p:nvSpPr>
            <p:cNvPr id="70" name="Text Box 16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749" y="3065"/>
              <a:ext cx="947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</a:rPr>
                <a:t>时间</a:t>
              </a:r>
              <a:endParaRPr kumimoji="1"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endParaRPr>
            </a:p>
          </p:txBody>
        </p:sp>
        <p:sp>
          <p:nvSpPr>
            <p:cNvPr id="71" name="Text Box 17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592" y="1690"/>
              <a:ext cx="331" cy="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</a:rPr>
                <a:t>速率</a:t>
              </a:r>
              <a:endParaRPr kumimoji="1"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endParaRPr>
            </a:p>
          </p:txBody>
        </p:sp>
        <p:sp>
          <p:nvSpPr>
            <p:cNvPr id="72" name="Line 14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2976" y="1664"/>
              <a:ext cx="0" cy="1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150">
                <a:latin typeface="思源宋体" panose="02020400000000000000" pitchFamily="18" charset="-122"/>
                <a:ea typeface="思源宋体" panose="02020400000000000000" pitchFamily="18" charset="-122"/>
              </a:endParaRPr>
            </a:p>
          </p:txBody>
        </p:sp>
      </p:grpSp>
      <p:grpSp>
        <p:nvGrpSpPr>
          <p:cNvPr id="76" name="组合 75"/>
          <p:cNvGrpSpPr/>
          <p:nvPr>
            <p:custDataLst>
              <p:tags r:id="rId19"/>
            </p:custDataLst>
          </p:nvPr>
        </p:nvGrpSpPr>
        <p:grpSpPr>
          <a:xfrm>
            <a:off x="753110" y="1438910"/>
            <a:ext cx="2401570" cy="754380"/>
            <a:chOff x="1335" y="6143"/>
            <a:chExt cx="3782" cy="1188"/>
          </a:xfrm>
        </p:grpSpPr>
        <p:sp>
          <p:nvSpPr>
            <p:cNvPr id="12" name="Text Box 18"/>
            <p:cNvSpPr txBox="1"/>
            <p:nvPr>
              <p:custDataLst>
                <p:tags r:id="rId20"/>
              </p:custDataLst>
            </p:nvPr>
          </p:nvSpPr>
          <p:spPr>
            <a:xfrm>
              <a:off x="1335" y="6352"/>
              <a:ext cx="3782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N</a:t>
              </a:r>
              <a:r>
                <a:rPr lang="en-US" altLang="zh-CN" b="1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r>
                <a:rPr lang="en-US" altLang="zh-CN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+3H</a:t>
              </a:r>
              <a:r>
                <a:rPr lang="en-US" altLang="zh-CN" b="1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 </a:t>
              </a:r>
              <a:r>
                <a:rPr lang="en-US" altLang="zh-CN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            2NH</a:t>
              </a:r>
              <a:r>
                <a:rPr lang="en-US" altLang="zh-CN" b="1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endParaRPr lang="en-US" altLang="zh-CN" b="1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5" name="组合 14"/>
            <p:cNvGrpSpPr/>
            <p:nvPr>
              <p:custDataLst>
                <p:tags r:id="rId21"/>
              </p:custDataLst>
            </p:nvPr>
          </p:nvGrpSpPr>
          <p:grpSpPr>
            <a:xfrm>
              <a:off x="2639" y="6143"/>
              <a:ext cx="1550" cy="1188"/>
              <a:chOff x="4990" y="6369"/>
              <a:chExt cx="2067" cy="1583"/>
            </a:xfrm>
          </p:grpSpPr>
          <p:grpSp>
            <p:nvGrpSpPr>
              <p:cNvPr id="19" name="组合 18"/>
              <p:cNvGrpSpPr/>
              <p:nvPr>
                <p:custDataLst>
                  <p:tags r:id="rId22"/>
                </p:custDataLst>
              </p:nvPr>
            </p:nvGrpSpPr>
            <p:grpSpPr>
              <a:xfrm>
                <a:off x="5110" y="6894"/>
                <a:ext cx="1605" cy="426"/>
                <a:chOff x="13568" y="2566"/>
                <a:chExt cx="680" cy="339"/>
              </a:xfrm>
            </p:grpSpPr>
            <p:grpSp>
              <p:nvGrpSpPr>
                <p:cNvPr id="21" name="组合 20"/>
                <p:cNvGrpSpPr/>
                <p:nvPr>
                  <p:custDataLst>
                    <p:tags r:id="rId23"/>
                  </p:custDataLst>
                </p:nvPr>
              </p:nvGrpSpPr>
              <p:grpSpPr>
                <a:xfrm>
                  <a:off x="13568" y="2566"/>
                  <a:ext cx="680" cy="113"/>
                  <a:chOff x="13568" y="2566"/>
                  <a:chExt cx="680" cy="113"/>
                </a:xfrm>
              </p:grpSpPr>
              <p:cxnSp>
                <p:nvCxnSpPr>
                  <p:cNvPr id="52" name="直接连接符 51"/>
                  <p:cNvCxnSpPr/>
                  <p:nvPr>
                    <p:custDataLst>
                      <p:tags r:id="rId24"/>
                    </p:custDataLst>
                  </p:nvPr>
                </p:nvCxnSpPr>
                <p:spPr>
                  <a:xfrm>
                    <a:off x="13568" y="2679"/>
                    <a:ext cx="6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直接连接符 52"/>
                  <p:cNvCxnSpPr/>
                  <p:nvPr>
                    <p:custDataLst>
                      <p:tags r:id="rId25"/>
                    </p:custDataLst>
                  </p:nvPr>
                </p:nvCxnSpPr>
                <p:spPr>
                  <a:xfrm>
                    <a:off x="14135" y="2566"/>
                    <a:ext cx="113" cy="113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" name="组合 53"/>
                <p:cNvGrpSpPr/>
                <p:nvPr>
                  <p:custDataLst>
                    <p:tags r:id="rId26"/>
                  </p:custDataLst>
                </p:nvPr>
              </p:nvGrpSpPr>
              <p:grpSpPr>
                <a:xfrm rot="10800000">
                  <a:off x="13568" y="2793"/>
                  <a:ext cx="680" cy="113"/>
                  <a:chOff x="13568" y="2566"/>
                  <a:chExt cx="680" cy="113"/>
                </a:xfrm>
              </p:grpSpPr>
              <p:cxnSp>
                <p:nvCxnSpPr>
                  <p:cNvPr id="55" name="直接连接符 54"/>
                  <p:cNvCxnSpPr/>
                  <p:nvPr>
                    <p:custDataLst>
                      <p:tags r:id="rId27"/>
                    </p:custDataLst>
                  </p:nvPr>
                </p:nvCxnSpPr>
                <p:spPr>
                  <a:xfrm>
                    <a:off x="13568" y="2679"/>
                    <a:ext cx="6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直接连接符 55"/>
                  <p:cNvCxnSpPr/>
                  <p:nvPr>
                    <p:custDataLst>
                      <p:tags r:id="rId28"/>
                    </p:custDataLst>
                  </p:nvPr>
                </p:nvCxnSpPr>
                <p:spPr>
                  <a:xfrm>
                    <a:off x="14135" y="2566"/>
                    <a:ext cx="113" cy="113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3" name="组合 72"/>
              <p:cNvGrpSpPr/>
              <p:nvPr>
                <p:custDataLst>
                  <p:tags r:id="rId29"/>
                </p:custDataLst>
              </p:nvPr>
            </p:nvGrpSpPr>
            <p:grpSpPr>
              <a:xfrm>
                <a:off x="4990" y="6369"/>
                <a:ext cx="2067" cy="1583"/>
                <a:chOff x="4990" y="6369"/>
                <a:chExt cx="2067" cy="1583"/>
              </a:xfrm>
            </p:grpSpPr>
            <p:sp>
              <p:nvSpPr>
                <p:cNvPr id="74" name="文本框 73"/>
                <p:cNvSpPr txBox="1"/>
                <p:nvPr>
                  <p:custDataLst>
                    <p:tags r:id="rId30"/>
                  </p:custDataLst>
                </p:nvPr>
              </p:nvSpPr>
              <p:spPr>
                <a:xfrm>
                  <a:off x="4990" y="6369"/>
                  <a:ext cx="2067" cy="10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350">
                      <a:solidFill>
                        <a:schemeClr val="tx1"/>
                      </a:solidFill>
                    </a:rPr>
                    <a:t>高温高压</a:t>
                  </a:r>
                  <a:endParaRPr lang="zh-CN" altLang="en-US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文本框 74"/>
                <p:cNvSpPr txBox="1"/>
                <p:nvPr>
                  <p:custDataLst>
                    <p:tags r:id="rId31"/>
                  </p:custDataLst>
                </p:nvPr>
              </p:nvSpPr>
              <p:spPr>
                <a:xfrm>
                  <a:off x="5242" y="7324"/>
                  <a:ext cx="1473" cy="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350">
                      <a:solidFill>
                        <a:schemeClr val="tx1"/>
                      </a:solidFill>
                    </a:rPr>
                    <a:t>催化剂</a:t>
                  </a:r>
                  <a:endParaRPr lang="zh-CN" altLang="en-US" sz="135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pic>
        <p:nvPicPr>
          <p:cNvPr id="77" name="图片 76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3997960" y="1450975"/>
            <a:ext cx="2742565" cy="2887345"/>
          </a:xfrm>
          <a:prstGeom prst="rect">
            <a:avLst/>
          </a:prstGeom>
        </p:spPr>
      </p:pic>
      <p:grpSp>
        <p:nvGrpSpPr>
          <p:cNvPr id="91" name="组合 90"/>
          <p:cNvGrpSpPr/>
          <p:nvPr>
            <p:custDataLst>
              <p:tags r:id="rId34"/>
            </p:custDataLst>
          </p:nvPr>
        </p:nvGrpSpPr>
        <p:grpSpPr>
          <a:xfrm>
            <a:off x="4292600" y="1191260"/>
            <a:ext cx="2793365" cy="754380"/>
            <a:chOff x="1334" y="6143"/>
            <a:chExt cx="4399" cy="1188"/>
          </a:xfrm>
        </p:grpSpPr>
        <p:sp>
          <p:nvSpPr>
            <p:cNvPr id="92" name="Text Box 18"/>
            <p:cNvSpPr txBox="1"/>
            <p:nvPr>
              <p:custDataLst>
                <p:tags r:id="rId35"/>
              </p:custDataLst>
            </p:nvPr>
          </p:nvSpPr>
          <p:spPr>
            <a:xfrm>
              <a:off x="1334" y="6354"/>
              <a:ext cx="4399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latin typeface="Arial" panose="020B0604020202020204" pitchFamily="34" charset="0"/>
                  <a:ea typeface="宋体" panose="02010600030101010101" pitchFamily="2" charset="-122"/>
                  <a:sym typeface="+mn-ea"/>
                </a:rPr>
                <a:t>2NH</a:t>
              </a:r>
              <a:r>
                <a:rPr lang="en-US" altLang="zh-CN" b="1" baseline="-25000">
                  <a:latin typeface="Arial" panose="020B0604020202020204" pitchFamily="34" charset="0"/>
                  <a:ea typeface="宋体" panose="02010600030101010101" pitchFamily="2" charset="-122"/>
                  <a:sym typeface="+mn-ea"/>
                </a:rPr>
                <a:t>3</a:t>
              </a:r>
              <a:r>
                <a:rPr lang="en-US" altLang="zh-CN" b="1">
                  <a:latin typeface="Arial" panose="020B0604020202020204" pitchFamily="34" charset="0"/>
                  <a:ea typeface="宋体" panose="02010600030101010101" pitchFamily="2" charset="-122"/>
                  <a:sym typeface="+mn-ea"/>
                </a:rPr>
                <a:t>                  N</a:t>
              </a:r>
              <a:r>
                <a:rPr lang="en-US" altLang="zh-CN" b="1" baseline="-25000">
                  <a:latin typeface="Arial" panose="020B0604020202020204" pitchFamily="34" charset="0"/>
                  <a:ea typeface="宋体" panose="02010600030101010101" pitchFamily="2" charset="-122"/>
                  <a:sym typeface="+mn-ea"/>
                </a:rPr>
                <a:t>2</a:t>
              </a:r>
              <a:r>
                <a:rPr lang="en-US" altLang="zh-CN" b="1">
                  <a:latin typeface="Arial" panose="020B0604020202020204" pitchFamily="34" charset="0"/>
                  <a:ea typeface="宋体" panose="02010600030101010101" pitchFamily="2" charset="-122"/>
                  <a:sym typeface="+mn-ea"/>
                </a:rPr>
                <a:t>+3H</a:t>
              </a:r>
              <a:r>
                <a:rPr lang="en-US" altLang="zh-CN" b="1" baseline="-25000">
                  <a:latin typeface="Arial" panose="020B0604020202020204" pitchFamily="34" charset="0"/>
                  <a:ea typeface="宋体" panose="02010600030101010101" pitchFamily="2" charset="-122"/>
                  <a:sym typeface="+mn-ea"/>
                </a:rPr>
                <a:t>2 </a:t>
              </a:r>
              <a:endParaRPr lang="en-US" altLang="zh-CN" b="1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93" name="组合 92"/>
            <p:cNvGrpSpPr/>
            <p:nvPr>
              <p:custDataLst>
                <p:tags r:id="rId36"/>
              </p:custDataLst>
            </p:nvPr>
          </p:nvGrpSpPr>
          <p:grpSpPr>
            <a:xfrm>
              <a:off x="2639" y="6143"/>
              <a:ext cx="1550" cy="1188"/>
              <a:chOff x="4990" y="6369"/>
              <a:chExt cx="2067" cy="1583"/>
            </a:xfrm>
          </p:grpSpPr>
          <p:grpSp>
            <p:nvGrpSpPr>
              <p:cNvPr id="94" name="组合 93"/>
              <p:cNvGrpSpPr/>
              <p:nvPr>
                <p:custDataLst>
                  <p:tags r:id="rId37"/>
                </p:custDataLst>
              </p:nvPr>
            </p:nvGrpSpPr>
            <p:grpSpPr>
              <a:xfrm>
                <a:off x="5110" y="6894"/>
                <a:ext cx="1605" cy="426"/>
                <a:chOff x="13568" y="2566"/>
                <a:chExt cx="680" cy="339"/>
              </a:xfrm>
            </p:grpSpPr>
            <p:grpSp>
              <p:nvGrpSpPr>
                <p:cNvPr id="95" name="组合 94"/>
                <p:cNvGrpSpPr/>
                <p:nvPr>
                  <p:custDataLst>
                    <p:tags r:id="rId38"/>
                  </p:custDataLst>
                </p:nvPr>
              </p:nvGrpSpPr>
              <p:grpSpPr>
                <a:xfrm>
                  <a:off x="13568" y="2566"/>
                  <a:ext cx="680" cy="113"/>
                  <a:chOff x="13568" y="2566"/>
                  <a:chExt cx="680" cy="113"/>
                </a:xfrm>
              </p:grpSpPr>
              <p:cxnSp>
                <p:nvCxnSpPr>
                  <p:cNvPr id="96" name="直接连接符 95"/>
                  <p:cNvCxnSpPr/>
                  <p:nvPr>
                    <p:custDataLst>
                      <p:tags r:id="rId39"/>
                    </p:custDataLst>
                  </p:nvPr>
                </p:nvCxnSpPr>
                <p:spPr>
                  <a:xfrm>
                    <a:off x="13568" y="2679"/>
                    <a:ext cx="6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直接连接符 96"/>
                  <p:cNvCxnSpPr/>
                  <p:nvPr>
                    <p:custDataLst>
                      <p:tags r:id="rId40"/>
                    </p:custDataLst>
                  </p:nvPr>
                </p:nvCxnSpPr>
                <p:spPr>
                  <a:xfrm>
                    <a:off x="14135" y="2566"/>
                    <a:ext cx="113" cy="113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8" name="组合 97"/>
                <p:cNvGrpSpPr/>
                <p:nvPr>
                  <p:custDataLst>
                    <p:tags r:id="rId41"/>
                  </p:custDataLst>
                </p:nvPr>
              </p:nvGrpSpPr>
              <p:grpSpPr>
                <a:xfrm rot="10800000">
                  <a:off x="13568" y="2793"/>
                  <a:ext cx="680" cy="113"/>
                  <a:chOff x="13568" y="2566"/>
                  <a:chExt cx="680" cy="113"/>
                </a:xfrm>
              </p:grpSpPr>
              <p:cxnSp>
                <p:nvCxnSpPr>
                  <p:cNvPr id="99" name="直接连接符 98"/>
                  <p:cNvCxnSpPr/>
                  <p:nvPr>
                    <p:custDataLst>
                      <p:tags r:id="rId42"/>
                    </p:custDataLst>
                  </p:nvPr>
                </p:nvCxnSpPr>
                <p:spPr>
                  <a:xfrm>
                    <a:off x="13568" y="2679"/>
                    <a:ext cx="68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直接连接符 99"/>
                  <p:cNvCxnSpPr/>
                  <p:nvPr>
                    <p:custDataLst>
                      <p:tags r:id="rId43"/>
                    </p:custDataLst>
                  </p:nvPr>
                </p:nvCxnSpPr>
                <p:spPr>
                  <a:xfrm>
                    <a:off x="14135" y="2566"/>
                    <a:ext cx="113" cy="113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1" name="组合 100"/>
              <p:cNvGrpSpPr/>
              <p:nvPr>
                <p:custDataLst>
                  <p:tags r:id="rId44"/>
                </p:custDataLst>
              </p:nvPr>
            </p:nvGrpSpPr>
            <p:grpSpPr>
              <a:xfrm>
                <a:off x="4990" y="6369"/>
                <a:ext cx="2067" cy="1583"/>
                <a:chOff x="4990" y="6369"/>
                <a:chExt cx="2067" cy="1583"/>
              </a:xfrm>
            </p:grpSpPr>
            <p:sp>
              <p:nvSpPr>
                <p:cNvPr id="102" name="文本框 101"/>
                <p:cNvSpPr txBox="1"/>
                <p:nvPr>
                  <p:custDataLst>
                    <p:tags r:id="rId45"/>
                  </p:custDataLst>
                </p:nvPr>
              </p:nvSpPr>
              <p:spPr>
                <a:xfrm>
                  <a:off x="4990" y="6369"/>
                  <a:ext cx="2067" cy="10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350">
                      <a:solidFill>
                        <a:schemeClr val="tx1"/>
                      </a:solidFill>
                    </a:rPr>
                    <a:t>高温高压</a:t>
                  </a:r>
                  <a:endParaRPr lang="zh-CN" altLang="en-US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文本框 102"/>
                <p:cNvSpPr txBox="1"/>
                <p:nvPr>
                  <p:custDataLst>
                    <p:tags r:id="rId46"/>
                  </p:custDataLst>
                </p:nvPr>
              </p:nvSpPr>
              <p:spPr>
                <a:xfrm>
                  <a:off x="5242" y="7324"/>
                  <a:ext cx="1473" cy="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350">
                      <a:solidFill>
                        <a:schemeClr val="tx1"/>
                      </a:solidFill>
                    </a:rPr>
                    <a:t>催化剂</a:t>
                  </a:r>
                  <a:endParaRPr lang="zh-CN" altLang="en-US" sz="135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104" name="文本框 103"/>
          <p:cNvSpPr txBox="1"/>
          <p:nvPr>
            <p:custDataLst>
              <p:tags r:id="rId47"/>
            </p:custDataLst>
          </p:nvPr>
        </p:nvSpPr>
        <p:spPr>
          <a:xfrm>
            <a:off x="208915" y="548005"/>
            <a:ext cx="65519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以浓度为纵坐标，反应时间为横坐标，画出有关物质的浓度随时间变化示意图。</a:t>
            </a:r>
            <a:endParaRPr lang="zh-CN" altLang="en-US" sz="2400"/>
          </a:p>
        </p:txBody>
      </p:sp>
      <p:sp>
        <p:nvSpPr>
          <p:cNvPr id="105" name="文本框 104"/>
          <p:cNvSpPr txBox="1"/>
          <p:nvPr>
            <p:custDataLst>
              <p:tags r:id="rId48"/>
            </p:custDataLst>
          </p:nvPr>
        </p:nvSpPr>
        <p:spPr>
          <a:xfrm>
            <a:off x="7920990" y="170180"/>
            <a:ext cx="40386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以速率为纵坐标，反应时间为横坐标，画出反应速率随时间变化示意图。</a:t>
            </a:r>
            <a:endParaRPr lang="zh-CN" altLang="en-US" sz="2400"/>
          </a:p>
        </p:txBody>
      </p:sp>
      <p:sp>
        <p:nvSpPr>
          <p:cNvPr id="107" name="矩形: 圆角 9"/>
          <p:cNvSpPr/>
          <p:nvPr>
            <p:custDataLst>
              <p:tags r:id="rId49"/>
            </p:custDataLst>
          </p:nvPr>
        </p:nvSpPr>
        <p:spPr>
          <a:xfrm>
            <a:off x="7262495" y="4595495"/>
            <a:ext cx="2744470" cy="5848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化学平衡的</a:t>
            </a:r>
            <a:r>
              <a:rPr lang="zh-CN" altLang="en-US" sz="2800" b="1">
                <a:solidFill>
                  <a:srgbClr val="3366FF"/>
                </a:solidFill>
                <a:latin typeface="楷体" panose="02010609060101010101" charset="-122"/>
                <a:ea typeface="楷体" panose="02010609060101010101" charset="-122"/>
              </a:rPr>
              <a:t>本质</a:t>
            </a:r>
            <a:endParaRPr lang="zh-CN" altLang="en-US" sz="2800" b="1">
              <a:solidFill>
                <a:srgbClr val="3366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0" name="文本框 109"/>
          <p:cNvSpPr txBox="1"/>
          <p:nvPr>
            <p:custDataLst>
              <p:tags r:id="rId50"/>
            </p:custDataLst>
          </p:nvPr>
        </p:nvSpPr>
        <p:spPr>
          <a:xfrm>
            <a:off x="10119995" y="4574540"/>
            <a:ext cx="188341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v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正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)=</a:t>
            </a:r>
            <a:r>
              <a:rPr kumimoji="1"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v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逆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)</a:t>
            </a:r>
            <a:endParaRPr lang="zh-CN" altLang="en-US" sz="2800"/>
          </a:p>
        </p:txBody>
      </p:sp>
      <p:sp>
        <p:nvSpPr>
          <p:cNvPr id="113" name="矩形: 圆角 16"/>
          <p:cNvSpPr/>
          <p:nvPr>
            <p:custDataLst>
              <p:tags r:id="rId51"/>
            </p:custDataLst>
          </p:nvPr>
        </p:nvSpPr>
        <p:spPr>
          <a:xfrm>
            <a:off x="481330" y="4574540"/>
            <a:ext cx="2754630" cy="5848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化学平衡的</a:t>
            </a:r>
            <a:r>
              <a:rPr lang="zh-CN" altLang="en-US" sz="2800" b="1">
                <a:solidFill>
                  <a:srgbClr val="3366FF"/>
                </a:solidFill>
                <a:latin typeface="楷体" panose="02010609060101010101" charset="-122"/>
                <a:ea typeface="楷体" panose="02010609060101010101" charset="-122"/>
              </a:rPr>
              <a:t>标志</a:t>
            </a:r>
            <a:endParaRPr lang="zh-CN" altLang="en-US" sz="2800" b="1">
              <a:solidFill>
                <a:srgbClr val="3366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5" name="文本框 114"/>
          <p:cNvSpPr txBox="1"/>
          <p:nvPr>
            <p:custDataLst>
              <p:tags r:id="rId52"/>
            </p:custDataLst>
          </p:nvPr>
        </p:nvSpPr>
        <p:spPr>
          <a:xfrm>
            <a:off x="3320415" y="4411345"/>
            <a:ext cx="370078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反应混合物中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各组分的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浓度保持不变。</a:t>
            </a:r>
            <a:endParaRPr lang="zh-CN" altLang="en-US" sz="2800"/>
          </a:p>
        </p:txBody>
      </p:sp>
      <p:sp>
        <p:nvSpPr>
          <p:cNvPr id="116" name="文本框 115"/>
          <p:cNvSpPr txBox="1"/>
          <p:nvPr>
            <p:custDataLst>
              <p:tags r:id="rId53"/>
            </p:custDataLst>
          </p:nvPr>
        </p:nvSpPr>
        <p:spPr>
          <a:xfrm>
            <a:off x="225461" y="53392"/>
            <a:ext cx="540000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化学平衡状态的建立</a:t>
            </a:r>
            <a:endParaRPr lang="zh-CN" altLang="en-US" sz="28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7" name="文本框 116"/>
          <p:cNvSpPr txBox="1"/>
          <p:nvPr>
            <p:custDataLst>
              <p:tags r:id="rId54"/>
            </p:custDataLst>
          </p:nvPr>
        </p:nvSpPr>
        <p:spPr>
          <a:xfrm>
            <a:off x="7331710" y="5291455"/>
            <a:ext cx="3234055" cy="460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同一物质：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kumimoji="0" lang="zh-CN" altLang="en-US" sz="240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正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=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kumimoji="0" lang="zh-CN" altLang="en-US" sz="240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逆</a:t>
            </a:r>
            <a:r>
              <a:rPr kumimoji="0" lang="zh-CN" altLang="en-US" sz="24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；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18" name="Text Box 12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331710" y="5808345"/>
            <a:ext cx="3756025" cy="829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不同物质</a:t>
            </a:r>
            <a:r>
              <a:rPr lang="zh-CN" altLang="en-US" sz="2400">
                <a:solidFill>
                  <a:srgbClr val="3366FF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：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正逆反应速率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与系数成正比。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19" name="文本框 118"/>
          <p:cNvSpPr txBox="1"/>
          <p:nvPr>
            <p:custDataLst>
              <p:tags r:id="rId56"/>
            </p:custDataLst>
          </p:nvPr>
        </p:nvSpPr>
        <p:spPr>
          <a:xfrm>
            <a:off x="962025" y="5437505"/>
            <a:ext cx="3516630" cy="9531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变量不变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）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定量不变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）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1" name="文本框 120"/>
          <p:cNvSpPr txBox="1"/>
          <p:nvPr>
            <p:custDataLst>
              <p:tags r:id="rId57"/>
            </p:custDataLst>
          </p:nvPr>
        </p:nvSpPr>
        <p:spPr>
          <a:xfrm>
            <a:off x="2774950" y="5437505"/>
            <a:ext cx="892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文本框 121"/>
          <p:cNvSpPr txBox="1"/>
          <p:nvPr>
            <p:custDataLst>
              <p:tags r:id="rId58"/>
            </p:custDataLst>
          </p:nvPr>
        </p:nvSpPr>
        <p:spPr>
          <a:xfrm>
            <a:off x="2774950" y="5808345"/>
            <a:ext cx="892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63" grpId="0"/>
      <p:bldP spid="64" grpId="0"/>
      <p:bldP spid="65" grpId="0"/>
      <p:bldP spid="66" grpId="0"/>
      <p:bldP spid="67" grpId="0"/>
      <p:bldP spid="117" grpId="0"/>
      <p:bldP spid="118" grpId="0"/>
      <p:bldP spid="119" grpId="0"/>
      <p:bldP spid="110" grpId="0"/>
      <p:bldP spid="107" grpId="0"/>
      <p:bldP spid="115" grpId="0"/>
      <p:bldP spid="113" grpId="0"/>
      <p:bldP spid="121" grpId="0"/>
      <p:bldP spid="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-10795" y="74295"/>
            <a:ext cx="23628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反应速率</a:t>
            </a:r>
            <a:endParaRPr lang="zh-CN" altLang="en-US" sz="2800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b="15806"/>
          <a:stretch>
            <a:fillRect/>
          </a:stretch>
        </p:blipFill>
        <p:spPr>
          <a:xfrm>
            <a:off x="-10795" y="517525"/>
            <a:ext cx="11122660" cy="34956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4013200"/>
            <a:ext cx="11225530" cy="2637155"/>
          </a:xfrm>
          <a:prstGeom prst="rect">
            <a:avLst/>
          </a:prstGeom>
        </p:spPr>
      </p:pic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-10795" y="3473450"/>
            <a:ext cx="422275" cy="53975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>
            <p:custDataLst>
              <p:tags r:id="rId7"/>
            </p:custDataLst>
          </p:nvPr>
        </p:nvSpPr>
        <p:spPr>
          <a:xfrm>
            <a:off x="-10795" y="6028055"/>
            <a:ext cx="422275" cy="53975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2550" y="1865630"/>
            <a:ext cx="12109450" cy="1723390"/>
          </a:xfrm>
          <a:prstGeom prst="rect">
            <a:avLst/>
          </a:prstGeom>
        </p:spPr>
      </p:pic>
      <p:sp>
        <p:nvSpPr>
          <p:cNvPr id="5" name="椭圆 4"/>
          <p:cNvSpPr/>
          <p:nvPr>
            <p:custDataLst>
              <p:tags r:id="rId3"/>
            </p:custDataLst>
          </p:nvPr>
        </p:nvSpPr>
        <p:spPr>
          <a:xfrm>
            <a:off x="82550" y="3049270"/>
            <a:ext cx="539750" cy="53975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0" y="1143635"/>
            <a:ext cx="23628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反应速率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-10795" y="74295"/>
            <a:ext cx="23628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压强</a:t>
            </a:r>
            <a:endParaRPr lang="zh-CN" altLang="en-US" sz="280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3025" y="596265"/>
            <a:ext cx="11838940" cy="12807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3025" y="1877060"/>
            <a:ext cx="11833860" cy="13182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3025" y="3195320"/>
            <a:ext cx="11834495" cy="1743075"/>
          </a:xfrm>
          <a:prstGeom prst="rect">
            <a:avLst/>
          </a:prstGeom>
        </p:spPr>
      </p:pic>
      <p:pic>
        <p:nvPicPr>
          <p:cNvPr id="10" name="图片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b="65064"/>
          <a:stretch>
            <a:fillRect/>
          </a:stretch>
        </p:blipFill>
        <p:spPr>
          <a:xfrm>
            <a:off x="73025" y="4938395"/>
            <a:ext cx="11833860" cy="788035"/>
          </a:xfrm>
          <a:prstGeom prst="rect">
            <a:avLst/>
          </a:prstGeom>
        </p:spPr>
      </p:pic>
      <p:pic>
        <p:nvPicPr>
          <p:cNvPr id="9" name="图片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rcRect t="81169"/>
          <a:stretch>
            <a:fillRect/>
          </a:stretch>
        </p:blipFill>
        <p:spPr>
          <a:xfrm>
            <a:off x="73025" y="5709285"/>
            <a:ext cx="11833225" cy="42672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73025" y="5013325"/>
            <a:ext cx="529590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/>
              <a:t> 7</a:t>
            </a:r>
            <a:endParaRPr lang="en-US" altLang="zh-CN"/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1164590" y="74295"/>
            <a:ext cx="88811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总压强P，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看反应前</a:t>
            </a:r>
            <a:r>
              <a:rPr lang="zh-CN" altLang="en-US" sz="24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气体总系数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是否等于反应后</a:t>
            </a:r>
            <a:r>
              <a:rPr lang="zh-CN" altLang="en-US" sz="24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气体总系数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-10795" y="74295"/>
            <a:ext cx="23628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混合气体</a:t>
            </a:r>
            <a:r>
              <a:rPr lang="zh-CN" altLang="en-US" sz="2800"/>
              <a:t>密度</a:t>
            </a:r>
            <a:endParaRPr lang="zh-CN" altLang="en-US" sz="280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5641"/>
          <a:stretch>
            <a:fillRect/>
          </a:stretch>
        </p:blipFill>
        <p:spPr>
          <a:xfrm>
            <a:off x="76835" y="1417955"/>
            <a:ext cx="11765915" cy="13169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1280" y="2734945"/>
            <a:ext cx="11694795" cy="1319530"/>
          </a:xfrm>
          <a:prstGeom prst="rect">
            <a:avLst/>
          </a:prstGeom>
        </p:spPr>
      </p:pic>
      <p:pic>
        <p:nvPicPr>
          <p:cNvPr id="108" name="图片 10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1280" y="4054475"/>
            <a:ext cx="11682730" cy="210375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170815" y="4128135"/>
            <a:ext cx="529590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/>
              <a:t> 8</a:t>
            </a:r>
            <a:endParaRPr lang="en-US" altLang="zh-CN"/>
          </a:p>
        </p:txBody>
      </p:sp>
      <p:grpSp>
        <p:nvGrpSpPr>
          <p:cNvPr id="10" name="组合 9"/>
          <p:cNvGrpSpPr/>
          <p:nvPr>
            <p:custDataLst>
              <p:tags r:id="rId9"/>
            </p:custDataLst>
          </p:nvPr>
        </p:nvGrpSpPr>
        <p:grpSpPr>
          <a:xfrm>
            <a:off x="1723181" y="74612"/>
            <a:ext cx="1988820" cy="1467485"/>
            <a:chOff x="893" y="2276"/>
            <a:chExt cx="3132" cy="2311"/>
          </a:xfrm>
        </p:grpSpPr>
        <p:cxnSp>
          <p:nvCxnSpPr>
            <p:cNvPr id="7" name="直接连接符 6"/>
            <p:cNvCxnSpPr/>
            <p:nvPr>
              <p:custDataLst>
                <p:tags r:id="rId10"/>
              </p:custDataLst>
            </p:nvPr>
          </p:nvCxnSpPr>
          <p:spPr>
            <a:xfrm>
              <a:off x="2210" y="3441"/>
              <a:ext cx="12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组合 8"/>
            <p:cNvGrpSpPr/>
            <p:nvPr>
              <p:custDataLst>
                <p:tags r:id="rId11"/>
              </p:custDataLst>
            </p:nvPr>
          </p:nvGrpSpPr>
          <p:grpSpPr>
            <a:xfrm>
              <a:off x="893" y="2276"/>
              <a:ext cx="3132" cy="2311"/>
              <a:chOff x="2508" y="2294"/>
              <a:chExt cx="3132" cy="2311"/>
            </a:xfrm>
          </p:grpSpPr>
          <p:sp>
            <p:nvSpPr>
              <p:cNvPr id="8" name="文本框 7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2508" y="2805"/>
                <a:ext cx="1856" cy="130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4800" b="1">
                    <a:latin typeface="Monotype Corsiva" panose="03010101010201010101" charset="0"/>
                    <a:cs typeface="Monotype Corsiva" panose="03010101010201010101" charset="0"/>
                    <a:sym typeface="+mn-ea"/>
                  </a:rPr>
                  <a:t>ρ=</a:t>
                </a:r>
                <a:endParaRPr lang="en-US" altLang="zh-CN" sz="4800" b="1">
                  <a:latin typeface="Monotype Corsiva" panose="03010101010201010101" charset="0"/>
                  <a:cs typeface="Monotype Corsiva" panose="03010101010201010101" charset="0"/>
                  <a:sym typeface="+mn-ea"/>
                </a:endParaRPr>
              </a:p>
            </p:txBody>
          </p:sp>
          <p:sp>
            <p:nvSpPr>
              <p:cNvPr id="12" name="文本框 11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3784" y="2294"/>
                <a:ext cx="1856" cy="130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4800" b="1">
                    <a:latin typeface="Monotype Corsiva" panose="03010101010201010101" charset="0"/>
                    <a:cs typeface="Monotype Corsiva" panose="03010101010201010101" charset="0"/>
                    <a:sym typeface="+mn-ea"/>
                  </a:rPr>
                  <a:t>m</a:t>
                </a:r>
                <a:r>
                  <a:rPr lang="zh-CN" altLang="en-US" sz="2400" b="1">
                    <a:latin typeface="Monotype Corsiva" panose="03010101010201010101" charset="0"/>
                    <a:cs typeface="Monotype Corsiva" panose="03010101010201010101" charset="0"/>
                    <a:sym typeface="+mn-ea"/>
                  </a:rPr>
                  <a:t>气</a:t>
                </a:r>
                <a:r>
                  <a:rPr lang="zh-CN" altLang="en-US" sz="2800" b="1" baseline="-25000">
                    <a:latin typeface="Monotype Corsiva" panose="03010101010201010101" charset="0"/>
                    <a:cs typeface="Monotype Corsiva" panose="03010101010201010101" charset="0"/>
                    <a:sym typeface="+mn-ea"/>
                  </a:rPr>
                  <a:t>总</a:t>
                </a:r>
                <a:endParaRPr lang="zh-CN" altLang="en-US" sz="2800" b="1" baseline="-25000">
                  <a:latin typeface="Monotype Corsiva" panose="03010101010201010101" charset="0"/>
                  <a:cs typeface="Monotype Corsiva" panose="03010101010201010101" charset="0"/>
                  <a:sym typeface="+mn-ea"/>
                </a:endParaRPr>
              </a:p>
            </p:txBody>
          </p:sp>
          <p:sp>
            <p:nvSpPr>
              <p:cNvPr id="13" name="文本框 12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3956" y="3298"/>
                <a:ext cx="1471" cy="130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4800">
                    <a:latin typeface="微软雅黑" panose="020B0503020204020204" charset="-122"/>
                    <a:ea typeface="微软雅黑" panose="020B0503020204020204" charset="-122"/>
                    <a:cs typeface="Monotype Corsiva" panose="03010101010201010101" charset="0"/>
                    <a:sym typeface="+mn-ea"/>
                  </a:rPr>
                  <a:t>v</a:t>
                </a:r>
                <a:r>
                  <a:rPr lang="zh-CN" altLang="en-US" sz="2400">
                    <a:latin typeface="微软雅黑" panose="020B0503020204020204" charset="-122"/>
                    <a:ea typeface="微软雅黑" panose="020B0503020204020204" charset="-122"/>
                    <a:cs typeface="Monotype Corsiva" panose="03010101010201010101" charset="0"/>
                    <a:sym typeface="+mn-ea"/>
                  </a:rPr>
                  <a:t>容</a:t>
                </a:r>
                <a:endParaRPr lang="zh-CN" altLang="en-US" sz="2400">
                  <a:latin typeface="微软雅黑" panose="020B0503020204020204" charset="-122"/>
                  <a:ea typeface="微软雅黑" panose="020B0503020204020204" charset="-122"/>
                  <a:cs typeface="Monotype Corsiva" panose="03010101010201010101" charset="0"/>
                  <a:sym typeface="+mn-ea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-10795" y="74295"/>
            <a:ext cx="47917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混合气体</a:t>
            </a:r>
            <a:r>
              <a:rPr lang="zh-CN" altLang="en-US" sz="2800"/>
              <a:t>平均相对分子质量</a:t>
            </a:r>
            <a:endParaRPr lang="zh-CN" altLang="en-US" sz="280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10795" y="1964690"/>
            <a:ext cx="12093575" cy="12706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-10795" y="3254375"/>
            <a:ext cx="12041505" cy="1275715"/>
          </a:xfrm>
          <a:prstGeom prst="rect">
            <a:avLst/>
          </a:prstGeom>
        </p:spPr>
      </p:pic>
      <p:pic>
        <p:nvPicPr>
          <p:cNvPr id="108" name="图片 10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10795" y="4469765"/>
            <a:ext cx="11682730" cy="210375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78740" y="4543425"/>
            <a:ext cx="529590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/>
              <a:t> 8</a:t>
            </a:r>
            <a:endParaRPr lang="en-US" altLang="zh-CN"/>
          </a:p>
        </p:txBody>
      </p:sp>
      <p:grpSp>
        <p:nvGrpSpPr>
          <p:cNvPr id="21" name="组合 20"/>
          <p:cNvGrpSpPr/>
          <p:nvPr>
            <p:custDataLst>
              <p:tags r:id="rId9"/>
            </p:custDataLst>
          </p:nvPr>
        </p:nvGrpSpPr>
        <p:grpSpPr>
          <a:xfrm>
            <a:off x="4191635" y="389255"/>
            <a:ext cx="2251710" cy="1467485"/>
            <a:chOff x="10138" y="2967"/>
            <a:chExt cx="3546" cy="2311"/>
          </a:xfrm>
        </p:grpSpPr>
        <p:grpSp>
          <p:nvGrpSpPr>
            <p:cNvPr id="25" name="组合 24"/>
            <p:cNvGrpSpPr/>
            <p:nvPr>
              <p:custDataLst>
                <p:tags r:id="rId10"/>
              </p:custDataLst>
            </p:nvPr>
          </p:nvGrpSpPr>
          <p:grpSpPr>
            <a:xfrm>
              <a:off x="10138" y="2967"/>
              <a:ext cx="3546" cy="2311"/>
              <a:chOff x="653" y="2194"/>
              <a:chExt cx="3546" cy="2311"/>
            </a:xfrm>
          </p:grpSpPr>
          <p:cxnSp>
            <p:nvCxnSpPr>
              <p:cNvPr id="26" name="直接连接符 25"/>
              <p:cNvCxnSpPr/>
              <p:nvPr>
                <p:custDataLst>
                  <p:tags r:id="rId11"/>
                </p:custDataLst>
              </p:nvPr>
            </p:nvCxnSpPr>
            <p:spPr>
              <a:xfrm>
                <a:off x="2210" y="3441"/>
                <a:ext cx="12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组合 26"/>
              <p:cNvGrpSpPr/>
              <p:nvPr>
                <p:custDataLst>
                  <p:tags r:id="rId12"/>
                </p:custDataLst>
              </p:nvPr>
            </p:nvGrpSpPr>
            <p:grpSpPr>
              <a:xfrm>
                <a:off x="653" y="2194"/>
                <a:ext cx="3546" cy="2311"/>
                <a:chOff x="2268" y="2212"/>
                <a:chExt cx="3546" cy="2311"/>
              </a:xfrm>
            </p:grpSpPr>
            <p:sp>
              <p:nvSpPr>
                <p:cNvPr id="28" name="文本框 27"/>
                <p:cNvSpPr txBox="1"/>
                <p:nvPr>
                  <p:custDataLst>
                    <p:tags r:id="rId13"/>
                  </p:custDataLst>
                </p:nvPr>
              </p:nvSpPr>
              <p:spPr>
                <a:xfrm>
                  <a:off x="2268" y="2951"/>
                  <a:ext cx="1856" cy="1016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r>
                    <a:rPr lang="en-US" altLang="zh-CN" sz="3600" b="1">
                      <a:latin typeface="微软雅黑" panose="020B0503020204020204" charset="-122"/>
                      <a:ea typeface="微软雅黑" panose="020B0503020204020204" charset="-122"/>
                      <a:cs typeface="Monotype Corsiva" panose="03010101010201010101" charset="0"/>
                      <a:sym typeface="+mn-ea"/>
                    </a:rPr>
                    <a:t>M</a:t>
                  </a:r>
                  <a:r>
                    <a:rPr lang="en-US" altLang="zh-CN" sz="3600" b="1">
                      <a:latin typeface="Monotype Corsiva" panose="03010101010201010101" charset="0"/>
                      <a:cs typeface="Monotype Corsiva" panose="03010101010201010101" charset="0"/>
                      <a:sym typeface="+mn-ea"/>
                    </a:rPr>
                    <a:t>=</a:t>
                  </a:r>
                  <a:endParaRPr lang="en-US" altLang="zh-CN" sz="3600" b="1">
                    <a:latin typeface="Monotype Corsiva" panose="03010101010201010101" charset="0"/>
                    <a:cs typeface="Monotype Corsiva" panose="03010101010201010101" charset="0"/>
                    <a:sym typeface="+mn-ea"/>
                  </a:endParaRPr>
                </a:p>
              </p:txBody>
            </p:sp>
            <p:sp>
              <p:nvSpPr>
                <p:cNvPr id="29" name="文本框 28"/>
                <p:cNvSpPr txBox="1"/>
                <p:nvPr>
                  <p:custDataLst>
                    <p:tags r:id="rId14"/>
                  </p:custDataLst>
                </p:nvPr>
              </p:nvSpPr>
              <p:spPr>
                <a:xfrm>
                  <a:off x="3825" y="2212"/>
                  <a:ext cx="1856" cy="1307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r>
                    <a:rPr lang="en-US" altLang="zh-CN" sz="4800" b="1">
                      <a:latin typeface="Monotype Corsiva" panose="03010101010201010101" charset="0"/>
                      <a:cs typeface="Monotype Corsiva" panose="03010101010201010101" charset="0"/>
                      <a:sym typeface="+mn-ea"/>
                    </a:rPr>
                    <a:t>m</a:t>
                  </a:r>
                  <a:r>
                    <a:rPr lang="zh-CN" altLang="en-US" sz="2800" b="1">
                      <a:latin typeface="Monotype Corsiva" panose="03010101010201010101" charset="0"/>
                      <a:cs typeface="Monotype Corsiva" panose="03010101010201010101" charset="0"/>
                      <a:sym typeface="+mn-ea"/>
                    </a:rPr>
                    <a:t>气</a:t>
                  </a:r>
                  <a:r>
                    <a:rPr lang="zh-CN" altLang="en-US" sz="2800" b="1" baseline="-25000">
                      <a:latin typeface="Monotype Corsiva" panose="03010101010201010101" charset="0"/>
                      <a:cs typeface="Monotype Corsiva" panose="03010101010201010101" charset="0"/>
                      <a:sym typeface="+mn-ea"/>
                    </a:rPr>
                    <a:t>总</a:t>
                  </a:r>
                  <a:endParaRPr lang="zh-CN" altLang="en-US" sz="2800" b="1" baseline="-25000">
                    <a:latin typeface="Monotype Corsiva" panose="03010101010201010101" charset="0"/>
                    <a:cs typeface="Monotype Corsiva" panose="03010101010201010101" charset="0"/>
                    <a:sym typeface="+mn-ea"/>
                  </a:endParaRPr>
                </a:p>
              </p:txBody>
            </p:sp>
            <p:sp>
              <p:nvSpPr>
                <p:cNvPr id="30" name="文本框 29"/>
                <p:cNvSpPr txBox="1"/>
                <p:nvPr>
                  <p:custDataLst>
                    <p:tags r:id="rId15"/>
                  </p:custDataLst>
                </p:nvPr>
              </p:nvSpPr>
              <p:spPr>
                <a:xfrm>
                  <a:off x="3958" y="3410"/>
                  <a:ext cx="1856" cy="1113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r>
                    <a:rPr lang="en-US" altLang="zh-CN" sz="4000">
                      <a:latin typeface="微软雅黑" panose="020B0503020204020204" charset="-122"/>
                      <a:ea typeface="微软雅黑" panose="020B0503020204020204" charset="-122"/>
                      <a:cs typeface="Monotype Corsiva" panose="03010101010201010101" charset="0"/>
                      <a:sym typeface="+mn-ea"/>
                    </a:rPr>
                    <a:t>n</a:t>
                  </a:r>
                  <a:r>
                    <a:rPr lang="zh-CN" altLang="en-US" sz="2800">
                      <a:latin typeface="微软雅黑" panose="020B0503020204020204" charset="-122"/>
                      <a:ea typeface="微软雅黑" panose="020B0503020204020204" charset="-122"/>
                      <a:cs typeface="Monotype Corsiva" panose="03010101010201010101" charset="0"/>
                      <a:sym typeface="+mn-ea"/>
                    </a:rPr>
                    <a:t>气</a:t>
                  </a:r>
                  <a:r>
                    <a:rPr lang="zh-CN" altLang="en-US" sz="2400" b="1" baseline="-25000">
                      <a:latin typeface="微软雅黑" panose="020B0503020204020204" charset="-122"/>
                      <a:ea typeface="微软雅黑" panose="020B0503020204020204" charset="-122"/>
                      <a:cs typeface="Monotype Corsiva" panose="03010101010201010101" charset="0"/>
                      <a:sym typeface="+mn-ea"/>
                    </a:rPr>
                    <a:t>总</a:t>
                  </a:r>
                  <a:endParaRPr lang="zh-CN" altLang="en-US" sz="2400" b="1" baseline="-25000">
                    <a:latin typeface="微软雅黑" panose="020B0503020204020204" charset="-122"/>
                    <a:ea typeface="微软雅黑" panose="020B0503020204020204" charset="-122"/>
                    <a:cs typeface="Monotype Corsiva" panose="03010101010201010101" charset="0"/>
                    <a:sym typeface="+mn-ea"/>
                  </a:endParaRPr>
                </a:p>
              </p:txBody>
            </p:sp>
          </p:grpSp>
        </p:grpSp>
        <p:cxnSp>
          <p:nvCxnSpPr>
            <p:cNvPr id="31" name="直接连接符 30"/>
            <p:cNvCxnSpPr>
              <a:endCxn id="28" idx="0"/>
            </p:cNvCxnSpPr>
            <p:nvPr>
              <p:custDataLst>
                <p:tags r:id="rId16"/>
              </p:custDataLst>
            </p:nvPr>
          </p:nvCxnSpPr>
          <p:spPr>
            <a:xfrm flipV="1">
              <a:off x="10173" y="3706"/>
              <a:ext cx="893" cy="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UNIQUEID" val="3335"/>
</p:tagLst>
</file>

<file path=ppt/tags/tag10.xml><?xml version="1.0" encoding="utf-8"?>
<p:tagLst xmlns:p="http://schemas.openxmlformats.org/presentationml/2006/main">
  <p:tag name="AS_UNIQUEID" val="3345"/>
</p:tagLst>
</file>

<file path=ppt/tags/tag100.xml><?xml version="1.0" encoding="utf-8"?>
<p:tagLst xmlns:p="http://schemas.openxmlformats.org/presentationml/2006/main">
  <p:tag name="AS_UNIQUEID" val="2570"/>
</p:tagLst>
</file>

<file path=ppt/tags/tag101.xml><?xml version="1.0" encoding="utf-8"?>
<p:tagLst xmlns:p="http://schemas.openxmlformats.org/presentationml/2006/main">
  <p:tag name="AS_UNIQUEID" val="2571"/>
</p:tagLst>
</file>

<file path=ppt/tags/tag102.xml><?xml version="1.0" encoding="utf-8"?>
<p:tagLst xmlns:p="http://schemas.openxmlformats.org/presentationml/2006/main">
  <p:tag name="AS_UNIQUEID" val="2573"/>
</p:tagLst>
</file>

<file path=ppt/tags/tag103.xml><?xml version="1.0" encoding="utf-8"?>
<p:tagLst xmlns:p="http://schemas.openxmlformats.org/presentationml/2006/main">
  <p:tag name="AS_UNIQUEID" val="2574"/>
</p:tagLst>
</file>

<file path=ppt/tags/tag104.xml><?xml version="1.0" encoding="utf-8"?>
<p:tagLst xmlns:p="http://schemas.openxmlformats.org/presentationml/2006/main">
  <p:tag name="AS_UNIQUEID" val="2575"/>
</p:tagLst>
</file>

<file path=ppt/tags/tag105.xml><?xml version="1.0" encoding="utf-8"?>
<p:tagLst xmlns:p="http://schemas.openxmlformats.org/presentationml/2006/main">
  <p:tag name="AS_UNIQUEID" val="2576"/>
</p:tagLst>
</file>

<file path=ppt/tags/tag106.xml><?xml version="1.0" encoding="utf-8"?>
<p:tagLst xmlns:p="http://schemas.openxmlformats.org/presentationml/2006/main">
  <p:tag name="AS_UNIQUEID" val="2577"/>
</p:tagLst>
</file>

<file path=ppt/tags/tag107.xml><?xml version="1.0" encoding="utf-8"?>
<p:tagLst xmlns:p="http://schemas.openxmlformats.org/presentationml/2006/main">
  <p:tag name="AS_UNIQUEID" val="2578"/>
</p:tagLst>
</file>

<file path=ppt/tags/tag108.xml><?xml version="1.0" encoding="utf-8"?>
<p:tagLst xmlns:p="http://schemas.openxmlformats.org/presentationml/2006/main">
  <p:tag name="AS_UNIQUEID" val="2580"/>
</p:tagLst>
</file>

<file path=ppt/tags/tag109.xml><?xml version="1.0" encoding="utf-8"?>
<p:tagLst xmlns:p="http://schemas.openxmlformats.org/presentationml/2006/main">
  <p:tag name="AS_UNIQUEID" val="2581"/>
</p:tagLst>
</file>

<file path=ppt/tags/tag11.xml><?xml version="1.0" encoding="utf-8"?>
<p:tagLst xmlns:p="http://schemas.openxmlformats.org/presentationml/2006/main">
  <p:tag name="AS_UNIQUEID" val="3347"/>
</p:tagLst>
</file>

<file path=ppt/tags/tag110.xml><?xml version="1.0" encoding="utf-8"?>
<p:tagLst xmlns:p="http://schemas.openxmlformats.org/presentationml/2006/main">
  <p:tag name="AS_UNIQUEID" val="2582"/>
</p:tagLst>
</file>

<file path=ppt/tags/tag111.xml><?xml version="1.0" encoding="utf-8"?>
<p:tagLst xmlns:p="http://schemas.openxmlformats.org/presentationml/2006/main">
  <p:tag name="AS_UNIQUEID" val="2583"/>
</p:tagLst>
</file>

<file path=ppt/tags/tag112.xml><?xml version="1.0" encoding="utf-8"?>
<p:tagLst xmlns:p="http://schemas.openxmlformats.org/presentationml/2006/main">
  <p:tag name="AS_UNIQUEID" val="2584"/>
</p:tagLst>
</file>

<file path=ppt/tags/tag113.xml><?xml version="1.0" encoding="utf-8"?>
<p:tagLst xmlns:p="http://schemas.openxmlformats.org/presentationml/2006/main">
  <p:tag name="AS_UNIQUEID" val="2585"/>
</p:tagLst>
</file>

<file path=ppt/tags/tag114.xml><?xml version="1.0" encoding="utf-8"?>
<p:tagLst xmlns:p="http://schemas.openxmlformats.org/presentationml/2006/main">
  <p:tag name="AS_UNIQUEID" val="2587"/>
</p:tagLst>
</file>

<file path=ppt/tags/tag115.xml><?xml version="1.0" encoding="utf-8"?>
<p:tagLst xmlns:p="http://schemas.openxmlformats.org/presentationml/2006/main">
  <p:tag name="AS_UNIQUEID" val="2588"/>
</p:tagLst>
</file>

<file path=ppt/tags/tag116.xml><?xml version="1.0" encoding="utf-8"?>
<p:tagLst xmlns:p="http://schemas.openxmlformats.org/presentationml/2006/main">
  <p:tag name="AS_UNIQUEID" val="2589"/>
</p:tagLst>
</file>

<file path=ppt/tags/tag117.xml><?xml version="1.0" encoding="utf-8"?>
<p:tagLst xmlns:p="http://schemas.openxmlformats.org/presentationml/2006/main">
  <p:tag name="AS_UNIQUEID" val="2590"/>
</p:tagLst>
</file>

<file path=ppt/tags/tag118.xml><?xml version="1.0" encoding="utf-8"?>
<p:tagLst xmlns:p="http://schemas.openxmlformats.org/presentationml/2006/main">
  <p:tag name="AS_UNIQUEID" val="2591"/>
</p:tagLst>
</file>

<file path=ppt/tags/tag119.xml><?xml version="1.0" encoding="utf-8"?>
<p:tagLst xmlns:p="http://schemas.openxmlformats.org/presentationml/2006/main">
  <p:tag name="AS_UNIQUEID" val="2593"/>
</p:tagLst>
</file>

<file path=ppt/tags/tag12.xml><?xml version="1.0" encoding="utf-8"?>
<p:tagLst xmlns:p="http://schemas.openxmlformats.org/presentationml/2006/main">
  <p:tag name="AS_UNIQUEID" val="3348"/>
</p:tagLst>
</file>

<file path=ppt/tags/tag120.xml><?xml version="1.0" encoding="utf-8"?>
<p:tagLst xmlns:p="http://schemas.openxmlformats.org/presentationml/2006/main">
  <p:tag name="AS_UNIQUEID" val="2594"/>
</p:tagLst>
</file>

<file path=ppt/tags/tag121.xml><?xml version="1.0" encoding="utf-8"?>
<p:tagLst xmlns:p="http://schemas.openxmlformats.org/presentationml/2006/main">
  <p:tag name="AS_UNIQUEID" val="2595"/>
</p:tagLst>
</file>

<file path=ppt/tags/tag122.xml><?xml version="1.0" encoding="utf-8"?>
<p:tagLst xmlns:p="http://schemas.openxmlformats.org/presentationml/2006/main">
  <p:tag name="AS_UNIQUEID" val="2596"/>
</p:tagLst>
</file>

<file path=ppt/tags/tag123.xml><?xml version="1.0" encoding="utf-8"?>
<p:tagLst xmlns:p="http://schemas.openxmlformats.org/presentationml/2006/main">
  <p:tag name="AS_UNIQUEID" val="2597"/>
</p:tagLst>
</file>

<file path=ppt/tags/tag124.xml><?xml version="1.0" encoding="utf-8"?>
<p:tagLst xmlns:p="http://schemas.openxmlformats.org/presentationml/2006/main">
  <p:tag name="AS_UNIQUEID" val="907"/>
</p:tagLst>
</file>

<file path=ppt/tags/tag125.xml><?xml version="1.0" encoding="utf-8"?>
<p:tagLst xmlns:p="http://schemas.openxmlformats.org/presentationml/2006/main">
  <p:tag name="AS_UNIQUEID" val="908"/>
</p:tagLst>
</file>

<file path=ppt/tags/tag126.xml><?xml version="1.0" encoding="utf-8"?>
<p:tagLst xmlns:p="http://schemas.openxmlformats.org/presentationml/2006/main">
  <p:tag name="AS_UNIQUEID" val="909"/>
</p:tagLst>
</file>

<file path=ppt/tags/tag127.xml><?xml version="1.0" encoding="utf-8"?>
<p:tagLst xmlns:p="http://schemas.openxmlformats.org/presentationml/2006/main">
  <p:tag name="AS_UNIQUEID" val="910"/>
</p:tagLst>
</file>

<file path=ppt/tags/tag128.xml><?xml version="1.0" encoding="utf-8"?>
<p:tagLst xmlns:p="http://schemas.openxmlformats.org/presentationml/2006/main">
  <p:tag name="AS_UNIQUEID" val="911"/>
</p:tagLst>
</file>

<file path=ppt/tags/tag129.xml><?xml version="1.0" encoding="utf-8"?>
<p:tagLst xmlns:p="http://schemas.openxmlformats.org/presentationml/2006/main">
  <p:tag name="AS_UNIQUEID" val="2599"/>
</p:tagLst>
</file>

<file path=ppt/tags/tag13.xml><?xml version="1.0" encoding="utf-8"?>
<p:tagLst xmlns:p="http://schemas.openxmlformats.org/presentationml/2006/main">
  <p:tag name="AS_UNIQUEID" val="3349"/>
</p:tagLst>
</file>

<file path=ppt/tags/tag130.xml><?xml version="1.0" encoding="utf-8"?>
<p:tagLst xmlns:p="http://schemas.openxmlformats.org/presentationml/2006/main">
  <p:tag name="AS_UNIQUEID" val="2600"/>
</p:tagLst>
</file>

<file path=ppt/tags/tag131.xml><?xml version="1.0" encoding="utf-8"?>
<p:tagLst xmlns:p="http://schemas.openxmlformats.org/presentationml/2006/main">
  <p:tag name="AS_UNIQUEID" val="2601"/>
</p:tagLst>
</file>

<file path=ppt/tags/tag132.xml><?xml version="1.0" encoding="utf-8"?>
<p:tagLst xmlns:p="http://schemas.openxmlformats.org/presentationml/2006/main">
  <p:tag name="AS_UNIQUEID" val="2602"/>
</p:tagLst>
</file>

<file path=ppt/tags/tag133.xml><?xml version="1.0" encoding="utf-8"?>
<p:tagLst xmlns:p="http://schemas.openxmlformats.org/presentationml/2006/main">
  <p:tag name="AS_UNIQUEID" val="2603"/>
</p:tagLst>
</file>

<file path=ppt/tags/tag134.xml><?xml version="1.0" encoding="utf-8"?>
<p:tagLst xmlns:p="http://schemas.openxmlformats.org/presentationml/2006/main">
  <p:tag name="AS_UNIQUEID" val="2604"/>
</p:tagLst>
</file>

<file path=ppt/tags/tag135.xml><?xml version="1.0" encoding="utf-8"?>
<p:tagLst xmlns:p="http://schemas.openxmlformats.org/presentationml/2006/main">
  <p:tag name="AS_UNIQUEID" val="3483"/>
</p:tagLst>
</file>

<file path=ppt/tags/tag136.xml><?xml version="1.0" encoding="utf-8"?>
<p:tagLst xmlns:p="http://schemas.openxmlformats.org/presentationml/2006/main">
  <p:tag name="AS_UNIQUEID" val="2437"/>
</p:tagLst>
</file>

<file path=ppt/tags/tag137.xml><?xml version="1.0" encoding="utf-8"?>
<p:tagLst xmlns:p="http://schemas.openxmlformats.org/presentationml/2006/main">
  <p:tag name="AS_UNIQUEID" val="2438"/>
</p:tagLst>
</file>

<file path=ppt/tags/tag138.xml><?xml version="1.0" encoding="utf-8"?>
<p:tagLst xmlns:p="http://schemas.openxmlformats.org/presentationml/2006/main">
  <p:tag name="AS_UNIQUEID" val="2440"/>
</p:tagLst>
</file>

<file path=ppt/tags/tag139.xml><?xml version="1.0" encoding="utf-8"?>
<p:tagLst xmlns:p="http://schemas.openxmlformats.org/presentationml/2006/main">
  <p:tag name="AS_UNIQUEID" val="2441"/>
</p:tagLst>
</file>

<file path=ppt/tags/tag14.xml><?xml version="1.0" encoding="utf-8"?>
<p:tagLst xmlns:p="http://schemas.openxmlformats.org/presentationml/2006/main">
  <p:tag name="AS_UNIQUEID" val="3350"/>
</p:tagLst>
</file>

<file path=ppt/tags/tag140.xml><?xml version="1.0" encoding="utf-8"?>
<p:tagLst xmlns:p="http://schemas.openxmlformats.org/presentationml/2006/main">
  <p:tag name="AS_UNIQUEID" val="2443"/>
</p:tagLst>
</file>

<file path=ppt/tags/tag141.xml><?xml version="1.0" encoding="utf-8"?>
<p:tagLst xmlns:p="http://schemas.openxmlformats.org/presentationml/2006/main">
  <p:tag name="AS_UNIQUEID" val="2444"/>
</p:tagLst>
</file>

<file path=ppt/tags/tag142.xml><?xml version="1.0" encoding="utf-8"?>
<p:tagLst xmlns:p="http://schemas.openxmlformats.org/presentationml/2006/main">
  <p:tag name="AS_UNIQUEID" val="2446"/>
</p:tagLst>
</file>

<file path=ppt/tags/tag143.xml><?xml version="1.0" encoding="utf-8"?>
<p:tagLst xmlns:p="http://schemas.openxmlformats.org/presentationml/2006/main">
  <p:tag name="AS_UNIQUEID" val="2447"/>
</p:tagLst>
</file>

<file path=ppt/tags/tag144.xml><?xml version="1.0" encoding="utf-8"?>
<p:tagLst xmlns:p="http://schemas.openxmlformats.org/presentationml/2006/main">
  <p:tag name="AS_UNIQUEID" val="2448"/>
</p:tagLst>
</file>

<file path=ppt/tags/tag145.xml><?xml version="1.0" encoding="utf-8"?>
<p:tagLst xmlns:p="http://schemas.openxmlformats.org/presentationml/2006/main">
  <p:tag name="AS_UNIQUEID" val="2450"/>
</p:tagLst>
</file>

<file path=ppt/tags/tag146.xml><?xml version="1.0" encoding="utf-8"?>
<p:tagLst xmlns:p="http://schemas.openxmlformats.org/presentationml/2006/main">
  <p:tag name="AS_UNIQUEID" val="2451"/>
</p:tagLst>
</file>

<file path=ppt/tags/tag147.xml><?xml version="1.0" encoding="utf-8"?>
<p:tagLst xmlns:p="http://schemas.openxmlformats.org/presentationml/2006/main">
  <p:tag name="AS_UNIQUEID" val="2452"/>
</p:tagLst>
</file>

<file path=ppt/tags/tag148.xml><?xml version="1.0" encoding="utf-8"?>
<p:tagLst xmlns:p="http://schemas.openxmlformats.org/presentationml/2006/main">
  <p:tag name="AS_UNIQUEID" val="2453"/>
</p:tagLst>
</file>

<file path=ppt/tags/tag149.xml><?xml version="1.0" encoding="utf-8"?>
<p:tagLst xmlns:p="http://schemas.openxmlformats.org/presentationml/2006/main">
  <p:tag name="AS_UNIQUEID" val="2454"/>
</p:tagLst>
</file>

<file path=ppt/tags/tag15.xml><?xml version="1.0" encoding="utf-8"?>
<p:tagLst xmlns:p="http://schemas.openxmlformats.org/presentationml/2006/main">
  <p:tag name="AS_UNIQUEID" val="3351"/>
</p:tagLst>
</file>

<file path=ppt/tags/tag150.xml><?xml version="1.0" encoding="utf-8"?>
<p:tagLst xmlns:p="http://schemas.openxmlformats.org/presentationml/2006/main">
  <p:tag name="AS_UNIQUEID" val="2456"/>
</p:tagLst>
</file>

<file path=ppt/tags/tag151.xml><?xml version="1.0" encoding="utf-8"?>
<p:tagLst xmlns:p="http://schemas.openxmlformats.org/presentationml/2006/main">
  <p:tag name="AS_UNIQUEID" val="2459"/>
</p:tagLst>
</file>

<file path=ppt/tags/tag152.xml><?xml version="1.0" encoding="utf-8"?>
<p:tagLst xmlns:p="http://schemas.openxmlformats.org/presentationml/2006/main">
  <p:tag name="AS_UNIQUEID" val="2460"/>
</p:tagLst>
</file>

<file path=ppt/tags/tag153.xml><?xml version="1.0" encoding="utf-8"?>
<p:tagLst xmlns:p="http://schemas.openxmlformats.org/presentationml/2006/main">
  <p:tag name="AS_UNIQUEID" val="2461"/>
</p:tagLst>
</file>

<file path=ppt/tags/tag154.xml><?xml version="1.0" encoding="utf-8"?>
<p:tagLst xmlns:p="http://schemas.openxmlformats.org/presentationml/2006/main">
  <p:tag name="AS_UNIQUEID" val="2463"/>
</p:tagLst>
</file>

<file path=ppt/tags/tag155.xml><?xml version="1.0" encoding="utf-8"?>
<p:tagLst xmlns:p="http://schemas.openxmlformats.org/presentationml/2006/main">
  <p:tag name="AS_UNIQUEID" val="2464"/>
</p:tagLst>
</file>

<file path=ppt/tags/tag156.xml><?xml version="1.0" encoding="utf-8"?>
<p:tagLst xmlns:p="http://schemas.openxmlformats.org/presentationml/2006/main">
  <p:tag name="AS_UNIQUEID" val="2465"/>
</p:tagLst>
</file>

<file path=ppt/tags/tag157.xml><?xml version="1.0" encoding="utf-8"?>
<p:tagLst xmlns:p="http://schemas.openxmlformats.org/presentationml/2006/main">
  <p:tag name="AS_UNIQUEID" val="2467"/>
</p:tagLst>
</file>

<file path=ppt/tags/tag158.xml><?xml version="1.0" encoding="utf-8"?>
<p:tagLst xmlns:p="http://schemas.openxmlformats.org/presentationml/2006/main">
  <p:tag name="AS_UNIQUEID" val="2468"/>
</p:tagLst>
</file>

<file path=ppt/tags/tag159.xml><?xml version="1.0" encoding="utf-8"?>
<p:tagLst xmlns:p="http://schemas.openxmlformats.org/presentationml/2006/main">
  <p:tag name="AS_UNIQUEID" val="2470"/>
</p:tagLst>
</file>

<file path=ppt/tags/tag16.xml><?xml version="1.0" encoding="utf-8"?>
<p:tagLst xmlns:p="http://schemas.openxmlformats.org/presentationml/2006/main">
  <p:tag name="AS_UNIQUEID" val="3353"/>
</p:tagLst>
</file>

<file path=ppt/tags/tag160.xml><?xml version="1.0" encoding="utf-8"?>
<p:tagLst xmlns:p="http://schemas.openxmlformats.org/presentationml/2006/main">
  <p:tag name="AS_UNIQUEID" val="2471"/>
</p:tagLst>
</file>

<file path=ppt/tags/tag161.xml><?xml version="1.0" encoding="utf-8"?>
<p:tagLst xmlns:p="http://schemas.openxmlformats.org/presentationml/2006/main">
  <p:tag name="AS_UNIQUEID" val="2473"/>
</p:tagLst>
</file>

<file path=ppt/tags/tag162.xml><?xml version="1.0" encoding="utf-8"?>
<p:tagLst xmlns:p="http://schemas.openxmlformats.org/presentationml/2006/main">
  <p:tag name="AS_UNIQUEID" val="2475"/>
</p:tagLst>
</file>

<file path=ppt/tags/tag163.xml><?xml version="1.0" encoding="utf-8"?>
<p:tagLst xmlns:p="http://schemas.openxmlformats.org/presentationml/2006/main">
  <p:tag name="AS_UNIQUEID" val="2476"/>
</p:tagLst>
</file>

<file path=ppt/tags/tag164.xml><?xml version="1.0" encoding="utf-8"?>
<p:tagLst xmlns:p="http://schemas.openxmlformats.org/presentationml/2006/main">
  <p:tag name="AS_UNIQUEID" val="2477"/>
</p:tagLst>
</file>

<file path=ppt/tags/tag165.xml><?xml version="1.0" encoding="utf-8"?>
<p:tagLst xmlns:p="http://schemas.openxmlformats.org/presentationml/2006/main">
  <p:tag name="AS_UNIQUEID" val="2478"/>
</p:tagLst>
</file>

<file path=ppt/tags/tag166.xml><?xml version="1.0" encoding="utf-8"?>
<p:tagLst xmlns:p="http://schemas.openxmlformats.org/presentationml/2006/main">
  <p:tag name="AS_UNIQUEID" val="2480"/>
</p:tagLst>
</file>

<file path=ppt/tags/tag167.xml><?xml version="1.0" encoding="utf-8"?>
<p:tagLst xmlns:p="http://schemas.openxmlformats.org/presentationml/2006/main">
  <p:tag name="AS_UNIQUEID" val="2481"/>
</p:tagLst>
</file>

<file path=ppt/tags/tag168.xml><?xml version="1.0" encoding="utf-8"?>
<p:tagLst xmlns:p="http://schemas.openxmlformats.org/presentationml/2006/main">
  <p:tag name="AS_UNIQUEID" val="2482"/>
</p:tagLst>
</file>

<file path=ppt/tags/tag169.xml><?xml version="1.0" encoding="utf-8"?>
<p:tagLst xmlns:p="http://schemas.openxmlformats.org/presentationml/2006/main">
  <p:tag name="AS_UNIQUEID" val="2483"/>
</p:tagLst>
</file>

<file path=ppt/tags/tag17.xml><?xml version="1.0" encoding="utf-8"?>
<p:tagLst xmlns:p="http://schemas.openxmlformats.org/presentationml/2006/main">
  <p:tag name="AS_UNIQUEID" val="3354"/>
</p:tagLst>
</file>

<file path=ppt/tags/tag170.xml><?xml version="1.0" encoding="utf-8"?>
<p:tagLst xmlns:p="http://schemas.openxmlformats.org/presentationml/2006/main">
  <p:tag name="AS_UNIQUEID" val="2484"/>
</p:tagLst>
</file>

<file path=ppt/tags/tag171.xml><?xml version="1.0" encoding="utf-8"?>
<p:tagLst xmlns:p="http://schemas.openxmlformats.org/presentationml/2006/main">
  <p:tag name="AS_UNIQUEID" val="2485"/>
</p:tagLst>
</file>

<file path=ppt/tags/tag172.xml><?xml version="1.0" encoding="utf-8"?>
<p:tagLst xmlns:p="http://schemas.openxmlformats.org/presentationml/2006/main">
  <p:tag name="AS_UNIQUEID" val="2486"/>
</p:tagLst>
</file>

<file path=ppt/tags/tag173.xml><?xml version="1.0" encoding="utf-8"?>
<p:tagLst xmlns:p="http://schemas.openxmlformats.org/presentationml/2006/main">
  <p:tag name="AS_UNIQUEID" val="2487"/>
</p:tagLst>
</file>

<file path=ppt/tags/tag174.xml><?xml version="1.0" encoding="utf-8"?>
<p:tagLst xmlns:p="http://schemas.openxmlformats.org/presentationml/2006/main">
  <p:tag name="AS_UNIQUEID" val="2488"/>
</p:tagLst>
</file>

<file path=ppt/tags/tag175.xml><?xml version="1.0" encoding="utf-8"?>
<p:tagLst xmlns:p="http://schemas.openxmlformats.org/presentationml/2006/main">
  <p:tag name="AS_UNIQUEID" val="2489"/>
</p:tagLst>
</file>

<file path=ppt/tags/tag176.xml><?xml version="1.0" encoding="utf-8"?>
<p:tagLst xmlns:p="http://schemas.openxmlformats.org/presentationml/2006/main">
  <p:tag name="AS_UNIQUEID" val="2490"/>
</p:tagLst>
</file>

<file path=ppt/tags/tag177.xml><?xml version="1.0" encoding="utf-8"?>
<p:tagLst xmlns:p="http://schemas.openxmlformats.org/presentationml/2006/main">
  <p:tag name="AS_UNIQUEID" val="2491"/>
</p:tagLst>
</file>

<file path=ppt/tags/tag178.xml><?xml version="1.0" encoding="utf-8"?>
<p:tagLst xmlns:p="http://schemas.openxmlformats.org/presentationml/2006/main">
  <p:tag name="AS_UNIQUEID" val="2492"/>
</p:tagLst>
</file>

<file path=ppt/tags/tag179.xml><?xml version="1.0" encoding="utf-8"?>
<p:tagLst xmlns:p="http://schemas.openxmlformats.org/presentationml/2006/main">
  <p:tag name="AS_UNIQUEID" val="2493"/>
</p:tagLst>
</file>

<file path=ppt/tags/tag18.xml><?xml version="1.0" encoding="utf-8"?>
<p:tagLst xmlns:p="http://schemas.openxmlformats.org/presentationml/2006/main">
  <p:tag name="AS_UNIQUEID" val="3355"/>
</p:tagLst>
</file>

<file path=ppt/tags/tag180.xml><?xml version="1.0" encoding="utf-8"?>
<p:tagLst xmlns:p="http://schemas.openxmlformats.org/presentationml/2006/main">
  <p:tag name="AS_UNIQUEID" val="2494"/>
</p:tagLst>
</file>

<file path=ppt/tags/tag181.xml><?xml version="1.0" encoding="utf-8"?>
<p:tagLst xmlns:p="http://schemas.openxmlformats.org/presentationml/2006/main">
  <p:tag name="AS_UNIQUEID" val="2495"/>
</p:tagLst>
</file>

<file path=ppt/tags/tag182.xml><?xml version="1.0" encoding="utf-8"?>
<p:tagLst xmlns:p="http://schemas.openxmlformats.org/presentationml/2006/main">
  <p:tag name="AS_UNIQUEID" val="2496"/>
</p:tagLst>
</file>

<file path=ppt/tags/tag183.xml><?xml version="1.0" encoding="utf-8"?>
<p:tagLst xmlns:p="http://schemas.openxmlformats.org/presentationml/2006/main">
  <p:tag name="AS_UNIQUEID" val="645"/>
</p:tagLst>
</file>

<file path=ppt/tags/tag184.xml><?xml version="1.0" encoding="utf-8"?>
<p:tagLst xmlns:p="http://schemas.openxmlformats.org/presentationml/2006/main">
  <p:tag name="AS_UNIQUEID" val="646"/>
</p:tagLst>
</file>

<file path=ppt/tags/tag185.xml><?xml version="1.0" encoding="utf-8"?>
<p:tagLst xmlns:p="http://schemas.openxmlformats.org/presentationml/2006/main">
  <p:tag name="AS_UNIQUEID" val="647"/>
</p:tagLst>
</file>

<file path=ppt/tags/tag186.xml><?xml version="1.0" encoding="utf-8"?>
<p:tagLst xmlns:p="http://schemas.openxmlformats.org/presentationml/2006/main">
  <p:tag name="AS_UNIQUEID" val="648"/>
</p:tagLst>
</file>

<file path=ppt/tags/tag187.xml><?xml version="1.0" encoding="utf-8"?>
<p:tagLst xmlns:p="http://schemas.openxmlformats.org/presentationml/2006/main">
  <p:tag name="AS_UNIQUEID" val="649"/>
</p:tagLst>
</file>

<file path=ppt/tags/tag188.xml><?xml version="1.0" encoding="utf-8"?>
<p:tagLst xmlns:p="http://schemas.openxmlformats.org/presentationml/2006/main">
  <p:tag name="AS_UNIQUEID" val="650"/>
</p:tagLst>
</file>

<file path=ppt/tags/tag189.xml><?xml version="1.0" encoding="utf-8"?>
<p:tagLst xmlns:p="http://schemas.openxmlformats.org/presentationml/2006/main">
  <p:tag name="AS_UNIQUEID" val="2498"/>
</p:tagLst>
</file>

<file path=ppt/tags/tag19.xml><?xml version="1.0" encoding="utf-8"?>
<p:tagLst xmlns:p="http://schemas.openxmlformats.org/presentationml/2006/main">
  <p:tag name="AS_UNIQUEID" val="3356"/>
</p:tagLst>
</file>

<file path=ppt/tags/tag190.xml><?xml version="1.0" encoding="utf-8"?>
<p:tagLst xmlns:p="http://schemas.openxmlformats.org/presentationml/2006/main">
  <p:tag name="AS_UNIQUEID" val="2499"/>
</p:tagLst>
</file>

<file path=ppt/tags/tag191.xml><?xml version="1.0" encoding="utf-8"?>
<p:tagLst xmlns:p="http://schemas.openxmlformats.org/presentationml/2006/main">
  <p:tag name="AS_UNIQUEID" val="2500"/>
</p:tagLst>
</file>

<file path=ppt/tags/tag192.xml><?xml version="1.0" encoding="utf-8"?>
<p:tagLst xmlns:p="http://schemas.openxmlformats.org/presentationml/2006/main">
  <p:tag name="AS_UNIQUEID" val="3500"/>
</p:tagLst>
</file>

<file path=ppt/tags/tag193.xml><?xml version="1.0" encoding="utf-8"?>
<p:tagLst xmlns:p="http://schemas.openxmlformats.org/presentationml/2006/main">
  <p:tag name="AS_UNIQUEID" val="3144"/>
</p:tagLst>
</file>

<file path=ppt/tags/tag194.xml><?xml version="1.0" encoding="utf-8"?>
<p:tagLst xmlns:p="http://schemas.openxmlformats.org/presentationml/2006/main">
  <p:tag name="AS_UNIQUEID" val="3145"/>
</p:tagLst>
</file>

<file path=ppt/tags/tag195.xml><?xml version="1.0" encoding="utf-8"?>
<p:tagLst xmlns:p="http://schemas.openxmlformats.org/presentationml/2006/main">
  <p:tag name="AS_UNIQUEID" val="3146"/>
</p:tagLst>
</file>

<file path=ppt/tags/tag196.xml><?xml version="1.0" encoding="utf-8"?>
<p:tagLst xmlns:p="http://schemas.openxmlformats.org/presentationml/2006/main">
  <p:tag name="AS_UNIQUEID" val="3147"/>
</p:tagLst>
</file>

<file path=ppt/tags/tag197.xml><?xml version="1.0" encoding="utf-8"?>
<p:tagLst xmlns:p="http://schemas.openxmlformats.org/presentationml/2006/main">
  <p:tag name="AS_UNIQUEID" val="3148"/>
</p:tagLst>
</file>

<file path=ppt/tags/tag198.xml><?xml version="1.0" encoding="utf-8"?>
<p:tagLst xmlns:p="http://schemas.openxmlformats.org/presentationml/2006/main">
  <p:tag name="AS_UNIQUEID" val="3149"/>
</p:tagLst>
</file>

<file path=ppt/tags/tag199.xml><?xml version="1.0" encoding="utf-8"?>
<p:tagLst xmlns:p="http://schemas.openxmlformats.org/presentationml/2006/main">
  <p:tag name="AS_UNIQUEID" val="3150"/>
</p:tagLst>
</file>

<file path=ppt/tags/tag2.xml><?xml version="1.0" encoding="utf-8"?>
<p:tagLst xmlns:p="http://schemas.openxmlformats.org/presentationml/2006/main">
  <p:tag name="AS_UNIQUEID" val="3336"/>
</p:tagLst>
</file>

<file path=ppt/tags/tag20.xml><?xml version="1.0" encoding="utf-8"?>
<p:tagLst xmlns:p="http://schemas.openxmlformats.org/presentationml/2006/main">
  <p:tag name="AS_UNIQUEID" val="3357"/>
</p:tagLst>
</file>

<file path=ppt/tags/tag200.xml><?xml version="1.0" encoding="utf-8"?>
<p:tagLst xmlns:p="http://schemas.openxmlformats.org/presentationml/2006/main">
  <p:tag name="AS_UNIQUEID" val="3151"/>
</p:tagLst>
</file>

<file path=ppt/tags/tag201.xml><?xml version="1.0" encoding="utf-8"?>
<p:tagLst xmlns:p="http://schemas.openxmlformats.org/presentationml/2006/main">
  <p:tag name="AS_UNIQUEID" val="3152"/>
</p:tagLst>
</file>

<file path=ppt/tags/tag202.xml><?xml version="1.0" encoding="utf-8"?>
<p:tagLst xmlns:p="http://schemas.openxmlformats.org/presentationml/2006/main">
  <p:tag name="AS_UNIQUEID" val="3153"/>
</p:tagLst>
</file>

<file path=ppt/tags/tag203.xml><?xml version="1.0" encoding="utf-8"?>
<p:tagLst xmlns:p="http://schemas.openxmlformats.org/presentationml/2006/main">
  <p:tag name="AS_UNIQUEID" val="3154"/>
</p:tagLst>
</file>

<file path=ppt/tags/tag204.xml><?xml version="1.0" encoding="utf-8"?>
<p:tagLst xmlns:p="http://schemas.openxmlformats.org/presentationml/2006/main">
  <p:tag name="AS_UNIQUEID" val="3155"/>
</p:tagLst>
</file>

<file path=ppt/tags/tag205.xml><?xml version="1.0" encoding="utf-8"?>
<p:tagLst xmlns:p="http://schemas.openxmlformats.org/presentationml/2006/main">
  <p:tag name="AS_UNIQUEID" val="3156"/>
</p:tagLst>
</file>

<file path=ppt/tags/tag206.xml><?xml version="1.0" encoding="utf-8"?>
<p:tagLst xmlns:p="http://schemas.openxmlformats.org/presentationml/2006/main">
  <p:tag name="AS_UNIQUEID" val="3157"/>
</p:tagLst>
</file>

<file path=ppt/tags/tag207.xml><?xml version="1.0" encoding="utf-8"?>
<p:tagLst xmlns:p="http://schemas.openxmlformats.org/presentationml/2006/main">
  <p:tag name="AS_UNIQUEID" val="3158"/>
</p:tagLst>
</file>

<file path=ppt/tags/tag208.xml><?xml version="1.0" encoding="utf-8"?>
<p:tagLst xmlns:p="http://schemas.openxmlformats.org/presentationml/2006/main">
  <p:tag name="AS_UNIQUEID" val="3159"/>
</p:tagLst>
</file>

<file path=ppt/tags/tag209.xml><?xml version="1.0" encoding="utf-8"?>
<p:tagLst xmlns:p="http://schemas.openxmlformats.org/presentationml/2006/main">
  <p:tag name="AS_UNIQUEID" val="3160"/>
</p:tagLst>
</file>

<file path=ppt/tags/tag21.xml><?xml version="1.0" encoding="utf-8"?>
<p:tagLst xmlns:p="http://schemas.openxmlformats.org/presentationml/2006/main">
  <p:tag name="AS_UNIQUEID" val="3358"/>
</p:tagLst>
</file>

<file path=ppt/tags/tag210.xml><?xml version="1.0" encoding="utf-8"?>
<p:tagLst xmlns:p="http://schemas.openxmlformats.org/presentationml/2006/main">
  <p:tag name="AS_UNIQUEID" val="3161"/>
</p:tagLst>
</file>

<file path=ppt/tags/tag211.xml><?xml version="1.0" encoding="utf-8"?>
<p:tagLst xmlns:p="http://schemas.openxmlformats.org/presentationml/2006/main">
  <p:tag name="AS_UNIQUEID" val="3162"/>
</p:tagLst>
</file>

<file path=ppt/tags/tag212.xml><?xml version="1.0" encoding="utf-8"?>
<p:tagLst xmlns:p="http://schemas.openxmlformats.org/presentationml/2006/main">
  <p:tag name="AS_UNIQUEID" val="3163"/>
</p:tagLst>
</file>

<file path=ppt/tags/tag213.xml><?xml version="1.0" encoding="utf-8"?>
<p:tagLst xmlns:p="http://schemas.openxmlformats.org/presentationml/2006/main">
  <p:tag name="AS_UNIQUEID" val="1327"/>
</p:tagLst>
</file>

<file path=ppt/tags/tag214.xml><?xml version="1.0" encoding="utf-8"?>
<p:tagLst xmlns:p="http://schemas.openxmlformats.org/presentationml/2006/main">
  <p:tag name="AS_UNIQUEID" val="1328"/>
</p:tagLst>
</file>

<file path=ppt/tags/tag215.xml><?xml version="1.0" encoding="utf-8"?>
<p:tagLst xmlns:p="http://schemas.openxmlformats.org/presentationml/2006/main">
  <p:tag name="AS_UNIQUEID" val="3164"/>
</p:tagLst>
</file>

<file path=ppt/tags/tag216.xml><?xml version="1.0" encoding="utf-8"?>
<p:tagLst xmlns:p="http://schemas.openxmlformats.org/presentationml/2006/main">
  <p:tag name="AS_UNIQUEID" val="1324"/>
</p:tagLst>
</file>

<file path=ppt/tags/tag217.xml><?xml version="1.0" encoding="utf-8"?>
<p:tagLst xmlns:p="http://schemas.openxmlformats.org/presentationml/2006/main">
  <p:tag name="AS_UNIQUEID" val="3165"/>
</p:tagLst>
</file>

<file path=ppt/tags/tag218.xml><?xml version="1.0" encoding="utf-8"?>
<p:tagLst xmlns:p="http://schemas.openxmlformats.org/presentationml/2006/main">
  <p:tag name="AS_UNIQUEID" val="3166"/>
</p:tagLst>
</file>

<file path=ppt/tags/tag219.xml><?xml version="1.0" encoding="utf-8"?>
<p:tagLst xmlns:p="http://schemas.openxmlformats.org/presentationml/2006/main">
  <p:tag name="AS_UNIQUEID" val="3417"/>
</p:tagLst>
</file>

<file path=ppt/tags/tag22.xml><?xml version="1.0" encoding="utf-8"?>
<p:tagLst xmlns:p="http://schemas.openxmlformats.org/presentationml/2006/main">
  <p:tag name="AS_UNIQUEID" val="3360"/>
</p:tagLst>
</file>

<file path=ppt/tags/tag220.xml><?xml version="1.0" encoding="utf-8"?>
<p:tagLst xmlns:p="http://schemas.openxmlformats.org/presentationml/2006/main">
  <p:tag name="AS_UNIQUEID" val="529"/>
</p:tagLst>
</file>

<file path=ppt/tags/tag221.xml><?xml version="1.0" encoding="utf-8"?>
<p:tagLst xmlns:p="http://schemas.openxmlformats.org/presentationml/2006/main">
  <p:tag name="AS_UNIQUEID" val="1050"/>
</p:tagLst>
</file>

<file path=ppt/tags/tag222.xml><?xml version="1.0" encoding="utf-8"?>
<p:tagLst xmlns:p="http://schemas.openxmlformats.org/presentationml/2006/main">
  <p:tag name="AS_UNIQUEID" val="759"/>
</p:tagLst>
</file>

<file path=ppt/tags/tag223.xml><?xml version="1.0" encoding="utf-8"?>
<p:tagLst xmlns:p="http://schemas.openxmlformats.org/presentationml/2006/main">
  <p:tag name="AS_UNIQUEID" val="765"/>
  <p:tag name="KSO_WM_UNIT_PLACING_PICTURE_USER_VIEWPORT" val="{&quot;height&quot;:6432.877165354331,&quot;width&quot;:5946.193700787401}"/>
</p:tagLst>
</file>

<file path=ppt/tags/tag224.xml><?xml version="1.0" encoding="utf-8"?>
<p:tagLst xmlns:p="http://schemas.openxmlformats.org/presentationml/2006/main">
  <p:tag name="AS_UNIQUEID" val="1148"/>
</p:tagLst>
</file>

<file path=ppt/tags/tag225.xml><?xml version="1.0" encoding="utf-8"?>
<p:tagLst xmlns:p="http://schemas.openxmlformats.org/presentationml/2006/main">
  <p:tag name="AS_UNIQUEID" val="587"/>
</p:tagLst>
</file>

<file path=ppt/tags/tag226.xml><?xml version="1.0" encoding="utf-8"?>
<p:tagLst xmlns:p="http://schemas.openxmlformats.org/presentationml/2006/main">
  <p:tag name="AS_UNIQUEID" val="588"/>
</p:tagLst>
</file>

<file path=ppt/tags/tag227.xml><?xml version="1.0" encoding="utf-8"?>
<p:tagLst xmlns:p="http://schemas.openxmlformats.org/presentationml/2006/main">
  <p:tag name="AS_UNIQUEID" val="1326"/>
</p:tagLst>
</file>

<file path=ppt/tags/tag228.xml><?xml version="1.0" encoding="utf-8"?>
<p:tagLst xmlns:p="http://schemas.openxmlformats.org/presentationml/2006/main">
  <p:tag name="AS_UNIQUEID" val="589"/>
</p:tagLst>
</file>

<file path=ppt/tags/tag229.xml><?xml version="1.0" encoding="utf-8"?>
<p:tagLst xmlns:p="http://schemas.openxmlformats.org/presentationml/2006/main">
  <p:tag name="AS_UNIQUEID" val="590"/>
</p:tagLst>
</file>

<file path=ppt/tags/tag23.xml><?xml version="1.0" encoding="utf-8"?>
<p:tagLst xmlns:p="http://schemas.openxmlformats.org/presentationml/2006/main">
  <p:tag name="AS_UNIQUEID" val="3361"/>
</p:tagLst>
</file>

<file path=ppt/tags/tag230.xml><?xml version="1.0" encoding="utf-8"?>
<p:tagLst xmlns:p="http://schemas.openxmlformats.org/presentationml/2006/main">
  <p:tag name="AS_UNIQUEID" val="591"/>
</p:tagLst>
</file>

<file path=ppt/tags/tag231.xml><?xml version="1.0" encoding="utf-8"?>
<p:tagLst xmlns:p="http://schemas.openxmlformats.org/presentationml/2006/main">
  <p:tag name="AS_UNIQUEID" val="592"/>
</p:tagLst>
</file>

<file path=ppt/tags/tag232.xml><?xml version="1.0" encoding="utf-8"?>
<p:tagLst xmlns:p="http://schemas.openxmlformats.org/presentationml/2006/main">
  <p:tag name="AS_UNIQUEID" val="593"/>
</p:tagLst>
</file>

<file path=ppt/tags/tag233.xml><?xml version="1.0" encoding="utf-8"?>
<p:tagLst xmlns:p="http://schemas.openxmlformats.org/presentationml/2006/main">
  <p:tag name="AS_UNIQUEID" val="594"/>
</p:tagLst>
</file>

<file path=ppt/tags/tag234.xml><?xml version="1.0" encoding="utf-8"?>
<p:tagLst xmlns:p="http://schemas.openxmlformats.org/presentationml/2006/main">
  <p:tag name="AS_UNIQUEID" val="595"/>
</p:tagLst>
</file>

<file path=ppt/tags/tag235.xml><?xml version="1.0" encoding="utf-8"?>
<p:tagLst xmlns:p="http://schemas.openxmlformats.org/presentationml/2006/main">
  <p:tag name="AS_UNIQUEID" val="596"/>
</p:tagLst>
</file>

<file path=ppt/tags/tag236.xml><?xml version="1.0" encoding="utf-8"?>
<p:tagLst xmlns:p="http://schemas.openxmlformats.org/presentationml/2006/main">
  <p:tag name="AS_UNIQUEID" val="597"/>
</p:tagLst>
</file>

<file path=ppt/tags/tag237.xml><?xml version="1.0" encoding="utf-8"?>
<p:tagLst xmlns:p="http://schemas.openxmlformats.org/presentationml/2006/main">
  <p:tag name="AS_UNIQUEID" val="599"/>
</p:tagLst>
</file>

<file path=ppt/tags/tag238.xml><?xml version="1.0" encoding="utf-8"?>
<p:tagLst xmlns:p="http://schemas.openxmlformats.org/presentationml/2006/main">
  <p:tag name="AS_UNIQUEID" val="600"/>
</p:tagLst>
</file>

<file path=ppt/tags/tag239.xml><?xml version="1.0" encoding="utf-8"?>
<p:tagLst xmlns:p="http://schemas.openxmlformats.org/presentationml/2006/main">
  <p:tag name="AS_UNIQUEID" val="601"/>
</p:tagLst>
</file>

<file path=ppt/tags/tag24.xml><?xml version="1.0" encoding="utf-8"?>
<p:tagLst xmlns:p="http://schemas.openxmlformats.org/presentationml/2006/main">
  <p:tag name="AS_UNIQUEID" val="3362"/>
</p:tagLst>
</file>

<file path=ppt/tags/tag240.xml><?xml version="1.0" encoding="utf-8"?>
<p:tagLst xmlns:p="http://schemas.openxmlformats.org/presentationml/2006/main">
  <p:tag name="AS_UNIQUEID" val="598"/>
</p:tagLst>
</file>

<file path=ppt/tags/tag241.xml><?xml version="1.0" encoding="utf-8"?>
<p:tagLst xmlns:p="http://schemas.openxmlformats.org/presentationml/2006/main">
  <p:tag name="AS_UNIQUEID" val="3507"/>
</p:tagLst>
</file>

<file path=ppt/tags/tag242.xml><?xml version="1.0" encoding="utf-8"?>
<p:tagLst xmlns:p="http://schemas.openxmlformats.org/presentationml/2006/main">
  <p:tag name="AS_UNIQUEID" val="3508"/>
</p:tagLst>
</file>

<file path=ppt/tags/tag243.xml><?xml version="1.0" encoding="utf-8"?>
<p:tagLst xmlns:p="http://schemas.openxmlformats.org/presentationml/2006/main">
  <p:tag name="AS_UNIQUEID" val="3509"/>
</p:tagLst>
</file>

<file path=ppt/tags/tag244.xml><?xml version="1.0" encoding="utf-8"?>
<p:tagLst xmlns:p="http://schemas.openxmlformats.org/presentationml/2006/main">
  <p:tag name="AS_UNIQUEID" val="3510"/>
</p:tagLst>
</file>

<file path=ppt/tags/tag245.xml><?xml version="1.0" encoding="utf-8"?>
<p:tagLst xmlns:p="http://schemas.openxmlformats.org/presentationml/2006/main">
  <p:tag name="AS_UNIQUEID" val="3511"/>
</p:tagLst>
</file>

<file path=ppt/tags/tag246.xml><?xml version="1.0" encoding="utf-8"?>
<p:tagLst xmlns:p="http://schemas.openxmlformats.org/presentationml/2006/main">
  <p:tag name="AS_UNIQUEID" val="3512"/>
</p:tagLst>
</file>

<file path=ppt/tags/tag247.xml><?xml version="1.0" encoding="utf-8"?>
<p:tagLst xmlns:p="http://schemas.openxmlformats.org/presentationml/2006/main">
  <p:tag name="AS_UNIQUEID" val="3513"/>
</p:tagLst>
</file>

<file path=ppt/tags/tag248.xml><?xml version="1.0" encoding="utf-8"?>
<p:tagLst xmlns:p="http://schemas.openxmlformats.org/presentationml/2006/main">
  <p:tag name="AS_UNIQUEID" val="3514"/>
</p:tagLst>
</file>

<file path=ppt/tags/tag249.xml><?xml version="1.0" encoding="utf-8"?>
<p:tagLst xmlns:p="http://schemas.openxmlformats.org/presentationml/2006/main">
  <p:tag name="AS_UNIQUEID" val="3515"/>
</p:tagLst>
</file>

<file path=ppt/tags/tag25.xml><?xml version="1.0" encoding="utf-8"?>
<p:tagLst xmlns:p="http://schemas.openxmlformats.org/presentationml/2006/main">
  <p:tag name="AS_UNIQUEID" val="3363"/>
</p:tagLst>
</file>

<file path=ppt/tags/tag250.xml><?xml version="1.0" encoding="utf-8"?>
<p:tagLst xmlns:p="http://schemas.openxmlformats.org/presentationml/2006/main">
  <p:tag name="AS_UNIQUEID" val="3516"/>
</p:tagLst>
</file>

<file path=ppt/tags/tag251.xml><?xml version="1.0" encoding="utf-8"?>
<p:tagLst xmlns:p="http://schemas.openxmlformats.org/presentationml/2006/main">
  <p:tag name="AS_UNIQUEID" val="3517"/>
</p:tagLst>
</file>

<file path=ppt/tags/tag252.xml><?xml version="1.0" encoding="utf-8"?>
<p:tagLst xmlns:p="http://schemas.openxmlformats.org/presentationml/2006/main">
  <p:tag name="AS_UNIQUEID" val="3518"/>
</p:tagLst>
</file>

<file path=ppt/tags/tag253.xml><?xml version="1.0" encoding="utf-8"?>
<p:tagLst xmlns:p="http://schemas.openxmlformats.org/presentationml/2006/main">
  <p:tag name="AS_UNIQUEID" val="3519"/>
</p:tagLst>
</file>

<file path=ppt/tags/tag254.xml><?xml version="1.0" encoding="utf-8"?>
<p:tagLst xmlns:p="http://schemas.openxmlformats.org/presentationml/2006/main">
  <p:tag name="AS_UNIQUEID" val="3520"/>
</p:tagLst>
</file>

<file path=ppt/tags/tag255.xml><?xml version="1.0" encoding="utf-8"?>
<p:tagLst xmlns:p="http://schemas.openxmlformats.org/presentationml/2006/main">
  <p:tag name="AS_UNIQUEID" val="3521"/>
</p:tagLst>
</file>

<file path=ppt/tags/tag256.xml><?xml version="1.0" encoding="utf-8"?>
<p:tagLst xmlns:p="http://schemas.openxmlformats.org/presentationml/2006/main">
  <p:tag name="AS_UNIQUEID" val="3522"/>
</p:tagLst>
</file>

<file path=ppt/tags/tag257.xml><?xml version="1.0" encoding="utf-8"?>
<p:tagLst xmlns:p="http://schemas.openxmlformats.org/presentationml/2006/main">
  <p:tag name="AS_UNIQUEID" val="3523"/>
</p:tagLst>
</file>

<file path=ppt/tags/tag258.xml><?xml version="1.0" encoding="utf-8"?>
<p:tagLst xmlns:p="http://schemas.openxmlformats.org/presentationml/2006/main">
  <p:tag name="AS_UNIQUEID" val="3524"/>
</p:tagLst>
</file>

<file path=ppt/tags/tag259.xml><?xml version="1.0" encoding="utf-8"?>
<p:tagLst xmlns:p="http://schemas.openxmlformats.org/presentationml/2006/main">
  <p:tag name="AS_UNIQUEID" val="3525"/>
</p:tagLst>
</file>

<file path=ppt/tags/tag26.xml><?xml version="1.0" encoding="utf-8"?>
<p:tagLst xmlns:p="http://schemas.openxmlformats.org/presentationml/2006/main">
  <p:tag name="AS_UNIQUEID" val="3364"/>
</p:tagLst>
</file>

<file path=ppt/tags/tag260.xml><?xml version="1.0" encoding="utf-8"?>
<p:tagLst xmlns:p="http://schemas.openxmlformats.org/presentationml/2006/main">
  <p:tag name="AS_UNIQUEID" val="3526"/>
</p:tagLst>
</file>

<file path=ppt/tags/tag261.xml><?xml version="1.0" encoding="utf-8"?>
<p:tagLst xmlns:p="http://schemas.openxmlformats.org/presentationml/2006/main">
  <p:tag name="AS_UNIQUEID" val="3527"/>
</p:tagLst>
</file>

<file path=ppt/tags/tag262.xml><?xml version="1.0" encoding="utf-8"?>
<p:tagLst xmlns:p="http://schemas.openxmlformats.org/presentationml/2006/main">
  <p:tag name="AS_UNIQUEID" val="3528"/>
</p:tagLst>
</file>

<file path=ppt/tags/tag263.xml><?xml version="1.0" encoding="utf-8"?>
<p:tagLst xmlns:p="http://schemas.openxmlformats.org/presentationml/2006/main">
  <p:tag name="AS_UNIQUEID" val="3529"/>
</p:tagLst>
</file>

<file path=ppt/tags/tag264.xml><?xml version="1.0" encoding="utf-8"?>
<p:tagLst xmlns:p="http://schemas.openxmlformats.org/presentationml/2006/main">
  <p:tag name="AS_UNIQUEID" val="3530"/>
</p:tagLst>
</file>

<file path=ppt/tags/tag265.xml><?xml version="1.0" encoding="utf-8"?>
<p:tagLst xmlns:p="http://schemas.openxmlformats.org/presentationml/2006/main">
  <p:tag name="AS_UNIQUEID" val="3531"/>
</p:tagLst>
</file>

<file path=ppt/tags/tag266.xml><?xml version="1.0" encoding="utf-8"?>
<p:tagLst xmlns:p="http://schemas.openxmlformats.org/presentationml/2006/main">
  <p:tag name="AS_UNIQUEID" val="3532"/>
</p:tagLst>
</file>

<file path=ppt/tags/tag267.xml><?xml version="1.0" encoding="utf-8"?>
<p:tagLst xmlns:p="http://schemas.openxmlformats.org/presentationml/2006/main">
  <p:tag name="AS_UNIQUEID" val="3533"/>
</p:tagLst>
</file>

<file path=ppt/tags/tag268.xml><?xml version="1.0" encoding="utf-8"?>
<p:tagLst xmlns:p="http://schemas.openxmlformats.org/presentationml/2006/main">
  <p:tag name="AS_UNIQUEID" val="3534"/>
</p:tagLst>
</file>

<file path=ppt/tags/tag269.xml><?xml version="1.0" encoding="utf-8"?>
<p:tagLst xmlns:p="http://schemas.openxmlformats.org/presentationml/2006/main">
  <p:tag name="AS_UNIQUEID" val="3535"/>
</p:tagLst>
</file>

<file path=ppt/tags/tag27.xml><?xml version="1.0" encoding="utf-8"?>
<p:tagLst xmlns:p="http://schemas.openxmlformats.org/presentationml/2006/main">
  <p:tag name="AS_UNIQUEID" val="3365"/>
</p:tagLst>
</file>

<file path=ppt/tags/tag270.xml><?xml version="1.0" encoding="utf-8"?>
<p:tagLst xmlns:p="http://schemas.openxmlformats.org/presentationml/2006/main">
  <p:tag name="AS_UNIQUEID" val="3436"/>
</p:tagLst>
</file>

<file path=ppt/tags/tag271.xml><?xml version="1.0" encoding="utf-8"?>
<p:tagLst xmlns:p="http://schemas.openxmlformats.org/presentationml/2006/main">
  <p:tag name="AS_UNIQUEID" val="3536"/>
</p:tagLst>
</file>

<file path=ppt/tags/tag272.xml><?xml version="1.0" encoding="utf-8"?>
<p:tagLst xmlns:p="http://schemas.openxmlformats.org/presentationml/2006/main">
  <p:tag name="AS_UNIQUEID" val="3441"/>
</p:tagLst>
</file>

<file path=ppt/tags/tag273.xml><?xml version="1.0" encoding="utf-8"?>
<p:tagLst xmlns:p="http://schemas.openxmlformats.org/presentationml/2006/main">
  <p:tag name="AS_UNIQUEID" val="3537"/>
</p:tagLst>
</file>

<file path=ppt/tags/tag274.xml><?xml version="1.0" encoding="utf-8"?>
<p:tagLst xmlns:p="http://schemas.openxmlformats.org/presentationml/2006/main">
  <p:tag name="AS_UNIQUEID" val="3196"/>
</p:tagLst>
</file>

<file path=ppt/tags/tag275.xml><?xml version="1.0" encoding="utf-8"?>
<p:tagLst xmlns:p="http://schemas.openxmlformats.org/presentationml/2006/main">
  <p:tag name="AS_UNIQUEID" val="3447"/>
</p:tagLst>
</file>

<file path=ppt/tags/tag276.xml><?xml version="1.0" encoding="utf-8"?>
<p:tagLst xmlns:p="http://schemas.openxmlformats.org/presentationml/2006/main">
  <p:tag name="AS_UNIQUEID" val="3448"/>
</p:tagLst>
</file>

<file path=ppt/tags/tag277.xml><?xml version="1.0" encoding="utf-8"?>
<p:tagLst xmlns:p="http://schemas.openxmlformats.org/presentationml/2006/main">
  <p:tag name="AS_UNIQUEID" val="3456"/>
</p:tagLst>
</file>

<file path=ppt/tags/tag278.xml><?xml version="1.0" encoding="utf-8"?>
<p:tagLst xmlns:p="http://schemas.openxmlformats.org/presentationml/2006/main">
  <p:tag name="AS_UNIQUEID" val="3538"/>
</p:tagLst>
</file>

<file path=ppt/tags/tag279.xml><?xml version="1.0" encoding="utf-8"?>
<p:tagLst xmlns:p="http://schemas.openxmlformats.org/presentationml/2006/main">
  <p:tag name="AS_UNIQUEID" val="3539"/>
</p:tagLst>
</file>

<file path=ppt/tags/tag28.xml><?xml version="1.0" encoding="utf-8"?>
<p:tagLst xmlns:p="http://schemas.openxmlformats.org/presentationml/2006/main">
  <p:tag name="AS_UNIQUEID" val="3366"/>
</p:tagLst>
</file>

<file path=ppt/tags/tag280.xml><?xml version="1.0" encoding="utf-8"?>
<p:tagLst xmlns:p="http://schemas.openxmlformats.org/presentationml/2006/main">
  <p:tag name="AS_UNIQUEID" val="3541"/>
</p:tagLst>
</file>

<file path=ppt/tags/tag281.xml><?xml version="1.0" encoding="utf-8"?>
<p:tagLst xmlns:p="http://schemas.openxmlformats.org/presentationml/2006/main">
  <p:tag name="AS_UNIQUEID" val="3542"/>
</p:tagLst>
</file>

<file path=ppt/tags/tag282.xml><?xml version="1.0" encoding="utf-8"?>
<p:tagLst xmlns:p="http://schemas.openxmlformats.org/presentationml/2006/main">
  <p:tag name="AS_UNIQUEID" val="3543"/>
</p:tagLst>
</file>

<file path=ppt/tags/tag283.xml><?xml version="1.0" encoding="utf-8"?>
<p:tagLst xmlns:p="http://schemas.openxmlformats.org/presentationml/2006/main">
  <p:tag name="AS_UNIQUEID" val="3544"/>
</p:tagLst>
</file>

<file path=ppt/tags/tag284.xml><?xml version="1.0" encoding="utf-8"?>
<p:tagLst xmlns:p="http://schemas.openxmlformats.org/presentationml/2006/main">
  <p:tag name="AS_UNIQUEID" val="3545"/>
</p:tagLst>
</file>

<file path=ppt/tags/tag285.xml><?xml version="1.0" encoding="utf-8"?>
<p:tagLst xmlns:p="http://schemas.openxmlformats.org/presentationml/2006/main">
  <p:tag name="AS_UNIQUEID" val="3547"/>
</p:tagLst>
</file>

<file path=ppt/tags/tag286.xml><?xml version="1.0" encoding="utf-8"?>
<p:tagLst xmlns:p="http://schemas.openxmlformats.org/presentationml/2006/main">
  <p:tag name="AS_UNIQUEID" val="3548"/>
</p:tagLst>
</file>

<file path=ppt/tags/tag287.xml><?xml version="1.0" encoding="utf-8"?>
<p:tagLst xmlns:p="http://schemas.openxmlformats.org/presentationml/2006/main">
  <p:tag name="AS_UNIQUEID" val="3549"/>
</p:tagLst>
</file>

<file path=ppt/tags/tag288.xml><?xml version="1.0" encoding="utf-8"?>
<p:tagLst xmlns:p="http://schemas.openxmlformats.org/presentationml/2006/main">
  <p:tag name="AS_UNIQUEID" val="3551"/>
</p:tagLst>
</file>

<file path=ppt/tags/tag289.xml><?xml version="1.0" encoding="utf-8"?>
<p:tagLst xmlns:p="http://schemas.openxmlformats.org/presentationml/2006/main">
  <p:tag name="AS_UNIQUEID" val="3552"/>
</p:tagLst>
</file>

<file path=ppt/tags/tag29.xml><?xml version="1.0" encoding="utf-8"?>
<p:tagLst xmlns:p="http://schemas.openxmlformats.org/presentationml/2006/main">
  <p:tag name="AS_UNIQUEID" val="3367"/>
</p:tagLst>
</file>

<file path=ppt/tags/tag290.xml><?xml version="1.0" encoding="utf-8"?>
<p:tagLst xmlns:p="http://schemas.openxmlformats.org/presentationml/2006/main">
  <p:tag name="AS_UNIQUEID" val="3553"/>
</p:tagLst>
</file>

<file path=ppt/tags/tag291.xml><?xml version="1.0" encoding="utf-8"?>
<p:tagLst xmlns:p="http://schemas.openxmlformats.org/presentationml/2006/main">
  <p:tag name="AS_UNIQUEID" val="3554"/>
</p:tagLst>
</file>

<file path=ppt/tags/tag292.xml><?xml version="1.0" encoding="utf-8"?>
<p:tagLst xmlns:p="http://schemas.openxmlformats.org/presentationml/2006/main">
  <p:tag name="AS_UNIQUEID" val="3555"/>
</p:tagLst>
</file>

<file path=ppt/tags/tag293.xml><?xml version="1.0" encoding="utf-8"?>
<p:tagLst xmlns:p="http://schemas.openxmlformats.org/presentationml/2006/main">
  <p:tag name="AS_UNIQUEID" val="3556"/>
</p:tagLst>
</file>

<file path=ppt/tags/tag294.xml><?xml version="1.0" encoding="utf-8"?>
<p:tagLst xmlns:p="http://schemas.openxmlformats.org/presentationml/2006/main">
  <p:tag name="AS_UNIQUEID" val="3557"/>
</p:tagLst>
</file>

<file path=ppt/tags/tag295.xml><?xml version="1.0" encoding="utf-8"?>
<p:tagLst xmlns:p="http://schemas.openxmlformats.org/presentationml/2006/main">
  <p:tag name="AS_UNIQUEID" val="3250"/>
</p:tagLst>
</file>

<file path=ppt/tags/tag296.xml><?xml version="1.0" encoding="utf-8"?>
<p:tagLst xmlns:p="http://schemas.openxmlformats.org/presentationml/2006/main">
  <p:tag name="AS_UNIQUEID" val="3559"/>
</p:tagLst>
</file>

<file path=ppt/tags/tag297.xml><?xml version="1.0" encoding="utf-8"?>
<p:tagLst xmlns:p="http://schemas.openxmlformats.org/presentationml/2006/main">
  <p:tag name="AS_UNIQUEID" val="3560"/>
</p:tagLst>
</file>

<file path=ppt/tags/tag298.xml><?xml version="1.0" encoding="utf-8"?>
<p:tagLst xmlns:p="http://schemas.openxmlformats.org/presentationml/2006/main">
  <p:tag name="AS_UNIQUEID" val="3561"/>
</p:tagLst>
</file>

<file path=ppt/tags/tag299.xml><?xml version="1.0" encoding="utf-8"?>
<p:tagLst xmlns:p="http://schemas.openxmlformats.org/presentationml/2006/main">
  <p:tag name="AS_UNIQUEID" val="3562"/>
</p:tagLst>
</file>

<file path=ppt/tags/tag3.xml><?xml version="1.0" encoding="utf-8"?>
<p:tagLst xmlns:p="http://schemas.openxmlformats.org/presentationml/2006/main">
  <p:tag name="AS_UNIQUEID" val="3337"/>
</p:tagLst>
</file>

<file path=ppt/tags/tag30.xml><?xml version="1.0" encoding="utf-8"?>
<p:tagLst xmlns:p="http://schemas.openxmlformats.org/presentationml/2006/main">
  <p:tag name="AS_UNIQUEID" val="3369"/>
</p:tagLst>
</file>

<file path=ppt/tags/tag300.xml><?xml version="1.0" encoding="utf-8"?>
<p:tagLst xmlns:p="http://schemas.openxmlformats.org/presentationml/2006/main">
  <p:tag name="AS_UNIQUEID" val="3563"/>
</p:tagLst>
</file>

<file path=ppt/tags/tag301.xml><?xml version="1.0" encoding="utf-8"?>
<p:tagLst xmlns:p="http://schemas.openxmlformats.org/presentationml/2006/main">
  <p:tag name="AS_UNIQUEID" val="3272"/>
</p:tagLst>
</file>

<file path=ppt/tags/tag302.xml><?xml version="1.0" encoding="utf-8"?>
<p:tagLst xmlns:p="http://schemas.openxmlformats.org/presentationml/2006/main">
  <p:tag name="AS_UNIQUEID" val="3273"/>
</p:tagLst>
</file>

<file path=ppt/tags/tag303.xml><?xml version="1.0" encoding="utf-8"?>
<p:tagLst xmlns:p="http://schemas.openxmlformats.org/presentationml/2006/main">
  <p:tag name="AS_UNIQUEID" val="3274"/>
</p:tagLst>
</file>

<file path=ppt/tags/tag304.xml><?xml version="1.0" encoding="utf-8"?>
<p:tagLst xmlns:p="http://schemas.openxmlformats.org/presentationml/2006/main">
  <p:tag name="AS_UNIQUEID" val="3275"/>
</p:tagLst>
</file>

<file path=ppt/tags/tag305.xml><?xml version="1.0" encoding="utf-8"?>
<p:tagLst xmlns:p="http://schemas.openxmlformats.org/presentationml/2006/main">
  <p:tag name="AS_UNIQUEID" val="3276"/>
</p:tagLst>
</file>

<file path=ppt/tags/tag306.xml><?xml version="1.0" encoding="utf-8"?>
<p:tagLst xmlns:p="http://schemas.openxmlformats.org/presentationml/2006/main">
  <p:tag name="AS_UNIQUEID" val="3277"/>
</p:tagLst>
</file>

<file path=ppt/tags/tag307.xml><?xml version="1.0" encoding="utf-8"?>
<p:tagLst xmlns:p="http://schemas.openxmlformats.org/presentationml/2006/main">
  <p:tag name="AS_UNIQUEID" val="3565"/>
</p:tagLst>
</file>

<file path=ppt/tags/tag308.xml><?xml version="1.0" encoding="utf-8"?>
<p:tagLst xmlns:p="http://schemas.openxmlformats.org/presentationml/2006/main">
  <p:tag name="AS_UNIQUEID" val="3566"/>
</p:tagLst>
</file>

<file path=ppt/tags/tag309.xml><?xml version="1.0" encoding="utf-8"?>
<p:tagLst xmlns:p="http://schemas.openxmlformats.org/presentationml/2006/main">
  <p:tag name="AS_UNIQUEID" val="3567"/>
</p:tagLst>
</file>

<file path=ppt/tags/tag31.xml><?xml version="1.0" encoding="utf-8"?>
<p:tagLst xmlns:p="http://schemas.openxmlformats.org/presentationml/2006/main">
  <p:tag name="AS_UNIQUEID" val="3370"/>
</p:tagLst>
</file>

<file path=ppt/tags/tag310.xml><?xml version="1.0" encoding="utf-8"?>
<p:tagLst xmlns:p="http://schemas.openxmlformats.org/presentationml/2006/main">
  <p:tag name="AS_UNIQUEID" val="3568"/>
</p:tagLst>
</file>

<file path=ppt/tags/tag311.xml><?xml version="1.0" encoding="utf-8"?>
<p:tagLst xmlns:p="http://schemas.openxmlformats.org/presentationml/2006/main">
  <p:tag name="AS_UNIQUEID" val="3569"/>
</p:tagLst>
</file>

<file path=ppt/tags/tag312.xml><?xml version="1.0" encoding="utf-8"?>
<p:tagLst xmlns:p="http://schemas.openxmlformats.org/presentationml/2006/main">
  <p:tag name="AS_UNIQUEID" val="3302"/>
</p:tagLst>
</file>

<file path=ppt/tags/tag313.xml><?xml version="1.0" encoding="utf-8"?>
<p:tagLst xmlns:p="http://schemas.openxmlformats.org/presentationml/2006/main">
  <p:tag name="AS_UNIQUEID" val="3303"/>
</p:tagLst>
</file>

<file path=ppt/tags/tag314.xml><?xml version="1.0" encoding="utf-8"?>
<p:tagLst xmlns:p="http://schemas.openxmlformats.org/presentationml/2006/main">
  <p:tag name="AS_UNIQUEID" val="3304"/>
</p:tagLst>
</file>

<file path=ppt/tags/tag315.xml><?xml version="1.0" encoding="utf-8"?>
<p:tagLst xmlns:p="http://schemas.openxmlformats.org/presentationml/2006/main">
  <p:tag name="AS_UNIQUEID" val="3305"/>
</p:tagLst>
</file>

<file path=ppt/tags/tag316.xml><?xml version="1.0" encoding="utf-8"?>
<p:tagLst xmlns:p="http://schemas.openxmlformats.org/presentationml/2006/main">
  <p:tag name="AS_UNIQUEID" val="3306"/>
</p:tagLst>
</file>

<file path=ppt/tags/tag317.xml><?xml version="1.0" encoding="utf-8"?>
<p:tagLst xmlns:p="http://schemas.openxmlformats.org/presentationml/2006/main">
  <p:tag name="AS_UNIQUEID" val="3307"/>
</p:tagLst>
</file>

<file path=ppt/tags/tag318.xml><?xml version="1.0" encoding="utf-8"?>
<p:tagLst xmlns:p="http://schemas.openxmlformats.org/presentationml/2006/main">
  <p:tag name="AS_UNIQUEID" val="3308"/>
</p:tagLst>
</file>

<file path=ppt/tags/tag319.xml><?xml version="1.0" encoding="utf-8"?>
<p:tagLst xmlns:p="http://schemas.openxmlformats.org/presentationml/2006/main">
  <p:tag name="AS_UNIQUEID" val="3309"/>
</p:tagLst>
</file>

<file path=ppt/tags/tag32.xml><?xml version="1.0" encoding="utf-8"?>
<p:tagLst xmlns:p="http://schemas.openxmlformats.org/presentationml/2006/main">
  <p:tag name="AS_UNIQUEID" val="3371"/>
</p:tagLst>
</file>

<file path=ppt/tags/tag320.xml><?xml version="1.0" encoding="utf-8"?>
<p:tagLst xmlns:p="http://schemas.openxmlformats.org/presentationml/2006/main">
  <p:tag name="AS_UNIQUEID" val="3571"/>
</p:tagLst>
</file>

<file path=ppt/tags/tag321.xml><?xml version="1.0" encoding="utf-8"?>
<p:tagLst xmlns:p="http://schemas.openxmlformats.org/presentationml/2006/main">
  <p:tag name="AS_UNIQUEID" val="3572"/>
</p:tagLst>
</file>

<file path=ppt/tags/tag322.xml><?xml version="1.0" encoding="utf-8"?>
<p:tagLst xmlns:p="http://schemas.openxmlformats.org/presentationml/2006/main">
  <p:tag name="AS_UNIQUEID" val="3573"/>
</p:tagLst>
</file>

<file path=ppt/tags/tag323.xml><?xml version="1.0" encoding="utf-8"?>
<p:tagLst xmlns:p="http://schemas.openxmlformats.org/presentationml/2006/main">
  <p:tag name="AS_UNIQUEID" val="3574"/>
</p:tagLst>
</file>

<file path=ppt/tags/tag324.xml><?xml version="1.0" encoding="utf-8"?>
<p:tagLst xmlns:p="http://schemas.openxmlformats.org/presentationml/2006/main">
  <p:tag name="AS_UNIQUEID" val="3576"/>
</p:tagLst>
</file>

<file path=ppt/tags/tag325.xml><?xml version="1.0" encoding="utf-8"?>
<p:tagLst xmlns:p="http://schemas.openxmlformats.org/presentationml/2006/main">
  <p:tag name="AS_UNIQUEID" val="3577"/>
</p:tagLst>
</file>

<file path=ppt/tags/tag326.xml><?xml version="1.0" encoding="utf-8"?>
<p:tagLst xmlns:p="http://schemas.openxmlformats.org/presentationml/2006/main">
  <p:tag name="AS_UNIQUEID" val="3578"/>
</p:tagLst>
</file>

<file path=ppt/tags/tag327.xml><?xml version="1.0" encoding="utf-8"?>
<p:tagLst xmlns:p="http://schemas.openxmlformats.org/presentationml/2006/main">
  <p:tag name="AS_UNIQUEID" val="3579"/>
</p:tagLst>
</file>

<file path=ppt/tags/tag328.xml><?xml version="1.0" encoding="utf-8"?>
<p:tagLst xmlns:p="http://schemas.openxmlformats.org/presentationml/2006/main">
  <p:tag name="AS_UNIQUEID" val="3580"/>
</p:tagLst>
</file>

<file path=ppt/tags/tag329.xml><?xml version="1.0" encoding="utf-8"?>
<p:tagLst xmlns:p="http://schemas.openxmlformats.org/presentationml/2006/main">
  <p:tag name="AS_UNIQUEID" val="3581"/>
</p:tagLst>
</file>

<file path=ppt/tags/tag33.xml><?xml version="1.0" encoding="utf-8"?>
<p:tagLst xmlns:p="http://schemas.openxmlformats.org/presentationml/2006/main">
  <p:tag name="AS_UNIQUEID" val="3372"/>
</p:tagLst>
</file>

<file path=ppt/tags/tag330.xml><?xml version="1.0" encoding="utf-8"?>
<p:tagLst xmlns:p="http://schemas.openxmlformats.org/presentationml/2006/main">
  <p:tag name="AS_UNIQUEID" val="3582"/>
</p:tagLst>
</file>

<file path=ppt/tags/tag331.xml><?xml version="1.0" encoding="utf-8"?>
<p:tagLst xmlns:p="http://schemas.openxmlformats.org/presentationml/2006/main">
  <p:tag name="AS_UNIQUEID" val="3583"/>
</p:tagLst>
</file>

<file path=ppt/tags/tag332.xml><?xml version="1.0" encoding="utf-8"?>
<p:tagLst xmlns:p="http://schemas.openxmlformats.org/presentationml/2006/main">
  <p:tag name="AS_UNIQUEID" val="3584"/>
</p:tagLst>
</file>

<file path=ppt/tags/tag333.xml><?xml version="1.0" encoding="utf-8"?>
<p:tagLst xmlns:p="http://schemas.openxmlformats.org/presentationml/2006/main">
  <p:tag name="AS_UNIQUEID" val="1170"/>
</p:tagLst>
</file>

<file path=ppt/tags/tag334.xml><?xml version="1.0" encoding="utf-8"?>
<p:tagLst xmlns:p="http://schemas.openxmlformats.org/presentationml/2006/main">
  <p:tag name="AS_UNIQUEID" val="1171"/>
</p:tagLst>
</file>

<file path=ppt/tags/tag335.xml><?xml version="1.0" encoding="utf-8"?>
<p:tagLst xmlns:p="http://schemas.openxmlformats.org/presentationml/2006/main">
  <p:tag name="AS_UNIQUEID" val="1172"/>
</p:tagLst>
</file>

<file path=ppt/tags/tag336.xml><?xml version="1.0" encoding="utf-8"?>
<p:tagLst xmlns:p="http://schemas.openxmlformats.org/presentationml/2006/main">
  <p:tag name="AS_UNIQUEID" val="1173"/>
</p:tagLst>
</file>

<file path=ppt/tags/tag337.xml><?xml version="1.0" encoding="utf-8"?>
<p:tagLst xmlns:p="http://schemas.openxmlformats.org/presentationml/2006/main">
  <p:tag name="AS_UNIQUEID" val="1174"/>
</p:tagLst>
</file>

<file path=ppt/tags/tag338.xml><?xml version="1.0" encoding="utf-8"?>
<p:tagLst xmlns:p="http://schemas.openxmlformats.org/presentationml/2006/main">
  <p:tag name="AS_UNIQUEID" val="1175"/>
</p:tagLst>
</file>

<file path=ppt/tags/tag339.xml><?xml version="1.0" encoding="utf-8"?>
<p:tagLst xmlns:p="http://schemas.openxmlformats.org/presentationml/2006/main">
  <p:tag name="AS_UNIQUEID" val="1176"/>
</p:tagLst>
</file>

<file path=ppt/tags/tag34.xml><?xml version="1.0" encoding="utf-8"?>
<p:tagLst xmlns:p="http://schemas.openxmlformats.org/presentationml/2006/main">
  <p:tag name="AS_UNIQUEID" val="3374"/>
</p:tagLst>
</file>

<file path=ppt/tags/tag340.xml><?xml version="1.0" encoding="utf-8"?>
<p:tagLst xmlns:p="http://schemas.openxmlformats.org/presentationml/2006/main">
  <p:tag name="AS_UNIQUEID" val="1177"/>
</p:tagLst>
</file>

<file path=ppt/tags/tag341.xml><?xml version="1.0" encoding="utf-8"?>
<p:tagLst xmlns:p="http://schemas.openxmlformats.org/presentationml/2006/main">
  <p:tag name="AS_UNIQUEID" val="1178"/>
</p:tagLst>
</file>

<file path=ppt/tags/tag342.xml><?xml version="1.0" encoding="utf-8"?>
<p:tagLst xmlns:p="http://schemas.openxmlformats.org/presentationml/2006/main">
  <p:tag name="AS_UNIQUEID" val="1179"/>
</p:tagLst>
</file>

<file path=ppt/tags/tag343.xml><?xml version="1.0" encoding="utf-8"?>
<p:tagLst xmlns:p="http://schemas.openxmlformats.org/presentationml/2006/main">
  <p:tag name="AS_UNIQUEID" val="1180"/>
</p:tagLst>
</file>

<file path=ppt/tags/tag344.xml><?xml version="1.0" encoding="utf-8"?>
<p:tagLst xmlns:p="http://schemas.openxmlformats.org/presentationml/2006/main">
  <p:tag name="AS_UNIQUEID" val="1181"/>
</p:tagLst>
</file>

<file path=ppt/tags/tag345.xml><?xml version="1.0" encoding="utf-8"?>
<p:tagLst xmlns:p="http://schemas.openxmlformats.org/presentationml/2006/main">
  <p:tag name="AS_UNIQUEID" val="1182"/>
</p:tagLst>
</file>

<file path=ppt/tags/tag346.xml><?xml version="1.0" encoding="utf-8"?>
<p:tagLst xmlns:p="http://schemas.openxmlformats.org/presentationml/2006/main">
  <p:tag name="AS_UNIQUEID" val="1183"/>
</p:tagLst>
</file>

<file path=ppt/tags/tag347.xml><?xml version="1.0" encoding="utf-8"?>
<p:tagLst xmlns:p="http://schemas.openxmlformats.org/presentationml/2006/main">
  <p:tag name="AS_UNIQUEID" val="1184"/>
</p:tagLst>
</file>

<file path=ppt/tags/tag348.xml><?xml version="1.0" encoding="utf-8"?>
<p:tagLst xmlns:p="http://schemas.openxmlformats.org/presentationml/2006/main">
  <p:tag name="AS_UNIQUEID" val="1185"/>
</p:tagLst>
</file>

<file path=ppt/tags/tag349.xml><?xml version="1.0" encoding="utf-8"?>
<p:tagLst xmlns:p="http://schemas.openxmlformats.org/presentationml/2006/main">
  <p:tag name="AS_UNIQUEID" val="1186"/>
</p:tagLst>
</file>

<file path=ppt/tags/tag35.xml><?xml version="1.0" encoding="utf-8"?>
<p:tagLst xmlns:p="http://schemas.openxmlformats.org/presentationml/2006/main">
  <p:tag name="AS_UNIQUEID" val="3375"/>
</p:tagLst>
</file>

<file path=ppt/tags/tag350.xml><?xml version="1.0" encoding="utf-8"?>
<p:tagLst xmlns:p="http://schemas.openxmlformats.org/presentationml/2006/main">
  <p:tag name="AS_UNIQUEID" val="1904"/>
</p:tagLst>
</file>

<file path=ppt/tags/tag351.xml><?xml version="1.0" encoding="utf-8"?>
<p:tagLst xmlns:p="http://schemas.openxmlformats.org/presentationml/2006/main">
  <p:tag name="AS_UNIQUEID" val="3587"/>
</p:tagLst>
</file>

<file path=ppt/tags/tag352.xml><?xml version="1.0" encoding="utf-8"?>
<p:tagLst xmlns:p="http://schemas.openxmlformats.org/presentationml/2006/main">
  <p:tag name="AS_UNIQUEID" val="3588"/>
</p:tagLst>
</file>

<file path=ppt/tags/tag353.xml><?xml version="1.0" encoding="utf-8"?>
<p:tagLst xmlns:p="http://schemas.openxmlformats.org/presentationml/2006/main">
  <p:tag name="AS_UNIQUEID" val="3589"/>
</p:tagLst>
</file>

<file path=ppt/tags/tag354.xml><?xml version="1.0" encoding="utf-8"?>
<p:tagLst xmlns:p="http://schemas.openxmlformats.org/presentationml/2006/main">
  <p:tag name="AS_UNIQUEID" val="3590"/>
</p:tagLst>
</file>

<file path=ppt/tags/tag355.xml><?xml version="1.0" encoding="utf-8"?>
<p:tagLst xmlns:p="http://schemas.openxmlformats.org/presentationml/2006/main">
  <p:tag name="AS_UNIQUEID" val="3591"/>
</p:tagLst>
</file>

<file path=ppt/tags/tag356.xml><?xml version="1.0" encoding="utf-8"?>
<p:tagLst xmlns:p="http://schemas.openxmlformats.org/presentationml/2006/main">
  <p:tag name="AS_UNIQUEID" val="3592"/>
</p:tagLst>
</file>

<file path=ppt/tags/tag357.xml><?xml version="1.0" encoding="utf-8"?>
<p:tagLst xmlns:p="http://schemas.openxmlformats.org/presentationml/2006/main">
  <p:tag name="AS_UNIQUEID" val="3593"/>
</p:tagLst>
</file>

<file path=ppt/tags/tag358.xml><?xml version="1.0" encoding="utf-8"?>
<p:tagLst xmlns:p="http://schemas.openxmlformats.org/presentationml/2006/main">
  <p:tag name="AS_UNIQUEID" val="3595"/>
</p:tagLst>
</file>

<file path=ppt/tags/tag359.xml><?xml version="1.0" encoding="utf-8"?>
<p:tagLst xmlns:p="http://schemas.openxmlformats.org/presentationml/2006/main">
  <p:tag name="AS_UNIQUEID" val="3596"/>
</p:tagLst>
</file>

<file path=ppt/tags/tag36.xml><?xml version="1.0" encoding="utf-8"?>
<p:tagLst xmlns:p="http://schemas.openxmlformats.org/presentationml/2006/main">
  <p:tag name="AS_UNIQUEID" val="3376"/>
</p:tagLst>
</file>

<file path=ppt/tags/tag360.xml><?xml version="1.0" encoding="utf-8"?>
<p:tagLst xmlns:p="http://schemas.openxmlformats.org/presentationml/2006/main">
  <p:tag name="AS_UNIQUEID" val="3597"/>
</p:tagLst>
</file>

<file path=ppt/tags/tag361.xml><?xml version="1.0" encoding="utf-8"?>
<p:tagLst xmlns:p="http://schemas.openxmlformats.org/presentationml/2006/main">
  <p:tag name="AS_UNIQUEID" val="3599"/>
</p:tagLst>
</file>

<file path=ppt/tags/tag362.xml><?xml version="1.0" encoding="utf-8"?>
<p:tagLst xmlns:p="http://schemas.openxmlformats.org/presentationml/2006/main">
  <p:tag name="AS_UNIQUEID" val="3600"/>
</p:tagLst>
</file>

<file path=ppt/tags/tag363.xml><?xml version="1.0" encoding="utf-8"?>
<p:tagLst xmlns:p="http://schemas.openxmlformats.org/presentationml/2006/main">
  <p:tag name="AS_UNIQUEID" val="1186"/>
</p:tagLst>
</file>

<file path=ppt/tags/tag364.xml><?xml version="1.0" encoding="utf-8"?>
<p:tagLst xmlns:p="http://schemas.openxmlformats.org/presentationml/2006/main">
  <p:tag name="AS_UNIQUEID" val="286"/>
  <p:tag name="KSO_WM_UNIT_PLACING_PICTURE_USER_VIEWPORT" val="{&quot;height&quot;:5179.288188976378,&quot;width&quot;:7030.7023622047245}"/>
</p:tagLst>
</file>

<file path=ppt/tags/tag365.xml><?xml version="1.0" encoding="utf-8"?>
<p:tagLst xmlns:p="http://schemas.openxmlformats.org/presentationml/2006/main">
  <p:tag name="AS_UNIQUEID" val="288"/>
  <p:tag name="KSO_WM_UNIT_PLACING_PICTURE_USER_VIEWPORT" val="{&quot;height&quot;:5838.535433070866,&quot;width&quot;:37270.57165354331}"/>
</p:tagLst>
</file>

<file path=ppt/tags/tag366.xml><?xml version="1.0" encoding="utf-8"?>
<p:tagLst xmlns:p="http://schemas.openxmlformats.org/presentationml/2006/main">
  <p:tag name="AS_UNIQUEID" val="2348"/>
</p:tagLst>
</file>

<file path=ppt/tags/tag367.xml><?xml version="1.0" encoding="utf-8"?>
<p:tagLst xmlns:p="http://schemas.openxmlformats.org/presentationml/2006/main">
  <p:tag name="AS_UNIQUEID" val="3603"/>
</p:tagLst>
</file>

<file path=ppt/tags/tag368.xml><?xml version="1.0" encoding="utf-8"?>
<p:tagLst xmlns:p="http://schemas.openxmlformats.org/presentationml/2006/main">
  <p:tag name="AS_UNIQUEID" val="3604"/>
</p:tagLst>
</file>

<file path=ppt/tags/tag369.xml><?xml version="1.0" encoding="utf-8"?>
<p:tagLst xmlns:p="http://schemas.openxmlformats.org/presentationml/2006/main">
  <p:tag name="AS_UNIQUEID" val="280"/>
</p:tagLst>
</file>

<file path=ppt/tags/tag37.xml><?xml version="1.0" encoding="utf-8"?>
<p:tagLst xmlns:p="http://schemas.openxmlformats.org/presentationml/2006/main">
  <p:tag name="AS_UNIQUEID" val="3378"/>
</p:tagLst>
</file>

<file path=ppt/tags/tag370.xml><?xml version="1.0" encoding="utf-8"?>
<p:tagLst xmlns:p="http://schemas.openxmlformats.org/presentationml/2006/main">
  <p:tag name="AS_UNIQUEID" val="281"/>
</p:tagLst>
</file>

<file path=ppt/tags/tag371.xml><?xml version="1.0" encoding="utf-8"?>
<p:tagLst xmlns:p="http://schemas.openxmlformats.org/presentationml/2006/main">
  <p:tag name="AS_UNIQUEID" val="1512"/>
</p:tagLst>
</file>

<file path=ppt/tags/tag372.xml><?xml version="1.0" encoding="utf-8"?>
<p:tagLst xmlns:p="http://schemas.openxmlformats.org/presentationml/2006/main">
  <p:tag name="AS_UNIQUEID" val="1513"/>
</p:tagLst>
</file>

<file path=ppt/tags/tag373.xml><?xml version="1.0" encoding="utf-8"?>
<p:tagLst xmlns:p="http://schemas.openxmlformats.org/presentationml/2006/main">
  <p:tag name="AS_UNIQUEID" val="1514"/>
</p:tagLst>
</file>

<file path=ppt/tags/tag374.xml><?xml version="1.0" encoding="utf-8"?>
<p:tagLst xmlns:p="http://schemas.openxmlformats.org/presentationml/2006/main">
  <p:tag name="AS_UNIQUEID" val="1515"/>
</p:tagLst>
</file>

<file path=ppt/tags/tag375.xml><?xml version="1.0" encoding="utf-8"?>
<p:tagLst xmlns:p="http://schemas.openxmlformats.org/presentationml/2006/main">
  <p:tag name="AS_UNIQUEID" val="1516"/>
</p:tagLst>
</file>

<file path=ppt/tags/tag376.xml><?xml version="1.0" encoding="utf-8"?>
<p:tagLst xmlns:p="http://schemas.openxmlformats.org/presentationml/2006/main">
  <p:tag name="AS_UNIQUEID" val="1517"/>
</p:tagLst>
</file>

<file path=ppt/tags/tag377.xml><?xml version="1.0" encoding="utf-8"?>
<p:tagLst xmlns:p="http://schemas.openxmlformats.org/presentationml/2006/main">
  <p:tag name="AS_UNIQUEID" val="1518"/>
</p:tagLst>
</file>

<file path=ppt/tags/tag378.xml><?xml version="1.0" encoding="utf-8"?>
<p:tagLst xmlns:p="http://schemas.openxmlformats.org/presentationml/2006/main">
  <p:tag name="AS_UNIQUEID" val="1519"/>
</p:tagLst>
</file>

<file path=ppt/tags/tag379.xml><?xml version="1.0" encoding="utf-8"?>
<p:tagLst xmlns:p="http://schemas.openxmlformats.org/presentationml/2006/main">
  <p:tag name="AS_UNIQUEID" val="488"/>
</p:tagLst>
</file>

<file path=ppt/tags/tag38.xml><?xml version="1.0" encoding="utf-8"?>
<p:tagLst xmlns:p="http://schemas.openxmlformats.org/presentationml/2006/main">
  <p:tag name="AS_UNIQUEID" val="3379"/>
</p:tagLst>
</file>

<file path=ppt/tags/tag380.xml><?xml version="1.0" encoding="utf-8"?>
<p:tagLst xmlns:p="http://schemas.openxmlformats.org/presentationml/2006/main">
  <p:tag name="AS_UNIQUEID" val="1520"/>
</p:tagLst>
</file>

<file path=ppt/tags/tag381.xml><?xml version="1.0" encoding="utf-8"?>
<p:tagLst xmlns:p="http://schemas.openxmlformats.org/presentationml/2006/main">
  <p:tag name="AS_UNIQUEID" val="1521"/>
</p:tagLst>
</file>

<file path=ppt/tags/tag382.xml><?xml version="1.0" encoding="utf-8"?>
<p:tagLst xmlns:p="http://schemas.openxmlformats.org/presentationml/2006/main">
  <p:tag name="AS_UNIQUEID" val="1522"/>
</p:tagLst>
</file>

<file path=ppt/tags/tag383.xml><?xml version="1.0" encoding="utf-8"?>
<p:tagLst xmlns:p="http://schemas.openxmlformats.org/presentationml/2006/main">
  <p:tag name="AS_UNIQUEID" val="1523"/>
</p:tagLst>
</file>

<file path=ppt/tags/tag384.xml><?xml version="1.0" encoding="utf-8"?>
<p:tagLst xmlns:p="http://schemas.openxmlformats.org/presentationml/2006/main">
  <p:tag name="AS_UNIQUEID" val="1524"/>
</p:tagLst>
</file>

<file path=ppt/tags/tag385.xml><?xml version="1.0" encoding="utf-8"?>
<p:tagLst xmlns:p="http://schemas.openxmlformats.org/presentationml/2006/main">
  <p:tag name="AS_UNIQUEID" val="488"/>
</p:tagLst>
</file>

<file path=ppt/tags/tag386.xml><?xml version="1.0" encoding="utf-8"?>
<p:tagLst xmlns:p="http://schemas.openxmlformats.org/presentationml/2006/main">
  <p:tag name="AS_UNIQUEID" val="1525"/>
</p:tagLst>
</file>

<file path=ppt/tags/tag387.xml><?xml version="1.0" encoding="utf-8"?>
<p:tagLst xmlns:p="http://schemas.openxmlformats.org/presentationml/2006/main">
  <p:tag name="AS_UNIQUEID" val="1526"/>
</p:tagLst>
</file>

<file path=ppt/tags/tag388.xml><?xml version="1.0" encoding="utf-8"?>
<p:tagLst xmlns:p="http://schemas.openxmlformats.org/presentationml/2006/main">
  <p:tag name="AS_UNIQUEID" val="1527"/>
</p:tagLst>
</file>

<file path=ppt/tags/tag389.xml><?xml version="1.0" encoding="utf-8"?>
<p:tagLst xmlns:p="http://schemas.openxmlformats.org/presentationml/2006/main">
  <p:tag name="AS_UNIQUEID" val="1528"/>
</p:tagLst>
</file>

<file path=ppt/tags/tag39.xml><?xml version="1.0" encoding="utf-8"?>
<p:tagLst xmlns:p="http://schemas.openxmlformats.org/presentationml/2006/main">
  <p:tag name="AS_UNIQUEID" val="3380"/>
</p:tagLst>
</file>

<file path=ppt/tags/tag390.xml><?xml version="1.0" encoding="utf-8"?>
<p:tagLst xmlns:p="http://schemas.openxmlformats.org/presentationml/2006/main">
  <p:tag name="AS_UNIQUEID" val="1529"/>
</p:tagLst>
</file>

<file path=ppt/tags/tag391.xml><?xml version="1.0" encoding="utf-8"?>
<p:tagLst xmlns:p="http://schemas.openxmlformats.org/presentationml/2006/main">
  <p:tag name="AS_UNIQUEID" val="488"/>
</p:tagLst>
</file>

<file path=ppt/tags/tag392.xml><?xml version="1.0" encoding="utf-8"?>
<p:tagLst xmlns:p="http://schemas.openxmlformats.org/presentationml/2006/main">
  <p:tag name="AS_UNIQUEID" val="1530"/>
</p:tagLst>
</file>

<file path=ppt/tags/tag393.xml><?xml version="1.0" encoding="utf-8"?>
<p:tagLst xmlns:p="http://schemas.openxmlformats.org/presentationml/2006/main">
  <p:tag name="AS_UNIQUEID" val="1531"/>
</p:tagLst>
</file>

<file path=ppt/tags/tag394.xml><?xml version="1.0" encoding="utf-8"?>
<p:tagLst xmlns:p="http://schemas.openxmlformats.org/presentationml/2006/main">
  <p:tag name="AS_UNIQUEID" val="1532"/>
</p:tagLst>
</file>

<file path=ppt/tags/tag395.xml><?xml version="1.0" encoding="utf-8"?>
<p:tagLst xmlns:p="http://schemas.openxmlformats.org/presentationml/2006/main">
  <p:tag name="AS_UNIQUEID" val="1533"/>
</p:tagLst>
</file>

<file path=ppt/tags/tag396.xml><?xml version="1.0" encoding="utf-8"?>
<p:tagLst xmlns:p="http://schemas.openxmlformats.org/presentationml/2006/main">
  <p:tag name="AS_UNIQUEID" val="1534"/>
</p:tagLst>
</file>

<file path=ppt/tags/tag397.xml><?xml version="1.0" encoding="utf-8"?>
<p:tagLst xmlns:p="http://schemas.openxmlformats.org/presentationml/2006/main">
  <p:tag name="AS_UNIQUEID" val="1535"/>
</p:tagLst>
</file>

<file path=ppt/tags/tag398.xml><?xml version="1.0" encoding="utf-8"?>
<p:tagLst xmlns:p="http://schemas.openxmlformats.org/presentationml/2006/main">
  <p:tag name="AS_UNIQUEID" val="1536"/>
</p:tagLst>
</file>

<file path=ppt/tags/tag399.xml><?xml version="1.0" encoding="utf-8"?>
<p:tagLst xmlns:p="http://schemas.openxmlformats.org/presentationml/2006/main">
  <p:tag name="AS_UNIQUEID" val="1539"/>
</p:tagLst>
</file>

<file path=ppt/tags/tag4.xml><?xml version="1.0" encoding="utf-8"?>
<p:tagLst xmlns:p="http://schemas.openxmlformats.org/presentationml/2006/main">
  <p:tag name="AS_UNIQUEID" val="3338"/>
</p:tagLst>
</file>

<file path=ppt/tags/tag40.xml><?xml version="1.0" encoding="utf-8"?>
<p:tagLst xmlns:p="http://schemas.openxmlformats.org/presentationml/2006/main">
  <p:tag name="AS_UNIQUEID" val="3381"/>
</p:tagLst>
</file>

<file path=ppt/tags/tag400.xml><?xml version="1.0" encoding="utf-8"?>
<p:tagLst xmlns:p="http://schemas.openxmlformats.org/presentationml/2006/main">
  <p:tag name="AS_UNIQUEID" val="1540"/>
</p:tagLst>
</file>

<file path=ppt/tags/tag401.xml><?xml version="1.0" encoding="utf-8"?>
<p:tagLst xmlns:p="http://schemas.openxmlformats.org/presentationml/2006/main">
  <p:tag name="AS_UNIQUEID" val="488"/>
</p:tagLst>
</file>

<file path=ppt/tags/tag402.xml><?xml version="1.0" encoding="utf-8"?>
<p:tagLst xmlns:p="http://schemas.openxmlformats.org/presentationml/2006/main">
  <p:tag name="AS_UNIQUEID" val="1541"/>
</p:tagLst>
</file>

<file path=ppt/tags/tag403.xml><?xml version="1.0" encoding="utf-8"?>
<p:tagLst xmlns:p="http://schemas.openxmlformats.org/presentationml/2006/main">
  <p:tag name="AS_UNIQUEID" val="1542"/>
</p:tagLst>
</file>

<file path=ppt/tags/tag404.xml><?xml version="1.0" encoding="utf-8"?>
<p:tagLst xmlns:p="http://schemas.openxmlformats.org/presentationml/2006/main">
  <p:tag name="AS_UNIQUEID" val="1543"/>
</p:tagLst>
</file>

<file path=ppt/tags/tag405.xml><?xml version="1.0" encoding="utf-8"?>
<p:tagLst xmlns:p="http://schemas.openxmlformats.org/presentationml/2006/main">
  <p:tag name="AS_UNIQUEID" val="1552"/>
</p:tagLst>
</file>

<file path=ppt/tags/tag406.xml><?xml version="1.0" encoding="utf-8"?>
<p:tagLst xmlns:p="http://schemas.openxmlformats.org/presentationml/2006/main">
  <p:tag name="AS_UNIQUEID" val="1553"/>
</p:tagLst>
</file>

<file path=ppt/tags/tag407.xml><?xml version="1.0" encoding="utf-8"?>
<p:tagLst xmlns:p="http://schemas.openxmlformats.org/presentationml/2006/main">
  <p:tag name="AS_UNIQUEID" val="1554"/>
</p:tagLst>
</file>

<file path=ppt/tags/tag408.xml><?xml version="1.0" encoding="utf-8"?>
<p:tagLst xmlns:p="http://schemas.openxmlformats.org/presentationml/2006/main">
  <p:tag name="AS_UNIQUEID" val="1859"/>
</p:tagLst>
</file>

<file path=ppt/tags/tag409.xml><?xml version="1.0" encoding="utf-8"?>
<p:tagLst xmlns:p="http://schemas.openxmlformats.org/presentationml/2006/main">
  <p:tag name="AS_UNIQUEID" val="1860"/>
</p:tagLst>
</file>

<file path=ppt/tags/tag41.xml><?xml version="1.0" encoding="utf-8"?>
<p:tagLst xmlns:p="http://schemas.openxmlformats.org/presentationml/2006/main">
  <p:tag name="AS_UNIQUEID" val="3382"/>
</p:tagLst>
</file>

<file path=ppt/tags/tag410.xml><?xml version="1.0" encoding="utf-8"?>
<p:tagLst xmlns:p="http://schemas.openxmlformats.org/presentationml/2006/main">
  <p:tag name="AS_UNIQUEID" val="1861"/>
</p:tagLst>
</file>

<file path=ppt/tags/tag411.xml><?xml version="1.0" encoding="utf-8"?>
<p:tagLst xmlns:p="http://schemas.openxmlformats.org/presentationml/2006/main">
  <p:tag name="AS_UNIQUEID" val="2348"/>
</p:tagLst>
</file>

<file path=ppt/tags/tag412.xml><?xml version="1.0" encoding="utf-8"?>
<p:tagLst xmlns:p="http://schemas.openxmlformats.org/presentationml/2006/main">
  <p:tag name="AS_UNIQUEID" val="1508"/>
</p:tagLst>
</file>

<file path=ppt/tags/tag413.xml><?xml version="1.0" encoding="utf-8"?>
<p:tagLst xmlns:p="http://schemas.openxmlformats.org/presentationml/2006/main">
  <p:tag name="AS_UNIQUEID" val="1509"/>
</p:tagLst>
</file>

<file path=ppt/tags/tag414.xml><?xml version="1.0" encoding="utf-8"?>
<p:tagLst xmlns:p="http://schemas.openxmlformats.org/presentationml/2006/main">
  <p:tag name="AS_UNIQUEID" val="1510"/>
</p:tagLst>
</file>

<file path=ppt/tags/tag415.xml><?xml version="1.0" encoding="utf-8"?>
<p:tagLst xmlns:p="http://schemas.openxmlformats.org/presentationml/2006/main">
  <p:tag name="AS_UNIQUEID" val="73"/>
</p:tagLst>
</file>

<file path=ppt/tags/tag416.xml><?xml version="1.0" encoding="utf-8"?>
<p:tagLst xmlns:p="http://schemas.openxmlformats.org/presentationml/2006/main">
  <p:tag name="AS_UNIQUEID" val="18"/>
</p:tagLst>
</file>

<file path=ppt/tags/tag417.xml><?xml version="1.0" encoding="utf-8"?>
<p:tagLst xmlns:p="http://schemas.openxmlformats.org/presentationml/2006/main">
  <p:tag name="AS_UNIQUEID" val="83"/>
</p:tagLst>
</file>

<file path=ppt/tags/tag418.xml><?xml version="1.0" encoding="utf-8"?>
<p:tagLst xmlns:p="http://schemas.openxmlformats.org/presentationml/2006/main">
  <p:tag name="AS_UNIQUEID" val="645"/>
  <p:tag name="KSO_WM_UNIT_TABLE_BEAUTIFY" val="smartTable{82aab0af-7b51-4063-a6cb-3a47b1e16bbd}"/>
</p:tagLst>
</file>

<file path=ppt/tags/tag419.xml><?xml version="1.0" encoding="utf-8"?>
<p:tagLst xmlns:p="http://schemas.openxmlformats.org/presentationml/2006/main">
  <p:tag name="AS_UNIQUEID" val="1130"/>
</p:tagLst>
</file>

<file path=ppt/tags/tag42.xml><?xml version="1.0" encoding="utf-8"?>
<p:tagLst xmlns:p="http://schemas.openxmlformats.org/presentationml/2006/main">
  <p:tag name="AS_UNIQUEID" val="3383"/>
</p:tagLst>
</file>

<file path=ppt/tags/tag420.xml><?xml version="1.0" encoding="utf-8"?>
<p:tagLst xmlns:p="http://schemas.openxmlformats.org/presentationml/2006/main">
  <p:tag name="AS_UNIQUEID" val="1131"/>
</p:tagLst>
</file>

<file path=ppt/tags/tag421.xml><?xml version="1.0" encoding="utf-8"?>
<p:tagLst xmlns:p="http://schemas.openxmlformats.org/presentationml/2006/main">
  <p:tag name="AS_UNIQUEID" val="2102"/>
</p:tagLst>
</file>

<file path=ppt/tags/tag422.xml><?xml version="1.0" encoding="utf-8"?>
<p:tagLst xmlns:p="http://schemas.openxmlformats.org/presentationml/2006/main">
  <p:tag name="AS_UNIQUEID" val="1887"/>
</p:tagLst>
</file>

<file path=ppt/tags/tag423.xml><?xml version="1.0" encoding="utf-8"?>
<p:tagLst xmlns:p="http://schemas.openxmlformats.org/presentationml/2006/main">
  <p:tag name="AS_UNIQUEID" val="100"/>
</p:tagLst>
</file>

<file path=ppt/tags/tag424.xml><?xml version="1.0" encoding="utf-8"?>
<p:tagLst xmlns:p="http://schemas.openxmlformats.org/presentationml/2006/main">
  <p:tag name="AS_UNIQUEID" val="103"/>
</p:tagLst>
</file>

<file path=ppt/tags/tag425.xml><?xml version="1.0" encoding="utf-8"?>
<p:tagLst xmlns:p="http://schemas.openxmlformats.org/presentationml/2006/main">
  <p:tag name="AS_UNIQUEID" val="104"/>
</p:tagLst>
</file>

<file path=ppt/tags/tag426.xml><?xml version="1.0" encoding="utf-8"?>
<p:tagLst xmlns:p="http://schemas.openxmlformats.org/presentationml/2006/main">
  <p:tag name="AS_UNIQUEID" val="105"/>
</p:tagLst>
</file>

<file path=ppt/tags/tag427.xml><?xml version="1.0" encoding="utf-8"?>
<p:tagLst xmlns:p="http://schemas.openxmlformats.org/presentationml/2006/main">
  <p:tag name="AS_UNIQUEID" val="106"/>
</p:tagLst>
</file>

<file path=ppt/tags/tag428.xml><?xml version="1.0" encoding="utf-8"?>
<p:tagLst xmlns:p="http://schemas.openxmlformats.org/presentationml/2006/main">
  <p:tag name="AS_UNIQUEID" val="107"/>
</p:tagLst>
</file>

<file path=ppt/tags/tag429.xml><?xml version="1.0" encoding="utf-8"?>
<p:tagLst xmlns:p="http://schemas.openxmlformats.org/presentationml/2006/main">
  <p:tag name="AS_UNIQUEID" val="18"/>
</p:tagLst>
</file>

<file path=ppt/tags/tag43.xml><?xml version="1.0" encoding="utf-8"?>
<p:tagLst xmlns:p="http://schemas.openxmlformats.org/presentationml/2006/main">
  <p:tag name="AS_UNIQUEID" val="3385"/>
</p:tagLst>
</file>

<file path=ppt/tags/tag430.xml><?xml version="1.0" encoding="utf-8"?>
<p:tagLst xmlns:p="http://schemas.openxmlformats.org/presentationml/2006/main">
  <p:tag name="AS_UNIQUEID" val="2105"/>
</p:tagLst>
</file>

<file path=ppt/tags/tag431.xml><?xml version="1.0" encoding="utf-8"?>
<p:tagLst xmlns:p="http://schemas.openxmlformats.org/presentationml/2006/main">
  <p:tag name="AS_UNIQUEID" val="1886"/>
</p:tagLst>
</file>

<file path=ppt/tags/tag432.xml><?xml version="1.0" encoding="utf-8"?>
<p:tagLst xmlns:p="http://schemas.openxmlformats.org/presentationml/2006/main">
  <p:tag name="AS_UNIQUEID" val="164"/>
</p:tagLst>
</file>

<file path=ppt/tags/tag433.xml><?xml version="1.0" encoding="utf-8"?>
<p:tagLst xmlns:p="http://schemas.openxmlformats.org/presentationml/2006/main">
  <p:tag name="AS_UNIQUEID" val="1887"/>
</p:tagLst>
</file>

<file path=ppt/tags/tag434.xml><?xml version="1.0" encoding="utf-8"?>
<p:tagLst xmlns:p="http://schemas.openxmlformats.org/presentationml/2006/main">
  <p:tag name="AS_UNIQUEID" val="1889"/>
</p:tagLst>
</file>

<file path=ppt/tags/tag435.xml><?xml version="1.0" encoding="utf-8"?>
<p:tagLst xmlns:p="http://schemas.openxmlformats.org/presentationml/2006/main">
  <p:tag name="AS_UNIQUEID" val="1890"/>
</p:tagLst>
</file>

<file path=ppt/tags/tag436.xml><?xml version="1.0" encoding="utf-8"?>
<p:tagLst xmlns:p="http://schemas.openxmlformats.org/presentationml/2006/main">
  <p:tag name="AS_UNIQUEID" val="1351"/>
</p:tagLst>
</file>

<file path=ppt/tags/tag437.xml><?xml version="1.0" encoding="utf-8"?>
<p:tagLst xmlns:p="http://schemas.openxmlformats.org/presentationml/2006/main">
  <p:tag name="AS_UNIQUEID" val="1352"/>
</p:tagLst>
</file>

<file path=ppt/tags/tag438.xml><?xml version="1.0" encoding="utf-8"?>
<p:tagLst xmlns:p="http://schemas.openxmlformats.org/presentationml/2006/main">
  <p:tag name="AS_UNIQUEID" val="1353"/>
</p:tagLst>
</file>

<file path=ppt/tags/tag439.xml><?xml version="1.0" encoding="utf-8"?>
<p:tagLst xmlns:p="http://schemas.openxmlformats.org/presentationml/2006/main">
  <p:tag name="AS_UNIQUEID" val="1354"/>
</p:tagLst>
</file>

<file path=ppt/tags/tag44.xml><?xml version="1.0" encoding="utf-8"?>
<p:tagLst xmlns:p="http://schemas.openxmlformats.org/presentationml/2006/main">
  <p:tag name="AS_UNIQUEID" val="3386"/>
</p:tagLst>
</file>

<file path=ppt/tags/tag440.xml><?xml version="1.0" encoding="utf-8"?>
<p:tagLst xmlns:p="http://schemas.openxmlformats.org/presentationml/2006/main">
  <p:tag name="AS_UNIQUEID" val="1355"/>
</p:tagLst>
</file>

<file path=ppt/tags/tag441.xml><?xml version="1.0" encoding="utf-8"?>
<p:tagLst xmlns:p="http://schemas.openxmlformats.org/presentationml/2006/main">
  <p:tag name="AS_UNIQUEID" val="1356"/>
</p:tagLst>
</file>

<file path=ppt/tags/tag442.xml><?xml version="1.0" encoding="utf-8"?>
<p:tagLst xmlns:p="http://schemas.openxmlformats.org/presentationml/2006/main">
  <p:tag name="AS_UNIQUEID" val="1357"/>
</p:tagLst>
</file>

<file path=ppt/tags/tag443.xml><?xml version="1.0" encoding="utf-8"?>
<p:tagLst xmlns:p="http://schemas.openxmlformats.org/presentationml/2006/main">
  <p:tag name="AS_UNIQUEID" val="1358"/>
</p:tagLst>
</file>

<file path=ppt/tags/tag444.xml><?xml version="1.0" encoding="utf-8"?>
<p:tagLst xmlns:p="http://schemas.openxmlformats.org/presentationml/2006/main">
  <p:tag name="AS_UNIQUEID" val="1359"/>
</p:tagLst>
</file>

<file path=ppt/tags/tag445.xml><?xml version="1.0" encoding="utf-8"?>
<p:tagLst xmlns:p="http://schemas.openxmlformats.org/presentationml/2006/main">
  <p:tag name="AS_UNIQUEID" val="1360"/>
</p:tagLst>
</file>

<file path=ppt/tags/tag446.xml><?xml version="1.0" encoding="utf-8"?>
<p:tagLst xmlns:p="http://schemas.openxmlformats.org/presentationml/2006/main">
  <p:tag name="AS_UNIQUEID" val="1361"/>
</p:tagLst>
</file>

<file path=ppt/tags/tag447.xml><?xml version="1.0" encoding="utf-8"?>
<p:tagLst xmlns:p="http://schemas.openxmlformats.org/presentationml/2006/main">
  <p:tag name="AS_UNIQUEID" val="1362"/>
</p:tagLst>
</file>

<file path=ppt/tags/tag448.xml><?xml version="1.0" encoding="utf-8"?>
<p:tagLst xmlns:p="http://schemas.openxmlformats.org/presentationml/2006/main">
  <p:tag name="AS_UNIQUEID" val="1363"/>
</p:tagLst>
</file>

<file path=ppt/tags/tag449.xml><?xml version="1.0" encoding="utf-8"?>
<p:tagLst xmlns:p="http://schemas.openxmlformats.org/presentationml/2006/main">
  <p:tag name="AS_UNIQUEID" val="1364"/>
</p:tagLst>
</file>

<file path=ppt/tags/tag45.xml><?xml version="1.0" encoding="utf-8"?>
<p:tagLst xmlns:p="http://schemas.openxmlformats.org/presentationml/2006/main">
  <p:tag name="AS_UNIQUEID" val="3387"/>
</p:tagLst>
</file>

<file path=ppt/tags/tag450.xml><?xml version="1.0" encoding="utf-8"?>
<p:tagLst xmlns:p="http://schemas.openxmlformats.org/presentationml/2006/main">
  <p:tag name="AS_UNIQUEID" val="1365"/>
</p:tagLst>
</file>

<file path=ppt/tags/tag451.xml><?xml version="1.0" encoding="utf-8"?>
<p:tagLst xmlns:p="http://schemas.openxmlformats.org/presentationml/2006/main">
  <p:tag name="AS_UNIQUEID" val="1366"/>
</p:tagLst>
</file>

<file path=ppt/tags/tag452.xml><?xml version="1.0" encoding="utf-8"?>
<p:tagLst xmlns:p="http://schemas.openxmlformats.org/presentationml/2006/main">
  <p:tag name="AS_UNIQUEID" val="1367"/>
</p:tagLst>
</file>

<file path=ppt/tags/tag453.xml><?xml version="1.0" encoding="utf-8"?>
<p:tagLst xmlns:p="http://schemas.openxmlformats.org/presentationml/2006/main">
  <p:tag name="AS_UNIQUEID" val="1368"/>
</p:tagLst>
</file>

<file path=ppt/tags/tag454.xml><?xml version="1.0" encoding="utf-8"?>
<p:tagLst xmlns:p="http://schemas.openxmlformats.org/presentationml/2006/main">
  <p:tag name="AS_UNIQUEID" val="1369"/>
</p:tagLst>
</file>

<file path=ppt/tags/tag455.xml><?xml version="1.0" encoding="utf-8"?>
<p:tagLst xmlns:p="http://schemas.openxmlformats.org/presentationml/2006/main">
  <p:tag name="AS_UNIQUEID" val="1370"/>
</p:tagLst>
</file>

<file path=ppt/tags/tag456.xml><?xml version="1.0" encoding="utf-8"?>
<p:tagLst xmlns:p="http://schemas.openxmlformats.org/presentationml/2006/main">
  <p:tag name="AS_UNIQUEID" val="1371"/>
</p:tagLst>
</file>

<file path=ppt/tags/tag457.xml><?xml version="1.0" encoding="utf-8"?>
<p:tagLst xmlns:p="http://schemas.openxmlformats.org/presentationml/2006/main">
  <p:tag name="AS_UNIQUEID" val="1372"/>
</p:tagLst>
</file>

<file path=ppt/tags/tag458.xml><?xml version="1.0" encoding="utf-8"?>
<p:tagLst xmlns:p="http://schemas.openxmlformats.org/presentationml/2006/main">
  <p:tag name="AS_UNIQUEID" val="1373"/>
</p:tagLst>
</file>

<file path=ppt/tags/tag459.xml><?xml version="1.0" encoding="utf-8"?>
<p:tagLst xmlns:p="http://schemas.openxmlformats.org/presentationml/2006/main">
  <p:tag name="AS_UNIQUEID" val="1374"/>
</p:tagLst>
</file>

<file path=ppt/tags/tag46.xml><?xml version="1.0" encoding="utf-8"?>
<p:tagLst xmlns:p="http://schemas.openxmlformats.org/presentationml/2006/main">
  <p:tag name="AS_UNIQUEID" val="3388"/>
</p:tagLst>
</file>

<file path=ppt/tags/tag460.xml><?xml version="1.0" encoding="utf-8"?>
<p:tagLst xmlns:p="http://schemas.openxmlformats.org/presentationml/2006/main">
  <p:tag name="AS_UNIQUEID" val="1375"/>
</p:tagLst>
</file>

<file path=ppt/tags/tag461.xml><?xml version="1.0" encoding="utf-8"?>
<p:tagLst xmlns:p="http://schemas.openxmlformats.org/presentationml/2006/main">
  <p:tag name="AS_UNIQUEID" val="1376"/>
</p:tagLst>
</file>

<file path=ppt/tags/tag462.xml><?xml version="1.0" encoding="utf-8"?>
<p:tagLst xmlns:p="http://schemas.openxmlformats.org/presentationml/2006/main">
  <p:tag name="AS_UNIQUEID" val="1377"/>
</p:tagLst>
</file>

<file path=ppt/tags/tag463.xml><?xml version="1.0" encoding="utf-8"?>
<p:tagLst xmlns:p="http://schemas.openxmlformats.org/presentationml/2006/main">
  <p:tag name="AS_UNIQUEID" val="1378"/>
</p:tagLst>
</file>

<file path=ppt/tags/tag464.xml><?xml version="1.0" encoding="utf-8"?>
<p:tagLst xmlns:p="http://schemas.openxmlformats.org/presentationml/2006/main">
  <p:tag name="AS_UNIQUEID" val="1379"/>
</p:tagLst>
</file>

<file path=ppt/tags/tag465.xml><?xml version="1.0" encoding="utf-8"?>
<p:tagLst xmlns:p="http://schemas.openxmlformats.org/presentationml/2006/main">
  <p:tag name="AS_UNIQUEID" val="1380"/>
</p:tagLst>
</file>

<file path=ppt/tags/tag466.xml><?xml version="1.0" encoding="utf-8"?>
<p:tagLst xmlns:p="http://schemas.openxmlformats.org/presentationml/2006/main">
  <p:tag name="AS_UNIQUEID" val="1381"/>
</p:tagLst>
</file>

<file path=ppt/tags/tag467.xml><?xml version="1.0" encoding="utf-8"?>
<p:tagLst xmlns:p="http://schemas.openxmlformats.org/presentationml/2006/main">
  <p:tag name="AS_UNIQUEID" val="1382"/>
</p:tagLst>
</file>

<file path=ppt/tags/tag468.xml><?xml version="1.0" encoding="utf-8"?>
<p:tagLst xmlns:p="http://schemas.openxmlformats.org/presentationml/2006/main">
  <p:tag name="AS_UNIQUEID" val="1383"/>
</p:tagLst>
</file>

<file path=ppt/tags/tag469.xml><?xml version="1.0" encoding="utf-8"?>
<p:tagLst xmlns:p="http://schemas.openxmlformats.org/presentationml/2006/main">
  <p:tag name="AS_UNIQUEID" val="1384"/>
</p:tagLst>
</file>

<file path=ppt/tags/tag47.xml><?xml version="1.0" encoding="utf-8"?>
<p:tagLst xmlns:p="http://schemas.openxmlformats.org/presentationml/2006/main">
  <p:tag name="AS_UNIQUEID" val="3389"/>
</p:tagLst>
</file>

<file path=ppt/tags/tag470.xml><?xml version="1.0" encoding="utf-8"?>
<p:tagLst xmlns:p="http://schemas.openxmlformats.org/presentationml/2006/main">
  <p:tag name="AS_UNIQUEID" val="1385"/>
</p:tagLst>
</file>

<file path=ppt/tags/tag471.xml><?xml version="1.0" encoding="utf-8"?>
<p:tagLst xmlns:p="http://schemas.openxmlformats.org/presentationml/2006/main">
  <p:tag name="AS_UNIQUEID" val="1386"/>
</p:tagLst>
</file>

<file path=ppt/tags/tag472.xml><?xml version="1.0" encoding="utf-8"?>
<p:tagLst xmlns:p="http://schemas.openxmlformats.org/presentationml/2006/main">
  <p:tag name="AS_UNIQUEID" val="1387"/>
</p:tagLst>
</file>

<file path=ppt/tags/tag473.xml><?xml version="1.0" encoding="utf-8"?>
<p:tagLst xmlns:p="http://schemas.openxmlformats.org/presentationml/2006/main">
  <p:tag name="AS_UNIQUEID" val="1388"/>
</p:tagLst>
</file>

<file path=ppt/tags/tag474.xml><?xml version="1.0" encoding="utf-8"?>
<p:tagLst xmlns:p="http://schemas.openxmlformats.org/presentationml/2006/main">
  <p:tag name="AS_UNIQUEID" val="1389"/>
</p:tagLst>
</file>

<file path=ppt/tags/tag475.xml><?xml version="1.0" encoding="utf-8"?>
<p:tagLst xmlns:p="http://schemas.openxmlformats.org/presentationml/2006/main">
  <p:tag name="AS_UNIQUEID" val="1390"/>
</p:tagLst>
</file>

<file path=ppt/tags/tag476.xml><?xml version="1.0" encoding="utf-8"?>
<p:tagLst xmlns:p="http://schemas.openxmlformats.org/presentationml/2006/main">
  <p:tag name="AS_UNIQUEID" val="1391"/>
</p:tagLst>
</file>

<file path=ppt/tags/tag477.xml><?xml version="1.0" encoding="utf-8"?>
<p:tagLst xmlns:p="http://schemas.openxmlformats.org/presentationml/2006/main">
  <p:tag name="AS_UNIQUEID" val="1392"/>
</p:tagLst>
</file>

<file path=ppt/tags/tag478.xml><?xml version="1.0" encoding="utf-8"?>
<p:tagLst xmlns:p="http://schemas.openxmlformats.org/presentationml/2006/main">
  <p:tag name="AS_UNIQUEID" val="1893"/>
</p:tagLst>
</file>

<file path=ppt/tags/tag479.xml><?xml version="1.0" encoding="utf-8"?>
<p:tagLst xmlns:p="http://schemas.openxmlformats.org/presentationml/2006/main">
  <p:tag name="AS_UNIQUEID" val="1894"/>
</p:tagLst>
</file>

<file path=ppt/tags/tag48.xml><?xml version="1.0" encoding="utf-8"?>
<p:tagLst xmlns:p="http://schemas.openxmlformats.org/presentationml/2006/main">
  <p:tag name="AS_UNIQUEID" val="3391"/>
</p:tagLst>
</file>

<file path=ppt/tags/tag480.xml><?xml version="1.0" encoding="utf-8"?>
<p:tagLst xmlns:p="http://schemas.openxmlformats.org/presentationml/2006/main">
  <p:tag name="AS_UNIQUEID" val="1895"/>
</p:tagLst>
</file>

<file path=ppt/tags/tag481.xml><?xml version="1.0" encoding="utf-8"?>
<p:tagLst xmlns:p="http://schemas.openxmlformats.org/presentationml/2006/main">
  <p:tag name="AS_UNIQUEID" val="83"/>
</p:tagLst>
</file>

<file path=ppt/tags/tag482.xml><?xml version="1.0" encoding="utf-8"?>
<p:tagLst xmlns:p="http://schemas.openxmlformats.org/presentationml/2006/main">
  <p:tag name="AS_UNIQUEID" val="1897"/>
</p:tagLst>
</file>

<file path=ppt/tags/tag483.xml><?xml version="1.0" encoding="utf-8"?>
<p:tagLst xmlns:p="http://schemas.openxmlformats.org/presentationml/2006/main">
  <p:tag name="AS_UNIQUEID" val="1898"/>
</p:tagLst>
</file>

<file path=ppt/tags/tag484.xml><?xml version="1.0" encoding="utf-8"?>
<p:tagLst xmlns:p="http://schemas.openxmlformats.org/presentationml/2006/main">
  <p:tag name="AS_UNIQUEID" val="1899"/>
</p:tagLst>
</file>

<file path=ppt/tags/tag485.xml><?xml version="1.0" encoding="utf-8"?>
<p:tagLst xmlns:p="http://schemas.openxmlformats.org/presentationml/2006/main">
  <p:tag name="AS_UNIQUEID" val="1901"/>
</p:tagLst>
</file>

<file path=ppt/tags/tag486.xml><?xml version="1.0" encoding="utf-8"?>
<p:tagLst xmlns:p="http://schemas.openxmlformats.org/presentationml/2006/main">
  <p:tag name="AS_UNIQUEID" val="1902"/>
</p:tagLst>
</file>

<file path=ppt/tags/tag487.xml><?xml version="1.0" encoding="utf-8"?>
<p:tagLst xmlns:p="http://schemas.openxmlformats.org/presentationml/2006/main">
  <p:tag name="AS_UNIQUEID" val="1513"/>
</p:tagLst>
</file>

<file path=ppt/tags/tag488.xml><?xml version="1.0" encoding="utf-8"?>
<p:tagLst xmlns:p="http://schemas.openxmlformats.org/presentationml/2006/main">
  <p:tag name="AS_UNIQUEID" val="1903"/>
</p:tagLst>
</file>

<file path=ppt/tags/tag489.xml><?xml version="1.0" encoding="utf-8"?>
<p:tagLst xmlns:p="http://schemas.openxmlformats.org/presentationml/2006/main">
  <p:tag name="AS_UNIQUEID" val="1745"/>
</p:tagLst>
</file>

<file path=ppt/tags/tag49.xml><?xml version="1.0" encoding="utf-8"?>
<p:tagLst xmlns:p="http://schemas.openxmlformats.org/presentationml/2006/main">
  <p:tag name="AS_UNIQUEID" val="3392"/>
</p:tagLst>
</file>

<file path=ppt/tags/tag490.xml><?xml version="1.0" encoding="utf-8"?>
<p:tagLst xmlns:p="http://schemas.openxmlformats.org/presentationml/2006/main">
  <p:tag name="AS_UNIQUEID" val="1904"/>
</p:tagLst>
</file>

<file path=ppt/tags/tag491.xml><?xml version="1.0" encoding="utf-8"?>
<p:tagLst xmlns:p="http://schemas.openxmlformats.org/presentationml/2006/main">
  <p:tag name="AS_UNIQUEID" val="1905"/>
</p:tagLst>
</file>

<file path=ppt/tags/tag492.xml><?xml version="1.0" encoding="utf-8"?>
<p:tagLst xmlns:p="http://schemas.openxmlformats.org/presentationml/2006/main">
  <p:tag name="AS_UNIQUEID" val="1906"/>
</p:tagLst>
</file>

<file path=ppt/tags/tag493.xml><?xml version="1.0" encoding="utf-8"?>
<p:tagLst xmlns:p="http://schemas.openxmlformats.org/presentationml/2006/main">
  <p:tag name="AS_UNIQUEID" val="1907"/>
</p:tagLst>
</file>

<file path=ppt/tags/tag494.xml><?xml version="1.0" encoding="utf-8"?>
<p:tagLst xmlns:p="http://schemas.openxmlformats.org/presentationml/2006/main">
  <p:tag name="AS_UNIQUEID" val="3611"/>
</p:tagLst>
</file>

<file path=ppt/tags/tag495.xml><?xml version="1.0" encoding="utf-8"?>
<p:tagLst xmlns:p="http://schemas.openxmlformats.org/presentationml/2006/main">
  <p:tag name="AS_UNIQUEID" val="3405"/>
</p:tagLst>
</file>

<file path=ppt/tags/tag496.xml><?xml version="1.0" encoding="utf-8"?>
<p:tagLst xmlns:p="http://schemas.openxmlformats.org/presentationml/2006/main">
  <p:tag name="AS_UNIQUEID" val="3406"/>
</p:tagLst>
</file>

<file path=ppt/tags/tag497.xml><?xml version="1.0" encoding="utf-8"?>
<p:tagLst xmlns:p="http://schemas.openxmlformats.org/presentationml/2006/main">
  <p:tag name="AS_UNIQUEID" val="3407"/>
</p:tagLst>
</file>

<file path=ppt/tags/tag498.xml><?xml version="1.0" encoding="utf-8"?>
<p:tagLst xmlns:p="http://schemas.openxmlformats.org/presentationml/2006/main">
  <p:tag name="AS_UNIQUEID" val="3408"/>
</p:tagLst>
</file>

<file path=ppt/tags/tag499.xml><?xml version="1.0" encoding="utf-8"?>
<p:tagLst xmlns:p="http://schemas.openxmlformats.org/presentationml/2006/main">
  <p:tag name="AS_UNIQUEID" val="3409"/>
</p:tagLst>
</file>

<file path=ppt/tags/tag5.xml><?xml version="1.0" encoding="utf-8"?>
<p:tagLst xmlns:p="http://schemas.openxmlformats.org/presentationml/2006/main">
  <p:tag name="AS_UNIQUEID" val="3339"/>
</p:tagLst>
</file>

<file path=ppt/tags/tag50.xml><?xml version="1.0" encoding="utf-8"?>
<p:tagLst xmlns:p="http://schemas.openxmlformats.org/presentationml/2006/main">
  <p:tag name="AS_UNIQUEID" val="3393"/>
</p:tagLst>
</file>

<file path=ppt/tags/tag500.xml><?xml version="1.0" encoding="utf-8"?>
<p:tagLst xmlns:p="http://schemas.openxmlformats.org/presentationml/2006/main">
  <p:tag name="AS_UNIQUEID" val="3410"/>
</p:tagLst>
</file>

<file path=ppt/tags/tag501.xml><?xml version="1.0" encoding="utf-8"?>
<p:tagLst xmlns:p="http://schemas.openxmlformats.org/presentationml/2006/main">
  <p:tag name="AS_UNIQUEID" val="3412"/>
</p:tagLst>
</file>

<file path=ppt/tags/tag502.xml><?xml version="1.0" encoding="utf-8"?>
<p:tagLst xmlns:p="http://schemas.openxmlformats.org/presentationml/2006/main">
  <p:tag name="AS_UNIQUEID" val="3413"/>
</p:tagLst>
</file>

<file path=ppt/tags/tag503.xml><?xml version="1.0" encoding="utf-8"?>
<p:tagLst xmlns:p="http://schemas.openxmlformats.org/presentationml/2006/main">
  <p:tag name="AS_UNIQUEID" val="3414"/>
</p:tagLst>
</file>

<file path=ppt/tags/tag504.xml><?xml version="1.0" encoding="utf-8"?>
<p:tagLst xmlns:p="http://schemas.openxmlformats.org/presentationml/2006/main">
  <p:tag name="AS_UNIQUEID" val="3415"/>
</p:tagLst>
</file>

<file path=ppt/tags/tag505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YjE0ODc2YTE5OTI4Yjc5YWM5YzIxYzEwZjllM2IyYzAifQ=="/>
  <p:tag name="KSO_WPP_MARK_KEY" val="fed8345c-4a84-4b7d-8da1-1a5f63c213e1"/>
</p:tagLst>
</file>

<file path=ppt/tags/tag51.xml><?xml version="1.0" encoding="utf-8"?>
<p:tagLst xmlns:p="http://schemas.openxmlformats.org/presentationml/2006/main">
  <p:tag name="AS_UNIQUEID" val="3394"/>
</p:tagLst>
</file>

<file path=ppt/tags/tag52.xml><?xml version="1.0" encoding="utf-8"?>
<p:tagLst xmlns:p="http://schemas.openxmlformats.org/presentationml/2006/main">
  <p:tag name="AS_UNIQUEID" val="3396"/>
</p:tagLst>
</file>

<file path=ppt/tags/tag53.xml><?xml version="1.0" encoding="utf-8"?>
<p:tagLst xmlns:p="http://schemas.openxmlformats.org/presentationml/2006/main">
  <p:tag name="AS_UNIQUEID" val="3397"/>
</p:tagLst>
</file>

<file path=ppt/tags/tag54.xml><?xml version="1.0" encoding="utf-8"?>
<p:tagLst xmlns:p="http://schemas.openxmlformats.org/presentationml/2006/main">
  <p:tag name="AS_UNIQUEID" val="3398"/>
</p:tagLst>
</file>

<file path=ppt/tags/tag55.xml><?xml version="1.0" encoding="utf-8"?>
<p:tagLst xmlns:p="http://schemas.openxmlformats.org/presentationml/2006/main">
  <p:tag name="AS_UNIQUEID" val="3399"/>
</p:tagLst>
</file>

<file path=ppt/tags/tag56.xml><?xml version="1.0" encoding="utf-8"?>
<p:tagLst xmlns:p="http://schemas.openxmlformats.org/presentationml/2006/main">
  <p:tag name="AS_UNIQUEID" val="3400"/>
</p:tagLst>
</file>

<file path=ppt/tags/tag57.xml><?xml version="1.0" encoding="utf-8"?>
<p:tagLst xmlns:p="http://schemas.openxmlformats.org/presentationml/2006/main">
  <p:tag name="AS_UNIQUEID" val="3401"/>
</p:tagLst>
</file>

<file path=ppt/tags/tag58.xml><?xml version="1.0" encoding="utf-8"?>
<p:tagLst xmlns:p="http://schemas.openxmlformats.org/presentationml/2006/main">
  <p:tag name="AS_UNIQUEID" val="3402"/>
</p:tagLst>
</file>

<file path=ppt/tags/tag59.xml><?xml version="1.0" encoding="utf-8"?>
<p:tagLst xmlns:p="http://schemas.openxmlformats.org/presentationml/2006/main">
  <p:tag name="AS_UNIQUEID" val="3403"/>
</p:tagLst>
</file>

<file path=ppt/tags/tag6.xml><?xml version="1.0" encoding="utf-8"?>
<p:tagLst xmlns:p="http://schemas.openxmlformats.org/presentationml/2006/main">
  <p:tag name="AS_UNIQUEID" val="3341"/>
</p:tagLst>
</file>

<file path=ppt/tags/tag60.xml><?xml version="1.0" encoding="utf-8"?>
<p:tagLst xmlns:p="http://schemas.openxmlformats.org/presentationml/2006/main">
  <p:tag name="AS_UNIQUEID" val="3468"/>
</p:tagLst>
</file>

<file path=ppt/tags/tag61.xml><?xml version="1.0" encoding="utf-8"?>
<p:tagLst xmlns:p="http://schemas.openxmlformats.org/presentationml/2006/main">
  <p:tag name="AS_UNIQUEID" val="2524"/>
</p:tagLst>
</file>

<file path=ppt/tags/tag62.xml><?xml version="1.0" encoding="utf-8"?>
<p:tagLst xmlns:p="http://schemas.openxmlformats.org/presentationml/2006/main">
  <p:tag name="AS_UNIQUEID" val="2525"/>
</p:tagLst>
</file>

<file path=ppt/tags/tag63.xml><?xml version="1.0" encoding="utf-8"?>
<p:tagLst xmlns:p="http://schemas.openxmlformats.org/presentationml/2006/main">
  <p:tag name="AS_UNIQUEID" val="2526"/>
</p:tagLst>
</file>

<file path=ppt/tags/tag64.xml><?xml version="1.0" encoding="utf-8"?>
<p:tagLst xmlns:p="http://schemas.openxmlformats.org/presentationml/2006/main">
  <p:tag name="AS_UNIQUEID" val="2527"/>
</p:tagLst>
</file>

<file path=ppt/tags/tag65.xml><?xml version="1.0" encoding="utf-8"?>
<p:tagLst xmlns:p="http://schemas.openxmlformats.org/presentationml/2006/main">
  <p:tag name="AS_UNIQUEID" val="2528"/>
</p:tagLst>
</file>

<file path=ppt/tags/tag66.xml><?xml version="1.0" encoding="utf-8"?>
<p:tagLst xmlns:p="http://schemas.openxmlformats.org/presentationml/2006/main">
  <p:tag name="AS_UNIQUEID" val="2530"/>
</p:tagLst>
</file>

<file path=ppt/tags/tag67.xml><?xml version="1.0" encoding="utf-8"?>
<p:tagLst xmlns:p="http://schemas.openxmlformats.org/presentationml/2006/main">
  <p:tag name="AS_UNIQUEID" val="2531"/>
</p:tagLst>
</file>

<file path=ppt/tags/tag68.xml><?xml version="1.0" encoding="utf-8"?>
<p:tagLst xmlns:p="http://schemas.openxmlformats.org/presentationml/2006/main">
  <p:tag name="AS_UNIQUEID" val="2532"/>
</p:tagLst>
</file>

<file path=ppt/tags/tag69.xml><?xml version="1.0" encoding="utf-8"?>
<p:tagLst xmlns:p="http://schemas.openxmlformats.org/presentationml/2006/main">
  <p:tag name="AS_UNIQUEID" val="2533"/>
</p:tagLst>
</file>

<file path=ppt/tags/tag7.xml><?xml version="1.0" encoding="utf-8"?>
<p:tagLst xmlns:p="http://schemas.openxmlformats.org/presentationml/2006/main">
  <p:tag name="AS_UNIQUEID" val="3342"/>
</p:tagLst>
</file>

<file path=ppt/tags/tag70.xml><?xml version="1.0" encoding="utf-8"?>
<p:tagLst xmlns:p="http://schemas.openxmlformats.org/presentationml/2006/main">
  <p:tag name="AS_UNIQUEID" val="2534"/>
</p:tagLst>
</file>

<file path=ppt/tags/tag71.xml><?xml version="1.0" encoding="utf-8"?>
<p:tagLst xmlns:p="http://schemas.openxmlformats.org/presentationml/2006/main">
  <p:tag name="AS_UNIQUEID" val="2536"/>
</p:tagLst>
</file>

<file path=ppt/tags/tag72.xml><?xml version="1.0" encoding="utf-8"?>
<p:tagLst xmlns:p="http://schemas.openxmlformats.org/presentationml/2006/main">
  <p:tag name="AS_UNIQUEID" val="2537"/>
</p:tagLst>
</file>

<file path=ppt/tags/tag73.xml><?xml version="1.0" encoding="utf-8"?>
<p:tagLst xmlns:p="http://schemas.openxmlformats.org/presentationml/2006/main">
  <p:tag name="AS_UNIQUEID" val="2538"/>
</p:tagLst>
</file>

<file path=ppt/tags/tag74.xml><?xml version="1.0" encoding="utf-8"?>
<p:tagLst xmlns:p="http://schemas.openxmlformats.org/presentationml/2006/main">
  <p:tag name="AS_UNIQUEID" val="2539"/>
</p:tagLst>
</file>

<file path=ppt/tags/tag75.xml><?xml version="1.0" encoding="utf-8"?>
<p:tagLst xmlns:p="http://schemas.openxmlformats.org/presentationml/2006/main">
  <p:tag name="AS_UNIQUEID" val="2540"/>
</p:tagLst>
</file>

<file path=ppt/tags/tag76.xml><?xml version="1.0" encoding="utf-8"?>
<p:tagLst xmlns:p="http://schemas.openxmlformats.org/presentationml/2006/main">
  <p:tag name="AS_UNIQUEID" val="2542"/>
</p:tagLst>
</file>

<file path=ppt/tags/tag77.xml><?xml version="1.0" encoding="utf-8"?>
<p:tagLst xmlns:p="http://schemas.openxmlformats.org/presentationml/2006/main">
  <p:tag name="AS_UNIQUEID" val="2543"/>
</p:tagLst>
</file>

<file path=ppt/tags/tag78.xml><?xml version="1.0" encoding="utf-8"?>
<p:tagLst xmlns:p="http://schemas.openxmlformats.org/presentationml/2006/main">
  <p:tag name="AS_UNIQUEID" val="2544"/>
</p:tagLst>
</file>

<file path=ppt/tags/tag79.xml><?xml version="1.0" encoding="utf-8"?>
<p:tagLst xmlns:p="http://schemas.openxmlformats.org/presentationml/2006/main">
  <p:tag name="AS_UNIQUEID" val="2545"/>
</p:tagLst>
</file>

<file path=ppt/tags/tag8.xml><?xml version="1.0" encoding="utf-8"?>
<p:tagLst xmlns:p="http://schemas.openxmlformats.org/presentationml/2006/main">
  <p:tag name="AS_UNIQUEID" val="3343"/>
</p:tagLst>
</file>

<file path=ppt/tags/tag80.xml><?xml version="1.0" encoding="utf-8"?>
<p:tagLst xmlns:p="http://schemas.openxmlformats.org/presentationml/2006/main">
  <p:tag name="AS_UNIQUEID" val="2546"/>
</p:tagLst>
</file>

<file path=ppt/tags/tag81.xml><?xml version="1.0" encoding="utf-8"?>
<p:tagLst xmlns:p="http://schemas.openxmlformats.org/presentationml/2006/main">
  <p:tag name="AS_UNIQUEID" val="2548"/>
</p:tagLst>
</file>

<file path=ppt/tags/tag82.xml><?xml version="1.0" encoding="utf-8"?>
<p:tagLst xmlns:p="http://schemas.openxmlformats.org/presentationml/2006/main">
  <p:tag name="AS_UNIQUEID" val="2549"/>
</p:tagLst>
</file>

<file path=ppt/tags/tag83.xml><?xml version="1.0" encoding="utf-8"?>
<p:tagLst xmlns:p="http://schemas.openxmlformats.org/presentationml/2006/main">
  <p:tag name="AS_UNIQUEID" val="2550"/>
</p:tagLst>
</file>

<file path=ppt/tags/tag84.xml><?xml version="1.0" encoding="utf-8"?>
<p:tagLst xmlns:p="http://schemas.openxmlformats.org/presentationml/2006/main">
  <p:tag name="AS_UNIQUEID" val="2551"/>
</p:tagLst>
</file>

<file path=ppt/tags/tag85.xml><?xml version="1.0" encoding="utf-8"?>
<p:tagLst xmlns:p="http://schemas.openxmlformats.org/presentationml/2006/main">
  <p:tag name="AS_UNIQUEID" val="2552"/>
</p:tagLst>
</file>

<file path=ppt/tags/tag86.xml><?xml version="1.0" encoding="utf-8"?>
<p:tagLst xmlns:p="http://schemas.openxmlformats.org/presentationml/2006/main">
  <p:tag name="AS_UNIQUEID" val="2553"/>
</p:tagLst>
</file>

<file path=ppt/tags/tag87.xml><?xml version="1.0" encoding="utf-8"?>
<p:tagLst xmlns:p="http://schemas.openxmlformats.org/presentationml/2006/main">
  <p:tag name="AS_UNIQUEID" val="2555"/>
</p:tagLst>
</file>

<file path=ppt/tags/tag88.xml><?xml version="1.0" encoding="utf-8"?>
<p:tagLst xmlns:p="http://schemas.openxmlformats.org/presentationml/2006/main">
  <p:tag name="AS_UNIQUEID" val="2556"/>
</p:tagLst>
</file>

<file path=ppt/tags/tag89.xml><?xml version="1.0" encoding="utf-8"?>
<p:tagLst xmlns:p="http://schemas.openxmlformats.org/presentationml/2006/main">
  <p:tag name="AS_UNIQUEID" val="2557"/>
</p:tagLst>
</file>

<file path=ppt/tags/tag9.xml><?xml version="1.0" encoding="utf-8"?>
<p:tagLst xmlns:p="http://schemas.openxmlformats.org/presentationml/2006/main">
  <p:tag name="AS_UNIQUEID" val="3344"/>
</p:tagLst>
</file>

<file path=ppt/tags/tag90.xml><?xml version="1.0" encoding="utf-8"?>
<p:tagLst xmlns:p="http://schemas.openxmlformats.org/presentationml/2006/main">
  <p:tag name="AS_UNIQUEID" val="2558"/>
</p:tagLst>
</file>

<file path=ppt/tags/tag91.xml><?xml version="1.0" encoding="utf-8"?>
<p:tagLst xmlns:p="http://schemas.openxmlformats.org/presentationml/2006/main">
  <p:tag name="AS_UNIQUEID" val="2559"/>
</p:tagLst>
</file>

<file path=ppt/tags/tag92.xml><?xml version="1.0" encoding="utf-8"?>
<p:tagLst xmlns:p="http://schemas.openxmlformats.org/presentationml/2006/main">
  <p:tag name="AS_UNIQUEID" val="2560"/>
</p:tagLst>
</file>

<file path=ppt/tags/tag93.xml><?xml version="1.0" encoding="utf-8"?>
<p:tagLst xmlns:p="http://schemas.openxmlformats.org/presentationml/2006/main">
  <p:tag name="AS_UNIQUEID" val="2561"/>
</p:tagLst>
</file>

<file path=ppt/tags/tag94.xml><?xml version="1.0" encoding="utf-8"?>
<p:tagLst xmlns:p="http://schemas.openxmlformats.org/presentationml/2006/main">
  <p:tag name="AS_UNIQUEID" val="2562"/>
</p:tagLst>
</file>

<file path=ppt/tags/tag95.xml><?xml version="1.0" encoding="utf-8"?>
<p:tagLst xmlns:p="http://schemas.openxmlformats.org/presentationml/2006/main">
  <p:tag name="AS_UNIQUEID" val="2564"/>
</p:tagLst>
</file>

<file path=ppt/tags/tag96.xml><?xml version="1.0" encoding="utf-8"?>
<p:tagLst xmlns:p="http://schemas.openxmlformats.org/presentationml/2006/main">
  <p:tag name="AS_UNIQUEID" val="2565"/>
</p:tagLst>
</file>

<file path=ppt/tags/tag97.xml><?xml version="1.0" encoding="utf-8"?>
<p:tagLst xmlns:p="http://schemas.openxmlformats.org/presentationml/2006/main">
  <p:tag name="AS_UNIQUEID" val="2566"/>
</p:tagLst>
</file>

<file path=ppt/tags/tag98.xml><?xml version="1.0" encoding="utf-8"?>
<p:tagLst xmlns:p="http://schemas.openxmlformats.org/presentationml/2006/main">
  <p:tag name="AS_UNIQUEID" val="2567"/>
</p:tagLst>
</file>

<file path=ppt/tags/tag99.xml><?xml version="1.0" encoding="utf-8"?>
<p:tagLst xmlns:p="http://schemas.openxmlformats.org/presentationml/2006/main">
  <p:tag name="AS_UNIQUEID" val="256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古瓶荷花">
  <a:themeElements>
    <a:clrScheme name="古瓶荷花 1">
      <a:dk1>
        <a:srgbClr val="0033CC"/>
      </a:dk1>
      <a:lt1>
        <a:srgbClr val="FFFFFF"/>
      </a:lt1>
      <a:dk2>
        <a:srgbClr val="007572"/>
      </a:dk2>
      <a:lt2>
        <a:srgbClr val="C0C0C0"/>
      </a:lt2>
      <a:accent1>
        <a:srgbClr val="CCECFF"/>
      </a:accent1>
      <a:accent2>
        <a:srgbClr val="3399FF"/>
      </a:accent2>
      <a:accent3>
        <a:srgbClr val="FFFFFF"/>
      </a:accent3>
      <a:accent4>
        <a:srgbClr val="002AAE"/>
      </a:accent4>
      <a:accent5>
        <a:srgbClr val="E2F4FF"/>
      </a:accent5>
      <a:accent6>
        <a:srgbClr val="2D8AE7"/>
      </a:accent6>
      <a:hlink>
        <a:srgbClr val="CC0066"/>
      </a:hlink>
      <a:folHlink>
        <a:srgbClr val="7D7DA9"/>
      </a:folHlink>
    </a:clrScheme>
    <a:fontScheme name="古瓶荷花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600" b="1" i="0" u="none" strike="noStrike" cap="none" normalizeH="0" baseline="0" smtClean="0">
            <a:ln>
              <a:noFill/>
            </a:ln>
            <a:solidFill>
              <a:srgbClr val="3333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600" b="1" i="0" u="none" strike="noStrike" cap="none" normalizeH="0" baseline="0" smtClean="0">
            <a:ln>
              <a:noFill/>
            </a:ln>
            <a:solidFill>
              <a:srgbClr val="3333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古瓶荷花 1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E"/>
        </a:accent4>
        <a:accent5>
          <a:srgbClr val="E2F4FF"/>
        </a:accent5>
        <a:accent6>
          <a:srgbClr val="2D8AE7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2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6FAF5"/>
        </a:accent3>
        <a:accent4>
          <a:srgbClr val="006765"/>
        </a:accent4>
        <a:accent5>
          <a:srgbClr val="F1F5F0"/>
        </a:accent5>
        <a:accent6>
          <a:srgbClr val="E78A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3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C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4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A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5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F"/>
        </a:accent3>
        <a:accent4>
          <a:srgbClr val="53537E"/>
        </a:accent4>
        <a:accent5>
          <a:srgbClr val="FFEEEE"/>
        </a:accent5>
        <a:accent6>
          <a:srgbClr val="E78A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6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C"/>
        </a:accent4>
        <a:accent5>
          <a:srgbClr val="E9F7FF"/>
        </a:accent5>
        <a:accent6>
          <a:srgbClr val="E78A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7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EEE"/>
        </a:accent3>
        <a:accent4>
          <a:srgbClr val="0056AE"/>
        </a:accent4>
        <a:accent5>
          <a:srgbClr val="FFFFE2"/>
        </a:accent5>
        <a:accent6>
          <a:srgbClr val="008A8A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8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12121"/>
        </a:accent4>
        <a:accent5>
          <a:srgbClr val="E1E1EB"/>
        </a:accent5>
        <a:accent6>
          <a:srgbClr val="E7B9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Arial"/>
        <a:cs typeface="Arial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Arial"/>
        <a:cs typeface="Arial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1961</Words>
  <Application>WPS 演示</Application>
  <PresentationFormat/>
  <Paragraphs>281</Paragraphs>
  <Slides>21</Slides>
  <Notes>2</Notes>
  <HiddenSlides>1</HiddenSlides>
  <MMClips>0</MMClips>
  <ScaleCrop>false</ScaleCrop>
  <HeadingPairs>
    <vt:vector size="8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7" baseType="lpstr">
      <vt:lpstr>Arial</vt:lpstr>
      <vt:lpstr>宋体</vt:lpstr>
      <vt:lpstr>Wingdings</vt:lpstr>
      <vt:lpstr>微软雅黑</vt:lpstr>
      <vt:lpstr>Times New Roman</vt:lpstr>
      <vt:lpstr>黑体</vt:lpstr>
      <vt:lpstr>华文新魏</vt:lpstr>
      <vt:lpstr>华光小标宋_CNKI</vt:lpstr>
      <vt:lpstr>思源宋体</vt:lpstr>
      <vt:lpstr>楷体</vt:lpstr>
      <vt:lpstr>Arial</vt:lpstr>
      <vt:lpstr>Monotype Corsiva</vt:lpstr>
      <vt:lpstr>Arial Unicode MS</vt:lpstr>
      <vt:lpstr>Arial Black</vt:lpstr>
      <vt:lpstr>Calibri</vt:lpstr>
      <vt:lpstr>Palatino</vt:lpstr>
      <vt:lpstr>Palatino Linotype</vt:lpstr>
      <vt:lpstr>华文中宋</vt:lpstr>
      <vt:lpstr>楷体_GB2312</vt:lpstr>
      <vt:lpstr>新宋体</vt:lpstr>
      <vt:lpstr>等线</vt:lpstr>
      <vt:lpstr>等线 Light</vt:lpstr>
      <vt:lpstr>Office 主题​​</vt:lpstr>
      <vt:lpstr>自定义设计方案</vt:lpstr>
      <vt:lpstr>古瓶荷花</vt:lpstr>
      <vt:lpstr>Equation.DSMT4</vt:lpstr>
      <vt:lpstr>PowerPoint 演示文稿</vt:lpstr>
      <vt:lpstr>第二章 化学反应速率与化学平衡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『星空』那一抹流光～</cp:lastModifiedBy>
  <cp:revision>2</cp:revision>
  <cp:lastPrinted>2023-02-20T22:03:00Z</cp:lastPrinted>
  <dcterms:created xsi:type="dcterms:W3CDTF">2023-02-20T22:03:00Z</dcterms:created>
  <dcterms:modified xsi:type="dcterms:W3CDTF">2023-03-03T04:04:41Z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0ADEBC0E39474CE582FE74891058792B</vt:lpwstr>
  </property>
  <property fmtid="{D5CDD505-2E9C-101B-9397-08002B2CF9AE}" pid="7" name="KSOProductBuildVer">
    <vt:lpwstr>2052-11.1.0.13703</vt:lpwstr>
  </property>
</Properties>
</file>