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300" r:id="rId3"/>
    <p:sldId id="301" r:id="rId4"/>
    <p:sldId id="302" r:id="rId5"/>
    <p:sldId id="257" r:id="rId6"/>
    <p:sldId id="260" r:id="rId7"/>
    <p:sldId id="261" r:id="rId8"/>
    <p:sldId id="267" r:id="rId9"/>
    <p:sldId id="287" r:id="rId10"/>
    <p:sldId id="288" r:id="rId11"/>
    <p:sldId id="275" r:id="rId12"/>
    <p:sldId id="265" r:id="rId13"/>
    <p:sldId id="268" r:id="rId14"/>
    <p:sldId id="276" r:id="rId15"/>
    <p:sldId id="269" r:id="rId16"/>
    <p:sldId id="289" r:id="rId17"/>
    <p:sldId id="322" r:id="rId18"/>
    <p:sldId id="263" r:id="rId19"/>
    <p:sldId id="274" r:id="rId20"/>
    <p:sldId id="264" r:id="rId21"/>
    <p:sldId id="270" r:id="rId22"/>
    <p:sldId id="321" r:id="rId23"/>
    <p:sldId id="324" r:id="rId24"/>
    <p:sldId id="323" r:id="rId25"/>
    <p:sldId id="325" r:id="rId26"/>
    <p:sldId id="328" r:id="rId27"/>
    <p:sldId id="329" r:id="rId28"/>
    <p:sldId id="259"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5" d="100"/>
          <a:sy n="65" d="100"/>
        </p:scale>
        <p:origin x="816" y="60"/>
      </p:cViewPr>
      <p:guideLst>
        <p:guide orient="horz" pos="2253"/>
        <p:guide pos="6998"/>
        <p:guide pos="3840"/>
        <p:guide pos="630"/>
        <p:guide orient="horz" pos="1528"/>
      </p:guideLst>
    </p:cSldViewPr>
  </p:slideViewPr>
  <p:notesTextViewPr>
    <p:cViewPr>
      <p:scale>
        <a:sx n="1" d="1"/>
        <a:sy n="1" d="1"/>
      </p:scale>
      <p:origin x="0" y="0"/>
    </p:cViewPr>
  </p:notesTextViewPr>
  <p:notesViewPr>
    <p:cSldViewPr>
      <p:cViewPr>
        <p:scale>
          <a:sx n="1" d="100"/>
          <a:sy n="1" d="100"/>
        </p:scale>
        <p:origin x="0" y="0"/>
      </p:cViewPr>
    </p:cSldViewPr>
  </p:notesViewPr>
  <p:gridSpacing cx="72000" cy="720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tags" Target="tags/tag600.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charts/_rels/chart1.xml.rels>&#65279;<?xml version="1.0" encoding="utf-8" standalone="yes"?><Relationships xmlns="http://schemas.openxmlformats.org/package/2006/relationships"><Relationship Id="rId1" Type="http://schemas.openxmlformats.org/officeDocument/2006/relationships/oleObject" Target="file:///C:\Users\Administrator\Desktop\&#26032;&#24314;%20XLSX%20&#24037;&#20316;&#34920;.xlsx" TargetMode="Externa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2880" b="0" i="0" u="none" strike="noStrike" kern="1200" spc="0" baseline="0">
                <a:solidFill>
                  <a:schemeClr val="tx1">
                    <a:lumMod val="65000"/>
                    <a:lumOff val="35000"/>
                  </a:schemeClr>
                </a:solidFill>
                <a:latin typeface="+mn-lt"/>
                <a:ea typeface="+mn-ea"/>
                <a:cs typeface="+mn-cs"/>
              </a:defRPr>
            </a:pPr>
            <a:r>
              <a:rPr altLang="en-US" sz="2880"/>
              <a:t>我国电力生产量构成图</a:t>
            </a:r>
            <a:endParaRPr lang="en-US" altLang="zh-CN" sz="2880"/>
          </a:p>
        </c:rich>
      </c:tx>
      <c:layout>
        <c:manualLayout>
          <c:xMode val="edge"/>
          <c:yMode val="edge"/>
          <c:x val="0.25398829579353333"/>
          <c:y val="0.0055906660854816437"/>
        </c:manualLayout>
      </c:layout>
      <c:overlay val="0"/>
      <c:spPr>
        <a:noFill/>
        <a:ln>
          <a:noFill/>
        </a:ln>
        <a:effectLst/>
      </c:spPr>
      <c:txPr>
        <a:bodyPr/>
        <a:p>
          <a:pPr>
            <a:defRPr/>
          </a:pPr>
        </a:p>
      </c:txPr>
    </c:title>
    <c:autoTitleDeleted val="0"/>
    <c:view3D>
      <c:rotX val="30"/>
      <c:rotY/>
      <c:rAngAx val="0"/>
    </c:view3D>
    <c:floor>
      <c:thickness val="0"/>
      <c:spPr>
        <a:noFill/>
        <a:effectLst/>
      </c:spPr>
    </c:floor>
    <c:sideWall>
      <c:thickness val="0"/>
      <c:spPr>
        <a:noFill/>
        <a:effectLst/>
      </c:spPr>
    </c:sideWall>
    <c:backWall>
      <c:thickness val="0"/>
      <c:spPr>
        <a:noFill/>
        <a:effectLst/>
      </c:spPr>
    </c:backWall>
    <c:plotArea>
      <c:layout>
        <c:manualLayout>
          <c:layoutTarget val="inner"/>
          <c:xMode val="edge"/>
          <c:yMode val="edge"/>
          <c:x val="0.070152699947357178"/>
          <c:y val="0.21189352869987488"/>
          <c:w val="0.85336637496948242"/>
          <c:h val="0.61935830116271973"/>
        </c:manualLayout>
      </c:layout>
      <c:pie3DChart>
        <c:varyColors val="1"/>
        <c:ser>
          <c:idx val="0"/>
          <c:order val="0"/>
          <c:spPr>
            <a:scene3d>
              <a:camera prst="orthographicFront"/>
              <a:lightRig rig="threePt" dir="t"/>
            </a:scene3d>
            <a:sp3d contourW="25400"/>
          </c:spPr>
          <c:dPt>
            <c:idx val="0"/>
            <c:invertIfNegative val="1"/>
            <c:spPr>
              <a:solidFill>
                <a:schemeClr val="accent1"/>
              </a:solidFill>
              <a:ln w="25400">
                <a:solidFill>
                  <a:schemeClr val="lt1"/>
                </a:solidFill>
              </a:ln>
              <a:scene3d>
                <a:camera prst="orthographicFront"/>
                <a:lightRig rig="threePt" dir="t"/>
              </a:scene3d>
              <a:sp3d contourW="25400"/>
            </c:spPr>
          </c:dPt>
          <c:dPt>
            <c:idx val="1"/>
            <c:invertIfNegative val="1"/>
            <c:spPr>
              <a:solidFill>
                <a:schemeClr val="accent2"/>
              </a:solidFill>
              <a:ln w="25400">
                <a:solidFill>
                  <a:schemeClr val="lt1"/>
                </a:solidFill>
              </a:ln>
              <a:scene3d>
                <a:camera prst="orthographicFront"/>
                <a:lightRig rig="threePt" dir="t"/>
              </a:scene3d>
              <a:sp3d contourW="25400"/>
            </c:spPr>
          </c:dPt>
          <c:dPt>
            <c:idx val="2"/>
            <c:invertIfNegative val="1"/>
            <c:spPr>
              <a:solidFill>
                <a:schemeClr val="accent3"/>
              </a:solidFill>
              <a:ln w="25400">
                <a:solidFill>
                  <a:schemeClr val="lt1"/>
                </a:solidFill>
              </a:ln>
              <a:scene3d>
                <a:camera prst="orthographicFront"/>
                <a:lightRig rig="threePt" dir="t"/>
              </a:scene3d>
              <a:sp3d contourW="25400"/>
            </c:spPr>
          </c:dPt>
          <c:dPt>
            <c:idx val="3"/>
            <c:invertIfNegative val="1"/>
            <c:spPr>
              <a:solidFill>
                <a:schemeClr val="accent4"/>
              </a:solidFill>
              <a:ln w="25400">
                <a:solidFill>
                  <a:schemeClr val="lt1"/>
                </a:solidFill>
              </a:ln>
              <a:scene3d>
                <a:camera prst="orthographicFront"/>
                <a:lightRig rig="threePt" dir="t"/>
              </a:scene3d>
              <a:sp3d contourW="25400"/>
            </c:spPr>
          </c:dPt>
          <c:dPt>
            <c:idx val="4"/>
            <c:invertIfNegative val="1"/>
            <c:spPr>
              <a:solidFill>
                <a:schemeClr val="accent5"/>
              </a:solidFill>
              <a:ln w="25400">
                <a:solidFill>
                  <a:schemeClr val="lt1"/>
                </a:solidFill>
              </a:ln>
              <a:scene3d>
                <a:camera prst="orthographicFront"/>
                <a:lightRig rig="threePt" dir="t"/>
              </a:scene3d>
              <a:sp3d contourW="25400"/>
            </c:spPr>
          </c:dPt>
          <c:dLbls>
            <c:dLbl>
              <c:idx val="0"/>
              <c:tx>
                <c:rich>
                  <a:bodyPr rot="0" spcFirstLastPara="0" vertOverflow="ellipsis" vert="horz" wrap="square" lIns="38100" tIns="19050" rIns="38100" bIns="19050" anchor="ctr" anchorCtr="1"/>
                  <a:lstStyle/>
                  <a:p>
                    <a:pPr defTabSz="914400">
                      <a:defRPr lang="zh-CN" sz="2400" b="0" i="0" u="none" strike="noStrike" kern="1200" baseline="0">
                        <a:solidFill>
                          <a:schemeClr val="tx1">
                            <a:lumMod val="75000"/>
                            <a:lumOff val="25000"/>
                          </a:schemeClr>
                        </a:solidFill>
                        <a:latin typeface="+mn-lt"/>
                        <a:ea typeface="+mn-ea"/>
                        <a:cs typeface="+mn-cs"/>
                      </a:defRPr>
                    </a:pPr>
                    <a:r>
                      <a:rPr sz="2400"/>
                      <a:t>火电74%</a:t>
                    </a:r>
                    <a:endParaRPr sz="2400"/>
                  </a:p>
                </c:rich>
              </c:tx>
              <c:numFmt formatCode="General" sourceLinked="1"/>
              <c:spPr>
                <a:noFill/>
                <a:ln>
                  <a:noFill/>
                </a:ln>
                <a:effectLst/>
              </c:spPr>
              <c:txPr>
                <a:bodyPr rot="0" spcFirstLastPara="0" vertOverflow="ellipsis" vert="horz" wrap="square" lIns="38100" tIns="19050" rIns="38100" bIns="19050" anchor="ctr" anchorCtr="1"/>
                <a:p>
                  <a:pPr>
                    <a:defRPr lang="zh-CN" sz="2400" b="0" i="0" u="none" strike="noStrike" kern="1200" baseline="0" smtId="4294967295">
                      <a:solidFill>
                        <a:schemeClr val="tx1">
                          <a:lumMod val="75000"/>
                          <a:lumOff val="25000"/>
                        </a:schemeClr>
                      </a:solidFill>
                      <a:latin typeface="+mn-lt"/>
                      <a:ea typeface="+mn-ea"/>
                      <a:cs typeface="+mn-cs"/>
                    </a:defRPr>
                  </a:pPr>
                  <a:endParaRPr lang="zh-CN" sz="2400" b="0" i="0" u="none" strike="noStrike" kern="1200" baseline="0" smtId="4294967295">
                    <a:solidFill>
                      <a:schemeClr val="tx1">
                        <a:lumMod val="75000"/>
                        <a:lumOff val="25000"/>
                      </a:schemeClr>
                    </a:solidFill>
                    <a:latin typeface="+mn-lt"/>
                    <a:ea typeface="+mn-ea"/>
                    <a:cs typeface="+mn-cs"/>
                  </a:endParaRPr>
                </a:p>
              </c:txPr>
              <c:dLblPos val="bestFit"/>
              <c:showLegendKey val="0"/>
              <c:showVal val="1"/>
              <c:showCatName val="0"/>
              <c:showSerName val="0"/>
              <c:showPercent val="0"/>
              <c:showBubbleSize val="0"/>
              <c:extLst/>
            </c:dLbl>
            <c:dLbl>
              <c:idx val="1"/>
              <c:layout>
                <c:manualLayout>
                  <c:x val="-0.055855706334114075"/>
                  <c:y val="0.0063591864891350269"/>
                </c:manualLayout>
              </c:layout>
              <c:tx>
                <c:rich>
                  <a:bodyPr rot="0" spcFirstLastPara="0" vertOverflow="ellipsis" vert="horz" wrap="square" lIns="38100" tIns="19050" rIns="38100" bIns="19050" anchor="ctr" anchorCtr="1"/>
                  <a:lstStyle/>
                  <a:p>
                    <a:pPr defTabSz="914400">
                      <a:defRPr lang="zh-CN" sz="2400" b="0" i="0" u="none" strike="noStrike" kern="1200" baseline="0">
                        <a:solidFill>
                          <a:schemeClr val="tx1">
                            <a:lumMod val="75000"/>
                            <a:lumOff val="25000"/>
                          </a:schemeClr>
                        </a:solidFill>
                        <a:latin typeface="+mn-lt"/>
                        <a:ea typeface="+mn-ea"/>
                        <a:cs typeface="+mn-cs"/>
                      </a:defRPr>
                    </a:pPr>
                    <a:r>
                      <a:rPr sz="2400"/>
                      <a:t>水电19%</a:t>
                    </a:r>
                    <a:endParaRPr sz="2400"/>
                  </a:p>
                </c:rich>
              </c:tx>
              <c:numFmt formatCode="General" sourceLinked="1"/>
              <c:spPr>
                <a:noFill/>
                <a:ln>
                  <a:noFill/>
                </a:ln>
                <a:effectLst/>
              </c:spPr>
              <c:txPr>
                <a:bodyPr rot="0" spcFirstLastPara="0" vertOverflow="ellipsis" vert="horz" wrap="square" lIns="38100" tIns="19050" rIns="38100" bIns="19050" anchor="ctr" anchorCtr="1"/>
                <a:p>
                  <a:pPr>
                    <a:defRPr lang="zh-CN" sz="2400" b="0" i="0" u="none" strike="noStrike" kern="1200" baseline="0" smtId="4294967295">
                      <a:solidFill>
                        <a:schemeClr val="tx1">
                          <a:lumMod val="75000"/>
                          <a:lumOff val="25000"/>
                        </a:schemeClr>
                      </a:solidFill>
                      <a:latin typeface="+mn-lt"/>
                      <a:ea typeface="+mn-ea"/>
                      <a:cs typeface="+mn-cs"/>
                    </a:defRPr>
                  </a:pPr>
                  <a:endParaRPr lang="zh-CN" sz="2400" b="0" i="0" u="none" strike="noStrike" kern="1200" baseline="0" smtId="4294967295">
                    <a:solidFill>
                      <a:schemeClr val="tx1">
                        <a:lumMod val="75000"/>
                        <a:lumOff val="25000"/>
                      </a:schemeClr>
                    </a:solidFill>
                    <a:latin typeface="+mn-lt"/>
                    <a:ea typeface="+mn-ea"/>
                    <a:cs typeface="+mn-cs"/>
                  </a:endParaRPr>
                </a:p>
              </c:txPr>
              <c:dLblPos val="bestFit"/>
              <c:showLegendKey val="0"/>
              <c:showVal val="1"/>
              <c:showCatName val="0"/>
              <c:showSerName val="0"/>
              <c:showPercent val="0"/>
              <c:showBubbleSize val="0"/>
              <c:extLst/>
            </c:dLbl>
            <c:dLbl>
              <c:idx val="2"/>
              <c:layout>
                <c:manualLayout>
                  <c:x val="-0.037279177457094193"/>
                  <c:y val="-0.025198319926857948"/>
                </c:manualLayout>
              </c:layout>
              <c:tx>
                <c:rich>
                  <a:bodyPr rot="0" spcFirstLastPara="0" vertOverflow="ellipsis" vert="horz" wrap="square" lIns="38100" tIns="19050" rIns="38100" bIns="19050" anchor="ctr" anchorCtr="1"/>
                  <a:lstStyle/>
                  <a:p>
                    <a:pPr defTabSz="914400">
                      <a:defRPr lang="zh-CN" sz="2400" b="0" i="0" u="none" strike="noStrike" kern="1200" baseline="0">
                        <a:solidFill>
                          <a:schemeClr val="tx1">
                            <a:lumMod val="75000"/>
                            <a:lumOff val="25000"/>
                          </a:schemeClr>
                        </a:solidFill>
                        <a:latin typeface="+mn-lt"/>
                        <a:ea typeface="+mn-ea"/>
                        <a:cs typeface="+mn-cs"/>
                      </a:defRPr>
                    </a:pPr>
                    <a:r>
                      <a:rPr sz="2400"/>
                      <a:t>核电3%</a:t>
                    </a:r>
                    <a:endParaRPr sz="2400"/>
                  </a:p>
                </c:rich>
              </c:tx>
              <c:numFmt formatCode="General" sourceLinked="1"/>
              <c:spPr>
                <a:noFill/>
                <a:ln>
                  <a:noFill/>
                </a:ln>
                <a:effectLst/>
              </c:spPr>
              <c:txPr>
                <a:bodyPr rot="0" spcFirstLastPara="0" vertOverflow="ellipsis" vert="horz" wrap="square" lIns="38100" tIns="19050" rIns="38100" bIns="19050" anchor="ctr" anchorCtr="1"/>
                <a:p>
                  <a:pPr>
                    <a:defRPr lang="zh-CN" sz="2400" b="0" i="0" u="none" strike="noStrike" kern="1200" baseline="0" smtId="4294967295">
                      <a:solidFill>
                        <a:schemeClr val="tx1">
                          <a:lumMod val="75000"/>
                          <a:lumOff val="25000"/>
                        </a:schemeClr>
                      </a:solidFill>
                      <a:latin typeface="+mn-lt"/>
                      <a:ea typeface="+mn-ea"/>
                      <a:cs typeface="+mn-cs"/>
                    </a:defRPr>
                  </a:pPr>
                  <a:endParaRPr lang="zh-CN" sz="2400" b="0" i="0" u="none" strike="noStrike" kern="1200" baseline="0" smtId="4294967295">
                    <a:solidFill>
                      <a:schemeClr val="tx1">
                        <a:lumMod val="75000"/>
                        <a:lumOff val="25000"/>
                      </a:schemeClr>
                    </a:solidFill>
                    <a:latin typeface="+mn-lt"/>
                    <a:ea typeface="+mn-ea"/>
                    <a:cs typeface="+mn-cs"/>
                  </a:endParaRPr>
                </a:p>
              </c:txPr>
              <c:dLblPos val="bestFit"/>
              <c:showLegendKey val="0"/>
              <c:showVal val="1"/>
              <c:showCatName val="0"/>
              <c:showSerName val="0"/>
              <c:showPercent val="0"/>
              <c:showBubbleSize val="0"/>
              <c:extLst/>
            </c:dLbl>
            <c:dLbl>
              <c:idx val="3"/>
              <c:layout>
                <c:manualLayout>
                  <c:x val="-0.024203645065426826"/>
                  <c:y val="-0.0970601961016655"/>
                </c:manualLayout>
              </c:layout>
              <c:tx>
                <c:rich>
                  <a:bodyPr rot="0" spcFirstLastPara="0" vertOverflow="ellipsis" vert="horz" wrap="square" lIns="38100" tIns="19050" rIns="38100" bIns="19050" anchor="ctr" anchorCtr="1"/>
                  <a:lstStyle/>
                  <a:p>
                    <a:pPr defTabSz="914400">
                      <a:defRPr lang="zh-CN" sz="2400" b="0" i="0" u="none" strike="noStrike" kern="1200" baseline="0">
                        <a:solidFill>
                          <a:schemeClr val="tx1">
                            <a:lumMod val="75000"/>
                            <a:lumOff val="25000"/>
                          </a:schemeClr>
                        </a:solidFill>
                        <a:latin typeface="+mn-lt"/>
                        <a:ea typeface="+mn-ea"/>
                        <a:cs typeface="+mn-cs"/>
                      </a:defRPr>
                    </a:pPr>
                    <a:r>
                      <a:rPr sz="2400"/>
                      <a:t>风电3%</a:t>
                    </a:r>
                    <a:endParaRPr sz="2400"/>
                  </a:p>
                </c:rich>
              </c:tx>
              <c:numFmt formatCode="General" sourceLinked="1"/>
              <c:spPr>
                <a:noFill/>
                <a:ln>
                  <a:noFill/>
                </a:ln>
                <a:effectLst/>
              </c:spPr>
              <c:txPr>
                <a:bodyPr rot="0" spcFirstLastPara="0" vertOverflow="ellipsis" vert="horz" wrap="square" lIns="38100" tIns="19050" rIns="38100" bIns="19050" anchor="ctr" anchorCtr="1"/>
                <a:p>
                  <a:pPr>
                    <a:defRPr lang="zh-CN" sz="2400" b="0" i="0" u="none" strike="noStrike" kern="1200" baseline="0" smtId="4294967295">
                      <a:solidFill>
                        <a:schemeClr val="tx1">
                          <a:lumMod val="75000"/>
                          <a:lumOff val="25000"/>
                        </a:schemeClr>
                      </a:solidFill>
                      <a:latin typeface="+mn-lt"/>
                      <a:ea typeface="+mn-ea"/>
                      <a:cs typeface="+mn-cs"/>
                    </a:defRPr>
                  </a:pPr>
                  <a:endParaRPr lang="zh-CN" sz="2400" b="0" i="0" u="none" strike="noStrike" kern="1200" baseline="0" smtId="4294967295">
                    <a:solidFill>
                      <a:schemeClr val="tx1">
                        <a:lumMod val="75000"/>
                        <a:lumOff val="25000"/>
                      </a:schemeClr>
                    </a:solidFill>
                    <a:latin typeface="+mn-lt"/>
                    <a:ea typeface="+mn-ea"/>
                    <a:cs typeface="+mn-cs"/>
                  </a:endParaRPr>
                </a:p>
              </c:txPr>
              <c:dLblPos val="bestFit"/>
              <c:showLegendKey val="0"/>
              <c:showVal val="1"/>
              <c:showCatName val="0"/>
              <c:showSerName val="0"/>
              <c:showPercent val="0"/>
              <c:showBubbleSize val="0"/>
              <c:extLst/>
            </c:dLbl>
            <c:dLbl>
              <c:idx val="4"/>
              <c:layout>
                <c:manualLayout>
                  <c:x val="0.039087492972612381"/>
                  <c:y val="-0.037330843508243561"/>
                </c:manualLayout>
              </c:layout>
              <c:tx>
                <c:rich>
                  <a:bodyPr rot="0" spcFirstLastPara="0" vertOverflow="ellipsis" vert="horz" wrap="square" lIns="38100" tIns="19050" rIns="38100" bIns="19050" anchor="ctr" anchorCtr="1"/>
                  <a:lstStyle/>
                  <a:p>
                    <a:pPr defTabSz="914400">
                      <a:defRPr lang="zh-CN" sz="2400" b="0" i="0" u="none" strike="noStrike" kern="1200" baseline="0">
                        <a:solidFill>
                          <a:schemeClr val="tx1">
                            <a:lumMod val="75000"/>
                            <a:lumOff val="25000"/>
                          </a:schemeClr>
                        </a:solidFill>
                        <a:latin typeface="+mn-lt"/>
                        <a:ea typeface="+mn-ea"/>
                        <a:cs typeface="+mn-cs"/>
                      </a:defRPr>
                    </a:pPr>
                    <a:r>
                      <a:rPr sz="2400"/>
                      <a:t>其他1%</a:t>
                    </a:r>
                    <a:endParaRPr sz="2400"/>
                  </a:p>
                </c:rich>
              </c:tx>
              <c:numFmt formatCode="General" sourceLinked="1"/>
              <c:spPr>
                <a:noFill/>
                <a:ln>
                  <a:noFill/>
                </a:ln>
                <a:effectLst/>
              </c:spPr>
              <c:txPr>
                <a:bodyPr rot="0" spcFirstLastPara="0" vertOverflow="ellipsis" vert="horz" wrap="square" lIns="38100" tIns="19050" rIns="38100" bIns="19050" anchor="ctr" anchorCtr="1"/>
                <a:p>
                  <a:pPr>
                    <a:defRPr lang="zh-CN" sz="2400" b="0" i="0" u="none" strike="noStrike" kern="1200" baseline="0" smtId="4294967295">
                      <a:solidFill>
                        <a:schemeClr val="tx1">
                          <a:lumMod val="75000"/>
                          <a:lumOff val="25000"/>
                        </a:schemeClr>
                      </a:solidFill>
                      <a:latin typeface="+mn-lt"/>
                      <a:ea typeface="+mn-ea"/>
                      <a:cs typeface="+mn-cs"/>
                    </a:defRPr>
                  </a:pPr>
                  <a:endParaRPr lang="zh-CN" sz="2400" b="0" i="0" u="none" strike="noStrike" kern="1200" baseline="0" smtId="4294967295">
                    <a:solidFill>
                      <a:schemeClr val="tx1">
                        <a:lumMod val="75000"/>
                        <a:lumOff val="25000"/>
                      </a:schemeClr>
                    </a:solidFill>
                    <a:latin typeface="+mn-lt"/>
                    <a:ea typeface="+mn-ea"/>
                    <a:cs typeface="+mn-cs"/>
                  </a:endParaRPr>
                </a:p>
              </c:txPr>
              <c:dLblPos val="bestFit"/>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2400" b="0" i="0" u="none" strike="noStrike" kern="1200" baseline="0" smtId="4294967295">
                    <a:solidFill>
                      <a:schemeClr val="tx1">
                        <a:lumMod val="75000"/>
                        <a:lumOff val="25000"/>
                      </a:schemeClr>
                    </a:solidFill>
                    <a:latin typeface="+mn-lt"/>
                    <a:ea typeface="+mn-ea"/>
                    <a:cs typeface="+mn-cs"/>
                  </a:defRPr>
                </a:pPr>
                <a:endParaRPr lang="zh-CN" sz="2400" b="0" i="0" u="none" strike="noStrike" kern="1200" baseline="0" smtId="4294967295">
                  <a:solidFill>
                    <a:schemeClr val="tx1">
                      <a:lumMod val="75000"/>
                      <a:lumOff val="25000"/>
                    </a:schemeClr>
                  </a:solidFill>
                  <a:latin typeface="+mn-lt"/>
                  <a:ea typeface="+mn-ea"/>
                  <a:cs typeface="+mn-cs"/>
                </a:endParaRP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dLbls>
          <c:cat>
            <c:strRef>
              <c:f>'[新建 XLSX 工作表.xlsx]Sheet1'!$A$2:$A$6</c:f>
              <c:strCache>
                <c:ptCount val="5"/>
                <c:pt idx="0">
                  <c:v>火电</c:v>
                </c:pt>
                <c:pt idx="1">
                  <c:v>水电</c:v>
                </c:pt>
                <c:pt idx="2">
                  <c:v>核电</c:v>
                </c:pt>
                <c:pt idx="3">
                  <c:v>风电</c:v>
                </c:pt>
                <c:pt idx="4">
                  <c:v>其他</c:v>
                </c:pt>
              </c:strCache>
            </c:strRef>
          </c:cat>
          <c:val>
            <c:numRef>
              <c:f>'[新建 XLSX 工作表.xlsx]Sheet1'!$B$2:$B$6</c:f>
              <c:numCache>
                <c:formatCode>0%</c:formatCode>
                <c:ptCount val="5"/>
                <c:pt idx="0">
                  <c:v>0.74</c:v>
                </c:pt>
                <c:pt idx="1">
                  <c:v>0.19</c:v>
                </c:pt>
                <c:pt idx="2">
                  <c:v>0.03</c:v>
                </c:pt>
                <c:pt idx="3">
                  <c:v>0.03</c:v>
                </c:pt>
                <c:pt idx="4">
                  <c:v>0.01</c:v>
                </c:pt>
              </c:numCache>
            </c:numRef>
          </c:val>
        </c:ser>
        <c:dLbls>
          <c:showLegendKey val="0"/>
          <c:showVal val="0"/>
          <c:showCatName val="0"/>
          <c:showSerName val="0"/>
          <c:showPercent val="0"/>
          <c:showBubbleSize val="0"/>
          <c:showLeaderLines val="0"/>
        </c:dLbls>
      </c:pie3DChart>
      <c:spPr>
        <a:noFill/>
        <a:ln>
          <a:noFill/>
        </a:ln>
        <a:effectLst/>
      </c:spPr>
    </c:plotArea>
    <c:legend>
      <c:legendPos val="b"/>
      <c:legendEntry>
        <c:idx val="0"/>
        <c:txPr>
          <a:bodyPr rot="0" spcFirstLastPara="0" vertOverflow="ellipsis" vert="horz" wrap="square" anchor="ctr" anchorCtr="1"/>
          <a:p>
            <a:pPr>
              <a:defRPr lang="zh-CN" sz="2400" b="0" i="0" u="none" strike="noStrike" kern="1200" baseline="0" smtId="4294967295">
                <a:solidFill>
                  <a:schemeClr val="tx1">
                    <a:lumMod val="65000"/>
                    <a:lumOff val="35000"/>
                  </a:schemeClr>
                </a:solidFill>
                <a:latin typeface="+mn-lt"/>
                <a:ea typeface="+mn-ea"/>
                <a:cs typeface="+mn-cs"/>
              </a:defRPr>
            </a:pPr>
            <a:endParaRPr lang="zh-CN" sz="2400" b="0" i="0" u="none" strike="noStrike" kern="1200" baseline="0" smtId="4294967295">
              <a:solidFill>
                <a:schemeClr val="tx1">
                  <a:lumMod val="65000"/>
                  <a:lumOff val="35000"/>
                </a:schemeClr>
              </a:solidFill>
              <a:latin typeface="+mn-lt"/>
              <a:ea typeface="+mn-ea"/>
              <a:cs typeface="+mn-cs"/>
            </a:endParaRPr>
          </a:p>
        </c:txPr>
      </c:legendEntry>
      <c:legendEntry>
        <c:idx val="1"/>
        <c:txPr>
          <a:bodyPr rot="0" spcFirstLastPara="0" vertOverflow="ellipsis" vert="horz" wrap="square" anchor="ctr" anchorCtr="1"/>
          <a:p>
            <a:pPr>
              <a:defRPr lang="zh-CN" sz="2400" b="0" i="0" u="none" strike="noStrike" kern="1200" baseline="0" smtId="4294967295">
                <a:solidFill>
                  <a:schemeClr val="tx1">
                    <a:lumMod val="65000"/>
                    <a:lumOff val="35000"/>
                  </a:schemeClr>
                </a:solidFill>
                <a:latin typeface="+mn-lt"/>
                <a:ea typeface="+mn-ea"/>
                <a:cs typeface="+mn-cs"/>
              </a:defRPr>
            </a:pPr>
            <a:endParaRPr lang="zh-CN" sz="2400" b="0" i="0" u="none" strike="noStrike" kern="1200" baseline="0" smtId="4294967295">
              <a:solidFill>
                <a:schemeClr val="tx1">
                  <a:lumMod val="65000"/>
                  <a:lumOff val="35000"/>
                </a:schemeClr>
              </a:solidFill>
              <a:latin typeface="+mn-lt"/>
              <a:ea typeface="+mn-ea"/>
              <a:cs typeface="+mn-cs"/>
            </a:endParaRPr>
          </a:p>
        </c:txPr>
      </c:legendEntry>
      <c:legendEntry>
        <c:idx val="2"/>
        <c:txPr>
          <a:bodyPr rot="0" spcFirstLastPara="0" vertOverflow="ellipsis" vert="horz" wrap="square" anchor="ctr" anchorCtr="1"/>
          <a:p>
            <a:pPr>
              <a:defRPr lang="zh-CN" sz="2400" b="0" i="0" u="none" strike="noStrike" kern="1200" baseline="0" smtId="4294967295">
                <a:solidFill>
                  <a:schemeClr val="tx1">
                    <a:lumMod val="65000"/>
                    <a:lumOff val="35000"/>
                  </a:schemeClr>
                </a:solidFill>
                <a:latin typeface="+mn-lt"/>
                <a:ea typeface="+mn-ea"/>
                <a:cs typeface="+mn-cs"/>
              </a:defRPr>
            </a:pPr>
            <a:endParaRPr lang="zh-CN" sz="2400" b="0" i="0" u="none" strike="noStrike" kern="1200" baseline="0" smtId="4294967295">
              <a:solidFill>
                <a:schemeClr val="tx1">
                  <a:lumMod val="65000"/>
                  <a:lumOff val="35000"/>
                </a:schemeClr>
              </a:solidFill>
              <a:latin typeface="+mn-lt"/>
              <a:ea typeface="+mn-ea"/>
              <a:cs typeface="+mn-cs"/>
            </a:endParaRPr>
          </a:p>
        </c:txPr>
      </c:legendEntry>
      <c:legendEntry>
        <c:idx val="3"/>
        <c:txPr>
          <a:bodyPr rot="0" spcFirstLastPara="0" vertOverflow="ellipsis" vert="horz" wrap="square" anchor="ctr" anchorCtr="1"/>
          <a:p>
            <a:pPr>
              <a:defRPr lang="zh-CN" sz="2400" b="0" i="0" u="none" strike="noStrike" kern="1200" baseline="0" smtId="4294967295">
                <a:solidFill>
                  <a:schemeClr val="tx1">
                    <a:lumMod val="65000"/>
                    <a:lumOff val="35000"/>
                  </a:schemeClr>
                </a:solidFill>
                <a:latin typeface="+mn-lt"/>
                <a:ea typeface="+mn-ea"/>
                <a:cs typeface="+mn-cs"/>
              </a:defRPr>
            </a:pPr>
            <a:endParaRPr lang="zh-CN" sz="2400" b="0" i="0" u="none" strike="noStrike" kern="1200" baseline="0" smtId="4294967295">
              <a:solidFill>
                <a:schemeClr val="tx1">
                  <a:lumMod val="65000"/>
                  <a:lumOff val="35000"/>
                </a:schemeClr>
              </a:solidFill>
              <a:latin typeface="+mn-lt"/>
              <a:ea typeface="+mn-ea"/>
              <a:cs typeface="+mn-cs"/>
            </a:endParaRPr>
          </a:p>
        </c:txPr>
      </c:legendEntry>
      <c:legendEntry>
        <c:idx val="4"/>
        <c:txPr>
          <a:bodyPr rot="0" spcFirstLastPara="0" vertOverflow="ellipsis" vert="horz" wrap="square" anchor="ctr" anchorCtr="1"/>
          <a:p>
            <a:pPr>
              <a:defRPr lang="zh-CN" sz="2400" b="0" i="0" u="none" strike="noStrike" kern="1200" baseline="0" smtId="4294967295">
                <a:solidFill>
                  <a:schemeClr val="tx1">
                    <a:lumMod val="65000"/>
                    <a:lumOff val="35000"/>
                  </a:schemeClr>
                </a:solidFill>
                <a:latin typeface="+mn-lt"/>
                <a:ea typeface="+mn-ea"/>
                <a:cs typeface="+mn-cs"/>
              </a:defRPr>
            </a:pPr>
            <a:endParaRPr lang="zh-CN" sz="2400" b="0" i="0" u="none" strike="noStrike" kern="1200" baseline="0" smtId="4294967295">
              <a:solidFill>
                <a:schemeClr val="tx1">
                  <a:lumMod val="65000"/>
                  <a:lumOff val="35000"/>
                </a:schemeClr>
              </a:solidFill>
              <a:latin typeface="+mn-lt"/>
              <a:ea typeface="+mn-ea"/>
              <a:cs typeface="+mn-cs"/>
            </a:endParaRPr>
          </a:p>
        </c:txPr>
      </c:legendEntry>
      <c:overlay val="0"/>
      <c:spPr>
        <a:noFill/>
        <a:ln>
          <a:noFill/>
        </a:ln>
        <a:effectLst/>
      </c:spPr>
      <c:txPr>
        <a:bodyPr rot="0" spcFirstLastPara="0" vertOverflow="ellipsis" vert="horz" wrap="square" anchor="ctr" anchorCtr="1"/>
        <a:p>
          <a:pPr>
            <a:defRPr lang="zh-CN" sz="2400" b="0" i="0" u="none" strike="noStrike" kern="1200" baseline="0" smtId="4294967295">
              <a:solidFill>
                <a:schemeClr val="tx1">
                  <a:lumMod val="65000"/>
                  <a:lumOff val="35000"/>
                </a:schemeClr>
              </a:solidFill>
              <a:latin typeface="+mn-lt"/>
              <a:ea typeface="+mn-ea"/>
              <a:cs typeface="+mn-cs"/>
            </a:defRPr>
          </a:pPr>
          <a:endParaRPr lang="zh-CN" sz="24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p>
      <a:pPr>
        <a:defRPr lang="zh-CN" sz="2400" smtId="4294967295"/>
      </a:pPr>
      <a:endParaRPr lang="zh-CN" sz="2400" smtId="4294967295"/>
    </a:p>
  </c:txPr>
  <c:externalData r:id="rId1">
    <c:autoUpdate val="0"/>
  </c:externalData>
</c:chartSpace>
</file>

<file path=ppt/drawings/_rels/vmlDrawing1.vml.rels>&#65279;<?xml version="1.0" encoding="utf-8" standalone="yes"?><Relationships xmlns="http://schemas.openxmlformats.org/package/2006/relationships"><Relationship Id="rId1" Type="http://schemas.openxmlformats.org/officeDocument/2006/relationships/image" Target="../media/image13.png" /><Relationship Id="rId2" Type="http://schemas.openxmlformats.org/officeDocument/2006/relationships/image" Target="../media/image14.png"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13.png" /><Relationship Id="rId2" Type="http://schemas.openxmlformats.org/officeDocument/2006/relationships/image" Target="../media/image14.png"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13.png"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15.png"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77.xml" /><Relationship Id="rId2" Type="http://schemas.openxmlformats.org/officeDocument/2006/relationships/tags" Target="../tags/tag78.xml" /><Relationship Id="rId3" Type="http://schemas.openxmlformats.org/officeDocument/2006/relationships/tags" Target="../tags/tag79.xml" /><Relationship Id="rId4" Type="http://schemas.openxmlformats.org/officeDocument/2006/relationships/tags" Target="../tags/tag80.xml" /><Relationship Id="rId5" Type="http://schemas.openxmlformats.org/officeDocument/2006/relationships/tags" Target="../tags/tag81.xml" /><Relationship Id="rId6" Type="http://schemas.openxmlformats.org/officeDocument/2006/relationships/tags" Target="../tags/tag82.xml" /><Relationship Id="rId7" Type="http://schemas.openxmlformats.org/officeDocument/2006/relationships/tags" Target="../tags/tag83.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image" Target="file:///D:\qq&#25991;&#20214;\712321467\Image\C2C\Image2\%7b75232B38-A165-1FB7-499C-2E1C792CACB5%7d.png" TargetMode="External" /><Relationship Id="rId19" Type="http://schemas.openxmlformats.org/officeDocument/2006/relationships/image" Target="../media/image1.png" /><Relationship Id="rId2" Type="http://schemas.openxmlformats.org/officeDocument/2006/relationships/slideLayout" Target="../slideLayouts/slideLayout2.xml" /><Relationship Id="rId20" Type="http://schemas.openxmlformats.org/officeDocument/2006/relationships/tags" Target="../tags/tag76.xml" /><Relationship Id="rId21"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accent2">
            <a:lumMod val="20000"/>
            <a:lumOff val="80000"/>
            <a:alpha val="25000"/>
          </a:schemeClr>
        </a:solidFill>
        <a:effectLst/>
      </p:bgPr>
    </p:bg>
    <p:spTree>
      <p:nvGrpSpPr>
        <p:cNvPr id="1" name=""/>
        <p:cNvGrpSpPr/>
        <p:nvPr>
          <p:custDataLst>
            <p:tags r:id="rId12"/>
          </p:custDataLst>
        </p:nvPr>
      </p:nvGrpSpPr>
      <p:grpSpPr>
        <a:xfrm>
          <a:off x="0" y="0"/>
          <a: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
            </a:fld>
            <a:endParaRPr lang="zh-CN" altLang="en-US"/>
          </a:p>
        </p:txBody>
      </p:sp>
      <p:pic>
        <p:nvPicPr>
          <p:cNvPr id="7" name="图片 1073743875" descr="学科网 zxxk.com"/>
          <p:cNvPicPr>
            <a:picLocks noChangeAspect="1"/>
          </p:cNvPicPr>
          <p:nvPr>
            <p:custDataLst>
              <p:tags r:id="rId20"/>
            </p:custDataLst>
          </p:nvPr>
        </p:nvPicPr>
        <p:blipFill>
          <a:blip r:embed="rId19" r:link="rId18"/>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84.xml" /><Relationship Id="rId3" Type="http://schemas.openxmlformats.org/officeDocument/2006/relationships/tags" Target="../tags/tag85.xml" /><Relationship Id="rId4" Type="http://schemas.openxmlformats.org/officeDocument/2006/relationships/chart" Target="../charts/char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223.xml" /><Relationship Id="rId11" Type="http://schemas.openxmlformats.org/officeDocument/2006/relationships/tags" Target="../tags/tag224.xml" /><Relationship Id="rId12" Type="http://schemas.openxmlformats.org/officeDocument/2006/relationships/tags" Target="../tags/tag225.xml" /><Relationship Id="rId13" Type="http://schemas.openxmlformats.org/officeDocument/2006/relationships/tags" Target="../tags/tag226.xml" /><Relationship Id="rId14" Type="http://schemas.openxmlformats.org/officeDocument/2006/relationships/tags" Target="../tags/tag227.xml" /><Relationship Id="rId15" Type="http://schemas.openxmlformats.org/officeDocument/2006/relationships/tags" Target="../tags/tag228.xml" /><Relationship Id="rId16" Type="http://schemas.openxmlformats.org/officeDocument/2006/relationships/tags" Target="../tags/tag229.xml" /><Relationship Id="rId17" Type="http://schemas.openxmlformats.org/officeDocument/2006/relationships/tags" Target="../tags/tag230.xml" /><Relationship Id="rId18" Type="http://schemas.openxmlformats.org/officeDocument/2006/relationships/oleObject" Target="../embeddings/oleObject6.bin" TargetMode="Internal" /><Relationship Id="rId19" Type="http://schemas.openxmlformats.org/officeDocument/2006/relationships/image" Target="../media/image15.png" /><Relationship Id="rId2" Type="http://schemas.openxmlformats.org/officeDocument/2006/relationships/tags" Target="../tags/tag215.xml" /><Relationship Id="rId20" Type="http://schemas.openxmlformats.org/officeDocument/2006/relationships/tags" Target="../tags/tag231.xml" /><Relationship Id="rId21" Type="http://schemas.openxmlformats.org/officeDocument/2006/relationships/tags" Target="../tags/tag232.xml" /><Relationship Id="rId22" Type="http://schemas.openxmlformats.org/officeDocument/2006/relationships/tags" Target="../tags/tag233.xml" /><Relationship Id="rId23" Type="http://schemas.openxmlformats.org/officeDocument/2006/relationships/tags" Target="../tags/tag234.xml" /><Relationship Id="rId24" Type="http://schemas.openxmlformats.org/officeDocument/2006/relationships/tags" Target="../tags/tag235.xml" /><Relationship Id="rId25" Type="http://schemas.openxmlformats.org/officeDocument/2006/relationships/tags" Target="../tags/tag236.xml" /><Relationship Id="rId26" Type="http://schemas.openxmlformats.org/officeDocument/2006/relationships/tags" Target="../tags/tag237.xml" /><Relationship Id="rId27" Type="http://schemas.openxmlformats.org/officeDocument/2006/relationships/tags" Target="../tags/tag238.xml" /><Relationship Id="rId28" Type="http://schemas.openxmlformats.org/officeDocument/2006/relationships/tags" Target="../tags/tag239.xml" /><Relationship Id="rId29" Type="http://schemas.openxmlformats.org/officeDocument/2006/relationships/tags" Target="../tags/tag240.xml" /><Relationship Id="rId3" Type="http://schemas.openxmlformats.org/officeDocument/2006/relationships/tags" Target="../tags/tag216.xml" /><Relationship Id="rId30" Type="http://schemas.openxmlformats.org/officeDocument/2006/relationships/tags" Target="../tags/tag241.xml" /><Relationship Id="rId31" Type="http://schemas.openxmlformats.org/officeDocument/2006/relationships/tags" Target="../tags/tag242.xml" /><Relationship Id="rId32" Type="http://schemas.openxmlformats.org/officeDocument/2006/relationships/tags" Target="../tags/tag243.xml" /><Relationship Id="rId33" Type="http://schemas.openxmlformats.org/officeDocument/2006/relationships/tags" Target="../tags/tag244.xml" /><Relationship Id="rId34" Type="http://schemas.openxmlformats.org/officeDocument/2006/relationships/tags" Target="../tags/tag245.xml" /><Relationship Id="rId35" Type="http://schemas.openxmlformats.org/officeDocument/2006/relationships/tags" Target="../tags/tag246.xml" /><Relationship Id="rId36" Type="http://schemas.openxmlformats.org/officeDocument/2006/relationships/vmlDrawing" Target="../drawings/vmlDrawing4.vml" /><Relationship Id="rId4" Type="http://schemas.openxmlformats.org/officeDocument/2006/relationships/tags" Target="../tags/tag217.xml" /><Relationship Id="rId5" Type="http://schemas.openxmlformats.org/officeDocument/2006/relationships/tags" Target="../tags/tag218.xml" /><Relationship Id="rId6" Type="http://schemas.openxmlformats.org/officeDocument/2006/relationships/tags" Target="../tags/tag219.xml" /><Relationship Id="rId7" Type="http://schemas.openxmlformats.org/officeDocument/2006/relationships/tags" Target="../tags/tag220.xml" /><Relationship Id="rId8" Type="http://schemas.openxmlformats.org/officeDocument/2006/relationships/tags" Target="../tags/tag221.xml" /><Relationship Id="rId9" Type="http://schemas.openxmlformats.org/officeDocument/2006/relationships/tags" Target="../tags/tag22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54.xml" /><Relationship Id="rId2" Type="http://schemas.openxmlformats.org/officeDocument/2006/relationships/tags" Target="../tags/tag247.xml" /><Relationship Id="rId3" Type="http://schemas.openxmlformats.org/officeDocument/2006/relationships/tags" Target="../tags/tag248.xml" /><Relationship Id="rId4" Type="http://schemas.openxmlformats.org/officeDocument/2006/relationships/tags" Target="../tags/tag249.xml" /><Relationship Id="rId5" Type="http://schemas.openxmlformats.org/officeDocument/2006/relationships/image" Target="../media/image5.png" /><Relationship Id="rId6" Type="http://schemas.openxmlformats.org/officeDocument/2006/relationships/tags" Target="../tags/tag250.xml" /><Relationship Id="rId7" Type="http://schemas.openxmlformats.org/officeDocument/2006/relationships/tags" Target="../tags/tag251.xml" /><Relationship Id="rId8" Type="http://schemas.openxmlformats.org/officeDocument/2006/relationships/tags" Target="../tags/tag252.xml" /><Relationship Id="rId9" Type="http://schemas.openxmlformats.org/officeDocument/2006/relationships/tags" Target="../tags/tag25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263.xml" /><Relationship Id="rId11" Type="http://schemas.openxmlformats.org/officeDocument/2006/relationships/tags" Target="../tags/tag264.xml" /><Relationship Id="rId12" Type="http://schemas.openxmlformats.org/officeDocument/2006/relationships/tags" Target="../tags/tag265.xml" /><Relationship Id="rId13" Type="http://schemas.openxmlformats.org/officeDocument/2006/relationships/tags" Target="../tags/tag266.xml" /><Relationship Id="rId14" Type="http://schemas.openxmlformats.org/officeDocument/2006/relationships/tags" Target="../tags/tag267.xml" /><Relationship Id="rId15" Type="http://schemas.openxmlformats.org/officeDocument/2006/relationships/tags" Target="../tags/tag268.xml" /><Relationship Id="rId16" Type="http://schemas.openxmlformats.org/officeDocument/2006/relationships/tags" Target="../tags/tag269.xml" /><Relationship Id="rId17" Type="http://schemas.openxmlformats.org/officeDocument/2006/relationships/tags" Target="../tags/tag270.xml" /><Relationship Id="rId18" Type="http://schemas.openxmlformats.org/officeDocument/2006/relationships/tags" Target="../tags/tag271.xml" /><Relationship Id="rId19" Type="http://schemas.openxmlformats.org/officeDocument/2006/relationships/tags" Target="../tags/tag272.xml" /><Relationship Id="rId2" Type="http://schemas.openxmlformats.org/officeDocument/2006/relationships/tags" Target="../tags/tag255.xml" /><Relationship Id="rId20" Type="http://schemas.openxmlformats.org/officeDocument/2006/relationships/tags" Target="../tags/tag273.xml" /><Relationship Id="rId21" Type="http://schemas.openxmlformats.org/officeDocument/2006/relationships/tags" Target="../tags/tag274.xml" /><Relationship Id="rId22" Type="http://schemas.openxmlformats.org/officeDocument/2006/relationships/tags" Target="../tags/tag275.xml" /><Relationship Id="rId23" Type="http://schemas.openxmlformats.org/officeDocument/2006/relationships/tags" Target="../tags/tag276.xml" /><Relationship Id="rId24" Type="http://schemas.openxmlformats.org/officeDocument/2006/relationships/tags" Target="../tags/tag277.xml" /><Relationship Id="rId25" Type="http://schemas.openxmlformats.org/officeDocument/2006/relationships/tags" Target="../tags/tag278.xml" /><Relationship Id="rId26" Type="http://schemas.openxmlformats.org/officeDocument/2006/relationships/tags" Target="../tags/tag279.xml" /><Relationship Id="rId27" Type="http://schemas.openxmlformats.org/officeDocument/2006/relationships/tags" Target="../tags/tag280.xml" /><Relationship Id="rId28" Type="http://schemas.openxmlformats.org/officeDocument/2006/relationships/tags" Target="../tags/tag281.xml" /><Relationship Id="rId29" Type="http://schemas.openxmlformats.org/officeDocument/2006/relationships/tags" Target="../tags/tag282.xml" /><Relationship Id="rId3" Type="http://schemas.openxmlformats.org/officeDocument/2006/relationships/tags" Target="../tags/tag256.xml" /><Relationship Id="rId30" Type="http://schemas.openxmlformats.org/officeDocument/2006/relationships/tags" Target="../tags/tag283.xml" /><Relationship Id="rId31" Type="http://schemas.openxmlformats.org/officeDocument/2006/relationships/tags" Target="../tags/tag284.xml" /><Relationship Id="rId32" Type="http://schemas.openxmlformats.org/officeDocument/2006/relationships/tags" Target="../tags/tag285.xml" /><Relationship Id="rId33" Type="http://schemas.openxmlformats.org/officeDocument/2006/relationships/tags" Target="../tags/tag286.xml" /><Relationship Id="rId34" Type="http://schemas.openxmlformats.org/officeDocument/2006/relationships/tags" Target="../tags/tag287.xml" /><Relationship Id="rId35" Type="http://schemas.openxmlformats.org/officeDocument/2006/relationships/tags" Target="../tags/tag288.xml" /><Relationship Id="rId36" Type="http://schemas.openxmlformats.org/officeDocument/2006/relationships/tags" Target="../tags/tag289.xml" /><Relationship Id="rId37" Type="http://schemas.openxmlformats.org/officeDocument/2006/relationships/tags" Target="../tags/tag290.xml" /><Relationship Id="rId38" Type="http://schemas.openxmlformats.org/officeDocument/2006/relationships/tags" Target="../tags/tag291.xml" /><Relationship Id="rId39" Type="http://schemas.openxmlformats.org/officeDocument/2006/relationships/tags" Target="../tags/tag292.xml" /><Relationship Id="rId4" Type="http://schemas.openxmlformats.org/officeDocument/2006/relationships/tags" Target="../tags/tag257.xml" /><Relationship Id="rId40" Type="http://schemas.openxmlformats.org/officeDocument/2006/relationships/tags" Target="../tags/tag293.xml" /><Relationship Id="rId41" Type="http://schemas.openxmlformats.org/officeDocument/2006/relationships/tags" Target="../tags/tag294.xml" /><Relationship Id="rId42" Type="http://schemas.openxmlformats.org/officeDocument/2006/relationships/tags" Target="../tags/tag295.xml" /><Relationship Id="rId43" Type="http://schemas.openxmlformats.org/officeDocument/2006/relationships/tags" Target="../tags/tag296.xml" /><Relationship Id="rId44" Type="http://schemas.openxmlformats.org/officeDocument/2006/relationships/tags" Target="../tags/tag297.xml" /><Relationship Id="rId45" Type="http://schemas.openxmlformats.org/officeDocument/2006/relationships/tags" Target="../tags/tag298.xml" /><Relationship Id="rId46" Type="http://schemas.openxmlformats.org/officeDocument/2006/relationships/tags" Target="../tags/tag299.xml" /><Relationship Id="rId47" Type="http://schemas.openxmlformats.org/officeDocument/2006/relationships/tags" Target="../tags/tag300.xml" /><Relationship Id="rId48" Type="http://schemas.openxmlformats.org/officeDocument/2006/relationships/tags" Target="../tags/tag301.xml" /><Relationship Id="rId49" Type="http://schemas.openxmlformats.org/officeDocument/2006/relationships/tags" Target="../tags/tag302.xml" /><Relationship Id="rId5" Type="http://schemas.openxmlformats.org/officeDocument/2006/relationships/tags" Target="../tags/tag258.xml" /><Relationship Id="rId50" Type="http://schemas.openxmlformats.org/officeDocument/2006/relationships/tags" Target="../tags/tag303.xml" /><Relationship Id="rId51" Type="http://schemas.openxmlformats.org/officeDocument/2006/relationships/tags" Target="../tags/tag304.xml" /><Relationship Id="rId52" Type="http://schemas.openxmlformats.org/officeDocument/2006/relationships/tags" Target="../tags/tag305.xml" /><Relationship Id="rId53" Type="http://schemas.openxmlformats.org/officeDocument/2006/relationships/tags" Target="../tags/tag306.xml" /><Relationship Id="rId54" Type="http://schemas.openxmlformats.org/officeDocument/2006/relationships/tags" Target="../tags/tag307.xml" /><Relationship Id="rId55" Type="http://schemas.openxmlformats.org/officeDocument/2006/relationships/tags" Target="../tags/tag308.xml" /><Relationship Id="rId56" Type="http://schemas.openxmlformats.org/officeDocument/2006/relationships/tags" Target="../tags/tag309.xml" /><Relationship Id="rId57" Type="http://schemas.openxmlformats.org/officeDocument/2006/relationships/tags" Target="../tags/tag310.xml" /><Relationship Id="rId58" Type="http://schemas.openxmlformats.org/officeDocument/2006/relationships/tags" Target="../tags/tag311.xml" /><Relationship Id="rId59" Type="http://schemas.openxmlformats.org/officeDocument/2006/relationships/tags" Target="../tags/tag312.xml" /><Relationship Id="rId6" Type="http://schemas.openxmlformats.org/officeDocument/2006/relationships/tags" Target="../tags/tag259.xml" /><Relationship Id="rId60" Type="http://schemas.openxmlformats.org/officeDocument/2006/relationships/tags" Target="../tags/tag313.xml" /><Relationship Id="rId61" Type="http://schemas.openxmlformats.org/officeDocument/2006/relationships/tags" Target="../tags/tag314.xml" /><Relationship Id="rId62" Type="http://schemas.openxmlformats.org/officeDocument/2006/relationships/tags" Target="../tags/tag315.xml" /><Relationship Id="rId7" Type="http://schemas.openxmlformats.org/officeDocument/2006/relationships/tags" Target="../tags/tag260.xml" /><Relationship Id="rId8" Type="http://schemas.openxmlformats.org/officeDocument/2006/relationships/tags" Target="../tags/tag261.xml" /><Relationship Id="rId9" Type="http://schemas.openxmlformats.org/officeDocument/2006/relationships/tags" Target="../tags/tag26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324.xml" /><Relationship Id="rId11" Type="http://schemas.openxmlformats.org/officeDocument/2006/relationships/tags" Target="../tags/tag325.xml" /><Relationship Id="rId12" Type="http://schemas.openxmlformats.org/officeDocument/2006/relationships/tags" Target="../tags/tag326.xml" /><Relationship Id="rId13" Type="http://schemas.openxmlformats.org/officeDocument/2006/relationships/tags" Target="../tags/tag327.xml" /><Relationship Id="rId14" Type="http://schemas.openxmlformats.org/officeDocument/2006/relationships/tags" Target="../tags/tag328.xml" /><Relationship Id="rId15" Type="http://schemas.openxmlformats.org/officeDocument/2006/relationships/tags" Target="../tags/tag329.xml" /><Relationship Id="rId16" Type="http://schemas.openxmlformats.org/officeDocument/2006/relationships/tags" Target="../tags/tag330.xml" /><Relationship Id="rId17" Type="http://schemas.openxmlformats.org/officeDocument/2006/relationships/tags" Target="../tags/tag331.xml" /><Relationship Id="rId18" Type="http://schemas.openxmlformats.org/officeDocument/2006/relationships/tags" Target="../tags/tag332.xml" /><Relationship Id="rId19" Type="http://schemas.openxmlformats.org/officeDocument/2006/relationships/tags" Target="../tags/tag333.xml" /><Relationship Id="rId2" Type="http://schemas.openxmlformats.org/officeDocument/2006/relationships/tags" Target="../tags/tag316.xml" /><Relationship Id="rId20" Type="http://schemas.openxmlformats.org/officeDocument/2006/relationships/tags" Target="../tags/tag334.xml" /><Relationship Id="rId21" Type="http://schemas.openxmlformats.org/officeDocument/2006/relationships/tags" Target="../tags/tag335.xml" /><Relationship Id="rId22" Type="http://schemas.openxmlformats.org/officeDocument/2006/relationships/tags" Target="../tags/tag336.xml" /><Relationship Id="rId23" Type="http://schemas.openxmlformats.org/officeDocument/2006/relationships/tags" Target="../tags/tag337.xml" /><Relationship Id="rId24" Type="http://schemas.openxmlformats.org/officeDocument/2006/relationships/tags" Target="../tags/tag338.xml" /><Relationship Id="rId25" Type="http://schemas.openxmlformats.org/officeDocument/2006/relationships/tags" Target="../tags/tag339.xml" /><Relationship Id="rId26" Type="http://schemas.openxmlformats.org/officeDocument/2006/relationships/tags" Target="../tags/tag340.xml" /><Relationship Id="rId27" Type="http://schemas.openxmlformats.org/officeDocument/2006/relationships/tags" Target="../tags/tag341.xml" /><Relationship Id="rId28" Type="http://schemas.openxmlformats.org/officeDocument/2006/relationships/tags" Target="../tags/tag342.xml" /><Relationship Id="rId29" Type="http://schemas.openxmlformats.org/officeDocument/2006/relationships/tags" Target="../tags/tag343.xml" /><Relationship Id="rId3" Type="http://schemas.openxmlformats.org/officeDocument/2006/relationships/tags" Target="../tags/tag317.xml" /><Relationship Id="rId30" Type="http://schemas.openxmlformats.org/officeDocument/2006/relationships/tags" Target="../tags/tag344.xml" /><Relationship Id="rId31" Type="http://schemas.openxmlformats.org/officeDocument/2006/relationships/tags" Target="../tags/tag345.xml" /><Relationship Id="rId32" Type="http://schemas.openxmlformats.org/officeDocument/2006/relationships/tags" Target="../tags/tag346.xml" /><Relationship Id="rId33" Type="http://schemas.openxmlformats.org/officeDocument/2006/relationships/tags" Target="../tags/tag347.xml" /><Relationship Id="rId34" Type="http://schemas.openxmlformats.org/officeDocument/2006/relationships/tags" Target="../tags/tag348.xml" /><Relationship Id="rId35" Type="http://schemas.openxmlformats.org/officeDocument/2006/relationships/tags" Target="../tags/tag349.xml" /><Relationship Id="rId36" Type="http://schemas.openxmlformats.org/officeDocument/2006/relationships/tags" Target="../tags/tag350.xml" /><Relationship Id="rId37" Type="http://schemas.openxmlformats.org/officeDocument/2006/relationships/tags" Target="../tags/tag351.xml" /><Relationship Id="rId38" Type="http://schemas.openxmlformats.org/officeDocument/2006/relationships/tags" Target="../tags/tag352.xml" /><Relationship Id="rId39" Type="http://schemas.openxmlformats.org/officeDocument/2006/relationships/tags" Target="../tags/tag353.xml" /><Relationship Id="rId4" Type="http://schemas.openxmlformats.org/officeDocument/2006/relationships/tags" Target="../tags/tag318.xml" /><Relationship Id="rId40" Type="http://schemas.openxmlformats.org/officeDocument/2006/relationships/tags" Target="../tags/tag354.xml" /><Relationship Id="rId41" Type="http://schemas.openxmlformats.org/officeDocument/2006/relationships/tags" Target="../tags/tag355.xml" /><Relationship Id="rId42" Type="http://schemas.openxmlformats.org/officeDocument/2006/relationships/tags" Target="../tags/tag356.xml" /><Relationship Id="rId43" Type="http://schemas.openxmlformats.org/officeDocument/2006/relationships/tags" Target="../tags/tag357.xml" /><Relationship Id="rId44" Type="http://schemas.openxmlformats.org/officeDocument/2006/relationships/tags" Target="../tags/tag358.xml" /><Relationship Id="rId45" Type="http://schemas.openxmlformats.org/officeDocument/2006/relationships/tags" Target="../tags/tag359.xml" /><Relationship Id="rId46" Type="http://schemas.openxmlformats.org/officeDocument/2006/relationships/tags" Target="../tags/tag360.xml" /><Relationship Id="rId47" Type="http://schemas.openxmlformats.org/officeDocument/2006/relationships/tags" Target="../tags/tag361.xml" /><Relationship Id="rId48" Type="http://schemas.openxmlformats.org/officeDocument/2006/relationships/tags" Target="../tags/tag362.xml" /><Relationship Id="rId49" Type="http://schemas.openxmlformats.org/officeDocument/2006/relationships/tags" Target="../tags/tag363.xml" /><Relationship Id="rId5" Type="http://schemas.openxmlformats.org/officeDocument/2006/relationships/tags" Target="../tags/tag319.xml" /><Relationship Id="rId50" Type="http://schemas.openxmlformats.org/officeDocument/2006/relationships/tags" Target="../tags/tag364.xml" /><Relationship Id="rId51" Type="http://schemas.openxmlformats.org/officeDocument/2006/relationships/tags" Target="../tags/tag365.xml" /><Relationship Id="rId52" Type="http://schemas.openxmlformats.org/officeDocument/2006/relationships/tags" Target="../tags/tag366.xml" /><Relationship Id="rId53" Type="http://schemas.openxmlformats.org/officeDocument/2006/relationships/tags" Target="../tags/tag367.xml" /><Relationship Id="rId54" Type="http://schemas.openxmlformats.org/officeDocument/2006/relationships/tags" Target="../tags/tag368.xml" /><Relationship Id="rId55" Type="http://schemas.openxmlformats.org/officeDocument/2006/relationships/tags" Target="../tags/tag369.xml" /><Relationship Id="rId56" Type="http://schemas.openxmlformats.org/officeDocument/2006/relationships/tags" Target="../tags/tag370.xml" /><Relationship Id="rId57" Type="http://schemas.openxmlformats.org/officeDocument/2006/relationships/tags" Target="../tags/tag371.xml" /><Relationship Id="rId58" Type="http://schemas.openxmlformats.org/officeDocument/2006/relationships/tags" Target="../tags/tag372.xml" /><Relationship Id="rId59" Type="http://schemas.openxmlformats.org/officeDocument/2006/relationships/tags" Target="../tags/tag373.xml" /><Relationship Id="rId6" Type="http://schemas.openxmlformats.org/officeDocument/2006/relationships/tags" Target="../tags/tag320.xml" /><Relationship Id="rId60" Type="http://schemas.openxmlformats.org/officeDocument/2006/relationships/tags" Target="../tags/tag374.xml" /><Relationship Id="rId61" Type="http://schemas.openxmlformats.org/officeDocument/2006/relationships/tags" Target="../tags/tag375.xml" /><Relationship Id="rId62" Type="http://schemas.openxmlformats.org/officeDocument/2006/relationships/tags" Target="../tags/tag376.xml" /><Relationship Id="rId63" Type="http://schemas.openxmlformats.org/officeDocument/2006/relationships/tags" Target="../tags/tag377.xml" /><Relationship Id="rId64" Type="http://schemas.openxmlformats.org/officeDocument/2006/relationships/tags" Target="../tags/tag378.xml" /><Relationship Id="rId65" Type="http://schemas.openxmlformats.org/officeDocument/2006/relationships/tags" Target="../tags/tag379.xml" /><Relationship Id="rId7" Type="http://schemas.openxmlformats.org/officeDocument/2006/relationships/tags" Target="../tags/tag321.xml" /><Relationship Id="rId8" Type="http://schemas.openxmlformats.org/officeDocument/2006/relationships/tags" Target="../tags/tag322.xml" /><Relationship Id="rId9" Type="http://schemas.openxmlformats.org/officeDocument/2006/relationships/tags" Target="../tags/tag32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385.xml" /><Relationship Id="rId11" Type="http://schemas.openxmlformats.org/officeDocument/2006/relationships/tags" Target="../tags/tag386.xml" /><Relationship Id="rId12" Type="http://schemas.openxmlformats.org/officeDocument/2006/relationships/tags" Target="../tags/tag387.xml" /><Relationship Id="rId13" Type="http://schemas.openxmlformats.org/officeDocument/2006/relationships/tags" Target="../tags/tag388.xml" /><Relationship Id="rId14" Type="http://schemas.openxmlformats.org/officeDocument/2006/relationships/tags" Target="../tags/tag389.xml" /><Relationship Id="rId15" Type="http://schemas.openxmlformats.org/officeDocument/2006/relationships/tags" Target="../tags/tag390.xml" /><Relationship Id="rId16" Type="http://schemas.openxmlformats.org/officeDocument/2006/relationships/tags" Target="../tags/tag391.xml" /><Relationship Id="rId17" Type="http://schemas.openxmlformats.org/officeDocument/2006/relationships/image" Target="../media/image18.png" /><Relationship Id="rId18" Type="http://schemas.openxmlformats.org/officeDocument/2006/relationships/tags" Target="../tags/tag392.xml" /><Relationship Id="rId19" Type="http://schemas.openxmlformats.org/officeDocument/2006/relationships/image" Target="../media/image19.png" /><Relationship Id="rId2" Type="http://schemas.openxmlformats.org/officeDocument/2006/relationships/tags" Target="../tags/tag380.xml" /><Relationship Id="rId20" Type="http://schemas.openxmlformats.org/officeDocument/2006/relationships/tags" Target="../tags/tag393.xml" /><Relationship Id="rId21" Type="http://schemas.openxmlformats.org/officeDocument/2006/relationships/tags" Target="../tags/tag394.xml" /><Relationship Id="rId22" Type="http://schemas.openxmlformats.org/officeDocument/2006/relationships/tags" Target="../tags/tag395.xml" /><Relationship Id="rId23" Type="http://schemas.openxmlformats.org/officeDocument/2006/relationships/tags" Target="../tags/tag396.xml" /><Relationship Id="rId24" Type="http://schemas.openxmlformats.org/officeDocument/2006/relationships/tags" Target="../tags/tag397.xml" /><Relationship Id="rId25" Type="http://schemas.openxmlformats.org/officeDocument/2006/relationships/tags" Target="../tags/tag398.xml" /><Relationship Id="rId26" Type="http://schemas.openxmlformats.org/officeDocument/2006/relationships/tags" Target="../tags/tag399.xml" /><Relationship Id="rId27" Type="http://schemas.openxmlformats.org/officeDocument/2006/relationships/tags" Target="../tags/tag400.xml" /><Relationship Id="rId28" Type="http://schemas.openxmlformats.org/officeDocument/2006/relationships/tags" Target="../tags/tag401.xml" /><Relationship Id="rId29" Type="http://schemas.openxmlformats.org/officeDocument/2006/relationships/tags" Target="../tags/tag402.xml" /><Relationship Id="rId3" Type="http://schemas.openxmlformats.org/officeDocument/2006/relationships/tags" Target="../tags/tag381.xml" /><Relationship Id="rId30" Type="http://schemas.openxmlformats.org/officeDocument/2006/relationships/tags" Target="../tags/tag403.xml" /><Relationship Id="rId31" Type="http://schemas.openxmlformats.org/officeDocument/2006/relationships/tags" Target="../tags/tag404.xml" /><Relationship Id="rId32" Type="http://schemas.openxmlformats.org/officeDocument/2006/relationships/tags" Target="../tags/tag405.xml" /><Relationship Id="rId4" Type="http://schemas.openxmlformats.org/officeDocument/2006/relationships/tags" Target="../tags/tag382.xml" /><Relationship Id="rId5" Type="http://schemas.openxmlformats.org/officeDocument/2006/relationships/tags" Target="../tags/tag383.xml" /><Relationship Id="rId6" Type="http://schemas.openxmlformats.org/officeDocument/2006/relationships/image" Target="../media/image16.png" /><Relationship Id="rId7" Type="http://schemas.openxmlformats.org/officeDocument/2006/relationships/tags" Target="../tags/tag384.xml" /><Relationship Id="rId8" Type="http://schemas.openxmlformats.org/officeDocument/2006/relationships/hyperlink" Target="1.swf" TargetMode="External" /><Relationship Id="rId9" Type="http://schemas.openxmlformats.org/officeDocument/2006/relationships/image" Target="../media/image17.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412.xml" /><Relationship Id="rId11" Type="http://schemas.openxmlformats.org/officeDocument/2006/relationships/tags" Target="../tags/tag413.xml" /><Relationship Id="rId12" Type="http://schemas.openxmlformats.org/officeDocument/2006/relationships/tags" Target="../tags/tag414.xml" /><Relationship Id="rId13" Type="http://schemas.openxmlformats.org/officeDocument/2006/relationships/tags" Target="../tags/tag415.xml" /><Relationship Id="rId14" Type="http://schemas.openxmlformats.org/officeDocument/2006/relationships/tags" Target="../tags/tag416.xml" /><Relationship Id="rId15" Type="http://schemas.openxmlformats.org/officeDocument/2006/relationships/tags" Target="../tags/tag417.xml" /><Relationship Id="rId16" Type="http://schemas.openxmlformats.org/officeDocument/2006/relationships/tags" Target="../tags/tag418.xml" /><Relationship Id="rId17" Type="http://schemas.openxmlformats.org/officeDocument/2006/relationships/hyperlink" Target="&#21270;&#23398;&#33021;&#19982;&#30005;&#33021;&#65288;&#31532;&#19968;&#35838;&#26102;&#65289;\&#21028;&#26029;&#30005;&#27744;.swf" TargetMode="External" /><Relationship Id="rId18" Type="http://schemas.openxmlformats.org/officeDocument/2006/relationships/image" Target="../media/image22.png" /><Relationship Id="rId19" Type="http://schemas.openxmlformats.org/officeDocument/2006/relationships/tags" Target="../tags/tag419.xml" /><Relationship Id="rId2" Type="http://schemas.openxmlformats.org/officeDocument/2006/relationships/tags" Target="../tags/tag406.xml" /><Relationship Id="rId20" Type="http://schemas.openxmlformats.org/officeDocument/2006/relationships/tags" Target="../tags/tag420.xml" /><Relationship Id="rId21" Type="http://schemas.openxmlformats.org/officeDocument/2006/relationships/tags" Target="../tags/tag421.xml" /><Relationship Id="rId22" Type="http://schemas.openxmlformats.org/officeDocument/2006/relationships/tags" Target="../tags/tag422.xml" /><Relationship Id="rId3" Type="http://schemas.openxmlformats.org/officeDocument/2006/relationships/tags" Target="../tags/tag407.xml" /><Relationship Id="rId4" Type="http://schemas.openxmlformats.org/officeDocument/2006/relationships/tags" Target="../tags/tag408.xml" /><Relationship Id="rId5" Type="http://schemas.openxmlformats.org/officeDocument/2006/relationships/tags" Target="../tags/tag409.xml" /><Relationship Id="rId6" Type="http://schemas.openxmlformats.org/officeDocument/2006/relationships/image" Target="../media/image20.png" /><Relationship Id="rId7" Type="http://schemas.openxmlformats.org/officeDocument/2006/relationships/tags" Target="../tags/tag410.xml" /><Relationship Id="rId8" Type="http://schemas.openxmlformats.org/officeDocument/2006/relationships/tags" Target="../tags/tag411.xml" /><Relationship Id="rId9" Type="http://schemas.openxmlformats.org/officeDocument/2006/relationships/image" Target="../media/image21.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431.xml" /><Relationship Id="rId11" Type="http://schemas.openxmlformats.org/officeDocument/2006/relationships/tags" Target="../tags/tag432.xml" /><Relationship Id="rId12" Type="http://schemas.openxmlformats.org/officeDocument/2006/relationships/tags" Target="../tags/tag433.xml" /><Relationship Id="rId13" Type="http://schemas.openxmlformats.org/officeDocument/2006/relationships/tags" Target="../tags/tag434.xml" /><Relationship Id="rId14" Type="http://schemas.openxmlformats.org/officeDocument/2006/relationships/tags" Target="../tags/tag435.xml" /><Relationship Id="rId15" Type="http://schemas.openxmlformats.org/officeDocument/2006/relationships/tags" Target="../tags/tag436.xml" /><Relationship Id="rId16" Type="http://schemas.openxmlformats.org/officeDocument/2006/relationships/tags" Target="../tags/tag437.xml" /><Relationship Id="rId17" Type="http://schemas.openxmlformats.org/officeDocument/2006/relationships/tags" Target="../tags/tag438.xml" /><Relationship Id="rId18" Type="http://schemas.openxmlformats.org/officeDocument/2006/relationships/tags" Target="../tags/tag439.xml" /><Relationship Id="rId19" Type="http://schemas.openxmlformats.org/officeDocument/2006/relationships/tags" Target="../tags/tag440.xml" /><Relationship Id="rId2" Type="http://schemas.openxmlformats.org/officeDocument/2006/relationships/tags" Target="../tags/tag423.xml" /><Relationship Id="rId20" Type="http://schemas.openxmlformats.org/officeDocument/2006/relationships/tags" Target="../tags/tag441.xml" /><Relationship Id="rId21" Type="http://schemas.openxmlformats.org/officeDocument/2006/relationships/tags" Target="../tags/tag442.xml" /><Relationship Id="rId22" Type="http://schemas.openxmlformats.org/officeDocument/2006/relationships/tags" Target="../tags/tag443.xml" /><Relationship Id="rId23" Type="http://schemas.openxmlformats.org/officeDocument/2006/relationships/tags" Target="../tags/tag444.xml" /><Relationship Id="rId24" Type="http://schemas.openxmlformats.org/officeDocument/2006/relationships/tags" Target="../tags/tag445.xml" /><Relationship Id="rId25" Type="http://schemas.openxmlformats.org/officeDocument/2006/relationships/tags" Target="../tags/tag446.xml" /><Relationship Id="rId26" Type="http://schemas.openxmlformats.org/officeDocument/2006/relationships/tags" Target="../tags/tag447.xml" /><Relationship Id="rId27" Type="http://schemas.openxmlformats.org/officeDocument/2006/relationships/tags" Target="../tags/tag448.xml" /><Relationship Id="rId28" Type="http://schemas.openxmlformats.org/officeDocument/2006/relationships/tags" Target="../tags/tag449.xml" /><Relationship Id="rId29" Type="http://schemas.openxmlformats.org/officeDocument/2006/relationships/tags" Target="../tags/tag450.xml" /><Relationship Id="rId3" Type="http://schemas.openxmlformats.org/officeDocument/2006/relationships/tags" Target="../tags/tag424.xml" /><Relationship Id="rId30" Type="http://schemas.openxmlformats.org/officeDocument/2006/relationships/tags" Target="../tags/tag451.xml" /><Relationship Id="rId31" Type="http://schemas.openxmlformats.org/officeDocument/2006/relationships/tags" Target="../tags/tag452.xml" /><Relationship Id="rId32" Type="http://schemas.openxmlformats.org/officeDocument/2006/relationships/tags" Target="../tags/tag453.xml" /><Relationship Id="rId33" Type="http://schemas.openxmlformats.org/officeDocument/2006/relationships/tags" Target="../tags/tag454.xml" /><Relationship Id="rId34" Type="http://schemas.openxmlformats.org/officeDocument/2006/relationships/tags" Target="../tags/tag455.xml" /><Relationship Id="rId35" Type="http://schemas.openxmlformats.org/officeDocument/2006/relationships/tags" Target="../tags/tag456.xml" /><Relationship Id="rId36" Type="http://schemas.openxmlformats.org/officeDocument/2006/relationships/tags" Target="../tags/tag457.xml" /><Relationship Id="rId37" Type="http://schemas.openxmlformats.org/officeDocument/2006/relationships/tags" Target="../tags/tag458.xml" /><Relationship Id="rId38" Type="http://schemas.openxmlformats.org/officeDocument/2006/relationships/tags" Target="../tags/tag459.xml" /><Relationship Id="rId39" Type="http://schemas.openxmlformats.org/officeDocument/2006/relationships/tags" Target="../tags/tag460.xml" /><Relationship Id="rId4" Type="http://schemas.openxmlformats.org/officeDocument/2006/relationships/tags" Target="../tags/tag425.xml" /><Relationship Id="rId40" Type="http://schemas.openxmlformats.org/officeDocument/2006/relationships/tags" Target="../tags/tag461.xml" /><Relationship Id="rId41" Type="http://schemas.openxmlformats.org/officeDocument/2006/relationships/tags" Target="../tags/tag462.xml" /><Relationship Id="rId42" Type="http://schemas.openxmlformats.org/officeDocument/2006/relationships/tags" Target="../tags/tag463.xml" /><Relationship Id="rId43" Type="http://schemas.openxmlformats.org/officeDocument/2006/relationships/tags" Target="../tags/tag464.xml" /><Relationship Id="rId44" Type="http://schemas.openxmlformats.org/officeDocument/2006/relationships/tags" Target="../tags/tag465.xml" /><Relationship Id="rId45" Type="http://schemas.openxmlformats.org/officeDocument/2006/relationships/tags" Target="../tags/tag466.xml" /><Relationship Id="rId46" Type="http://schemas.openxmlformats.org/officeDocument/2006/relationships/tags" Target="../tags/tag467.xml" /><Relationship Id="rId47" Type="http://schemas.openxmlformats.org/officeDocument/2006/relationships/tags" Target="../tags/tag468.xml" /><Relationship Id="rId48" Type="http://schemas.openxmlformats.org/officeDocument/2006/relationships/tags" Target="../tags/tag469.xml" /><Relationship Id="rId49" Type="http://schemas.openxmlformats.org/officeDocument/2006/relationships/tags" Target="../tags/tag470.xml" /><Relationship Id="rId5" Type="http://schemas.openxmlformats.org/officeDocument/2006/relationships/tags" Target="../tags/tag426.xml" /><Relationship Id="rId50" Type="http://schemas.openxmlformats.org/officeDocument/2006/relationships/tags" Target="../tags/tag471.xml" /><Relationship Id="rId51" Type="http://schemas.openxmlformats.org/officeDocument/2006/relationships/tags" Target="../tags/tag472.xml" /><Relationship Id="rId52" Type="http://schemas.openxmlformats.org/officeDocument/2006/relationships/tags" Target="../tags/tag473.xml" /><Relationship Id="rId53" Type="http://schemas.openxmlformats.org/officeDocument/2006/relationships/tags" Target="../tags/tag474.xml" /><Relationship Id="rId54" Type="http://schemas.openxmlformats.org/officeDocument/2006/relationships/tags" Target="../tags/tag475.xml" /><Relationship Id="rId55" Type="http://schemas.openxmlformats.org/officeDocument/2006/relationships/tags" Target="../tags/tag476.xml" /><Relationship Id="rId56" Type="http://schemas.openxmlformats.org/officeDocument/2006/relationships/tags" Target="../tags/tag477.xml" /><Relationship Id="rId57" Type="http://schemas.openxmlformats.org/officeDocument/2006/relationships/tags" Target="../tags/tag478.xml" /><Relationship Id="rId58" Type="http://schemas.openxmlformats.org/officeDocument/2006/relationships/tags" Target="../tags/tag479.xml" /><Relationship Id="rId59" Type="http://schemas.openxmlformats.org/officeDocument/2006/relationships/image" Target="../media/image23.png" /><Relationship Id="rId6" Type="http://schemas.openxmlformats.org/officeDocument/2006/relationships/tags" Target="../tags/tag427.xml" /><Relationship Id="rId60" Type="http://schemas.openxmlformats.org/officeDocument/2006/relationships/tags" Target="../tags/tag480.xml" /><Relationship Id="rId61" Type="http://schemas.openxmlformats.org/officeDocument/2006/relationships/tags" Target="../tags/tag481.xml" /><Relationship Id="rId62" Type="http://schemas.openxmlformats.org/officeDocument/2006/relationships/tags" Target="../tags/tag482.xml" /><Relationship Id="rId63" Type="http://schemas.openxmlformats.org/officeDocument/2006/relationships/tags" Target="../tags/tag483.xml" /><Relationship Id="rId64" Type="http://schemas.openxmlformats.org/officeDocument/2006/relationships/tags" Target="../tags/tag484.xml" /><Relationship Id="rId65" Type="http://schemas.openxmlformats.org/officeDocument/2006/relationships/tags" Target="../tags/tag485.xml" /><Relationship Id="rId66" Type="http://schemas.openxmlformats.org/officeDocument/2006/relationships/tags" Target="../tags/tag486.xml" /><Relationship Id="rId67" Type="http://schemas.openxmlformats.org/officeDocument/2006/relationships/tags" Target="../tags/tag487.xml" /><Relationship Id="rId68" Type="http://schemas.openxmlformats.org/officeDocument/2006/relationships/tags" Target="../tags/tag488.xml" /><Relationship Id="rId69" Type="http://schemas.openxmlformats.org/officeDocument/2006/relationships/tags" Target="../tags/tag489.xml" /><Relationship Id="rId7" Type="http://schemas.openxmlformats.org/officeDocument/2006/relationships/tags" Target="../tags/tag428.xml" /><Relationship Id="rId70" Type="http://schemas.openxmlformats.org/officeDocument/2006/relationships/tags" Target="../tags/tag490.xml" /><Relationship Id="rId71" Type="http://schemas.openxmlformats.org/officeDocument/2006/relationships/tags" Target="../tags/tag491.xml" /><Relationship Id="rId72" Type="http://schemas.openxmlformats.org/officeDocument/2006/relationships/tags" Target="../tags/tag492.xml" /><Relationship Id="rId73" Type="http://schemas.openxmlformats.org/officeDocument/2006/relationships/tags" Target="../tags/tag493.xml" /><Relationship Id="rId74" Type="http://schemas.openxmlformats.org/officeDocument/2006/relationships/tags" Target="../tags/tag494.xml" /><Relationship Id="rId75" Type="http://schemas.openxmlformats.org/officeDocument/2006/relationships/tags" Target="../tags/tag495.xml" /><Relationship Id="rId76" Type="http://schemas.openxmlformats.org/officeDocument/2006/relationships/tags" Target="../tags/tag496.xml" /><Relationship Id="rId77" Type="http://schemas.openxmlformats.org/officeDocument/2006/relationships/tags" Target="../tags/tag497.xml" /><Relationship Id="rId78" Type="http://schemas.openxmlformats.org/officeDocument/2006/relationships/tags" Target="../tags/tag498.xml" /><Relationship Id="rId79" Type="http://schemas.openxmlformats.org/officeDocument/2006/relationships/tags" Target="../tags/tag499.xml" /><Relationship Id="rId8" Type="http://schemas.openxmlformats.org/officeDocument/2006/relationships/tags" Target="../tags/tag429.xml" /><Relationship Id="rId80" Type="http://schemas.openxmlformats.org/officeDocument/2006/relationships/tags" Target="../tags/tag500.xml" /><Relationship Id="rId81" Type="http://schemas.openxmlformats.org/officeDocument/2006/relationships/tags" Target="../tags/tag501.xml" /><Relationship Id="rId82" Type="http://schemas.openxmlformats.org/officeDocument/2006/relationships/tags" Target="../tags/tag502.xml" /><Relationship Id="rId83" Type="http://schemas.openxmlformats.org/officeDocument/2006/relationships/tags" Target="../tags/tag503.xml" /><Relationship Id="rId84" Type="http://schemas.openxmlformats.org/officeDocument/2006/relationships/tags" Target="../tags/tag504.xml" /><Relationship Id="rId85" Type="http://schemas.openxmlformats.org/officeDocument/2006/relationships/tags" Target="../tags/tag505.xml" /><Relationship Id="rId86" Type="http://schemas.openxmlformats.org/officeDocument/2006/relationships/tags" Target="../tags/tag506.xml" /><Relationship Id="rId9" Type="http://schemas.openxmlformats.org/officeDocument/2006/relationships/tags" Target="../tags/tag43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514.xml" /><Relationship Id="rId2" Type="http://schemas.openxmlformats.org/officeDocument/2006/relationships/tags" Target="../tags/tag507.xml" /><Relationship Id="rId3" Type="http://schemas.openxmlformats.org/officeDocument/2006/relationships/tags" Target="../tags/tag508.xml" /><Relationship Id="rId4" Type="http://schemas.openxmlformats.org/officeDocument/2006/relationships/tags" Target="../tags/tag509.xml" /><Relationship Id="rId5" Type="http://schemas.openxmlformats.org/officeDocument/2006/relationships/image" Target="../media/image11.png" /><Relationship Id="rId6" Type="http://schemas.openxmlformats.org/officeDocument/2006/relationships/tags" Target="../tags/tag510.xml" /><Relationship Id="rId7" Type="http://schemas.openxmlformats.org/officeDocument/2006/relationships/tags" Target="../tags/tag511.xml" /><Relationship Id="rId8" Type="http://schemas.openxmlformats.org/officeDocument/2006/relationships/tags" Target="../tags/tag512.xml" /><Relationship Id="rId9" Type="http://schemas.openxmlformats.org/officeDocument/2006/relationships/tags" Target="../tags/tag51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515.xml" /><Relationship Id="rId3" Type="http://schemas.openxmlformats.org/officeDocument/2006/relationships/tags" Target="../tags/tag516.xml" /><Relationship Id="rId4" Type="http://schemas.openxmlformats.org/officeDocument/2006/relationships/tags" Target="../tags/tag517.xml" /><Relationship Id="rId5" Type="http://schemas.openxmlformats.org/officeDocument/2006/relationships/tags" Target="../tags/tag518.xml" /><Relationship Id="rId6" Type="http://schemas.openxmlformats.org/officeDocument/2006/relationships/tags" Target="../tags/tag519.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527.xml" /><Relationship Id="rId2" Type="http://schemas.openxmlformats.org/officeDocument/2006/relationships/tags" Target="../tags/tag520.xml" /><Relationship Id="rId3" Type="http://schemas.openxmlformats.org/officeDocument/2006/relationships/tags" Target="../tags/tag521.xml" /><Relationship Id="rId4" Type="http://schemas.openxmlformats.org/officeDocument/2006/relationships/tags" Target="../tags/tag522.xml" /><Relationship Id="rId5" Type="http://schemas.openxmlformats.org/officeDocument/2006/relationships/image" Target="../media/image7.png" /><Relationship Id="rId6" Type="http://schemas.openxmlformats.org/officeDocument/2006/relationships/tags" Target="../tags/tag523.xml" /><Relationship Id="rId7" Type="http://schemas.openxmlformats.org/officeDocument/2006/relationships/tags" Target="../tags/tag524.xml" /><Relationship Id="rId8" Type="http://schemas.openxmlformats.org/officeDocument/2006/relationships/tags" Target="../tags/tag525.xml" /><Relationship Id="rId9" Type="http://schemas.openxmlformats.org/officeDocument/2006/relationships/tags" Target="../tags/tag52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94.xml" /><Relationship Id="rId11" Type="http://schemas.openxmlformats.org/officeDocument/2006/relationships/tags" Target="../tags/tag95.xml" /><Relationship Id="rId12" Type="http://schemas.openxmlformats.org/officeDocument/2006/relationships/tags" Target="../tags/tag96.xml" /><Relationship Id="rId13" Type="http://schemas.openxmlformats.org/officeDocument/2006/relationships/tags" Target="../tags/tag97.xml" /><Relationship Id="rId14" Type="http://schemas.openxmlformats.org/officeDocument/2006/relationships/tags" Target="../tags/tag98.xml" /><Relationship Id="rId15" Type="http://schemas.openxmlformats.org/officeDocument/2006/relationships/image" Target="../media/image2.jpeg" /><Relationship Id="rId16" Type="http://schemas.openxmlformats.org/officeDocument/2006/relationships/tags" Target="../tags/tag99.xml" /><Relationship Id="rId17" Type="http://schemas.openxmlformats.org/officeDocument/2006/relationships/tags" Target="../tags/tag100.xml" /><Relationship Id="rId2" Type="http://schemas.openxmlformats.org/officeDocument/2006/relationships/tags" Target="../tags/tag86.xml" /><Relationship Id="rId3" Type="http://schemas.openxmlformats.org/officeDocument/2006/relationships/tags" Target="../tags/tag87.xml" /><Relationship Id="rId4" Type="http://schemas.openxmlformats.org/officeDocument/2006/relationships/tags" Target="../tags/tag88.xml" /><Relationship Id="rId5" Type="http://schemas.openxmlformats.org/officeDocument/2006/relationships/tags" Target="../tags/tag89.xml" /><Relationship Id="rId6" Type="http://schemas.openxmlformats.org/officeDocument/2006/relationships/tags" Target="../tags/tag90.xml" /><Relationship Id="rId7" Type="http://schemas.openxmlformats.org/officeDocument/2006/relationships/tags" Target="../tags/tag91.xml" /><Relationship Id="rId8" Type="http://schemas.openxmlformats.org/officeDocument/2006/relationships/tags" Target="../tags/tag92.xml" /><Relationship Id="rId9" Type="http://schemas.openxmlformats.org/officeDocument/2006/relationships/tags" Target="../tags/tag9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528.xml" /><Relationship Id="rId3" Type="http://schemas.openxmlformats.org/officeDocument/2006/relationships/tags" Target="../tags/tag529.xml" /><Relationship Id="rId4" Type="http://schemas.openxmlformats.org/officeDocument/2006/relationships/tags" Target="../tags/tag530.xml" /><Relationship Id="rId5" Type="http://schemas.openxmlformats.org/officeDocument/2006/relationships/tags" Target="../tags/tag531.xml" /><Relationship Id="rId6" Type="http://schemas.openxmlformats.org/officeDocument/2006/relationships/tags" Target="../tags/tag53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540.xml" /><Relationship Id="rId11" Type="http://schemas.openxmlformats.org/officeDocument/2006/relationships/tags" Target="../tags/tag541.xml" /><Relationship Id="rId2" Type="http://schemas.openxmlformats.org/officeDocument/2006/relationships/tags" Target="../tags/tag533.xml" /><Relationship Id="rId3" Type="http://schemas.openxmlformats.org/officeDocument/2006/relationships/image" Target="../media/image3.jpeg" /><Relationship Id="rId4" Type="http://schemas.openxmlformats.org/officeDocument/2006/relationships/tags" Target="../tags/tag534.xml" /><Relationship Id="rId5" Type="http://schemas.openxmlformats.org/officeDocument/2006/relationships/tags" Target="../tags/tag535.xml" /><Relationship Id="rId6" Type="http://schemas.openxmlformats.org/officeDocument/2006/relationships/tags" Target="../tags/tag536.xml" /><Relationship Id="rId7" Type="http://schemas.openxmlformats.org/officeDocument/2006/relationships/tags" Target="../tags/tag537.xml" /><Relationship Id="rId8" Type="http://schemas.openxmlformats.org/officeDocument/2006/relationships/tags" Target="../tags/tag538.xml" /><Relationship Id="rId9" Type="http://schemas.openxmlformats.org/officeDocument/2006/relationships/tags" Target="../tags/tag539.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542.xml" /><Relationship Id="rId3" Type="http://schemas.openxmlformats.org/officeDocument/2006/relationships/tags" Target="../tags/tag543.xml" /><Relationship Id="rId4" Type="http://schemas.openxmlformats.org/officeDocument/2006/relationships/tags" Target="../tags/tag544.xml" /><Relationship Id="rId5" Type="http://schemas.openxmlformats.org/officeDocument/2006/relationships/tags" Target="../tags/tag545.xml" /><Relationship Id="rId6" Type="http://schemas.openxmlformats.org/officeDocument/2006/relationships/tags" Target="../tags/tag546.xml" /><Relationship Id="rId7" Type="http://schemas.openxmlformats.org/officeDocument/2006/relationships/tags" Target="../tags/tag547.xml" /><Relationship Id="rId8" Type="http://schemas.openxmlformats.org/officeDocument/2006/relationships/tags" Target="../tags/tag548.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557.xml" /><Relationship Id="rId11" Type="http://schemas.openxmlformats.org/officeDocument/2006/relationships/tags" Target="../tags/tag558.xml" /><Relationship Id="rId12" Type="http://schemas.openxmlformats.org/officeDocument/2006/relationships/tags" Target="../tags/tag559.xml" /><Relationship Id="rId13" Type="http://schemas.openxmlformats.org/officeDocument/2006/relationships/tags" Target="../tags/tag560.xml" /><Relationship Id="rId14" Type="http://schemas.openxmlformats.org/officeDocument/2006/relationships/image" Target="../media/image24.png" /><Relationship Id="rId15" Type="http://schemas.openxmlformats.org/officeDocument/2006/relationships/tags" Target="../tags/tag561.xml" /><Relationship Id="rId2" Type="http://schemas.openxmlformats.org/officeDocument/2006/relationships/tags" Target="../tags/tag549.xml" /><Relationship Id="rId3" Type="http://schemas.openxmlformats.org/officeDocument/2006/relationships/tags" Target="../tags/tag550.xml" /><Relationship Id="rId4" Type="http://schemas.openxmlformats.org/officeDocument/2006/relationships/tags" Target="../tags/tag551.xml" /><Relationship Id="rId5" Type="http://schemas.openxmlformats.org/officeDocument/2006/relationships/tags" Target="../tags/tag552.xml" /><Relationship Id="rId6" Type="http://schemas.openxmlformats.org/officeDocument/2006/relationships/tags" Target="../tags/tag553.xml" /><Relationship Id="rId7" Type="http://schemas.openxmlformats.org/officeDocument/2006/relationships/tags" Target="../tags/tag554.xml" /><Relationship Id="rId8" Type="http://schemas.openxmlformats.org/officeDocument/2006/relationships/tags" Target="../tags/tag555.xml" /><Relationship Id="rId9" Type="http://schemas.openxmlformats.org/officeDocument/2006/relationships/tags" Target="../tags/tag556.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570.xml" /><Relationship Id="rId11" Type="http://schemas.openxmlformats.org/officeDocument/2006/relationships/tags" Target="../tags/tag571.xml" /><Relationship Id="rId12" Type="http://schemas.openxmlformats.org/officeDocument/2006/relationships/image" Target="../media/image25.png" /><Relationship Id="rId13" Type="http://schemas.openxmlformats.org/officeDocument/2006/relationships/tags" Target="../tags/tag572.xml" /><Relationship Id="rId14" Type="http://schemas.openxmlformats.org/officeDocument/2006/relationships/tags" Target="../tags/tag573.xml" /><Relationship Id="rId15" Type="http://schemas.openxmlformats.org/officeDocument/2006/relationships/tags" Target="../tags/tag574.xml" /><Relationship Id="rId16" Type="http://schemas.openxmlformats.org/officeDocument/2006/relationships/tags" Target="../tags/tag575.xml" /><Relationship Id="rId17" Type="http://schemas.openxmlformats.org/officeDocument/2006/relationships/tags" Target="../tags/tag576.xml" /><Relationship Id="rId18" Type="http://schemas.openxmlformats.org/officeDocument/2006/relationships/tags" Target="../tags/tag577.xml" /><Relationship Id="rId19" Type="http://schemas.openxmlformats.org/officeDocument/2006/relationships/tags" Target="../tags/tag578.xml" /><Relationship Id="rId2" Type="http://schemas.openxmlformats.org/officeDocument/2006/relationships/tags" Target="../tags/tag562.xml" /><Relationship Id="rId20" Type="http://schemas.openxmlformats.org/officeDocument/2006/relationships/tags" Target="../tags/tag579.xml" /><Relationship Id="rId21" Type="http://schemas.openxmlformats.org/officeDocument/2006/relationships/tags" Target="../tags/tag580.xml" /><Relationship Id="rId22" Type="http://schemas.openxmlformats.org/officeDocument/2006/relationships/tags" Target="../tags/tag581.xml" /><Relationship Id="rId23" Type="http://schemas.openxmlformats.org/officeDocument/2006/relationships/tags" Target="../tags/tag582.xml" /><Relationship Id="rId24" Type="http://schemas.openxmlformats.org/officeDocument/2006/relationships/image" Target="../media/image26.png" /><Relationship Id="rId25" Type="http://schemas.openxmlformats.org/officeDocument/2006/relationships/tags" Target="../tags/tag583.xml" /><Relationship Id="rId26" Type="http://schemas.openxmlformats.org/officeDocument/2006/relationships/image" Target="../media/image27.png" /><Relationship Id="rId27" Type="http://schemas.openxmlformats.org/officeDocument/2006/relationships/tags" Target="../tags/tag584.xml" /><Relationship Id="rId3" Type="http://schemas.openxmlformats.org/officeDocument/2006/relationships/tags" Target="../tags/tag563.xml" /><Relationship Id="rId4" Type="http://schemas.openxmlformats.org/officeDocument/2006/relationships/tags" Target="../tags/tag564.xml" /><Relationship Id="rId5" Type="http://schemas.openxmlformats.org/officeDocument/2006/relationships/tags" Target="../tags/tag565.xml" /><Relationship Id="rId6" Type="http://schemas.openxmlformats.org/officeDocument/2006/relationships/tags" Target="../tags/tag566.xml" /><Relationship Id="rId7" Type="http://schemas.openxmlformats.org/officeDocument/2006/relationships/tags" Target="../tags/tag567.xml" /><Relationship Id="rId8" Type="http://schemas.openxmlformats.org/officeDocument/2006/relationships/tags" Target="../tags/tag568.xml" /><Relationship Id="rId9" Type="http://schemas.openxmlformats.org/officeDocument/2006/relationships/tags" Target="../tags/tag569.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585.xml" /><Relationship Id="rId3" Type="http://schemas.openxmlformats.org/officeDocument/2006/relationships/tags" Target="../tags/tag586.xml" /><Relationship Id="rId4" Type="http://schemas.openxmlformats.org/officeDocument/2006/relationships/tags" Target="../tags/tag587.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28.png" /><Relationship Id="rId11" Type="http://schemas.openxmlformats.org/officeDocument/2006/relationships/tags" Target="../tags/tag596.xml" /><Relationship Id="rId2" Type="http://schemas.openxmlformats.org/officeDocument/2006/relationships/tags" Target="../tags/tag588.xml" /><Relationship Id="rId3" Type="http://schemas.openxmlformats.org/officeDocument/2006/relationships/tags" Target="../tags/tag589.xml" /><Relationship Id="rId4" Type="http://schemas.openxmlformats.org/officeDocument/2006/relationships/tags" Target="../tags/tag590.xml" /><Relationship Id="rId5" Type="http://schemas.openxmlformats.org/officeDocument/2006/relationships/tags" Target="../tags/tag591.xml" /><Relationship Id="rId6" Type="http://schemas.openxmlformats.org/officeDocument/2006/relationships/tags" Target="../tags/tag592.xml" /><Relationship Id="rId7" Type="http://schemas.openxmlformats.org/officeDocument/2006/relationships/tags" Target="../tags/tag593.xml" /><Relationship Id="rId8" Type="http://schemas.openxmlformats.org/officeDocument/2006/relationships/tags" Target="../tags/tag594.xml" /><Relationship Id="rId9" Type="http://schemas.openxmlformats.org/officeDocument/2006/relationships/tags" Target="../tags/tag59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597.xml" /><Relationship Id="rId3" Type="http://schemas.openxmlformats.org/officeDocument/2006/relationships/tags" Target="../tags/tag598.xml" /><Relationship Id="rId4" Type="http://schemas.openxmlformats.org/officeDocument/2006/relationships/image" Target="../media/image29.png" /><Relationship Id="rId5" Type="http://schemas.openxmlformats.org/officeDocument/2006/relationships/tags" Target="../tags/tag59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09.xml" /><Relationship Id="rId2" Type="http://schemas.openxmlformats.org/officeDocument/2006/relationships/tags" Target="../tags/tag101.xml" /><Relationship Id="rId3" Type="http://schemas.openxmlformats.org/officeDocument/2006/relationships/tags" Target="../tags/tag102.xml" /><Relationship Id="rId4" Type="http://schemas.openxmlformats.org/officeDocument/2006/relationships/tags" Target="../tags/tag103.xml" /><Relationship Id="rId5" Type="http://schemas.openxmlformats.org/officeDocument/2006/relationships/tags" Target="../tags/tag104.xml" /><Relationship Id="rId6" Type="http://schemas.openxmlformats.org/officeDocument/2006/relationships/tags" Target="../tags/tag105.xml" /><Relationship Id="rId7" Type="http://schemas.openxmlformats.org/officeDocument/2006/relationships/tags" Target="../tags/tag106.xml" /><Relationship Id="rId8" Type="http://schemas.openxmlformats.org/officeDocument/2006/relationships/tags" Target="../tags/tag107.xml" /><Relationship Id="rId9" Type="http://schemas.openxmlformats.org/officeDocument/2006/relationships/tags" Target="../tags/tag10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17.xml" /><Relationship Id="rId2" Type="http://schemas.openxmlformats.org/officeDocument/2006/relationships/tags" Target="../tags/tag110.xml" /><Relationship Id="rId3" Type="http://schemas.openxmlformats.org/officeDocument/2006/relationships/image" Target="../media/image3.jpeg" /><Relationship Id="rId4" Type="http://schemas.openxmlformats.org/officeDocument/2006/relationships/tags" Target="../tags/tag111.xml" /><Relationship Id="rId5" Type="http://schemas.openxmlformats.org/officeDocument/2006/relationships/tags" Target="../tags/tag112.xml" /><Relationship Id="rId6" Type="http://schemas.openxmlformats.org/officeDocument/2006/relationships/tags" Target="../tags/tag113.xml" /><Relationship Id="rId7" Type="http://schemas.openxmlformats.org/officeDocument/2006/relationships/tags" Target="../tags/tag114.xml" /><Relationship Id="rId8" Type="http://schemas.openxmlformats.org/officeDocument/2006/relationships/tags" Target="../tags/tag115.xml" /><Relationship Id="rId9" Type="http://schemas.openxmlformats.org/officeDocument/2006/relationships/tags" Target="../tags/tag116.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25.xml" /><Relationship Id="rId11" Type="http://schemas.openxmlformats.org/officeDocument/2006/relationships/tags" Target="../tags/tag126.xml" /><Relationship Id="rId12" Type="http://schemas.openxmlformats.org/officeDocument/2006/relationships/tags" Target="../tags/tag127.xml" /><Relationship Id="rId13" Type="http://schemas.openxmlformats.org/officeDocument/2006/relationships/tags" Target="../tags/tag128.xml" /><Relationship Id="rId14" Type="http://schemas.openxmlformats.org/officeDocument/2006/relationships/image" Target="../media/image5.png" /><Relationship Id="rId15" Type="http://schemas.openxmlformats.org/officeDocument/2006/relationships/image" Target="../media/image6.svg" /><Relationship Id="rId16" Type="http://schemas.openxmlformats.org/officeDocument/2006/relationships/tags" Target="../tags/tag129.xml" /><Relationship Id="rId17" Type="http://schemas.openxmlformats.org/officeDocument/2006/relationships/image" Target="../media/image7.png" /><Relationship Id="rId18" Type="http://schemas.openxmlformats.org/officeDocument/2006/relationships/image" Target="../media/image8.svg" /><Relationship Id="rId19" Type="http://schemas.openxmlformats.org/officeDocument/2006/relationships/tags" Target="../tags/tag130.xml" /><Relationship Id="rId2" Type="http://schemas.openxmlformats.org/officeDocument/2006/relationships/tags" Target="../tags/tag118.xml" /><Relationship Id="rId20" Type="http://schemas.openxmlformats.org/officeDocument/2006/relationships/image" Target="../media/image9.png" /><Relationship Id="rId21" Type="http://schemas.openxmlformats.org/officeDocument/2006/relationships/image" Target="../media/image10.svg" /><Relationship Id="rId22" Type="http://schemas.openxmlformats.org/officeDocument/2006/relationships/tags" Target="../tags/tag131.xml" /><Relationship Id="rId23" Type="http://schemas.openxmlformats.org/officeDocument/2006/relationships/image" Target="../media/image11.png" /><Relationship Id="rId24" Type="http://schemas.openxmlformats.org/officeDocument/2006/relationships/image" Target="../media/image12.svg" /><Relationship Id="rId25" Type="http://schemas.openxmlformats.org/officeDocument/2006/relationships/tags" Target="../tags/tag132.xml" /><Relationship Id="rId26" Type="http://schemas.openxmlformats.org/officeDocument/2006/relationships/tags" Target="../tags/tag133.xml" /><Relationship Id="rId27" Type="http://schemas.openxmlformats.org/officeDocument/2006/relationships/tags" Target="../tags/tag134.xml" /><Relationship Id="rId3" Type="http://schemas.openxmlformats.org/officeDocument/2006/relationships/image" Target="../media/image4.jpeg" /><Relationship Id="rId4" Type="http://schemas.openxmlformats.org/officeDocument/2006/relationships/tags" Target="../tags/tag119.xml" /><Relationship Id="rId5" Type="http://schemas.openxmlformats.org/officeDocument/2006/relationships/tags" Target="../tags/tag120.xml" /><Relationship Id="rId6" Type="http://schemas.openxmlformats.org/officeDocument/2006/relationships/tags" Target="../tags/tag121.xml" /><Relationship Id="rId7" Type="http://schemas.openxmlformats.org/officeDocument/2006/relationships/tags" Target="../tags/tag122.xml" /><Relationship Id="rId8" Type="http://schemas.openxmlformats.org/officeDocument/2006/relationships/tags" Target="../tags/tag123.xml" /><Relationship Id="rId9" Type="http://schemas.openxmlformats.org/officeDocument/2006/relationships/tags" Target="../tags/tag12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41.xml" /><Relationship Id="rId11" Type="http://schemas.openxmlformats.org/officeDocument/2006/relationships/tags" Target="../tags/tag142.xml" /><Relationship Id="rId12" Type="http://schemas.openxmlformats.org/officeDocument/2006/relationships/tags" Target="../tags/tag143.xml" /><Relationship Id="rId2" Type="http://schemas.openxmlformats.org/officeDocument/2006/relationships/tags" Target="../tags/tag135.xml" /><Relationship Id="rId3" Type="http://schemas.openxmlformats.org/officeDocument/2006/relationships/tags" Target="../tags/tag136.xml" /><Relationship Id="rId4" Type="http://schemas.openxmlformats.org/officeDocument/2006/relationships/tags" Target="../tags/tag137.xml" /><Relationship Id="rId5" Type="http://schemas.openxmlformats.org/officeDocument/2006/relationships/tags" Target="../tags/tag138.xml" /><Relationship Id="rId6" Type="http://schemas.openxmlformats.org/officeDocument/2006/relationships/tags" Target="../tags/tag139.xml" /><Relationship Id="rId7" Type="http://schemas.openxmlformats.org/officeDocument/2006/relationships/image" Target="../media/image9.png" /><Relationship Id="rId8" Type="http://schemas.openxmlformats.org/officeDocument/2006/relationships/image" Target="../media/image10.svg" /><Relationship Id="rId9" Type="http://schemas.openxmlformats.org/officeDocument/2006/relationships/tags" Target="../tags/tag140.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oleObject" Target="../embeddings/oleObject2.bin" TargetMode="Internal" /><Relationship Id="rId11" Type="http://schemas.openxmlformats.org/officeDocument/2006/relationships/image" Target="../media/image14.png" /><Relationship Id="rId12" Type="http://schemas.openxmlformats.org/officeDocument/2006/relationships/tags" Target="../tags/tag150.xml" /><Relationship Id="rId13" Type="http://schemas.openxmlformats.org/officeDocument/2006/relationships/tags" Target="../tags/tag151.xml" /><Relationship Id="rId14" Type="http://schemas.openxmlformats.org/officeDocument/2006/relationships/tags" Target="../tags/tag152.xml" /><Relationship Id="rId15" Type="http://schemas.openxmlformats.org/officeDocument/2006/relationships/tags" Target="../tags/tag153.xml" /><Relationship Id="rId16" Type="http://schemas.openxmlformats.org/officeDocument/2006/relationships/tags" Target="../tags/tag154.xml" /><Relationship Id="rId17" Type="http://schemas.openxmlformats.org/officeDocument/2006/relationships/vmlDrawing" Target="../drawings/vmlDrawing1.vml" /><Relationship Id="rId2" Type="http://schemas.openxmlformats.org/officeDocument/2006/relationships/tags" Target="../tags/tag144.xml" /><Relationship Id="rId3" Type="http://schemas.openxmlformats.org/officeDocument/2006/relationships/tags" Target="../tags/tag145.xml" /><Relationship Id="rId4" Type="http://schemas.openxmlformats.org/officeDocument/2006/relationships/tags" Target="../tags/tag146.xml" /><Relationship Id="rId5" Type="http://schemas.openxmlformats.org/officeDocument/2006/relationships/tags" Target="../tags/tag147.xml" /><Relationship Id="rId6" Type="http://schemas.openxmlformats.org/officeDocument/2006/relationships/tags" Target="../tags/tag148.xml" /><Relationship Id="rId7" Type="http://schemas.openxmlformats.org/officeDocument/2006/relationships/oleObject" Target="../embeddings/oleObject1.bin" TargetMode="Internal" /><Relationship Id="rId8" Type="http://schemas.openxmlformats.org/officeDocument/2006/relationships/image" Target="../media/image13.png" /><Relationship Id="rId9" Type="http://schemas.openxmlformats.org/officeDocument/2006/relationships/tags" Target="../tags/tag149.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14.png" /><Relationship Id="rId11" Type="http://schemas.openxmlformats.org/officeDocument/2006/relationships/tags" Target="../tags/tag160.xml" /><Relationship Id="rId12" Type="http://schemas.openxmlformats.org/officeDocument/2006/relationships/tags" Target="../tags/tag161.xml" /><Relationship Id="rId13" Type="http://schemas.openxmlformats.org/officeDocument/2006/relationships/tags" Target="../tags/tag162.xml" /><Relationship Id="rId14" Type="http://schemas.openxmlformats.org/officeDocument/2006/relationships/tags" Target="../tags/tag163.xml" /><Relationship Id="rId15" Type="http://schemas.openxmlformats.org/officeDocument/2006/relationships/tags" Target="../tags/tag164.xml" /><Relationship Id="rId16" Type="http://schemas.openxmlformats.org/officeDocument/2006/relationships/tags" Target="../tags/tag165.xml" /><Relationship Id="rId17" Type="http://schemas.openxmlformats.org/officeDocument/2006/relationships/tags" Target="../tags/tag166.xml" /><Relationship Id="rId18" Type="http://schemas.openxmlformats.org/officeDocument/2006/relationships/tags" Target="../tags/tag167.xml" /><Relationship Id="rId19" Type="http://schemas.openxmlformats.org/officeDocument/2006/relationships/tags" Target="../tags/tag168.xml" /><Relationship Id="rId2" Type="http://schemas.openxmlformats.org/officeDocument/2006/relationships/tags" Target="../tags/tag155.xml" /><Relationship Id="rId20" Type="http://schemas.openxmlformats.org/officeDocument/2006/relationships/tags" Target="../tags/tag169.xml" /><Relationship Id="rId21" Type="http://schemas.openxmlformats.org/officeDocument/2006/relationships/tags" Target="../tags/tag170.xml" /><Relationship Id="rId22" Type="http://schemas.openxmlformats.org/officeDocument/2006/relationships/tags" Target="../tags/tag171.xml" /><Relationship Id="rId23" Type="http://schemas.openxmlformats.org/officeDocument/2006/relationships/tags" Target="../tags/tag172.xml" /><Relationship Id="rId24" Type="http://schemas.openxmlformats.org/officeDocument/2006/relationships/tags" Target="../tags/tag173.xml" /><Relationship Id="rId25" Type="http://schemas.openxmlformats.org/officeDocument/2006/relationships/tags" Target="../tags/tag174.xml" /><Relationship Id="rId26" Type="http://schemas.openxmlformats.org/officeDocument/2006/relationships/tags" Target="../tags/tag175.xml" /><Relationship Id="rId27" Type="http://schemas.openxmlformats.org/officeDocument/2006/relationships/tags" Target="../tags/tag176.xml" /><Relationship Id="rId28" Type="http://schemas.openxmlformats.org/officeDocument/2006/relationships/tags" Target="../tags/tag177.xml" /><Relationship Id="rId29" Type="http://schemas.openxmlformats.org/officeDocument/2006/relationships/tags" Target="../tags/tag178.xml" /><Relationship Id="rId3" Type="http://schemas.openxmlformats.org/officeDocument/2006/relationships/tags" Target="../tags/tag156.xml" /><Relationship Id="rId30" Type="http://schemas.openxmlformats.org/officeDocument/2006/relationships/tags" Target="../tags/tag179.xml" /><Relationship Id="rId31" Type="http://schemas.openxmlformats.org/officeDocument/2006/relationships/tags" Target="../tags/tag180.xml" /><Relationship Id="rId32" Type="http://schemas.openxmlformats.org/officeDocument/2006/relationships/tags" Target="../tags/tag181.xml" /><Relationship Id="rId33" Type="http://schemas.openxmlformats.org/officeDocument/2006/relationships/tags" Target="../tags/tag182.xml" /><Relationship Id="rId34" Type="http://schemas.openxmlformats.org/officeDocument/2006/relationships/tags" Target="../tags/tag183.xml" /><Relationship Id="rId35" Type="http://schemas.openxmlformats.org/officeDocument/2006/relationships/tags" Target="../tags/tag184.xml" /><Relationship Id="rId36" Type="http://schemas.openxmlformats.org/officeDocument/2006/relationships/tags" Target="../tags/tag185.xml" /><Relationship Id="rId37" Type="http://schemas.openxmlformats.org/officeDocument/2006/relationships/tags" Target="../tags/tag186.xml" /><Relationship Id="rId38" Type="http://schemas.openxmlformats.org/officeDocument/2006/relationships/tags" Target="../tags/tag187.xml" /><Relationship Id="rId39" Type="http://schemas.openxmlformats.org/officeDocument/2006/relationships/tags" Target="../tags/tag188.xml" /><Relationship Id="rId4" Type="http://schemas.openxmlformats.org/officeDocument/2006/relationships/tags" Target="../tags/tag157.xml" /><Relationship Id="rId40" Type="http://schemas.openxmlformats.org/officeDocument/2006/relationships/tags" Target="../tags/tag189.xml" /><Relationship Id="rId41" Type="http://schemas.openxmlformats.org/officeDocument/2006/relationships/tags" Target="../tags/tag190.xml" /><Relationship Id="rId42" Type="http://schemas.openxmlformats.org/officeDocument/2006/relationships/vmlDrawing" Target="../drawings/vmlDrawing2.vml" /><Relationship Id="rId5" Type="http://schemas.openxmlformats.org/officeDocument/2006/relationships/tags" Target="../tags/tag158.xml" /><Relationship Id="rId6" Type="http://schemas.openxmlformats.org/officeDocument/2006/relationships/oleObject" Target="../embeddings/oleObject3.bin" TargetMode="Internal" /><Relationship Id="rId7" Type="http://schemas.openxmlformats.org/officeDocument/2006/relationships/image" Target="../media/image13.png" /><Relationship Id="rId8" Type="http://schemas.openxmlformats.org/officeDocument/2006/relationships/tags" Target="../tags/tag159.xml" /><Relationship Id="rId9" Type="http://schemas.openxmlformats.org/officeDocument/2006/relationships/oleObject" Target="../embeddings/oleObject4.bin" TargetMode="Interna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97.xml" /><Relationship Id="rId11" Type="http://schemas.openxmlformats.org/officeDocument/2006/relationships/tags" Target="../tags/tag198.xml" /><Relationship Id="rId12" Type="http://schemas.openxmlformats.org/officeDocument/2006/relationships/tags" Target="../tags/tag199.xml" /><Relationship Id="rId13" Type="http://schemas.openxmlformats.org/officeDocument/2006/relationships/tags" Target="../tags/tag200.xml" /><Relationship Id="rId14" Type="http://schemas.openxmlformats.org/officeDocument/2006/relationships/tags" Target="../tags/tag201.xml" /><Relationship Id="rId15" Type="http://schemas.openxmlformats.org/officeDocument/2006/relationships/tags" Target="../tags/tag202.xml" /><Relationship Id="rId16" Type="http://schemas.openxmlformats.org/officeDocument/2006/relationships/tags" Target="../tags/tag203.xml" /><Relationship Id="rId17" Type="http://schemas.openxmlformats.org/officeDocument/2006/relationships/tags" Target="../tags/tag204.xml" /><Relationship Id="rId18" Type="http://schemas.openxmlformats.org/officeDocument/2006/relationships/tags" Target="../tags/tag205.xml" /><Relationship Id="rId19" Type="http://schemas.openxmlformats.org/officeDocument/2006/relationships/tags" Target="../tags/tag206.xml" /><Relationship Id="rId2" Type="http://schemas.openxmlformats.org/officeDocument/2006/relationships/tags" Target="../tags/tag191.xml" /><Relationship Id="rId20" Type="http://schemas.openxmlformats.org/officeDocument/2006/relationships/tags" Target="../tags/tag207.xml" /><Relationship Id="rId21" Type="http://schemas.openxmlformats.org/officeDocument/2006/relationships/tags" Target="../tags/tag208.xml" /><Relationship Id="rId22" Type="http://schemas.openxmlformats.org/officeDocument/2006/relationships/tags" Target="../tags/tag209.xml" /><Relationship Id="rId23" Type="http://schemas.openxmlformats.org/officeDocument/2006/relationships/tags" Target="../tags/tag210.xml" /><Relationship Id="rId24" Type="http://schemas.openxmlformats.org/officeDocument/2006/relationships/tags" Target="../tags/tag211.xml" /><Relationship Id="rId25" Type="http://schemas.openxmlformats.org/officeDocument/2006/relationships/tags" Target="../tags/tag212.xml" /><Relationship Id="rId26" Type="http://schemas.openxmlformats.org/officeDocument/2006/relationships/tags" Target="../tags/tag213.xml" /><Relationship Id="rId27" Type="http://schemas.openxmlformats.org/officeDocument/2006/relationships/tags" Target="../tags/tag214.xml" /><Relationship Id="rId28" Type="http://schemas.openxmlformats.org/officeDocument/2006/relationships/vmlDrawing" Target="../drawings/vmlDrawing3.vml" /><Relationship Id="rId3" Type="http://schemas.openxmlformats.org/officeDocument/2006/relationships/tags" Target="../tags/tag192.xml" /><Relationship Id="rId4" Type="http://schemas.openxmlformats.org/officeDocument/2006/relationships/tags" Target="../tags/tag193.xml" /><Relationship Id="rId5" Type="http://schemas.openxmlformats.org/officeDocument/2006/relationships/tags" Target="../tags/tag194.xml" /><Relationship Id="rId6" Type="http://schemas.openxmlformats.org/officeDocument/2006/relationships/oleObject" Target="../embeddings/oleObject5.bin" TargetMode="Internal" /><Relationship Id="rId7" Type="http://schemas.openxmlformats.org/officeDocument/2006/relationships/image" Target="../media/image13.png" /><Relationship Id="rId8" Type="http://schemas.openxmlformats.org/officeDocument/2006/relationships/tags" Target="../tags/tag195.xml" /><Relationship Id="rId9" Type="http://schemas.openxmlformats.org/officeDocument/2006/relationships/tags" Target="../tags/tag196.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aphicFrame>
        <p:nvGraphicFramePr>
          <p:cNvPr id="14" name="内容占位符 13"/>
          <p:cNvGraphicFramePr/>
          <p:nvPr>
            <p:ph idx="1"/>
            <p:custDataLst>
              <p:tags r:id="rId3"/>
            </p:custDataLst>
          </p:nvPr>
        </p:nvGraphicFramePr>
        <p:xfrm>
          <a:off x="1789430" y="816610"/>
          <a:ext cx="9231630" cy="5224780"/>
        </p:xfrm>
        <a:graphic>
          <a:graphicData uri="http://schemas.openxmlformats.org/drawingml/2006/chart">
            <c:chart xmlns:c="http://schemas.openxmlformats.org/drawingml/2006/chart" r:id="rId4"/>
          </a:graphicData>
        </a:graphic>
      </p:graphicFrame>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矩形 19"/>
          <p:cNvSpPr/>
          <p:nvPr>
            <p:custDataLst>
              <p:tags r:id="rId3"/>
            </p:custDataLst>
          </p:nvPr>
        </p:nvSpPr>
        <p:spPr>
          <a:xfrm>
            <a:off x="0" y="533400"/>
            <a:ext cx="508635"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grpSp>
        <p:nvGrpSpPr>
          <p:cNvPr id="2" name="Group 4"/>
          <p:cNvGrpSpPr/>
          <p:nvPr>
            <p:custDataLst>
              <p:tags r:id="rId4"/>
            </p:custDataLst>
          </p:nvPr>
        </p:nvGrpSpPr>
        <p:grpSpPr>
          <a:xfrm>
            <a:off x="2351088" y="3114675"/>
            <a:ext cx="649287" cy="646113"/>
            <a:chExt cx="409" cy="407"/>
          </a:xfrm>
        </p:grpSpPr>
        <p:sp>
          <p:nvSpPr>
            <p:cNvPr id="9245" name="Oval 5"/>
            <p:cNvSpPr/>
            <p:nvPr>
              <p:custDataLst>
                <p:tags r:id="rId5"/>
              </p:custDataLst>
            </p:nvPr>
          </p:nvSpPr>
          <p:spPr>
            <a:xfrm>
              <a:off x="0" y="0"/>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9246" name="Oval 6"/>
            <p:cNvSpPr/>
            <p:nvPr>
              <p:custDataLst>
                <p:tags r:id="rId6"/>
              </p:custDataLst>
            </p:nvPr>
          </p:nvSpPr>
          <p:spPr>
            <a:xfrm>
              <a:off x="1" y="226"/>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9247" name="Oval 7"/>
            <p:cNvSpPr/>
            <p:nvPr>
              <p:custDataLst>
                <p:tags r:id="rId7"/>
              </p:custDataLst>
            </p:nvPr>
          </p:nvSpPr>
          <p:spPr>
            <a:xfrm>
              <a:off x="137" y="317"/>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9248" name="Oval 8"/>
            <p:cNvSpPr/>
            <p:nvPr>
              <p:custDataLst>
                <p:tags r:id="rId8"/>
              </p:custDataLst>
            </p:nvPr>
          </p:nvSpPr>
          <p:spPr>
            <a:xfrm>
              <a:off x="318" y="226"/>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9249" name="Oval 9"/>
            <p:cNvSpPr/>
            <p:nvPr>
              <p:custDataLst>
                <p:tags r:id="rId9"/>
              </p:custDataLst>
            </p:nvPr>
          </p:nvSpPr>
          <p:spPr>
            <a:xfrm>
              <a:off x="273" y="45"/>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sp>
        <p:nvSpPr>
          <p:cNvPr id="9221" name="Text Box 10"/>
          <p:cNvSpPr txBox="1"/>
          <p:nvPr>
            <p:custDataLst>
              <p:tags r:id="rId10"/>
            </p:custDataLst>
          </p:nvPr>
        </p:nvSpPr>
        <p:spPr>
          <a:xfrm>
            <a:off x="4606290" y="1628775"/>
            <a:ext cx="6456045" cy="838835"/>
          </a:xfrm>
          <a:prstGeom prst="rect">
            <a:avLst/>
          </a:prstGeom>
          <a:noFill/>
          <a:ln w="9525">
            <a:noFill/>
          </a:ln>
        </p:spPr>
        <p:txBody>
          <a:bodyPr wrap="squar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35000"/>
              </a:lnSpc>
              <a:spcBef>
                <a:spcPct val="50000"/>
              </a:spcBef>
              <a:buClrTx/>
              <a:buSzTx/>
              <a:buFont typeface="Arial" panose="020b0604020202020204" pitchFamily="34" charset="0"/>
              <a:buNone/>
            </a:pPr>
            <a:r>
              <a:rPr lang="en-US" altLang="zh-CN" sz="3600" b="1">
                <a:solidFill>
                  <a:schemeClr val="tx1"/>
                </a:solidFill>
                <a:latin typeface="楷体" panose="02010609060101010101" charset="-122"/>
                <a:ea typeface="楷体" panose="02010609060101010101" charset="-122"/>
                <a:cs typeface="楷体" panose="02010609060101010101" charset="-122"/>
              </a:rPr>
              <a:t>1.</a:t>
            </a:r>
            <a:r>
              <a:rPr lang="zh-CN" altLang="en-US" sz="3600" b="1">
                <a:solidFill>
                  <a:schemeClr val="tx1"/>
                </a:solidFill>
                <a:latin typeface="楷体" panose="02010609060101010101" charset="-122"/>
                <a:ea typeface="楷体" panose="02010609060101010101" charset="-122"/>
                <a:cs typeface="楷体" panose="02010609060101010101" charset="-122"/>
              </a:rPr>
              <a:t>铜片上产生气泡,速率加快</a:t>
            </a:r>
            <a:endParaRPr lang="zh-CN" altLang="en-US" sz="3600" b="1">
              <a:solidFill>
                <a:schemeClr val="tx1"/>
              </a:solidFill>
              <a:latin typeface="楷体" panose="02010609060101010101" charset="-122"/>
              <a:ea typeface="楷体" panose="02010609060101010101" charset="-122"/>
              <a:cs typeface="楷体" panose="02010609060101010101" charset="-122"/>
            </a:endParaRPr>
          </a:p>
        </p:txBody>
      </p:sp>
      <p:sp>
        <p:nvSpPr>
          <p:cNvPr id="9222" name="WordArt 11"/>
          <p:cNvSpPr>
            <a:spLocks noTextEdit="1"/>
          </p:cNvSpPr>
          <p:nvPr>
            <p:custDataLst>
              <p:tags r:id="rId11"/>
            </p:custDataLst>
          </p:nvPr>
        </p:nvSpPr>
        <p:spPr>
          <a:xfrm>
            <a:off x="6373495" y="817563"/>
            <a:ext cx="1873250" cy="409575"/>
          </a:xfrm>
          <a:prstGeom prst="rect">
            <a:avLst/>
          </a:prstGeom>
        </p:spPr>
        <p:txBody>
          <a:bodyPr wrap="none" fromWordArt="1">
            <a:noAutofit/>
          </a:bodyPr>
          <a:lstStyle/>
          <a:p>
            <a:pPr algn="ctr"/>
            <a:r>
              <a:rPr lang="zh-CN" altLang="en-US" sz="4000" b="1">
                <a:solidFill>
                  <a:srgbClr val="C00000"/>
                </a:solidFill>
                <a:latin typeface="楷体" panose="02010609060101010101" charset="-122"/>
                <a:ea typeface="楷体" panose="02010609060101010101" charset="-122"/>
              </a:rPr>
              <a:t>实验现象</a:t>
            </a:r>
            <a:endParaRPr lang="zh-CN" altLang="en-US" sz="4000" b="1">
              <a:solidFill>
                <a:srgbClr val="C00000"/>
              </a:solidFill>
              <a:latin typeface="楷体" panose="02010609060101010101" charset="-122"/>
              <a:ea typeface="楷体" panose="02010609060101010101" charset="-122"/>
            </a:endParaRPr>
          </a:p>
        </p:txBody>
      </p:sp>
      <p:sp>
        <p:nvSpPr>
          <p:cNvPr id="8204" name="Rectangle 12"/>
          <p:cNvSpPr/>
          <p:nvPr>
            <p:custDataLst>
              <p:tags r:id="rId12"/>
            </p:custDataLst>
          </p:nvPr>
        </p:nvSpPr>
        <p:spPr>
          <a:xfrm>
            <a:off x="4606290" y="2611755"/>
            <a:ext cx="6238875" cy="645160"/>
          </a:xfrm>
          <a:prstGeom prst="rect">
            <a:avLst/>
          </a:prstGeom>
          <a:noFill/>
          <a:ln w="9525">
            <a:noFill/>
          </a:ln>
        </p:spPr>
        <p:txBody>
          <a:bodyPr wrap="squar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en-US" altLang="zh-CN" sz="3600" b="1">
                <a:solidFill>
                  <a:schemeClr val="tx1"/>
                </a:solidFill>
                <a:latin typeface="楷体" panose="02010609060101010101" charset="-122"/>
                <a:ea typeface="楷体" panose="02010609060101010101" charset="-122"/>
                <a:cs typeface="楷体" panose="02010609060101010101" charset="-122"/>
              </a:rPr>
              <a:t>2.</a:t>
            </a:r>
            <a:r>
              <a:rPr lang="zh-CN" altLang="en-US" sz="3600" b="1">
                <a:solidFill>
                  <a:schemeClr val="tx1"/>
                </a:solidFill>
                <a:latin typeface="楷体" panose="02010609060101010101" charset="-122"/>
                <a:ea typeface="楷体" panose="02010609060101010101" charset="-122"/>
                <a:cs typeface="楷体" panose="02010609060101010101" charset="-122"/>
              </a:rPr>
              <a:t>电流计发生偏转</a:t>
            </a:r>
            <a:endParaRPr lang="zh-CN" altLang="en-US" sz="3600" b="1">
              <a:solidFill>
                <a:schemeClr val="tx1"/>
              </a:solidFill>
              <a:latin typeface="楷体" panose="02010609060101010101" charset="-122"/>
              <a:ea typeface="楷体" panose="02010609060101010101" charset="-122"/>
              <a:cs typeface="楷体" panose="02010609060101010101" charset="-122"/>
            </a:endParaRPr>
          </a:p>
        </p:txBody>
      </p:sp>
      <p:sp>
        <p:nvSpPr>
          <p:cNvPr id="8206" name="Rectangle 14"/>
          <p:cNvSpPr/>
          <p:nvPr>
            <p:custDataLst>
              <p:tags r:id="rId13"/>
            </p:custDataLst>
          </p:nvPr>
        </p:nvSpPr>
        <p:spPr>
          <a:xfrm>
            <a:off x="3321685" y="5563553"/>
            <a:ext cx="6612255" cy="645160"/>
          </a:xfrm>
          <a:prstGeom prst="rect">
            <a:avLst/>
          </a:prstGeom>
          <a:noFill/>
          <a:ln w="9525">
            <a:noFill/>
          </a:ln>
        </p:spPr>
        <p:txBody>
          <a:bodyPr wrap="non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3600" b="1">
                <a:solidFill>
                  <a:srgbClr val="FF0000"/>
                </a:solidFill>
                <a:latin typeface="楷体" panose="02010609060101010101" charset="-122"/>
                <a:ea typeface="楷体" panose="02010609060101010101" charset="-122"/>
                <a:cs typeface="楷体" panose="02010609060101010101" charset="-122"/>
              </a:rPr>
              <a:t>★在这个过程中</a:t>
            </a:r>
            <a:r>
              <a:rPr lang="en-US" altLang="zh-CN" sz="3600" b="1">
                <a:solidFill>
                  <a:srgbClr val="FF0000"/>
                </a:solidFill>
                <a:latin typeface="楷体" panose="02010609060101010101" charset="-122"/>
                <a:ea typeface="楷体" panose="02010609060101010101" charset="-122"/>
                <a:cs typeface="楷体" panose="02010609060101010101" charset="-122"/>
              </a:rPr>
              <a:t>Cu</a:t>
            </a:r>
            <a:r>
              <a:rPr lang="zh-CN" altLang="en-US" sz="3600" b="1">
                <a:solidFill>
                  <a:srgbClr val="FF0000"/>
                </a:solidFill>
                <a:latin typeface="楷体" panose="02010609060101010101" charset="-122"/>
                <a:ea typeface="楷体" panose="02010609060101010101" charset="-122"/>
                <a:cs typeface="楷体" panose="02010609060101010101" charset="-122"/>
              </a:rPr>
              <a:t>起什么作用？</a:t>
            </a:r>
            <a:endParaRPr lang="zh-CN" altLang="en-US" sz="3600">
              <a:solidFill>
                <a:srgbClr val="FF0000"/>
              </a:solidFill>
              <a:latin typeface="楷体" panose="02010609060101010101" charset="-122"/>
              <a:ea typeface="楷体" panose="02010609060101010101" charset="-122"/>
              <a:cs typeface="楷体" panose="02010609060101010101" charset="-122"/>
            </a:endParaRPr>
          </a:p>
        </p:txBody>
      </p:sp>
      <p:sp>
        <p:nvSpPr>
          <p:cNvPr id="8207" name="Text Box 15"/>
          <p:cNvSpPr txBox="1"/>
          <p:nvPr>
            <p:custDataLst>
              <p:tags r:id="rId14"/>
            </p:custDataLst>
          </p:nvPr>
        </p:nvSpPr>
        <p:spPr>
          <a:xfrm>
            <a:off x="3317240" y="4837430"/>
            <a:ext cx="7234555" cy="645160"/>
          </a:xfrm>
          <a:prstGeom prst="rect">
            <a:avLst/>
          </a:prstGeom>
          <a:noFill/>
          <a:ln w="9525">
            <a:noFill/>
          </a:ln>
        </p:spPr>
        <p:txBody>
          <a:bodyPr wrap="squar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zh-CN" altLang="en-US" sz="3600" b="1">
                <a:solidFill>
                  <a:srgbClr val="FF0000"/>
                </a:solidFill>
                <a:latin typeface="楷体" panose="02010609060101010101" charset="-122"/>
                <a:ea typeface="楷体" panose="02010609060101010101" charset="-122"/>
              </a:rPr>
              <a:t>★电子能否从溶液中传递？</a:t>
            </a:r>
            <a:endParaRPr lang="zh-CN" altLang="en-US" sz="3600" b="1">
              <a:solidFill>
                <a:srgbClr val="FF0000"/>
              </a:solidFill>
              <a:latin typeface="楷体" panose="02010609060101010101" charset="-122"/>
              <a:ea typeface="楷体" panose="02010609060101010101" charset="-122"/>
            </a:endParaRPr>
          </a:p>
        </p:txBody>
      </p:sp>
      <p:sp>
        <p:nvSpPr>
          <p:cNvPr id="8211" name="Rectangle 19"/>
          <p:cNvSpPr/>
          <p:nvPr>
            <p:custDataLst>
              <p:tags r:id="rId15"/>
            </p:custDataLst>
          </p:nvPr>
        </p:nvSpPr>
        <p:spPr>
          <a:xfrm>
            <a:off x="4606290" y="3500755"/>
            <a:ext cx="6447790" cy="645160"/>
          </a:xfrm>
          <a:prstGeom prst="rect">
            <a:avLst/>
          </a:prstGeom>
          <a:noFill/>
          <a:ln w="9525">
            <a:noFill/>
          </a:ln>
        </p:spPr>
        <p:txBody>
          <a:bodyPr wrap="squar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en-US" altLang="zh-CN" sz="3600" b="1">
                <a:solidFill>
                  <a:schemeClr val="tx1"/>
                </a:solidFill>
                <a:latin typeface="楷体" panose="02010609060101010101" charset="-122"/>
                <a:ea typeface="楷体" panose="02010609060101010101" charset="-122"/>
                <a:cs typeface="楷体" panose="02010609060101010101" charset="-122"/>
              </a:rPr>
              <a:t>3.</a:t>
            </a:r>
            <a:r>
              <a:rPr lang="zh-CN" altLang="en-US" sz="3600" b="1">
                <a:solidFill>
                  <a:schemeClr val="tx1"/>
                </a:solidFill>
                <a:latin typeface="楷体" panose="02010609060101010101" charset="-122"/>
                <a:ea typeface="楷体" panose="02010609060101010101" charset="-122"/>
                <a:cs typeface="楷体" panose="02010609060101010101" charset="-122"/>
              </a:rPr>
              <a:t>锌片不断溶解</a:t>
            </a:r>
            <a:endParaRPr lang="zh-CN" altLang="en-US" sz="3600" b="1">
              <a:solidFill>
                <a:schemeClr val="tx1"/>
              </a:solidFill>
              <a:latin typeface="楷体" panose="02010609060101010101" charset="-122"/>
              <a:ea typeface="楷体" panose="02010609060101010101" charset="-122"/>
              <a:cs typeface="楷体" panose="02010609060101010101" charset="-122"/>
            </a:endParaRPr>
          </a:p>
        </p:txBody>
      </p:sp>
      <p:sp>
        <p:nvSpPr>
          <p:cNvPr id="9227" name="WordArt 20"/>
          <p:cNvSpPr>
            <a:spLocks noTextEdit="1"/>
          </p:cNvSpPr>
          <p:nvPr>
            <p:custDataLst>
              <p:tags r:id="rId16"/>
            </p:custDataLst>
          </p:nvPr>
        </p:nvSpPr>
        <p:spPr>
          <a:xfrm>
            <a:off x="9433560" y="5563870"/>
            <a:ext cx="2909570" cy="1040130"/>
          </a:xfrm>
          <a:prstGeom prst="rect">
            <a:avLst/>
          </a:prstGeom>
        </p:spPr>
        <p:txBody>
          <a:bodyPr wrap="none" fromWordArt="1">
            <a:noAutofit/>
          </a:bodyPr>
          <a:lstStyle/>
          <a:p>
            <a:pPr algn="ctr"/>
            <a:r>
              <a:rPr lang="zh-CN" altLang="en-US" sz="3600" b="1">
                <a:solidFill>
                  <a:srgbClr val="FF0000"/>
                </a:solidFill>
                <a:latin typeface="楷体" panose="02010609060101010101" charset="-122"/>
                <a:ea typeface="楷体" panose="02010609060101010101" charset="-122"/>
              </a:rPr>
              <a:t>能否替换？</a:t>
            </a:r>
            <a:endParaRPr lang="zh-CN" altLang="en-US" sz="3600" b="1">
              <a:solidFill>
                <a:srgbClr val="FF0000"/>
              </a:solidFill>
              <a:latin typeface="楷体" panose="02010609060101010101" charset="-122"/>
              <a:ea typeface="楷体" panose="02010609060101010101" charset="-122"/>
            </a:endParaRPr>
          </a:p>
        </p:txBody>
      </p:sp>
      <p:graphicFrame>
        <p:nvGraphicFramePr>
          <p:cNvPr id="9228" name="Object 21"/>
          <p:cNvGraphicFramePr>
            <a:graphicFrameLocks noChangeAspect="1"/>
          </p:cNvGraphicFramePr>
          <p:nvPr>
            <p:custDataLst>
              <p:tags r:id="rId17"/>
            </p:custDataLst>
          </p:nvPr>
        </p:nvGraphicFramePr>
        <p:xfrm>
          <a:off x="1270000" y="1819275"/>
          <a:ext cx="2200275" cy="2376488"/>
        </p:xfrm>
        <a:graphic>
          <a:graphicData uri="http://schemas.openxmlformats.org/presentationml/2006/ole">
            <mc:AlternateContent>
              <mc:Choice xmlns:v="urn:schemas-microsoft-com:vml" Requires="v">
                <p:oleObj spid="_x0000_s1043" r:id="rId18" imgW="2200275" imgH="3171825" progId="Paint.Picture">
                  <p:embed/>
                </p:oleObj>
              </mc:Choice>
              <mc:Fallback>
                <p:oleObj r:id="rId18" imgW="2200275" imgH="3171825" progId="Paint.Picture">
                  <p:embed/>
                  <p:pic>
                    <p:nvPicPr>
                      <p:cNvPr id="0" name="OLE substitute image"/>
                      <p:cNvPicPr/>
                      <p:nvPr/>
                    </p:nvPicPr>
                    <p:blipFill>
                      <a:blip r:embed="rId19"/>
                      <a:srcRect t="13614" b="11461"/>
                      <a:stretch>
                        <a:fillRect/>
                      </a:stretch>
                    </p:blipFill>
                    <p:spPr>
                      <a:xfrm>
                        <a:off x="1270000" y="1819275"/>
                        <a:ext cx="2200275" cy="2376488"/>
                      </a:xfrm>
                      <a:prstGeom prst="rect">
                        <a:avLst/>
                      </a:prstGeom>
                      <a:noFill/>
                      <a:ln w="38100">
                        <a:noFill/>
                        <a:miter/>
                      </a:ln>
                    </p:spPr>
                  </p:pic>
                </p:oleObj>
              </mc:Fallback>
            </mc:AlternateContent>
          </a:graphicData>
        </a:graphic>
      </p:graphicFrame>
      <p:grpSp>
        <p:nvGrpSpPr>
          <p:cNvPr id="3" name="Group 22"/>
          <p:cNvGrpSpPr/>
          <p:nvPr>
            <p:custDataLst>
              <p:tags r:id="rId20"/>
            </p:custDataLst>
          </p:nvPr>
        </p:nvGrpSpPr>
        <p:grpSpPr>
          <a:xfrm>
            <a:off x="2566988" y="3187700"/>
            <a:ext cx="358775" cy="431800"/>
            <a:chExt cx="227" cy="226"/>
          </a:xfrm>
        </p:grpSpPr>
        <p:sp>
          <p:nvSpPr>
            <p:cNvPr id="9243" name="Oval 23"/>
            <p:cNvSpPr/>
            <p:nvPr>
              <p:custDataLst>
                <p:tags r:id="rId21"/>
              </p:custDataLst>
            </p:nvPr>
          </p:nvSpPr>
          <p:spPr>
            <a:xfrm>
              <a:off x="0" y="0"/>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9244" name="Oval 24"/>
            <p:cNvSpPr/>
            <p:nvPr>
              <p:custDataLst>
                <p:tags r:id="rId22"/>
              </p:custDataLst>
            </p:nvPr>
          </p:nvSpPr>
          <p:spPr>
            <a:xfrm>
              <a:off x="136" y="136"/>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grpSp>
        <p:nvGrpSpPr>
          <p:cNvPr id="6" name="Group 25"/>
          <p:cNvGrpSpPr/>
          <p:nvPr>
            <p:custDataLst>
              <p:tags r:id="rId23"/>
            </p:custDataLst>
          </p:nvPr>
        </p:nvGrpSpPr>
        <p:grpSpPr>
          <a:xfrm>
            <a:off x="2422525" y="3259138"/>
            <a:ext cx="649288" cy="646112"/>
            <a:chExt cx="409" cy="407"/>
          </a:xfrm>
        </p:grpSpPr>
        <p:sp>
          <p:nvSpPr>
            <p:cNvPr id="9238" name="Oval 26"/>
            <p:cNvSpPr/>
            <p:nvPr>
              <p:custDataLst>
                <p:tags r:id="rId24"/>
              </p:custDataLst>
            </p:nvPr>
          </p:nvSpPr>
          <p:spPr>
            <a:xfrm>
              <a:off x="0" y="0"/>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9239" name="Oval 27"/>
            <p:cNvSpPr/>
            <p:nvPr>
              <p:custDataLst>
                <p:tags r:id="rId25"/>
              </p:custDataLst>
            </p:nvPr>
          </p:nvSpPr>
          <p:spPr>
            <a:xfrm>
              <a:off x="1" y="226"/>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9240" name="Oval 28"/>
            <p:cNvSpPr/>
            <p:nvPr>
              <p:custDataLst>
                <p:tags r:id="rId26"/>
              </p:custDataLst>
            </p:nvPr>
          </p:nvSpPr>
          <p:spPr>
            <a:xfrm>
              <a:off x="137" y="317"/>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9241" name="Oval 29"/>
            <p:cNvSpPr/>
            <p:nvPr>
              <p:custDataLst>
                <p:tags r:id="rId27"/>
              </p:custDataLst>
            </p:nvPr>
          </p:nvSpPr>
          <p:spPr>
            <a:xfrm>
              <a:off x="318" y="226"/>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9242" name="Oval 30"/>
            <p:cNvSpPr/>
            <p:nvPr>
              <p:custDataLst>
                <p:tags r:id="rId28"/>
              </p:custDataLst>
            </p:nvPr>
          </p:nvSpPr>
          <p:spPr>
            <a:xfrm>
              <a:off x="273" y="45"/>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grpSp>
        <p:nvGrpSpPr>
          <p:cNvPr id="7" name="Group 31"/>
          <p:cNvGrpSpPr/>
          <p:nvPr>
            <p:custDataLst>
              <p:tags r:id="rId29"/>
            </p:custDataLst>
          </p:nvPr>
        </p:nvGrpSpPr>
        <p:grpSpPr>
          <a:xfrm>
            <a:off x="2566988" y="3548063"/>
            <a:ext cx="358775" cy="358775"/>
            <a:chExt cx="227" cy="226"/>
          </a:xfrm>
        </p:grpSpPr>
        <p:sp>
          <p:nvSpPr>
            <p:cNvPr id="9236" name="Oval 32"/>
            <p:cNvSpPr/>
            <p:nvPr>
              <p:custDataLst>
                <p:tags r:id="rId30"/>
              </p:custDataLst>
            </p:nvPr>
          </p:nvSpPr>
          <p:spPr>
            <a:xfrm>
              <a:off x="0" y="0"/>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9237" name="Oval 33"/>
            <p:cNvSpPr/>
            <p:nvPr>
              <p:custDataLst>
                <p:tags r:id="rId31"/>
              </p:custDataLst>
            </p:nvPr>
          </p:nvSpPr>
          <p:spPr>
            <a:xfrm>
              <a:off x="136" y="136"/>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sp>
        <p:nvSpPr>
          <p:cNvPr id="8226" name="Line 34"/>
          <p:cNvSpPr/>
          <p:nvPr>
            <p:custDataLst>
              <p:tags r:id="rId32"/>
            </p:custDataLst>
          </p:nvPr>
        </p:nvSpPr>
        <p:spPr>
          <a:xfrm flipV="1">
            <a:off x="2278063" y="1963738"/>
            <a:ext cx="215900" cy="215900"/>
          </a:xfrm>
          <a:prstGeom prst="line">
            <a:avLst/>
          </a:prstGeom>
          <a:ln w="38100" cap="flat" cmpd="sng">
            <a:solidFill>
              <a:srgbClr val="FF0066"/>
            </a:solidFill>
            <a:prstDash val="solid"/>
            <a:headEnd type="none" w="med" len="med"/>
            <a:tailEnd type="triangle" w="med" len="med"/>
          </a:ln>
        </p:spPr>
        <p:txBody>
          <a:bodyPr/>
          <a:lstStyle/>
          <a:p/>
        </p:txBody>
      </p:sp>
      <p:sp>
        <p:nvSpPr>
          <p:cNvPr id="9233" name="Text Box 35"/>
          <p:cNvSpPr txBox="1"/>
          <p:nvPr>
            <p:custDataLst>
              <p:tags r:id="rId33"/>
            </p:custDataLst>
          </p:nvPr>
        </p:nvSpPr>
        <p:spPr>
          <a:xfrm>
            <a:off x="1488123" y="1171575"/>
            <a:ext cx="2016125" cy="579438"/>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3200" b="1">
                <a:solidFill>
                  <a:schemeClr val="tx1"/>
                </a:solidFill>
                <a:ea typeface="宋体" panose="02010600030101010101" pitchFamily="2" charset="-122"/>
              </a:rPr>
              <a:t>实验3</a:t>
            </a:r>
            <a:endParaRPr lang="zh-CN" altLang="en-US" sz="3200">
              <a:solidFill>
                <a:schemeClr val="tx1"/>
              </a:solidFill>
              <a:ea typeface="宋体" panose="02010600030101010101" pitchFamily="2" charset="-122"/>
            </a:endParaRPr>
          </a:p>
        </p:txBody>
      </p:sp>
      <p:sp>
        <p:nvSpPr>
          <p:cNvPr id="9234" name="Text Box 36"/>
          <p:cNvSpPr txBox="1"/>
          <p:nvPr>
            <p:custDataLst>
              <p:tags r:id="rId34"/>
            </p:custDataLst>
          </p:nvPr>
        </p:nvSpPr>
        <p:spPr>
          <a:xfrm>
            <a:off x="1558925" y="4051300"/>
            <a:ext cx="2233613" cy="579438"/>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3200" b="1">
                <a:solidFill>
                  <a:schemeClr val="tx1"/>
                </a:solidFill>
                <a:ea typeface="宋体" panose="02010600030101010101" pitchFamily="2" charset="-122"/>
              </a:rPr>
              <a:t>稀硫酸</a:t>
            </a:r>
            <a:endParaRPr lang="zh-CN" altLang="en-US" sz="3200">
              <a:solidFill>
                <a:schemeClr val="tx1"/>
              </a:solidFill>
              <a:ea typeface="宋体" panose="02010600030101010101" pitchFamily="2" charset="-122"/>
            </a:endParaRPr>
          </a:p>
        </p:txBody>
      </p:sp>
      <p:sp>
        <p:nvSpPr>
          <p:cNvPr id="8231" name="AutoShape 39"/>
          <p:cNvSpPr/>
          <p:nvPr>
            <p:custDataLst>
              <p:tags r:id="rId35"/>
            </p:custDataLst>
          </p:nvPr>
        </p:nvSpPr>
        <p:spPr>
          <a:xfrm>
            <a:off x="724535" y="4909820"/>
            <a:ext cx="1761490" cy="1299210"/>
          </a:xfrm>
          <a:prstGeom prst="wedgeRoundRectCallout">
            <a:avLst>
              <a:gd name="adj1" fmla="val 75847"/>
              <a:gd name="adj2" fmla="val -20381"/>
              <a:gd name="adj3" fmla="val 16667"/>
            </a:avLst>
          </a:prstGeom>
          <a:solidFill>
            <a:schemeClr val="accent1">
              <a:lumMod val="20000"/>
              <a:lumOff val="80000"/>
            </a:schemeClr>
          </a:solidFill>
          <a:ln w="9525" cap="flat" cmpd="sng">
            <a:solidFill>
              <a:schemeClr val="tx1"/>
            </a:solidFill>
            <a:prstDash val="solid"/>
            <a:miter/>
            <a:headEnd type="none" w="med" len="med"/>
            <a:tailEnd type="none" w="med" len="med"/>
          </a:ln>
        </p:spPr>
        <p:txBody>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zh-CN" altLang="en-US" sz="3600" b="1">
                <a:solidFill>
                  <a:srgbClr val="C00000"/>
                </a:solidFill>
                <a:latin typeface="楷体" panose="02010609060101010101" charset="-122"/>
                <a:ea typeface="楷体" panose="02010609060101010101" charset="-122"/>
              </a:rPr>
              <a:t>思考与交流</a:t>
            </a:r>
            <a:endParaRPr lang="zh-CN" altLang="en-US" sz="3600" b="1">
              <a:solidFill>
                <a:srgbClr val="C00000"/>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par>
                                <p:cTn id="14" presetID="64" presetClass="path" presetSubtype="0" repeatCount="indefinite" accel="50000" decel="50000" fill="hold" nodeType="withEffect">
                                  <p:stCondLst>
                                    <p:cond delay="0"/>
                                  </p:stCondLst>
                                  <p:childTnLst>
                                    <p:animMotion origin="layout" path="M 0.00782 -0.08372 L 0.004 -0.13066" pathEditMode="fixed" rAng="0" ptsTypes="AA">
                                      <p:cBhvr>
                                        <p:cTn id="15" dur="2000" fill="hold"/>
                                        <p:tgtEl>
                                          <p:spTgt spid="2"/>
                                        </p:tgtEl>
                                        <p:attrNameLst>
                                          <p:attrName>ppt_x</p:attrName>
                                          <p:attrName>ppt_y</p:attrName>
                                        </p:attrNameLst>
                                      </p:cBhvr>
                                    </p:animMotion>
                                  </p:childTnLst>
                                </p:cTn>
                              </p:par>
                              <p:par>
                                <p:cTn id="16" presetID="64" presetClass="path" presetSubtype="0" repeatCount="indefinite" accel="50000" decel="50000" fill="hold" nodeType="withEffect">
                                  <p:stCondLst>
                                    <p:cond delay="0"/>
                                  </p:stCondLst>
                                  <p:childTnLst>
                                    <p:animMotion origin="layout" path="M 2.77778E-06 2.6827E-07 L -0.00764 -0.03145" pathEditMode="relative" rAng="0" ptsTypes="AA">
                                      <p:cBhvr>
                                        <p:cTn id="17" dur="2000" fill="hold"/>
                                        <p:tgtEl>
                                          <p:spTgt spid="2"/>
                                        </p:tgtEl>
                                        <p:attrNameLst>
                                          <p:attrName>ppt_x</p:attrName>
                                          <p:attrName>ppt_y</p:attrName>
                                        </p:attrNameLst>
                                      </p:cBhvr>
                                    </p:animMotion>
                                  </p:childTnLst>
                                </p:cTn>
                              </p:par>
                              <p:par>
                                <p:cTn id="18" presetID="10" presetClass="entr" presetSubtype="0" repeatCount="1000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par>
                                <p:cTn id="21" presetID="64" presetClass="path" presetSubtype="0" repeatCount="indefinite" accel="50000" decel="50000" fill="hold" nodeType="withEffect">
                                  <p:stCondLst>
                                    <p:cond delay="0"/>
                                  </p:stCondLst>
                                  <p:childTnLst>
                                    <p:animMotion origin="layout" path="M -3.33333E-06 -2.74746E-06 L 0.01164 -0.03677" pathEditMode="relative" rAng="0" ptsTypes="AA">
                                      <p:cBhvr>
                                        <p:cTn id="22" dur="2000" fill="hold"/>
                                        <p:tgtEl>
                                          <p:spTgt spid="7"/>
                                        </p:tgtEl>
                                        <p:attrNameLst>
                                          <p:attrName>ppt_x</p:attrName>
                                          <p:attrName>ppt_y</p:attrName>
                                        </p:attrNameLst>
                                      </p:cBhvr>
                                      <p:rCtr x="600" y="-500"/>
                                    </p:animMotion>
                                  </p:childTnLst>
                                </p:cTn>
                              </p:par>
                              <p:par>
                                <p:cTn id="23" presetID="10" presetClass="entr" presetSubtype="0" repeatCount="1000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par>
                                <p:cTn id="26" presetID="64" presetClass="path" presetSubtype="0" repeatCount="indefinite" accel="50000" decel="50000" fill="hold" nodeType="withEffect">
                                  <p:stCondLst>
                                    <p:cond delay="0"/>
                                  </p:stCondLst>
                                  <p:childTnLst>
                                    <p:animMotion origin="layout" path="M -2.5E-06 -2.09066E-06 L 0.00382 -0.03145" pathEditMode="relative" rAng="0" ptsTypes="AA">
                                      <p:cBhvr>
                                        <p:cTn id="27" dur="2000" fill="hold"/>
                                        <p:tgtEl>
                                          <p:spTgt spid="3"/>
                                        </p:tgtEl>
                                        <p:attrNameLst>
                                          <p:attrName>ppt_x</p:attrName>
                                          <p:attrName>ppt_y</p:attrName>
                                        </p:attrNameLst>
                                      </p:cBhvr>
                                      <p:rCtr x="200" y="-1300"/>
                                    </p:animMotion>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par>
                                <p:cTn id="31" presetID="64" presetClass="path" presetSubtype="0" repeatCount="indefinite" accel="50000" decel="50000" fill="hold" nodeType="withEffect">
                                  <p:stCondLst>
                                    <p:cond delay="0"/>
                                  </p:stCondLst>
                                  <p:childTnLst>
                                    <p:animMotion origin="layout" path="M -2.5E-06 8.36607E-07 L 0.01198 -0.09938" pathEditMode="relative" rAng="0" ptsTypes="AA">
                                      <p:cBhvr>
                                        <p:cTn id="32" dur="2000" fill="hold"/>
                                        <p:tgtEl>
                                          <p:spTgt spid="6"/>
                                        </p:tgtEl>
                                        <p:attrNameLst>
                                          <p:attrName>ppt_x</p:attrName>
                                          <p:attrName>ppt_y</p:attrName>
                                        </p:attrNameLst>
                                      </p:cBhvr>
                                      <p:rCtr x="600" y="-3400"/>
                                    </p:animMotion>
                                  </p:childTnLst>
                                </p:cTn>
                              </p:par>
                              <p:par>
                                <p:cTn id="33" presetID="64" presetClass="path" presetSubtype="0" repeatCount="indefinite" accel="50000" decel="50000" fill="hold" nodeType="withEffect">
                                  <p:stCondLst>
                                    <p:cond delay="0"/>
                                  </p:stCondLst>
                                  <p:childTnLst>
                                    <p:animMotion origin="layout" path="M -3.61111E-06 -4.62445E-06 L -3.61111E-06 -0.09429" pathEditMode="relative" rAng="0" ptsTypes="AA">
                                      <p:cBhvr>
                                        <p:cTn id="34" dur="2000" fill="hold"/>
                                        <p:tgtEl>
                                          <p:spTgt spid="6"/>
                                        </p:tgtEl>
                                        <p:attrNameLst>
                                          <p:attrName>ppt_x</p:attrName>
                                          <p:attrName>ppt_y</p:attrName>
                                        </p:attrNameLst>
                                      </p:cBhvr>
                                      <p:rCtr x="0" y="-3100"/>
                                    </p:animMotion>
                                  </p:childTnLst>
                                </p:cTn>
                              </p:par>
                            </p:childTnLst>
                          </p:cTn>
                        </p:par>
                      </p:childTnLst>
                    </p:cTn>
                  </p:par>
                  <p:par>
                    <p:cTn id="35" fill="hold" nodeType="clickPar">
                      <p:stCondLst>
                        <p:cond delay="indefinite"/>
                      </p:stCondLst>
                      <p:childTnLst>
                        <p:par>
                          <p:cTn id="36" fill="hold" nodeType="afterGroup">
                            <p:stCondLst>
                              <p:cond delay="0"/>
                            </p:stCondLst>
                            <p:childTnLst>
                              <p:par>
                                <p:cTn id="37" presetID="21" presetClass="entr" presetSubtype="4" fill="hold" nodeType="clickEffect">
                                  <p:stCondLst>
                                    <p:cond delay="0"/>
                                  </p:stCondLst>
                                  <p:childTnLst>
                                    <p:set>
                                      <p:cBhvr>
                                        <p:cTn id="38" dur="1" fill="hold">
                                          <p:stCondLst>
                                            <p:cond delay="0"/>
                                          </p:stCondLst>
                                        </p:cTn>
                                        <p:tgtEl>
                                          <p:spTgt spid="8226"/>
                                        </p:tgtEl>
                                        <p:attrNameLst>
                                          <p:attrName>style.visibility</p:attrName>
                                        </p:attrNameLst>
                                      </p:cBhvr>
                                      <p:to>
                                        <p:strVal val="visible"/>
                                      </p:to>
                                    </p:set>
                                    <p:animEffect transition="in" filter="wheel(4)">
                                      <p:cBhvr>
                                        <p:cTn id="39" dur="2000"/>
                                        <p:tgtEl>
                                          <p:spTgt spid="8226"/>
                                        </p:tgtEl>
                                      </p:cBhvr>
                                    </p:animEffect>
                                  </p:childTnLst>
                                </p:cTn>
                              </p:par>
                            </p:childTnLst>
                          </p:cTn>
                        </p:par>
                      </p:childTnLst>
                    </p:cTn>
                  </p:par>
                  <p:par>
                    <p:cTn id="40" fill="hold" nodeType="clickPar">
                      <p:stCondLst>
                        <p:cond delay="indefinite"/>
                      </p:stCondLst>
                      <p:childTnLst>
                        <p:par>
                          <p:cTn id="41" fill="hold" nodeType="afterGroup">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8204"/>
                                        </p:tgtEl>
                                        <p:attrNameLst>
                                          <p:attrName>style.visibility</p:attrName>
                                        </p:attrNameLst>
                                      </p:cBhvr>
                                      <p:to>
                                        <p:strVal val="visible"/>
                                      </p:to>
                                    </p:set>
                                    <p:animEffect transition="in" filter="checkerboard(across)">
                                      <p:cBhvr>
                                        <p:cTn id="44" dur="500"/>
                                        <p:tgtEl>
                                          <p:spTgt spid="8204"/>
                                        </p:tgtEl>
                                      </p:cBhvr>
                                    </p:animEffect>
                                  </p:childTnLst>
                                </p:cTn>
                              </p:par>
                            </p:childTnLst>
                          </p:cTn>
                        </p:par>
                      </p:childTnLst>
                    </p:cTn>
                  </p:par>
                  <p:par>
                    <p:cTn id="45" fill="hold" nodeType="clickPar">
                      <p:stCondLst>
                        <p:cond delay="indefinite"/>
                      </p:stCondLst>
                      <p:childTnLst>
                        <p:par>
                          <p:cTn id="46" fill="hold" nodeType="after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211"/>
                                        </p:tgtEl>
                                        <p:attrNameLst>
                                          <p:attrName>style.visibility</p:attrName>
                                        </p:attrNameLst>
                                      </p:cBhvr>
                                      <p:to>
                                        <p:strVal val="visible"/>
                                      </p:to>
                                    </p:set>
                                    <p:animEffect transition="in" filter="blinds(horizontal)">
                                      <p:cBhvr>
                                        <p:cTn id="49" dur="500"/>
                                        <p:tgtEl>
                                          <p:spTgt spid="8211"/>
                                        </p:tgtEl>
                                      </p:cBhvr>
                                    </p:animEffect>
                                  </p:childTnLst>
                                </p:cTn>
                              </p:par>
                            </p:childTnLst>
                          </p:cTn>
                        </p:par>
                      </p:childTnLst>
                    </p:cTn>
                  </p:par>
                  <p:par>
                    <p:cTn id="50" fill="hold" nodeType="clickPar">
                      <p:stCondLst>
                        <p:cond delay="indefinite"/>
                      </p:stCondLst>
                      <p:childTnLst>
                        <p:par>
                          <p:cTn id="51" fill="hold" nodeType="afterGroup">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8231"/>
                                        </p:tgtEl>
                                        <p:attrNameLst>
                                          <p:attrName>style.visibility</p:attrName>
                                        </p:attrNameLst>
                                      </p:cBhvr>
                                      <p:to>
                                        <p:strVal val="visible"/>
                                      </p:to>
                                    </p:set>
                                    <p:animEffect transition="in" filter="barn(inHorizontal)">
                                      <p:cBhvr>
                                        <p:cTn id="54" dur="500"/>
                                        <p:tgtEl>
                                          <p:spTgt spid="8231"/>
                                        </p:tgtEl>
                                      </p:cBhvr>
                                    </p:animEffect>
                                  </p:childTnLst>
                                </p:cTn>
                              </p:par>
                            </p:childTnLst>
                          </p:cTn>
                        </p:par>
                        <p:par>
                          <p:cTn id="55" fill="hold" nodeType="afterGroup">
                            <p:stCondLst>
                              <p:cond delay="500"/>
                            </p:stCondLst>
                            <p:childTnLst>
                              <p:par>
                                <p:cTn id="56" presetID="3" presetClass="entr" presetSubtype="10" fill="hold" grpId="0" nodeType="afterEffect">
                                  <p:stCondLst>
                                    <p:cond delay="0"/>
                                  </p:stCondLst>
                                  <p:childTnLst>
                                    <p:set>
                                      <p:cBhvr>
                                        <p:cTn id="57" dur="1" fill="hold">
                                          <p:stCondLst>
                                            <p:cond delay="0"/>
                                          </p:stCondLst>
                                        </p:cTn>
                                        <p:tgtEl>
                                          <p:spTgt spid="8207"/>
                                        </p:tgtEl>
                                        <p:attrNameLst>
                                          <p:attrName>style.visibility</p:attrName>
                                        </p:attrNameLst>
                                      </p:cBhvr>
                                      <p:to>
                                        <p:strVal val="visible"/>
                                      </p:to>
                                    </p:set>
                                    <p:animEffect transition="in" filter="blinds(horizontal)">
                                      <p:cBhvr>
                                        <p:cTn id="58" dur="500"/>
                                        <p:tgtEl>
                                          <p:spTgt spid="8207"/>
                                        </p:tgtEl>
                                      </p:cBhvr>
                                    </p:animEffect>
                                  </p:childTnLst>
                                </p:cTn>
                              </p:par>
                            </p:childTnLst>
                          </p:cTn>
                        </p:par>
                        <p:par>
                          <p:cTn id="59" fill="hold" nodeType="afterGroup">
                            <p:stCondLst>
                              <p:cond delay="1000"/>
                            </p:stCondLst>
                            <p:childTnLst>
                              <p:par>
                                <p:cTn id="60" presetID="3" presetClass="entr" presetSubtype="10" fill="hold" grpId="0" nodeType="afterEffect">
                                  <p:stCondLst>
                                    <p:cond delay="0"/>
                                  </p:stCondLst>
                                  <p:childTnLst>
                                    <p:set>
                                      <p:cBhvr>
                                        <p:cTn id="61" dur="1" fill="hold">
                                          <p:stCondLst>
                                            <p:cond delay="0"/>
                                          </p:stCondLst>
                                        </p:cTn>
                                        <p:tgtEl>
                                          <p:spTgt spid="8206"/>
                                        </p:tgtEl>
                                        <p:attrNameLst>
                                          <p:attrName>style.visibility</p:attrName>
                                        </p:attrNameLst>
                                      </p:cBhvr>
                                      <p:to>
                                        <p:strVal val="visible"/>
                                      </p:to>
                                    </p:set>
                                    <p:animEffect transition="in" filter="blinds(horizontal)">
                                      <p:cBhvr>
                                        <p:cTn id="62" dur="500"/>
                                        <p:tgtEl>
                                          <p:spTgt spid="8206"/>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9227"/>
                                        </p:tgtEl>
                                        <p:attrNameLst>
                                          <p:attrName>style.visibility</p:attrName>
                                        </p:attrNameLst>
                                      </p:cBhvr>
                                      <p:to>
                                        <p:strVal val="visible"/>
                                      </p:to>
                                    </p:set>
                                    <p:animEffect transition="in" filter="box(in)">
                                      <p:cBhvr>
                                        <p:cTn id="67"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p:bldP spid="8206" grpId="0"/>
      <p:bldP spid="8207" grpId="0"/>
      <p:bldP spid="8211" grpId="0"/>
      <p:bldP spid="8231" grpId="0"/>
      <p:bldP spid="9222" grpId="0"/>
      <p:bldP spid="922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pSp>
        <p:nvGrpSpPr>
          <p:cNvPr id="2" name="组合 1"/>
          <p:cNvGrpSpPr/>
          <p:nvPr>
            <p:custDataLst>
              <p:tags r:id="rId3"/>
            </p:custDataLst>
          </p:nvPr>
        </p:nvGrpSpPr>
        <p:grpSpPr>
          <a:xfrm>
            <a:off x="4168140" y="2329180"/>
            <a:ext cx="1080000" cy="1080000"/>
            <a:chOff x="3307" y="3667"/>
            <a:chExt cx="1701" cy="1701"/>
          </a:xfrm>
        </p:grpSpPr>
        <p:sp>
          <p:nvSpPr>
            <p:cNvPr id="3" name="圆角矩形 2"/>
            <p:cNvSpPr/>
            <p:nvPr>
              <p:custDataLst>
                <p:tags r:id="rId4"/>
              </p:custDataLst>
            </p:nvPr>
          </p:nvSpPr>
          <p:spPr>
            <a:xfrm>
              <a:off x="3307" y="3667"/>
              <a:ext cx="1701" cy="1701"/>
            </a:xfrm>
            <a:prstGeom prst="round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pic>
          <p:nvPicPr>
            <p:cNvPr id="28" name="图片 27" descr="C:\Users\Administrator\Desktop\_历史小.svg_历史小"/>
            <p:cNvPicPr>
              <a:picLocks noChangeAspect="1"/>
            </p:cNvPicPr>
            <p:nvPr>
              <p:custDataLst>
                <p:tags r:id="rId6"/>
              </p:custDataLst>
            </p:nvPr>
          </p:nvPicPr>
          <p:blipFill>
            <a:blip r:embed="rId5"/>
            <a:stretch>
              <a:fillRect/>
            </a:stretch>
          </p:blipFill>
          <p:spPr>
            <a:xfrm>
              <a:off x="3449" y="3809"/>
              <a:ext cx="1416" cy="1417"/>
            </a:xfrm>
            <a:prstGeom prst="rect">
              <a:avLst/>
            </a:prstGeom>
          </p:spPr>
        </p:pic>
      </p:grpSp>
      <p:sp>
        <p:nvSpPr>
          <p:cNvPr id="30" name="矩形 29"/>
          <p:cNvSpPr/>
          <p:nvPr>
            <p:custDataLst>
              <p:tags r:id="rId7"/>
            </p:custDataLst>
          </p:nvPr>
        </p:nvSpPr>
        <p:spPr>
          <a:xfrm>
            <a:off x="-8255" y="6462000"/>
            <a:ext cx="12198350" cy="396000"/>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21" name="文本框 20"/>
          <p:cNvSpPr txBox="1"/>
          <p:nvPr>
            <p:custDataLst>
              <p:tags r:id="rId8"/>
            </p:custDataLst>
          </p:nvPr>
        </p:nvSpPr>
        <p:spPr>
          <a:xfrm>
            <a:off x="6090920" y="2778760"/>
            <a:ext cx="3640455" cy="629920"/>
          </a:xfrm>
          <a:prstGeom prst="rect">
            <a:avLst/>
          </a:prstGeom>
          <a:noFill/>
        </p:spPr>
        <p:txBody>
          <a:bodyPr wrap="square" rtlCol="0">
            <a:spAutoFit/>
          </a:bodyPr>
          <a:lstStyle/>
          <a:p>
            <a:pPr algn="l"/>
            <a:r>
              <a:rPr lang="zh-CN" altLang="zh-CN" sz="3500">
                <a:solidFill>
                  <a:srgbClr val="FF4A01"/>
                </a:solidFill>
                <a:ea typeface="阿里巴巴普惠体-R" panose="00020600040101010101" pitchFamily="18" charset="-122"/>
              </a:rPr>
              <a:t>原理</a:t>
            </a:r>
            <a:endParaRPr lang="zh-CN" altLang="zh-CN" sz="3500">
              <a:solidFill>
                <a:srgbClr val="FF4A01"/>
              </a:solidFill>
              <a:ea typeface="阿里巴巴普惠体-R" panose="00020600040101010101" pitchFamily="18" charset="-122"/>
            </a:endParaRPr>
          </a:p>
        </p:txBody>
      </p:sp>
      <p:sp>
        <p:nvSpPr>
          <p:cNvPr id="8" name="文本框 7"/>
          <p:cNvSpPr txBox="1"/>
          <p:nvPr>
            <p:custDataLst>
              <p:tags r:id="rId9"/>
            </p:custDataLst>
          </p:nvPr>
        </p:nvSpPr>
        <p:spPr>
          <a:xfrm>
            <a:off x="6090920" y="2257425"/>
            <a:ext cx="3640455" cy="521970"/>
          </a:xfrm>
          <a:prstGeom prst="rect">
            <a:avLst/>
          </a:prstGeom>
          <a:noFill/>
        </p:spPr>
        <p:txBody>
          <a:bodyPr wrap="square" rtlCol="0">
            <a:spAutoFit/>
          </a:bodyPr>
          <a:lstStyle/>
          <a:p>
            <a:pPr algn="l"/>
            <a:r>
              <a:rPr lang="en-US" altLang="zh-CN" sz="2800">
                <a:solidFill>
                  <a:srgbClr val="FF4A01"/>
                </a:solidFill>
                <a:ea typeface="阿里巴巴普惠体-R" panose="00020600040101010101" pitchFamily="18" charset="-122"/>
              </a:rPr>
              <a:t>PART02</a:t>
            </a:r>
            <a:endParaRPr lang="en-US" altLang="zh-CN" sz="2800">
              <a:solidFill>
                <a:srgbClr val="FF4A01"/>
              </a:solidFill>
              <a:ea typeface="阿里巴巴普惠体-R" panose="00020600040101010101" pitchFamily="18" charset="-122"/>
            </a:endParaRPr>
          </a:p>
        </p:txBody>
      </p:sp>
      <p:cxnSp>
        <p:nvCxnSpPr>
          <p:cNvPr id="9" name="直接连接符 8"/>
          <p:cNvCxnSpPr/>
          <p:nvPr>
            <p:custDataLst>
              <p:tags r:id="rId10"/>
            </p:custDataLst>
          </p:nvPr>
        </p:nvCxnSpPr>
        <p:spPr>
          <a:xfrm flipH="1">
            <a:off x="5669280" y="2209800"/>
            <a:ext cx="0" cy="1409700"/>
          </a:xfrm>
          <a:prstGeom prst="line">
            <a:avLst/>
          </a:prstGeom>
          <a:ln>
            <a:solidFill>
              <a:srgbClr val="FF4A0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u"/>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3" name="圆角矩形 12"/>
          <p:cNvSpPr/>
          <p:nvPr>
            <p:custDataLst>
              <p:tags r:id="rId3"/>
            </p:custDataLst>
          </p:nvPr>
        </p:nvSpPr>
        <p:spPr>
          <a:xfrm>
            <a:off x="3957955" y="2701925"/>
            <a:ext cx="6729730" cy="30657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custDataLst>
              <p:tags r:id="rId4"/>
            </p:custDataLst>
          </p:nvPr>
        </p:nvSpPr>
        <p:spPr>
          <a:xfrm>
            <a:off x="0" y="533400"/>
            <a:ext cx="508635"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4" name="矩形 3"/>
          <p:cNvSpPr/>
          <p:nvPr>
            <p:custDataLst>
              <p:tags r:id="rId5"/>
            </p:custDataLst>
          </p:nvPr>
        </p:nvSpPr>
        <p:spPr>
          <a:xfrm>
            <a:off x="539750" y="533400"/>
            <a:ext cx="108000"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10242" name="Text Box 2"/>
          <p:cNvSpPr txBox="1"/>
          <p:nvPr>
            <p:custDataLst>
              <p:tags r:id="rId6"/>
            </p:custDataLst>
          </p:nvPr>
        </p:nvSpPr>
        <p:spPr>
          <a:xfrm>
            <a:off x="1305243" y="5911215"/>
            <a:ext cx="1152525" cy="457200"/>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zh-CN" altLang="en-US" sz="2400" b="1">
                <a:solidFill>
                  <a:schemeClr val="tx1"/>
                </a:solidFill>
                <a:latin typeface="Times New Roman" panose="02020603050405020304" pitchFamily="18" charset="0"/>
                <a:ea typeface="宋体" panose="02010600030101010101" pitchFamily="2" charset="-122"/>
              </a:rPr>
              <a:t>稀硫酸</a:t>
            </a:r>
            <a:endParaRPr lang="zh-CN" altLang="en-US" sz="2400" b="1">
              <a:solidFill>
                <a:schemeClr val="tx1"/>
              </a:solidFill>
              <a:latin typeface="Times New Roman" panose="02020603050405020304" pitchFamily="18" charset="0"/>
              <a:ea typeface="宋体" panose="02010600030101010101" pitchFamily="2" charset="-122"/>
            </a:endParaRPr>
          </a:p>
        </p:txBody>
      </p:sp>
      <p:grpSp>
        <p:nvGrpSpPr>
          <p:cNvPr id="10243" name="Group 3"/>
          <p:cNvGrpSpPr/>
          <p:nvPr>
            <p:custDataLst>
              <p:tags r:id="rId7"/>
            </p:custDataLst>
          </p:nvPr>
        </p:nvGrpSpPr>
        <p:grpSpPr>
          <a:xfrm>
            <a:off x="657543" y="2526665"/>
            <a:ext cx="593725" cy="3024188"/>
            <a:chExt cx="692" cy="1892"/>
          </a:xfrm>
        </p:grpSpPr>
        <p:sp>
          <p:nvSpPr>
            <p:cNvPr id="10309" name="Rectangle 4"/>
            <p:cNvSpPr/>
            <p:nvPr>
              <p:custDataLst>
                <p:tags r:id="rId8"/>
              </p:custDataLst>
            </p:nvPr>
          </p:nvSpPr>
          <p:spPr>
            <a:xfrm>
              <a:off x="419" y="78"/>
              <a:ext cx="273" cy="1814"/>
            </a:xfrm>
            <a:prstGeom prst="rect">
              <a:avLst/>
            </a:prstGeom>
            <a:gradFill rotWithShape="1">
              <a:gsLst>
                <a:gs pos="0">
                  <a:srgbClr val="666666"/>
                </a:gs>
                <a:gs pos="50000">
                  <a:srgbClr val="DDDDDD"/>
                </a:gs>
                <a:gs pos="100000">
                  <a:srgbClr val="666666"/>
                </a:gs>
              </a:gsLst>
              <a:lin ang="0" scaled="1"/>
            </a:gradFill>
            <a:ln w="9525">
              <a:noFill/>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endParaRPr lang="zh-CN" altLang="en-US" sz="2400">
                <a:solidFill>
                  <a:schemeClr val="bg1"/>
                </a:solidFill>
                <a:latin typeface="Times New Roman" panose="02020603050405020304" pitchFamily="18" charset="0"/>
                <a:ea typeface="宋体" panose="02010600030101010101" pitchFamily="2" charset="-122"/>
              </a:endParaRPr>
            </a:p>
          </p:txBody>
        </p:sp>
        <p:sp>
          <p:nvSpPr>
            <p:cNvPr id="10310" name="Text Box 5"/>
            <p:cNvSpPr txBox="1"/>
            <p:nvPr>
              <p:custDataLst>
                <p:tags r:id="rId9"/>
              </p:custDataLst>
            </p:nvPr>
          </p:nvSpPr>
          <p:spPr>
            <a:xfrm>
              <a:off x="0" y="0"/>
              <a:ext cx="609" cy="286"/>
            </a:xfrm>
            <a:prstGeom prst="rect">
              <a:avLst/>
            </a:prstGeom>
            <a:noFill/>
            <a:ln w="9525">
              <a:noFill/>
            </a:ln>
          </p:spPr>
          <p:txBody>
            <a:bodyPr wrap="non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en-US" altLang="zh-CN" sz="2400">
                  <a:solidFill>
                    <a:schemeClr val="tx1"/>
                  </a:solidFill>
                  <a:latin typeface="Times New Roman" panose="02020603050405020304" pitchFamily="18" charset="0"/>
                  <a:ea typeface="宋体" panose="02010600030101010101" pitchFamily="2" charset="-122"/>
                </a:rPr>
                <a:t>Zn</a:t>
              </a:r>
              <a:endParaRPr lang="en-US" altLang="zh-CN" sz="2400">
                <a:solidFill>
                  <a:schemeClr val="tx1"/>
                </a:solidFill>
                <a:latin typeface="Times New Roman" panose="02020603050405020304" pitchFamily="18" charset="0"/>
                <a:ea typeface="宋体" panose="02010600030101010101" pitchFamily="2" charset="-122"/>
              </a:endParaRPr>
            </a:p>
          </p:txBody>
        </p:sp>
      </p:grpSp>
      <p:grpSp>
        <p:nvGrpSpPr>
          <p:cNvPr id="10244" name="Group 6"/>
          <p:cNvGrpSpPr/>
          <p:nvPr>
            <p:custDataLst>
              <p:tags r:id="rId10"/>
            </p:custDataLst>
          </p:nvPr>
        </p:nvGrpSpPr>
        <p:grpSpPr>
          <a:xfrm>
            <a:off x="2457768" y="2382203"/>
            <a:ext cx="706437" cy="3168650"/>
            <a:chExt cx="903" cy="1892"/>
          </a:xfrm>
        </p:grpSpPr>
        <p:sp>
          <p:nvSpPr>
            <p:cNvPr id="10307" name="Rectangle 7"/>
            <p:cNvSpPr/>
            <p:nvPr>
              <p:custDataLst>
                <p:tags r:id="rId11"/>
              </p:custDataLst>
            </p:nvPr>
          </p:nvSpPr>
          <p:spPr>
            <a:xfrm>
              <a:off x="0" y="123"/>
              <a:ext cx="272" cy="1769"/>
            </a:xfrm>
            <a:prstGeom prst="rect">
              <a:avLst/>
            </a:prstGeom>
            <a:gradFill rotWithShape="1">
              <a:gsLst>
                <a:gs pos="0">
                  <a:srgbClr val="762525"/>
                </a:gs>
                <a:gs pos="50000">
                  <a:srgbClr val="FF5050"/>
                </a:gs>
                <a:gs pos="100000">
                  <a:srgbClr val="762525"/>
                </a:gs>
              </a:gsLst>
              <a:lin ang="0" scaled="1"/>
            </a:gradFill>
            <a:ln w="9525">
              <a:noFill/>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0308" name="Text Box 8"/>
            <p:cNvSpPr txBox="1"/>
            <p:nvPr>
              <p:custDataLst>
                <p:tags r:id="rId12"/>
              </p:custDataLst>
            </p:nvPr>
          </p:nvSpPr>
          <p:spPr>
            <a:xfrm>
              <a:off x="213" y="0"/>
              <a:ext cx="690" cy="273"/>
            </a:xfrm>
            <a:prstGeom prst="rect">
              <a:avLst/>
            </a:prstGeom>
            <a:noFill/>
            <a:ln w="9525">
              <a:noFill/>
            </a:ln>
          </p:spPr>
          <p:txBody>
            <a:bodyPr wrap="non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en-US" altLang="zh-CN" sz="2400">
                  <a:solidFill>
                    <a:schemeClr val="tx1"/>
                  </a:solidFill>
                  <a:latin typeface="Times New Roman" panose="02020603050405020304" pitchFamily="18" charset="0"/>
                  <a:ea typeface="宋体" panose="02010600030101010101" pitchFamily="2" charset="-122"/>
                </a:rPr>
                <a:t>Cu</a:t>
              </a:r>
              <a:endParaRPr lang="en-US" altLang="zh-CN" sz="2400">
                <a:solidFill>
                  <a:schemeClr val="tx1"/>
                </a:solidFill>
                <a:latin typeface="Times New Roman" panose="02020603050405020304" pitchFamily="18" charset="0"/>
                <a:ea typeface="宋体" panose="02010600030101010101" pitchFamily="2" charset="-122"/>
              </a:endParaRPr>
            </a:p>
          </p:txBody>
        </p:sp>
      </p:grpSp>
      <p:sp>
        <p:nvSpPr>
          <p:cNvPr id="9225" name="Oval 9"/>
          <p:cNvSpPr/>
          <p:nvPr>
            <p:custDataLst>
              <p:tags r:id="rId13"/>
            </p:custDataLst>
          </p:nvPr>
        </p:nvSpPr>
        <p:spPr>
          <a:xfrm>
            <a:off x="2529205" y="5263515"/>
            <a:ext cx="144463" cy="142875"/>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nvGrpSpPr>
          <p:cNvPr id="6" name="Group 10"/>
          <p:cNvGrpSpPr/>
          <p:nvPr>
            <p:custDataLst>
              <p:tags r:id="rId14"/>
            </p:custDataLst>
          </p:nvPr>
        </p:nvGrpSpPr>
        <p:grpSpPr>
          <a:xfrm>
            <a:off x="2384743" y="4974590"/>
            <a:ext cx="360362" cy="358775"/>
            <a:chExt cx="227" cy="226"/>
          </a:xfrm>
        </p:grpSpPr>
        <p:sp>
          <p:nvSpPr>
            <p:cNvPr id="10305" name="Oval 11"/>
            <p:cNvSpPr/>
            <p:nvPr>
              <p:custDataLst>
                <p:tags r:id="rId15"/>
              </p:custDataLst>
            </p:nvPr>
          </p:nvSpPr>
          <p:spPr>
            <a:xfrm>
              <a:off x="0" y="0"/>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0306" name="Oval 12"/>
            <p:cNvSpPr/>
            <p:nvPr>
              <p:custDataLst>
                <p:tags r:id="rId16"/>
              </p:custDataLst>
            </p:nvPr>
          </p:nvSpPr>
          <p:spPr>
            <a:xfrm>
              <a:off x="136" y="136"/>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grpSp>
        <p:nvGrpSpPr>
          <p:cNvPr id="9" name="Group 13"/>
          <p:cNvGrpSpPr/>
          <p:nvPr>
            <p:custDataLst>
              <p:tags r:id="rId17"/>
            </p:custDataLst>
          </p:nvPr>
        </p:nvGrpSpPr>
        <p:grpSpPr>
          <a:xfrm>
            <a:off x="2313305" y="5047615"/>
            <a:ext cx="649288" cy="644525"/>
            <a:chExt cx="409" cy="407"/>
          </a:xfrm>
        </p:grpSpPr>
        <p:sp>
          <p:nvSpPr>
            <p:cNvPr id="10300" name="Oval 14"/>
            <p:cNvSpPr/>
            <p:nvPr>
              <p:custDataLst>
                <p:tags r:id="rId18"/>
              </p:custDataLst>
            </p:nvPr>
          </p:nvSpPr>
          <p:spPr>
            <a:xfrm>
              <a:off x="0" y="0"/>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0301" name="Oval 15"/>
            <p:cNvSpPr/>
            <p:nvPr>
              <p:custDataLst>
                <p:tags r:id="rId19"/>
              </p:custDataLst>
            </p:nvPr>
          </p:nvSpPr>
          <p:spPr>
            <a:xfrm>
              <a:off x="1" y="226"/>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0302" name="Oval 16"/>
            <p:cNvSpPr/>
            <p:nvPr>
              <p:custDataLst>
                <p:tags r:id="rId20"/>
              </p:custDataLst>
            </p:nvPr>
          </p:nvSpPr>
          <p:spPr>
            <a:xfrm>
              <a:off x="137" y="317"/>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0303" name="Oval 17"/>
            <p:cNvSpPr/>
            <p:nvPr>
              <p:custDataLst>
                <p:tags r:id="rId21"/>
              </p:custDataLst>
            </p:nvPr>
          </p:nvSpPr>
          <p:spPr>
            <a:xfrm>
              <a:off x="318" y="226"/>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0304" name="Oval 18"/>
            <p:cNvSpPr/>
            <p:nvPr>
              <p:custDataLst>
                <p:tags r:id="rId22"/>
              </p:custDataLst>
            </p:nvPr>
          </p:nvSpPr>
          <p:spPr>
            <a:xfrm>
              <a:off x="273" y="45"/>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sp>
        <p:nvSpPr>
          <p:cNvPr id="10248" name="Oval 19"/>
          <p:cNvSpPr/>
          <p:nvPr>
            <p:custDataLst>
              <p:tags r:id="rId23"/>
            </p:custDataLst>
          </p:nvPr>
        </p:nvSpPr>
        <p:spPr>
          <a:xfrm>
            <a:off x="1521143" y="1734503"/>
            <a:ext cx="503237" cy="504825"/>
          </a:xfrm>
          <a:prstGeom prst="ellipse">
            <a:avLst/>
          </a:prstGeom>
          <a:noFill/>
          <a:ln w="254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9236" name="Line 20"/>
          <p:cNvSpPr/>
          <p:nvPr>
            <p:custDataLst>
              <p:tags r:id="rId24"/>
            </p:custDataLst>
          </p:nvPr>
        </p:nvSpPr>
        <p:spPr>
          <a:xfrm flipV="1">
            <a:off x="1594168" y="1878965"/>
            <a:ext cx="288925" cy="285750"/>
          </a:xfrm>
          <a:prstGeom prst="line">
            <a:avLst/>
          </a:prstGeom>
          <a:ln w="50800" cap="flat" cmpd="sng">
            <a:solidFill>
              <a:srgbClr val="FF0000"/>
            </a:solidFill>
            <a:prstDash val="solid"/>
            <a:headEnd type="none" w="med" len="med"/>
            <a:tailEnd type="triangle" w="med" len="med"/>
          </a:ln>
        </p:spPr>
        <p:txBody>
          <a:bodyPr/>
          <a:lstStyle/>
          <a:p/>
        </p:txBody>
      </p:sp>
      <p:sp>
        <p:nvSpPr>
          <p:cNvPr id="10250" name="Line 21"/>
          <p:cNvSpPr/>
          <p:nvPr>
            <p:custDataLst>
              <p:tags r:id="rId25"/>
            </p:custDataLst>
          </p:nvPr>
        </p:nvSpPr>
        <p:spPr>
          <a:xfrm flipH="1" flipV="1">
            <a:off x="1089343" y="2021840"/>
            <a:ext cx="0" cy="647700"/>
          </a:xfrm>
          <a:prstGeom prst="line">
            <a:avLst/>
          </a:prstGeom>
          <a:ln w="19050" cap="flat" cmpd="sng">
            <a:solidFill>
              <a:schemeClr val="tx1"/>
            </a:solidFill>
            <a:prstDash val="solid"/>
            <a:headEnd type="none" w="med" len="med"/>
            <a:tailEnd type="none" w="med" len="med"/>
          </a:ln>
        </p:spPr>
        <p:txBody>
          <a:bodyPr/>
          <a:lstStyle/>
          <a:p/>
        </p:txBody>
      </p:sp>
      <p:sp>
        <p:nvSpPr>
          <p:cNvPr id="10251" name="Line 22"/>
          <p:cNvSpPr/>
          <p:nvPr>
            <p:custDataLst>
              <p:tags r:id="rId26"/>
            </p:custDataLst>
          </p:nvPr>
        </p:nvSpPr>
        <p:spPr>
          <a:xfrm flipV="1">
            <a:off x="1089343" y="2021840"/>
            <a:ext cx="431800" cy="0"/>
          </a:xfrm>
          <a:prstGeom prst="line">
            <a:avLst/>
          </a:prstGeom>
          <a:ln w="19050" cap="flat" cmpd="sng">
            <a:solidFill>
              <a:schemeClr val="tx1"/>
            </a:solidFill>
            <a:prstDash val="solid"/>
            <a:headEnd type="none" w="med" len="med"/>
            <a:tailEnd type="none" w="med" len="med"/>
          </a:ln>
        </p:spPr>
        <p:txBody>
          <a:bodyPr/>
          <a:lstStyle/>
          <a:p/>
        </p:txBody>
      </p:sp>
      <p:sp>
        <p:nvSpPr>
          <p:cNvPr id="10252" name="Line 23"/>
          <p:cNvSpPr/>
          <p:nvPr>
            <p:custDataLst>
              <p:tags r:id="rId27"/>
            </p:custDataLst>
          </p:nvPr>
        </p:nvSpPr>
        <p:spPr>
          <a:xfrm>
            <a:off x="2025968" y="2021840"/>
            <a:ext cx="503237" cy="0"/>
          </a:xfrm>
          <a:prstGeom prst="line">
            <a:avLst/>
          </a:prstGeom>
          <a:ln w="19050" cap="flat" cmpd="sng">
            <a:solidFill>
              <a:schemeClr val="tx1"/>
            </a:solidFill>
            <a:prstDash val="solid"/>
            <a:headEnd type="none" w="med" len="med"/>
            <a:tailEnd type="none" w="med" len="med"/>
          </a:ln>
        </p:spPr>
        <p:txBody>
          <a:bodyPr/>
          <a:lstStyle/>
          <a:p/>
        </p:txBody>
      </p:sp>
      <p:sp>
        <p:nvSpPr>
          <p:cNvPr id="10253" name="Line 24"/>
          <p:cNvSpPr/>
          <p:nvPr>
            <p:custDataLst>
              <p:tags r:id="rId28"/>
            </p:custDataLst>
          </p:nvPr>
        </p:nvSpPr>
        <p:spPr>
          <a:xfrm flipH="1">
            <a:off x="2530793" y="2023428"/>
            <a:ext cx="0" cy="576262"/>
          </a:xfrm>
          <a:prstGeom prst="line">
            <a:avLst/>
          </a:prstGeom>
          <a:ln w="9525" cap="flat" cmpd="sng">
            <a:solidFill>
              <a:schemeClr val="tx1"/>
            </a:solidFill>
            <a:prstDash val="solid"/>
            <a:headEnd type="none" w="med" len="med"/>
            <a:tailEnd type="none" w="med" len="med"/>
          </a:ln>
        </p:spPr>
        <p:txBody>
          <a:bodyPr/>
          <a:lstStyle/>
          <a:p/>
        </p:txBody>
      </p:sp>
      <p:grpSp>
        <p:nvGrpSpPr>
          <p:cNvPr id="7" name="Group 26"/>
          <p:cNvGrpSpPr/>
          <p:nvPr>
            <p:custDataLst>
              <p:tags r:id="rId29"/>
            </p:custDataLst>
          </p:nvPr>
        </p:nvGrpSpPr>
        <p:grpSpPr>
          <a:xfrm>
            <a:off x="1017905" y="2742565"/>
            <a:ext cx="215900" cy="720725"/>
            <a:chExt cx="137" cy="544"/>
          </a:xfrm>
        </p:grpSpPr>
        <p:sp>
          <p:nvSpPr>
            <p:cNvPr id="10298" name="Oval 27"/>
            <p:cNvSpPr/>
            <p:nvPr>
              <p:custDataLst>
                <p:tags r:id="rId30"/>
              </p:custDataLst>
            </p:nvPr>
          </p:nvSpPr>
          <p:spPr>
            <a:xfrm>
              <a:off x="0" y="317"/>
              <a:ext cx="137" cy="227"/>
            </a:xfrm>
            <a:prstGeom prst="ellipse">
              <a:avLst/>
            </a:prstGeom>
            <a:solidFill>
              <a:schemeClr val="hlink"/>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en-US" altLang="zh-CN" sz="2400">
                  <a:solidFill>
                    <a:schemeClr val="tx1"/>
                  </a:solidFill>
                  <a:latin typeface="Times New Roman" panose="02020603050405020304" pitchFamily="18" charset="0"/>
                  <a:ea typeface="宋体" panose="02010600030101010101" pitchFamily="2" charset="-122"/>
                </a:rPr>
                <a:t>e</a:t>
              </a:r>
              <a:r>
                <a:rPr lang="en-US" altLang="zh-CN" sz="2400" baseline="30000">
                  <a:solidFill>
                    <a:schemeClr val="tx1"/>
                  </a:solidFill>
                  <a:latin typeface="Times New Roman" panose="02020603050405020304" pitchFamily="18" charset="0"/>
                  <a:ea typeface="宋体" panose="02010600030101010101" pitchFamily="2" charset="-122"/>
                </a:rPr>
                <a:t>-</a:t>
              </a:r>
              <a:endParaRPr lang="en-US" altLang="zh-CN" sz="2400" baseline="30000">
                <a:solidFill>
                  <a:schemeClr val="tx1"/>
                </a:solidFill>
                <a:latin typeface="Times New Roman" panose="02020603050405020304" pitchFamily="18" charset="0"/>
                <a:ea typeface="宋体" panose="02010600030101010101" pitchFamily="2" charset="-122"/>
              </a:endParaRPr>
            </a:p>
          </p:txBody>
        </p:sp>
        <p:sp>
          <p:nvSpPr>
            <p:cNvPr id="10299" name="Oval 28"/>
            <p:cNvSpPr/>
            <p:nvPr>
              <p:custDataLst>
                <p:tags r:id="rId31"/>
              </p:custDataLst>
            </p:nvPr>
          </p:nvSpPr>
          <p:spPr>
            <a:xfrm>
              <a:off x="0" y="0"/>
              <a:ext cx="137" cy="227"/>
            </a:xfrm>
            <a:prstGeom prst="ellipse">
              <a:avLst/>
            </a:prstGeom>
            <a:solidFill>
              <a:schemeClr val="hlink"/>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en-US" altLang="zh-CN" sz="2400">
                  <a:solidFill>
                    <a:schemeClr val="tx1"/>
                  </a:solidFill>
                  <a:latin typeface="Times New Roman" panose="02020603050405020304" pitchFamily="18" charset="0"/>
                  <a:ea typeface="宋体" panose="02010600030101010101" pitchFamily="2" charset="-122"/>
                </a:rPr>
                <a:t>e</a:t>
              </a:r>
              <a:r>
                <a:rPr lang="en-US" altLang="zh-CN" sz="2400" baseline="30000">
                  <a:solidFill>
                    <a:schemeClr val="tx1"/>
                  </a:solidFill>
                  <a:latin typeface="Times New Roman" panose="02020603050405020304" pitchFamily="18" charset="0"/>
                  <a:ea typeface="宋体" panose="02010600030101010101" pitchFamily="2" charset="-122"/>
                </a:rPr>
                <a:t>-</a:t>
              </a:r>
              <a:endParaRPr lang="en-US" altLang="zh-CN" sz="2400" baseline="30000">
                <a:solidFill>
                  <a:schemeClr val="tx1"/>
                </a:solidFill>
                <a:latin typeface="Times New Roman" panose="02020603050405020304" pitchFamily="18" charset="0"/>
                <a:ea typeface="宋体" panose="02010600030101010101" pitchFamily="2" charset="-122"/>
              </a:endParaRPr>
            </a:p>
          </p:txBody>
        </p:sp>
      </p:grpSp>
      <p:sp>
        <p:nvSpPr>
          <p:cNvPr id="9245" name="Oval 29"/>
          <p:cNvSpPr/>
          <p:nvPr>
            <p:custDataLst>
              <p:tags r:id="rId32"/>
            </p:custDataLst>
          </p:nvPr>
        </p:nvSpPr>
        <p:spPr>
          <a:xfrm>
            <a:off x="2025968" y="5334953"/>
            <a:ext cx="285750" cy="358775"/>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en-US" altLang="zh-CN" sz="1800">
                <a:solidFill>
                  <a:schemeClr val="tx1"/>
                </a:solidFill>
                <a:latin typeface="Times New Roman" panose="02020603050405020304" pitchFamily="18" charset="0"/>
                <a:ea typeface="宋体" panose="02010600030101010101" pitchFamily="2" charset="-122"/>
              </a:rPr>
              <a:t>H</a:t>
            </a:r>
            <a:r>
              <a:rPr lang="en-US" altLang="zh-CN" sz="1800" baseline="30000">
                <a:solidFill>
                  <a:schemeClr val="tx1"/>
                </a:solidFill>
                <a:latin typeface="Times New Roman" panose="02020603050405020304" pitchFamily="18" charset="0"/>
                <a:ea typeface="宋体" panose="02010600030101010101" pitchFamily="2" charset="-122"/>
              </a:rPr>
              <a:t>+</a:t>
            </a:r>
            <a:endParaRPr lang="en-US" altLang="zh-CN" sz="1800" baseline="30000">
              <a:solidFill>
                <a:schemeClr val="tx1"/>
              </a:solidFill>
              <a:latin typeface="Times New Roman" panose="02020603050405020304" pitchFamily="18" charset="0"/>
              <a:ea typeface="宋体" panose="02010600030101010101" pitchFamily="2" charset="-122"/>
            </a:endParaRPr>
          </a:p>
        </p:txBody>
      </p:sp>
      <p:sp>
        <p:nvSpPr>
          <p:cNvPr id="9246" name="Oval 30"/>
          <p:cNvSpPr/>
          <p:nvPr>
            <p:custDataLst>
              <p:tags r:id="rId33"/>
            </p:custDataLst>
          </p:nvPr>
        </p:nvSpPr>
        <p:spPr>
          <a:xfrm>
            <a:off x="1881505" y="4830128"/>
            <a:ext cx="287338" cy="3603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en-US" altLang="zh-CN" sz="1800">
                <a:solidFill>
                  <a:schemeClr val="tx1"/>
                </a:solidFill>
                <a:latin typeface="Times New Roman" panose="02020603050405020304" pitchFamily="18" charset="0"/>
                <a:ea typeface="宋体" panose="02010600030101010101" pitchFamily="2" charset="-122"/>
              </a:rPr>
              <a:t>H</a:t>
            </a:r>
            <a:r>
              <a:rPr lang="en-US" altLang="zh-CN" sz="1800" baseline="30000">
                <a:solidFill>
                  <a:schemeClr val="tx1"/>
                </a:solidFill>
                <a:latin typeface="Times New Roman" panose="02020603050405020304" pitchFamily="18" charset="0"/>
                <a:ea typeface="宋体" panose="02010600030101010101" pitchFamily="2" charset="-122"/>
              </a:rPr>
              <a:t>+</a:t>
            </a:r>
            <a:endParaRPr lang="en-US" altLang="zh-CN" sz="1800" baseline="30000">
              <a:solidFill>
                <a:schemeClr val="tx1"/>
              </a:solidFill>
              <a:latin typeface="Times New Roman" panose="02020603050405020304" pitchFamily="18" charset="0"/>
              <a:ea typeface="宋体" panose="02010600030101010101" pitchFamily="2" charset="-122"/>
            </a:endParaRPr>
          </a:p>
        </p:txBody>
      </p:sp>
      <p:grpSp>
        <p:nvGrpSpPr>
          <p:cNvPr id="10257" name="Group 31"/>
          <p:cNvGrpSpPr/>
          <p:nvPr>
            <p:custDataLst>
              <p:tags r:id="rId34"/>
            </p:custDataLst>
          </p:nvPr>
        </p:nvGrpSpPr>
        <p:grpSpPr>
          <a:xfrm>
            <a:off x="441643" y="3029903"/>
            <a:ext cx="2736850" cy="2806700"/>
            <a:chExt cx="2041" cy="2086"/>
          </a:xfrm>
        </p:grpSpPr>
        <p:grpSp>
          <p:nvGrpSpPr>
            <p:cNvPr id="10285" name="Group 32"/>
            <p:cNvGrpSpPr/>
            <p:nvPr>
              <p:custDataLst>
                <p:tags r:id="rId35"/>
              </p:custDataLst>
            </p:nvPr>
          </p:nvGrpSpPr>
          <p:grpSpPr>
            <a:xfrm>
              <a:off x="0" y="0"/>
              <a:ext cx="2041" cy="2086"/>
              <a:chExt cx="2041" cy="2086"/>
            </a:xfrm>
          </p:grpSpPr>
          <p:sp>
            <p:nvSpPr>
              <p:cNvPr id="10291" name="Line 33"/>
              <p:cNvSpPr/>
              <p:nvPr>
                <p:custDataLst>
                  <p:tags r:id="rId36"/>
                </p:custDataLst>
              </p:nvPr>
            </p:nvSpPr>
            <p:spPr>
              <a:xfrm>
                <a:off x="136" y="2086"/>
                <a:ext cx="1814" cy="0"/>
              </a:xfrm>
              <a:prstGeom prst="line">
                <a:avLst/>
              </a:prstGeom>
              <a:ln w="19050" cap="flat" cmpd="sng">
                <a:solidFill>
                  <a:schemeClr val="tx1"/>
                </a:solidFill>
                <a:prstDash val="solid"/>
                <a:headEnd type="none" w="med" len="med"/>
                <a:tailEnd type="none" w="med" len="med"/>
              </a:ln>
            </p:spPr>
            <p:txBody>
              <a:bodyPr/>
              <a:lstStyle/>
              <a:p/>
            </p:txBody>
          </p:sp>
          <p:sp>
            <p:nvSpPr>
              <p:cNvPr id="10292" name="Line 34"/>
              <p:cNvSpPr/>
              <p:nvPr>
                <p:custDataLst>
                  <p:tags r:id="rId37"/>
                </p:custDataLst>
              </p:nvPr>
            </p:nvSpPr>
            <p:spPr>
              <a:xfrm flipH="1">
                <a:off x="136" y="181"/>
                <a:ext cx="0" cy="1905"/>
              </a:xfrm>
              <a:prstGeom prst="line">
                <a:avLst/>
              </a:prstGeom>
              <a:ln w="19050" cap="flat" cmpd="sng">
                <a:solidFill>
                  <a:schemeClr val="tx1"/>
                </a:solidFill>
                <a:prstDash val="solid"/>
                <a:headEnd type="none" w="med" len="med"/>
                <a:tailEnd type="none" w="med" len="med"/>
              </a:ln>
            </p:spPr>
            <p:txBody>
              <a:bodyPr/>
              <a:lstStyle/>
              <a:p/>
            </p:txBody>
          </p:sp>
          <p:sp>
            <p:nvSpPr>
              <p:cNvPr id="10293" name="Line 35"/>
              <p:cNvSpPr/>
              <p:nvPr>
                <p:custDataLst>
                  <p:tags r:id="rId38"/>
                </p:custDataLst>
              </p:nvPr>
            </p:nvSpPr>
            <p:spPr>
              <a:xfrm>
                <a:off x="1905" y="181"/>
                <a:ext cx="46" cy="1905"/>
              </a:xfrm>
              <a:prstGeom prst="line">
                <a:avLst/>
              </a:prstGeom>
              <a:ln w="19050" cap="flat" cmpd="sng">
                <a:solidFill>
                  <a:schemeClr val="tx1"/>
                </a:solidFill>
                <a:prstDash val="solid"/>
                <a:headEnd type="none" w="med" len="med"/>
                <a:tailEnd type="none" w="med" len="med"/>
              </a:ln>
            </p:spPr>
            <p:txBody>
              <a:bodyPr/>
              <a:lstStyle/>
              <a:p/>
            </p:txBody>
          </p:sp>
          <p:sp>
            <p:nvSpPr>
              <p:cNvPr id="10294" name="Line 36"/>
              <p:cNvSpPr/>
              <p:nvPr>
                <p:custDataLst>
                  <p:tags r:id="rId39"/>
                </p:custDataLst>
              </p:nvPr>
            </p:nvSpPr>
            <p:spPr>
              <a:xfrm>
                <a:off x="91" y="0"/>
                <a:ext cx="1950" cy="0"/>
              </a:xfrm>
              <a:prstGeom prst="line">
                <a:avLst/>
              </a:prstGeom>
              <a:ln w="19050" cap="flat" cmpd="sng">
                <a:solidFill>
                  <a:schemeClr val="tx1"/>
                </a:solidFill>
                <a:prstDash val="solid"/>
                <a:headEnd type="none" w="med" len="med"/>
                <a:tailEnd type="none" w="med" len="med"/>
              </a:ln>
            </p:spPr>
            <p:txBody>
              <a:bodyPr/>
              <a:lstStyle/>
              <a:p/>
            </p:txBody>
          </p:sp>
          <p:sp>
            <p:nvSpPr>
              <p:cNvPr id="10295" name="Line 37"/>
              <p:cNvSpPr/>
              <p:nvPr>
                <p:custDataLst>
                  <p:tags r:id="rId40"/>
                </p:custDataLst>
              </p:nvPr>
            </p:nvSpPr>
            <p:spPr>
              <a:xfrm flipH="1">
                <a:off x="0" y="0"/>
                <a:ext cx="91" cy="90"/>
              </a:xfrm>
              <a:prstGeom prst="line">
                <a:avLst/>
              </a:prstGeom>
              <a:ln w="19050" cap="flat" cmpd="sng">
                <a:solidFill>
                  <a:schemeClr val="tx1"/>
                </a:solidFill>
                <a:prstDash val="solid"/>
                <a:headEnd type="none" w="med" len="med"/>
                <a:tailEnd type="none" w="med" len="med"/>
              </a:ln>
            </p:spPr>
            <p:txBody>
              <a:bodyPr/>
              <a:lstStyle/>
              <a:p/>
            </p:txBody>
          </p:sp>
          <p:sp>
            <p:nvSpPr>
              <p:cNvPr id="10296" name="Line 38"/>
              <p:cNvSpPr/>
              <p:nvPr>
                <p:custDataLst>
                  <p:tags r:id="rId41"/>
                </p:custDataLst>
              </p:nvPr>
            </p:nvSpPr>
            <p:spPr>
              <a:xfrm>
                <a:off x="0" y="90"/>
                <a:ext cx="136" cy="91"/>
              </a:xfrm>
              <a:prstGeom prst="line">
                <a:avLst/>
              </a:prstGeom>
              <a:ln w="19050" cap="flat" cmpd="sng">
                <a:solidFill>
                  <a:schemeClr val="tx1"/>
                </a:solidFill>
                <a:prstDash val="solid"/>
                <a:headEnd type="none" w="med" len="med"/>
                <a:tailEnd type="none" w="med" len="med"/>
              </a:ln>
            </p:spPr>
            <p:txBody>
              <a:bodyPr/>
              <a:lstStyle/>
              <a:p/>
            </p:txBody>
          </p:sp>
          <p:sp>
            <p:nvSpPr>
              <p:cNvPr id="10297" name="Line 39"/>
              <p:cNvSpPr/>
              <p:nvPr>
                <p:custDataLst>
                  <p:tags r:id="rId42"/>
                </p:custDataLst>
              </p:nvPr>
            </p:nvSpPr>
            <p:spPr>
              <a:xfrm flipH="1">
                <a:off x="1905" y="0"/>
                <a:ext cx="91" cy="181"/>
              </a:xfrm>
              <a:prstGeom prst="line">
                <a:avLst/>
              </a:prstGeom>
              <a:ln w="19050" cap="flat" cmpd="sng">
                <a:solidFill>
                  <a:schemeClr val="tx1"/>
                </a:solidFill>
                <a:prstDash val="solid"/>
                <a:headEnd type="none" w="med" len="med"/>
                <a:tailEnd type="none" w="med" len="med"/>
              </a:ln>
            </p:spPr>
            <p:txBody>
              <a:bodyPr/>
              <a:lstStyle/>
              <a:p/>
            </p:txBody>
          </p:sp>
        </p:grpSp>
        <p:sp>
          <p:nvSpPr>
            <p:cNvPr id="10286" name="Line 40"/>
            <p:cNvSpPr/>
            <p:nvPr>
              <p:custDataLst>
                <p:tags r:id="rId43"/>
              </p:custDataLst>
            </p:nvPr>
          </p:nvSpPr>
          <p:spPr>
            <a:xfrm>
              <a:off x="182" y="998"/>
              <a:ext cx="1723" cy="0"/>
            </a:xfrm>
            <a:prstGeom prst="line">
              <a:avLst/>
            </a:prstGeom>
            <a:ln w="9525" cap="flat" cmpd="sng">
              <a:solidFill>
                <a:schemeClr val="tx1"/>
              </a:solidFill>
              <a:prstDash val="lgDash"/>
              <a:headEnd type="none" w="med" len="med"/>
              <a:tailEnd type="none" w="med" len="med"/>
            </a:ln>
          </p:spPr>
          <p:txBody>
            <a:bodyPr/>
            <a:lstStyle/>
            <a:p/>
          </p:txBody>
        </p:sp>
        <p:sp>
          <p:nvSpPr>
            <p:cNvPr id="10287" name="Line 41"/>
            <p:cNvSpPr/>
            <p:nvPr>
              <p:custDataLst>
                <p:tags r:id="rId44"/>
              </p:custDataLst>
            </p:nvPr>
          </p:nvSpPr>
          <p:spPr>
            <a:xfrm>
              <a:off x="182" y="1406"/>
              <a:ext cx="1723" cy="0"/>
            </a:xfrm>
            <a:prstGeom prst="line">
              <a:avLst/>
            </a:prstGeom>
            <a:ln w="9525" cap="flat" cmpd="sng">
              <a:solidFill>
                <a:schemeClr val="tx1"/>
              </a:solidFill>
              <a:prstDash val="lgDash"/>
              <a:headEnd type="none" w="med" len="med"/>
              <a:tailEnd type="none" w="med" len="med"/>
            </a:ln>
          </p:spPr>
          <p:txBody>
            <a:bodyPr/>
            <a:lstStyle/>
            <a:p/>
          </p:txBody>
        </p:sp>
        <p:sp>
          <p:nvSpPr>
            <p:cNvPr id="10288" name="Line 42"/>
            <p:cNvSpPr/>
            <p:nvPr>
              <p:custDataLst>
                <p:tags r:id="rId45"/>
              </p:custDataLst>
            </p:nvPr>
          </p:nvSpPr>
          <p:spPr>
            <a:xfrm>
              <a:off x="227" y="1633"/>
              <a:ext cx="1588" cy="0"/>
            </a:xfrm>
            <a:prstGeom prst="line">
              <a:avLst/>
            </a:prstGeom>
            <a:ln w="9525" cap="flat" cmpd="sng">
              <a:solidFill>
                <a:schemeClr val="tx1"/>
              </a:solidFill>
              <a:prstDash val="lgDash"/>
              <a:headEnd type="none" w="med" len="med"/>
              <a:tailEnd type="none" w="med" len="med"/>
            </a:ln>
          </p:spPr>
          <p:txBody>
            <a:bodyPr/>
            <a:lstStyle/>
            <a:p/>
          </p:txBody>
        </p:sp>
        <p:sp>
          <p:nvSpPr>
            <p:cNvPr id="10289" name="Line 43"/>
            <p:cNvSpPr/>
            <p:nvPr>
              <p:custDataLst>
                <p:tags r:id="rId46"/>
              </p:custDataLst>
            </p:nvPr>
          </p:nvSpPr>
          <p:spPr>
            <a:xfrm flipV="1">
              <a:off x="227" y="1225"/>
              <a:ext cx="1542" cy="0"/>
            </a:xfrm>
            <a:prstGeom prst="line">
              <a:avLst/>
            </a:prstGeom>
            <a:ln w="9525" cap="flat" cmpd="sng">
              <a:solidFill>
                <a:schemeClr val="tx1"/>
              </a:solidFill>
              <a:prstDash val="lgDash"/>
              <a:headEnd type="none" w="med" len="med"/>
              <a:tailEnd type="none" w="med" len="med"/>
            </a:ln>
          </p:spPr>
          <p:txBody>
            <a:bodyPr/>
            <a:lstStyle/>
            <a:p/>
          </p:txBody>
        </p:sp>
        <p:sp>
          <p:nvSpPr>
            <p:cNvPr id="10290" name="Line 44"/>
            <p:cNvSpPr/>
            <p:nvPr>
              <p:custDataLst>
                <p:tags r:id="rId47"/>
              </p:custDataLst>
            </p:nvPr>
          </p:nvSpPr>
          <p:spPr>
            <a:xfrm>
              <a:off x="182" y="1860"/>
              <a:ext cx="1678" cy="0"/>
            </a:xfrm>
            <a:prstGeom prst="line">
              <a:avLst/>
            </a:prstGeom>
            <a:ln w="9525" cap="flat" cmpd="sng">
              <a:solidFill>
                <a:schemeClr val="tx1"/>
              </a:solidFill>
              <a:prstDash val="lgDash"/>
              <a:headEnd type="none" w="med" len="med"/>
              <a:tailEnd type="none" w="med" len="med"/>
            </a:ln>
          </p:spPr>
          <p:txBody>
            <a:bodyPr/>
            <a:lstStyle/>
            <a:p/>
          </p:txBody>
        </p:sp>
      </p:grpSp>
      <p:sp>
        <p:nvSpPr>
          <p:cNvPr id="9270" name="Oval 54"/>
          <p:cNvSpPr/>
          <p:nvPr>
            <p:custDataLst>
              <p:tags r:id="rId48"/>
            </p:custDataLst>
          </p:nvPr>
        </p:nvSpPr>
        <p:spPr>
          <a:xfrm>
            <a:off x="1162368" y="5334953"/>
            <a:ext cx="360362" cy="43180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en-US" altLang="zh-CN" sz="1200" b="1">
                <a:solidFill>
                  <a:schemeClr val="tx1"/>
                </a:solidFill>
                <a:latin typeface="Times New Roman" panose="02020603050405020304" pitchFamily="18" charset="0"/>
                <a:ea typeface="宋体" panose="02010600030101010101" pitchFamily="2" charset="-122"/>
              </a:rPr>
              <a:t>SO</a:t>
            </a:r>
            <a:r>
              <a:rPr lang="en-US" altLang="zh-CN" sz="1200" b="1" baseline="-25000">
                <a:solidFill>
                  <a:schemeClr val="tx1"/>
                </a:solidFill>
                <a:latin typeface="Times New Roman" panose="02020603050405020304" pitchFamily="18" charset="0"/>
                <a:ea typeface="宋体" panose="02010600030101010101" pitchFamily="2" charset="-122"/>
              </a:rPr>
              <a:t>4</a:t>
            </a:r>
            <a:r>
              <a:rPr lang="en-US" altLang="zh-CN" sz="1200" b="1" baseline="30000">
                <a:solidFill>
                  <a:schemeClr val="tx1"/>
                </a:solidFill>
                <a:latin typeface="Times New Roman" panose="02020603050405020304" pitchFamily="18" charset="0"/>
                <a:ea typeface="宋体" panose="02010600030101010101" pitchFamily="2" charset="-122"/>
              </a:rPr>
              <a:t>2-</a:t>
            </a:r>
            <a:endParaRPr lang="en-US" altLang="zh-CN" sz="1200" b="1">
              <a:solidFill>
                <a:schemeClr val="tx1"/>
              </a:solidFill>
              <a:latin typeface="Times New Roman" panose="02020603050405020304" pitchFamily="18" charset="0"/>
              <a:ea typeface="宋体" panose="02010600030101010101" pitchFamily="2" charset="-122"/>
            </a:endParaRPr>
          </a:p>
        </p:txBody>
      </p:sp>
      <p:sp>
        <p:nvSpPr>
          <p:cNvPr id="9272" name="Oval 56"/>
          <p:cNvSpPr/>
          <p:nvPr>
            <p:custDataLst>
              <p:tags r:id="rId49"/>
            </p:custDataLst>
          </p:nvPr>
        </p:nvSpPr>
        <p:spPr>
          <a:xfrm>
            <a:off x="944880" y="4758690"/>
            <a:ext cx="360363" cy="43180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en-US" altLang="zh-CN" sz="1600" b="1">
                <a:solidFill>
                  <a:schemeClr val="tx1"/>
                </a:solidFill>
                <a:latin typeface="Times New Roman" panose="02020603050405020304" pitchFamily="18" charset="0"/>
                <a:ea typeface="宋体" panose="02010600030101010101" pitchFamily="2" charset="-122"/>
              </a:rPr>
              <a:t>Zn</a:t>
            </a:r>
            <a:r>
              <a:rPr lang="en-US" altLang="zh-CN" sz="1600" b="1" baseline="30000">
                <a:solidFill>
                  <a:schemeClr val="tx1"/>
                </a:solidFill>
                <a:latin typeface="Times New Roman" panose="02020603050405020304" pitchFamily="18" charset="0"/>
                <a:ea typeface="宋体" panose="02010600030101010101" pitchFamily="2" charset="-122"/>
              </a:rPr>
              <a:t>2+</a:t>
            </a:r>
            <a:endParaRPr lang="en-US" altLang="zh-CN" sz="1600" b="1">
              <a:solidFill>
                <a:schemeClr val="tx1"/>
              </a:solidFill>
              <a:latin typeface="Times New Roman" panose="02020603050405020304" pitchFamily="18" charset="0"/>
              <a:ea typeface="宋体" panose="02010600030101010101" pitchFamily="2" charset="-122"/>
            </a:endParaRPr>
          </a:p>
        </p:txBody>
      </p:sp>
      <p:grpSp>
        <p:nvGrpSpPr>
          <p:cNvPr id="18" name="Group 62"/>
          <p:cNvGrpSpPr/>
          <p:nvPr>
            <p:custDataLst>
              <p:tags r:id="rId50"/>
            </p:custDataLst>
          </p:nvPr>
        </p:nvGrpSpPr>
        <p:grpSpPr>
          <a:xfrm>
            <a:off x="963295" y="403543"/>
            <a:ext cx="5616575" cy="863600"/>
            <a:chExt cx="4037" cy="544"/>
          </a:xfrm>
          <a:solidFill>
            <a:schemeClr val="accent1">
              <a:lumMod val="40000"/>
              <a:lumOff val="60000"/>
            </a:schemeClr>
          </a:solidFill>
        </p:grpSpPr>
        <p:sp>
          <p:nvSpPr>
            <p:cNvPr id="10275" name="AutoShape 63"/>
            <p:cNvSpPr/>
            <p:nvPr>
              <p:custDataLst>
                <p:tags r:id="rId51"/>
              </p:custDataLst>
            </p:nvPr>
          </p:nvSpPr>
          <p:spPr>
            <a:xfrm>
              <a:off x="0" y="0"/>
              <a:ext cx="4037" cy="544"/>
            </a:xfrm>
            <a:prstGeom prst="horizontalScroll">
              <a:avLst>
                <a:gd name="adj" fmla="val 12500"/>
              </a:avLst>
            </a:prstGeom>
            <a:grp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0276" name="Text Box 64"/>
            <p:cNvSpPr txBox="1"/>
            <p:nvPr>
              <p:custDataLst>
                <p:tags r:id="rId52"/>
              </p:custDataLst>
            </p:nvPr>
          </p:nvSpPr>
          <p:spPr>
            <a:xfrm>
              <a:off x="91" y="0"/>
              <a:ext cx="3901" cy="476"/>
            </a:xfrm>
            <a:prstGeom prst="rect">
              <a:avLst/>
            </a:prstGeom>
            <a:grp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20000"/>
                </a:lnSpc>
                <a:spcBef>
                  <a:spcPct val="0"/>
                </a:spcBef>
                <a:buClrTx/>
                <a:buSzTx/>
                <a:buFont typeface="Arial" panose="020b0604020202020204" pitchFamily="34" charset="0"/>
                <a:buNone/>
              </a:pPr>
              <a:r>
                <a:rPr lang="zh-CN" altLang="en-US" sz="3600" b="1">
                  <a:solidFill>
                    <a:srgbClr val="FF0000"/>
                  </a:solidFill>
                  <a:latin typeface="楷体" panose="02010609060101010101" charset="-122"/>
                  <a:ea typeface="楷体" panose="02010609060101010101" charset="-122"/>
                </a:rPr>
                <a:t>化学能</a:t>
              </a:r>
              <a:r>
                <a:rPr lang="zh-CN" altLang="en-US" sz="3600" b="1">
                  <a:solidFill>
                    <a:schemeClr val="tx1"/>
                  </a:solidFill>
                  <a:latin typeface="楷体" panose="02010609060101010101" charset="-122"/>
                  <a:ea typeface="楷体" panose="02010609060101010101" charset="-122"/>
                </a:rPr>
                <a:t>转化为</a:t>
              </a:r>
              <a:r>
                <a:rPr lang="zh-CN" altLang="en-US" sz="3600" b="1">
                  <a:solidFill>
                    <a:srgbClr val="FF0000"/>
                  </a:solidFill>
                  <a:latin typeface="楷体" panose="02010609060101010101" charset="-122"/>
                  <a:ea typeface="楷体" panose="02010609060101010101" charset="-122"/>
                </a:rPr>
                <a:t>电能</a:t>
              </a:r>
              <a:r>
                <a:rPr lang="zh-CN" altLang="en-US" sz="3600" b="1">
                  <a:solidFill>
                    <a:schemeClr val="tx1"/>
                  </a:solidFill>
                  <a:latin typeface="楷体" panose="02010609060101010101" charset="-122"/>
                  <a:ea typeface="楷体" panose="02010609060101010101" charset="-122"/>
                </a:rPr>
                <a:t>的装置</a:t>
              </a:r>
              <a:endParaRPr lang="zh-CN" altLang="en-US" sz="3600" b="1">
                <a:solidFill>
                  <a:schemeClr val="tx1"/>
                </a:solidFill>
                <a:latin typeface="楷体" panose="02010609060101010101" charset="-122"/>
                <a:ea typeface="楷体" panose="02010609060101010101" charset="-122"/>
              </a:endParaRPr>
            </a:p>
          </p:txBody>
        </p:sp>
      </p:grpSp>
      <p:sp>
        <p:nvSpPr>
          <p:cNvPr id="10273" name="AutoShape 72"/>
          <p:cNvSpPr/>
          <p:nvPr>
            <p:custDataLst>
              <p:tags r:id="rId53"/>
            </p:custDataLst>
          </p:nvPr>
        </p:nvSpPr>
        <p:spPr>
          <a:xfrm rot="10800000">
            <a:off x="7482840" y="149860"/>
            <a:ext cx="2901950" cy="1064895"/>
          </a:xfrm>
          <a:prstGeom prst="wedgeRoundRectCallout">
            <a:avLst>
              <a:gd name="adj1" fmla="val 75273"/>
              <a:gd name="adj2" fmla="val -19469"/>
              <a:gd name="adj3" fmla="val 16667"/>
            </a:avLst>
          </a:prstGeom>
          <a:solidFill>
            <a:schemeClr val="accent1">
              <a:lumMod val="20000"/>
              <a:lumOff val="80000"/>
            </a:schemeClr>
          </a:solidFill>
          <a:ln w="28575" cap="flat" cmpd="sng">
            <a:solidFill>
              <a:schemeClr val="tx1"/>
            </a:solidFill>
            <a:prstDash val="solid"/>
            <a:miter/>
            <a:headEnd type="none" w="med" len="med"/>
            <a:tailEnd type="none" w="med" len="med"/>
          </a:ln>
        </p:spPr>
        <p:txBody>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endParaRPr lang="zh-CN" altLang="en-US" sz="1800">
              <a:solidFill>
                <a:schemeClr val="accent1">
                  <a:lumMod val="20000"/>
                  <a:lumOff val="80000"/>
                </a:schemeClr>
              </a:solidFill>
              <a:ea typeface="宋体" panose="02010600030101010101" pitchFamily="2" charset="-122"/>
            </a:endParaRPr>
          </a:p>
        </p:txBody>
      </p:sp>
      <p:sp>
        <p:nvSpPr>
          <p:cNvPr id="9294" name="Oval 78"/>
          <p:cNvSpPr/>
          <p:nvPr>
            <p:custDataLst>
              <p:tags r:id="rId54"/>
            </p:custDataLst>
          </p:nvPr>
        </p:nvSpPr>
        <p:spPr>
          <a:xfrm>
            <a:off x="2673668" y="4614228"/>
            <a:ext cx="285750" cy="358775"/>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en-US" altLang="zh-CN" sz="1800">
                <a:solidFill>
                  <a:schemeClr val="tx1"/>
                </a:solidFill>
                <a:latin typeface="Times New Roman" panose="02020603050405020304" pitchFamily="18" charset="0"/>
                <a:ea typeface="宋体" panose="02010600030101010101" pitchFamily="2" charset="-122"/>
              </a:rPr>
              <a:t>H</a:t>
            </a:r>
            <a:r>
              <a:rPr lang="en-US" altLang="zh-CN" sz="1800" baseline="-25000">
                <a:solidFill>
                  <a:schemeClr val="tx1"/>
                </a:solidFill>
                <a:latin typeface="Times New Roman" panose="02020603050405020304" pitchFamily="18" charset="0"/>
                <a:ea typeface="宋体" panose="02010600030101010101" pitchFamily="2" charset="-122"/>
              </a:rPr>
              <a:t>2</a:t>
            </a:r>
            <a:endParaRPr lang="en-US" altLang="zh-CN" sz="1800" baseline="-25000">
              <a:solidFill>
                <a:schemeClr val="tx1"/>
              </a:solidFill>
              <a:latin typeface="Times New Roman" panose="02020603050405020304" pitchFamily="18" charset="0"/>
              <a:ea typeface="宋体" panose="02010600030101010101" pitchFamily="2" charset="-122"/>
            </a:endParaRPr>
          </a:p>
        </p:txBody>
      </p:sp>
      <p:sp>
        <p:nvSpPr>
          <p:cNvPr id="10" name="文本框 9"/>
          <p:cNvSpPr txBox="1"/>
          <p:nvPr>
            <p:custDataLst>
              <p:tags r:id="rId55"/>
            </p:custDataLst>
          </p:nvPr>
        </p:nvSpPr>
        <p:spPr>
          <a:xfrm>
            <a:off x="7795895" y="292100"/>
            <a:ext cx="2294255" cy="768350"/>
          </a:xfrm>
          <a:prstGeom prst="rect">
            <a:avLst/>
          </a:prstGeom>
          <a:noFill/>
        </p:spPr>
        <p:txBody>
          <a:bodyPr wrap="square" rtlCol="0">
            <a:spAutoFit/>
          </a:bodyPr>
          <a:lstStyle/>
          <a:p>
            <a:r>
              <a:rPr lang="zh-CN" altLang="en-US" sz="4400" b="1">
                <a:solidFill>
                  <a:srgbClr val="C00000"/>
                </a:solidFill>
                <a:latin typeface="楷体" panose="02010609060101010101" charset="-122"/>
                <a:ea typeface="楷体" panose="02010609060101010101" charset="-122"/>
              </a:rPr>
              <a:t>原电池</a:t>
            </a:r>
            <a:endParaRPr lang="zh-CN" altLang="en-US" sz="4400" b="1">
              <a:solidFill>
                <a:srgbClr val="C00000"/>
              </a:solidFill>
              <a:latin typeface="楷体" panose="02010609060101010101" charset="-122"/>
              <a:ea typeface="楷体" panose="02010609060101010101" charset="-122"/>
            </a:endParaRPr>
          </a:p>
        </p:txBody>
      </p:sp>
      <p:sp>
        <p:nvSpPr>
          <p:cNvPr id="12" name="文本框 11"/>
          <p:cNvSpPr txBox="1"/>
          <p:nvPr>
            <p:custDataLst>
              <p:tags r:id="rId56"/>
            </p:custDataLst>
          </p:nvPr>
        </p:nvSpPr>
        <p:spPr>
          <a:xfrm>
            <a:off x="3896995" y="1878965"/>
            <a:ext cx="8175625" cy="645160"/>
          </a:xfrm>
          <a:prstGeom prst="rect">
            <a:avLst/>
          </a:prstGeom>
          <a:noFill/>
        </p:spPr>
        <p:txBody>
          <a:bodyPr wrap="square" rtlCol="0">
            <a:spAutoFit/>
          </a:bodyPr>
          <a:lstStyle/>
          <a:p>
            <a:r>
              <a:rPr lang="zh-CN" altLang="en-US" sz="3600">
                <a:solidFill>
                  <a:srgbClr val="C00000"/>
                </a:solidFill>
              </a:rPr>
              <a:t>思考：</a:t>
            </a:r>
            <a:r>
              <a:rPr lang="zh-CN" altLang="en-US" sz="3200"/>
              <a:t>构成原电池的条件有哪些呢</a:t>
            </a:r>
            <a:r>
              <a:rPr lang="zh-CN" altLang="en-US" sz="3600"/>
              <a:t>？</a:t>
            </a:r>
            <a:endParaRPr lang="zh-CN" altLang="en-US" sz="3600"/>
          </a:p>
        </p:txBody>
      </p:sp>
      <p:sp>
        <p:nvSpPr>
          <p:cNvPr id="24592" name="Rectangle 16"/>
          <p:cNvSpPr/>
          <p:nvPr>
            <p:custDataLst>
              <p:tags r:id="rId57"/>
            </p:custDataLst>
          </p:nvPr>
        </p:nvSpPr>
        <p:spPr>
          <a:xfrm>
            <a:off x="5030153" y="3580765"/>
            <a:ext cx="5490845" cy="583565"/>
          </a:xfrm>
          <a:prstGeom prst="rect">
            <a:avLst/>
          </a:prstGeom>
          <a:noFill/>
          <a:ln w="9525">
            <a:noFill/>
          </a:ln>
        </p:spPr>
        <p:txBody>
          <a:bodyPr wrap="non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nSpc>
                <a:spcPct val="100000"/>
              </a:lnSpc>
              <a:spcBef>
                <a:spcPct val="0"/>
              </a:spcBef>
              <a:buClrTx/>
              <a:buSzTx/>
              <a:buFont typeface="Arial" panose="020b0604020202020204" pitchFamily="34" charset="0"/>
              <a:buNone/>
            </a:pPr>
            <a:r>
              <a:rPr lang="zh-CN" altLang="en-US" sz="3200" b="1">
                <a:solidFill>
                  <a:schemeClr val="tx1"/>
                </a:solidFill>
                <a:latin typeface="楷体" panose="02010609060101010101" charset="-122"/>
                <a:ea typeface="楷体" panose="02010609060101010101" charset="-122"/>
              </a:rPr>
              <a:t>两种活泼性不同的导体作电极</a:t>
            </a:r>
            <a:endParaRPr lang="zh-CN" altLang="en-US" sz="3200" b="1">
              <a:solidFill>
                <a:schemeClr val="tx1"/>
              </a:solidFill>
              <a:latin typeface="楷体" panose="02010609060101010101" charset="-122"/>
              <a:ea typeface="楷体" panose="02010609060101010101" charset="-122"/>
            </a:endParaRPr>
          </a:p>
        </p:txBody>
      </p:sp>
      <p:sp>
        <p:nvSpPr>
          <p:cNvPr id="24593" name="Rectangle 17"/>
          <p:cNvSpPr/>
          <p:nvPr>
            <p:custDataLst>
              <p:tags r:id="rId58"/>
            </p:custDataLst>
          </p:nvPr>
        </p:nvSpPr>
        <p:spPr>
          <a:xfrm>
            <a:off x="5030153" y="5021263"/>
            <a:ext cx="1816100" cy="583565"/>
          </a:xfrm>
          <a:prstGeom prst="rect">
            <a:avLst/>
          </a:prstGeom>
          <a:noFill/>
          <a:ln w="9525">
            <a:noFill/>
          </a:ln>
        </p:spPr>
        <p:txBody>
          <a:bodyPr wrap="non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3200" b="1">
                <a:solidFill>
                  <a:schemeClr val="tx1"/>
                </a:solidFill>
                <a:latin typeface="楷体" panose="02010609060101010101" charset="-122"/>
                <a:ea typeface="楷体" panose="02010609060101010101" charset="-122"/>
              </a:rPr>
              <a:t>闭合回路</a:t>
            </a:r>
            <a:endParaRPr lang="zh-CN" altLang="en-US" sz="3200" b="1">
              <a:solidFill>
                <a:schemeClr val="tx1"/>
              </a:solidFill>
              <a:latin typeface="楷体" panose="02010609060101010101" charset="-122"/>
              <a:ea typeface="楷体" panose="02010609060101010101" charset="-122"/>
            </a:endParaRPr>
          </a:p>
        </p:txBody>
      </p:sp>
      <p:sp>
        <p:nvSpPr>
          <p:cNvPr id="24594" name="Rectangle 18"/>
          <p:cNvSpPr/>
          <p:nvPr>
            <p:custDataLst>
              <p:tags r:id="rId59"/>
            </p:custDataLst>
          </p:nvPr>
        </p:nvSpPr>
        <p:spPr>
          <a:xfrm>
            <a:off x="5030153" y="4302125"/>
            <a:ext cx="2224405" cy="583565"/>
          </a:xfrm>
          <a:prstGeom prst="rect">
            <a:avLst/>
          </a:prstGeom>
          <a:noFill/>
          <a:ln w="9525">
            <a:noFill/>
          </a:ln>
        </p:spPr>
        <p:txBody>
          <a:bodyPr wrap="non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3200" b="1">
                <a:solidFill>
                  <a:schemeClr val="tx1"/>
                </a:solidFill>
                <a:latin typeface="楷体" panose="02010609060101010101" charset="-122"/>
                <a:ea typeface="楷体" panose="02010609060101010101" charset="-122"/>
              </a:rPr>
              <a:t>电解质溶液</a:t>
            </a:r>
            <a:endParaRPr lang="zh-CN" altLang="en-US" sz="3200" b="1">
              <a:solidFill>
                <a:schemeClr val="tx1"/>
              </a:solidFill>
              <a:latin typeface="楷体" panose="02010609060101010101" charset="-122"/>
              <a:ea typeface="楷体" panose="02010609060101010101" charset="-122"/>
            </a:endParaRPr>
          </a:p>
        </p:txBody>
      </p:sp>
      <p:sp>
        <p:nvSpPr>
          <p:cNvPr id="24595" name="Text Box 19"/>
          <p:cNvSpPr txBox="1"/>
          <p:nvPr>
            <p:custDataLst>
              <p:tags r:id="rId60"/>
            </p:custDataLst>
          </p:nvPr>
        </p:nvSpPr>
        <p:spPr>
          <a:xfrm>
            <a:off x="5030153" y="2933700"/>
            <a:ext cx="3600450" cy="58356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zh-CN" altLang="en-US" sz="3200" b="1">
                <a:solidFill>
                  <a:schemeClr val="tx1"/>
                </a:solidFill>
                <a:latin typeface="楷体" panose="02010609060101010101" charset="-122"/>
                <a:ea typeface="楷体" panose="02010609060101010101" charset="-122"/>
              </a:rPr>
              <a:t>氧化还原反应</a:t>
            </a:r>
            <a:endParaRPr lang="zh-CN" altLang="en-US" sz="3200" b="1">
              <a:solidFill>
                <a:schemeClr val="tx1"/>
              </a:solidFill>
              <a:latin typeface="楷体" panose="02010609060101010101" charset="-122"/>
              <a:ea typeface="楷体" panose="02010609060101010101" charset="-122"/>
            </a:endParaRPr>
          </a:p>
        </p:txBody>
      </p:sp>
      <p:sp>
        <p:nvSpPr>
          <p:cNvPr id="14" name="左大括号 13"/>
          <p:cNvSpPr/>
          <p:nvPr>
            <p:custDataLst>
              <p:tags r:id="rId61"/>
            </p:custDataLst>
          </p:nvPr>
        </p:nvSpPr>
        <p:spPr>
          <a:xfrm>
            <a:off x="4438015" y="3122930"/>
            <a:ext cx="254000" cy="232537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p:cNvSpPr txBox="1"/>
          <p:nvPr>
            <p:custDataLst>
              <p:tags r:id="rId62"/>
            </p:custDataLst>
          </p:nvPr>
        </p:nvSpPr>
        <p:spPr>
          <a:xfrm>
            <a:off x="3785870" y="5974715"/>
            <a:ext cx="8175625" cy="645160"/>
          </a:xfrm>
          <a:prstGeom prst="rect">
            <a:avLst/>
          </a:prstGeom>
          <a:noFill/>
        </p:spPr>
        <p:txBody>
          <a:bodyPr wrap="square" rtlCol="0">
            <a:spAutoFit/>
          </a:bodyPr>
          <a:lstStyle/>
          <a:p>
            <a:r>
              <a:rPr lang="zh-CN" altLang="en-US" sz="3600">
                <a:solidFill>
                  <a:srgbClr val="C00000"/>
                </a:solidFill>
              </a:rPr>
              <a:t>思考：</a:t>
            </a:r>
            <a:r>
              <a:rPr lang="zh-CN" altLang="en-US" sz="3200"/>
              <a:t>那么哪个导体做正极呢？</a:t>
            </a:r>
            <a:endParaRPr lang="zh-CN" altLang="en-US"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0" presetClass="path" presetSubtype="0" repeatCount="indefinite" accel="50000" decel="50000" fill="hold" nodeType="afterEffect">
                                  <p:stCondLst>
                                    <p:cond delay="0"/>
                                  </p:stCondLst>
                                  <p:childTnLst>
                                    <p:animMotion origin="layout" path="M 0.01077 0.05416 C -0.00208 -0.01783 -0.01476 -0.09028 0.00938 -0.1176 C 0.03368 -0.14584 0.13143 -0.1625 0.15608 -0.1132 C 0.18073 -0.06227 0.15712 0.13402 0.15747 0.1868 C 0.15747 0.24143 0.15747 0.22152 0.15747 0.20463" pathEditMode="relative" rAng="0" ptsTypes="aaaaA">
                                      <p:cBhvr>
                                        <p:cTn id="6" dur="2000" fill="hold"/>
                                        <p:tgtEl>
                                          <p:spTgt spid="7"/>
                                        </p:tgtEl>
                                        <p:attrNameLst>
                                          <p:attrName>ppt_x</p:attrName>
                                          <p:attrName>ppt_y</p:attrName>
                                        </p:attrNameLst>
                                      </p:cBhvr>
                                      <p:rCtr x="7200" y="-1500"/>
                                    </p:animMotion>
                                  </p:childTnLst>
                                </p:cTn>
                              </p:par>
                              <p:par>
                                <p:cTn id="7" presetID="63" presetClass="path" presetSubtype="0" repeatCount="indefinite" accel="50000" decel="50000" fill="hold" grpId="0" nodeType="withEffect">
                                  <p:stCondLst>
                                    <p:cond delay="0"/>
                                  </p:stCondLst>
                                  <p:childTnLst>
                                    <p:animMotion origin="layout" path="M 3.61111E-06 -4.44444E-06 L 0.08715 0.02084" pathEditMode="relative" rAng="0" ptsTypes="AA">
                                      <p:cBhvr>
                                        <p:cTn id="8" dur="2000" fill="hold"/>
                                        <p:tgtEl>
                                          <p:spTgt spid="9272"/>
                                        </p:tgtEl>
                                        <p:attrNameLst>
                                          <p:attrName>ppt_x</p:attrName>
                                          <p:attrName>ppt_y</p:attrName>
                                        </p:attrNameLst>
                                      </p:cBhvr>
                                      <p:rCtr x="4400" y="1000"/>
                                    </p:animMotion>
                                  </p:childTnLst>
                                </p:cTn>
                              </p:par>
                              <p:par>
                                <p:cTn id="9" presetID="1" presetClass="entr" presetSubtype="0" fill="hold" nodeType="withEffect">
                                  <p:stCondLst>
                                    <p:cond delay="0"/>
                                  </p:stCondLst>
                                  <p:childTnLst>
                                    <p:set>
                                      <p:cBhvr>
                                        <p:cTn id="10" dur="1" fill="hold">
                                          <p:stCondLst>
                                            <p:cond delay="0"/>
                                          </p:stCondLst>
                                        </p:cTn>
                                        <p:tgtEl>
                                          <p:spTgt spid="9236"/>
                                        </p:tgtEl>
                                        <p:attrNameLst>
                                          <p:attrName>style.visibility</p:attrName>
                                        </p:attrNameLst>
                                      </p:cBhvr>
                                      <p:to>
                                        <p:strVal val="visible"/>
                                      </p:to>
                                    </p:set>
                                  </p:childTnLst>
                                </p:cTn>
                              </p:par>
                              <p:par>
                                <p:cTn id="11" presetID="64" presetClass="path" presetSubtype="0" repeatCount="indefinite" accel="50000" decel="50000" fill="hold" grpId="0" nodeType="withEffect">
                                  <p:stCondLst>
                                    <p:cond delay="0"/>
                                  </p:stCondLst>
                                  <p:childTnLst>
                                    <p:animMotion origin="layout" path="M -0.00382 -0.12073 L -0.00348 -0.19427" pathEditMode="relative" rAng="0" ptsTypes="AA">
                                      <p:cBhvr>
                                        <p:cTn id="12" dur="2000" fill="hold"/>
                                        <p:tgtEl>
                                          <p:spTgt spid="9225"/>
                                        </p:tgtEl>
                                        <p:attrNameLst>
                                          <p:attrName>ppt_x</p:attrName>
                                          <p:attrName>ppt_y</p:attrName>
                                        </p:attrNameLst>
                                      </p:cBhvr>
                                      <p:rCtr x="0" y="-2300"/>
                                    </p:animMotion>
                                  </p:childTnLst>
                                </p:cTn>
                              </p:par>
                              <p:par>
                                <p:cTn id="13" presetID="64" presetClass="path" presetSubtype="0" repeatCount="indefinite" accel="50000" decel="50000" fill="hold" nodeType="withEffect">
                                  <p:stCondLst>
                                    <p:cond delay="0"/>
                                  </p:stCondLst>
                                  <p:childTnLst>
                                    <p:animMotion origin="layout" path="M -0.01562 -0.10499 L -0.00781 -0.15749" pathEditMode="relative" rAng="0" ptsTypes="AA">
                                      <p:cBhvr>
                                        <p:cTn id="14" dur="2000" fill="hold"/>
                                        <p:tgtEl>
                                          <p:spTgt spid="6"/>
                                        </p:tgtEl>
                                        <p:attrNameLst>
                                          <p:attrName>ppt_x</p:attrName>
                                          <p:attrName>ppt_y</p:attrName>
                                        </p:attrNameLst>
                                      </p:cBhvr>
                                      <p:rCtr x="400" y="-1200"/>
                                    </p:animMotion>
                                  </p:childTnLst>
                                </p:cTn>
                              </p:par>
                              <p:par>
                                <p:cTn id="15" presetID="63" presetClass="path" presetSubtype="0" repeatCount="indefinite" accel="50000" decel="50000" fill="hold" grpId="0" nodeType="withEffect">
                                  <p:stCondLst>
                                    <p:cond delay="0"/>
                                  </p:stCondLst>
                                  <p:childTnLst>
                                    <p:animMotion origin="layout" path="M -0.02344 0.03704 L 0.05139 0.01065" pathEditMode="relative" rAng="0" ptsTypes="AA">
                                      <p:cBhvr>
                                        <p:cTn id="16" dur="2000" fill="hold"/>
                                        <p:tgtEl>
                                          <p:spTgt spid="9246"/>
                                        </p:tgtEl>
                                        <p:attrNameLst>
                                          <p:attrName>ppt_x</p:attrName>
                                          <p:attrName>ppt_y</p:attrName>
                                        </p:attrNameLst>
                                      </p:cBhvr>
                                      <p:rCtr x="3700" y="-1300"/>
                                    </p:animMotion>
                                  </p:childTnLst>
                                </p:cTn>
                              </p:par>
                              <p:par>
                                <p:cTn id="17" presetID="56" presetClass="path" presetSubtype="0" repeatCount="indefinite" accel="50000" decel="50000" fill="hold" grpId="0" nodeType="withEffect">
                                  <p:stCondLst>
                                    <p:cond delay="0"/>
                                  </p:stCondLst>
                                  <p:childTnLst>
                                    <p:animMotion origin="layout" path="M -0.02708 -0.08935 L 0.03941 -0.08912" pathEditMode="relative" rAng="0" ptsTypes="AA">
                                      <p:cBhvr>
                                        <p:cTn id="18" dur="2000" fill="hold"/>
                                        <p:tgtEl>
                                          <p:spTgt spid="9245"/>
                                        </p:tgtEl>
                                        <p:attrNameLst>
                                          <p:attrName>ppt_x</p:attrName>
                                          <p:attrName>ppt_y</p:attrName>
                                        </p:attrNameLst>
                                      </p:cBhvr>
                                      <p:rCtr x="3300" y="0"/>
                                    </p:animMotion>
                                  </p:childTnLst>
                                </p:cTn>
                              </p:par>
                            </p:childTnLst>
                          </p:cTn>
                        </p:par>
                        <p:par>
                          <p:cTn id="19" fill="hold" nodeType="afterGroup">
                            <p:stCondLst>
                              <p:cond delay="2000"/>
                            </p:stCondLst>
                            <p:childTnLst>
                              <p:par>
                                <p:cTn id="20" presetID="64" presetClass="path" presetSubtype="0" repeatCount="indefinite" accel="50000" decel="50000" fill="hold" nodeType="afterEffect">
                                  <p:stCondLst>
                                    <p:cond delay="0"/>
                                  </p:stCondLst>
                                  <p:childTnLst>
                                    <p:animMotion origin="layout" path="M -0.02361 0.01042 L 0.00017 -0.04236" pathEditMode="relative" rAng="0" ptsTypes="AA">
                                      <p:cBhvr>
                                        <p:cTn id="21" dur="2000" fill="hold"/>
                                        <p:tgtEl>
                                          <p:spTgt spid="9"/>
                                        </p:tgtEl>
                                        <p:attrNameLst>
                                          <p:attrName>ppt_x</p:attrName>
                                          <p:attrName>ppt_y</p:attrName>
                                        </p:attrNameLst>
                                      </p:cBhvr>
                                      <p:rCtr x="1200" y="-2600"/>
                                    </p:animMotion>
                                  </p:childTnLst>
                                </p:cTn>
                              </p:par>
                            </p:childTnLst>
                          </p:cTn>
                        </p:par>
                        <p:par>
                          <p:cTn id="22" fill="hold" nodeType="afterGroup">
                            <p:stCondLst>
                              <p:cond delay="4000"/>
                            </p:stCondLst>
                            <p:childTnLst>
                              <p:par>
                                <p:cTn id="23" presetID="64" presetClass="path" presetSubtype="0" repeatCount="indefinite" accel="50000" decel="50000" fill="hold" nodeType="afterEffect">
                                  <p:stCondLst>
                                    <p:cond delay="0"/>
                                  </p:stCondLst>
                                  <p:childTnLst>
                                    <p:animMotion origin="layout" path="M 1.38889E-06 -3.14999E-06 L 1.38889E-06 -0.09429" pathEditMode="relative" rAng="0" ptsTypes="AA">
                                      <p:cBhvr>
                                        <p:cTn id="24" dur="2000" fill="hold"/>
                                        <p:tgtEl>
                                          <p:spTgt spid="9"/>
                                        </p:tgtEl>
                                        <p:attrNameLst>
                                          <p:attrName>ppt_x</p:attrName>
                                          <p:attrName>ppt_y</p:attrName>
                                        </p:attrNameLst>
                                      </p:cBhvr>
                                      <p:rCtr x="0" y="-3100"/>
                                    </p:animMotion>
                                  </p:childTnLst>
                                </p:cTn>
                              </p:par>
                              <p:par>
                                <p:cTn id="25" presetID="63" presetClass="path" presetSubtype="0" repeatCount="indefinite" accel="50000" decel="50000" fill="hold" grpId="0" nodeType="withEffect">
                                  <p:stCondLst>
                                    <p:cond delay="0"/>
                                  </p:stCondLst>
                                  <p:childTnLst>
                                    <p:animMotion origin="layout" path="M 0.02761 -0.01042 L -3.33333E-06 1.85185E-06" pathEditMode="relative" rAng="0" ptsTypes="AA">
                                      <p:cBhvr>
                                        <p:cTn id="26" dur="2000" fill="hold"/>
                                        <p:tgtEl>
                                          <p:spTgt spid="9270"/>
                                        </p:tgtEl>
                                        <p:attrNameLst>
                                          <p:attrName>ppt_x</p:attrName>
                                          <p:attrName>ppt_y</p:attrName>
                                        </p:attrNameLst>
                                      </p:cBhvr>
                                      <p:rCtr x="-1400" y="500"/>
                                    </p:animMotion>
                                  </p:childTnLst>
                                </p:cTn>
                              </p:par>
                            </p:childTnLst>
                          </p:cTn>
                        </p:par>
                        <p:par>
                          <p:cTn id="27" fill="hold" nodeType="afterGroup">
                            <p:stCondLst>
                              <p:cond delay="6000"/>
                            </p:stCondLst>
                            <p:childTnLst>
                              <p:par>
                                <p:cTn id="28" presetID="21" presetClass="entr" presetSubtype="4" fill="hold" grpId="1" nodeType="afterEffect">
                                  <p:stCondLst>
                                    <p:cond delay="0"/>
                                  </p:stCondLst>
                                  <p:childTnLst>
                                    <p:set>
                                      <p:cBhvr>
                                        <p:cTn id="29" dur="1" fill="hold">
                                          <p:stCondLst>
                                            <p:cond delay="0"/>
                                          </p:stCondLst>
                                        </p:cTn>
                                        <p:tgtEl>
                                          <p:spTgt spid="9294"/>
                                        </p:tgtEl>
                                        <p:attrNameLst>
                                          <p:attrName>style.visibility</p:attrName>
                                        </p:attrNameLst>
                                      </p:cBhvr>
                                      <p:to>
                                        <p:strVal val="visible"/>
                                      </p:to>
                                    </p:set>
                                    <p:animEffect transition="in" filter="wheel(4)">
                                      <p:cBhvr>
                                        <p:cTn id="30" dur="2000"/>
                                        <p:tgtEl>
                                          <p:spTgt spid="9294"/>
                                        </p:tgtEl>
                                      </p:cBhvr>
                                    </p:animEffect>
                                  </p:childTnLst>
                                </p:cTn>
                              </p:par>
                            </p:childTnLst>
                          </p:cTn>
                        </p:par>
                      </p:childTnLst>
                    </p:cTn>
                  </p:par>
                  <p:par>
                    <p:cTn id="31" fill="hold" nodeType="clickPar">
                      <p:stCondLst>
                        <p:cond delay="indefinite"/>
                        <p:cond evt="onBegin" delay="0">
                          <p:tn val="30"/>
                        </p:cond>
                      </p:stCondLst>
                      <p:childTnLst>
                        <p:par>
                          <p:cTn id="32" fill="hold" nodeType="after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par>
                                <p:cTn id="36" presetID="56" presetClass="path" presetSubtype="0" repeatCount="indefinite" accel="50000" decel="50000" fill="hold" grpId="0" nodeType="withEffect">
                                  <p:stCondLst>
                                    <p:cond delay="0"/>
                                  </p:stCondLst>
                                  <p:childTnLst>
                                    <p:animMotion origin="layout" path="M -0.02708 -0.08935 L 0.03941 -0.08912" pathEditMode="relative" rAng="0" ptsTypes="AA">
                                      <p:cBhvr>
                                        <p:cTn id="37" dur="2000" fill="hold"/>
                                        <p:tgtEl>
                                          <p:spTgt spid="9294"/>
                                        </p:tgtEl>
                                        <p:attrNameLst>
                                          <p:attrName>ppt_x</p:attrName>
                                          <p:attrName>ppt_y</p:attrName>
                                        </p:attrNameLst>
                                      </p:cBhvr>
                                      <p:rCtr x="3300" y="0"/>
                                    </p:animMotion>
                                  </p:childTnLst>
                                </p:cTn>
                              </p:par>
                              <p:par>
                                <p:cTn id="38" presetID="1"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273"/>
                                        </p:tgtEl>
                                        <p:attrNameLst>
                                          <p:attrName>style.visibility</p:attrName>
                                        </p:attrNameLst>
                                      </p:cBhvr>
                                      <p:to>
                                        <p:strVal val="visible"/>
                                      </p:to>
                                    </p:set>
                                  </p:childTnLst>
                                </p:cTn>
                              </p:par>
                            </p:childTnLst>
                          </p:cTn>
                        </p:par>
                      </p:childTnLst>
                    </p:cTn>
                  </p:par>
                  <p:par>
                    <p:cTn id="42" fill="hold" nodeType="clickPar">
                      <p:stCondLst>
                        <p:cond delay="indefinite"/>
                        <p:cond evt="onBegin" delay="0">
                          <p:tn val="41"/>
                        </p:cond>
                      </p:stCondLst>
                      <p:childTnLst>
                        <p:par>
                          <p:cTn id="43" fill="hold" nodeType="after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nodeType="clickPar">
                      <p:stCondLst>
                        <p:cond delay="indefinite"/>
                        <p:cond evt="onBegin" delay="0">
                          <p:tn val="45"/>
                        </p:cond>
                      </p:stCondLst>
                      <p:childTnLst>
                        <p:par>
                          <p:cTn id="47" fill="hold" nodeType="after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4595"/>
                                        </p:tgtEl>
                                        <p:attrNameLst>
                                          <p:attrName>style.visibility</p:attrName>
                                        </p:attrNameLst>
                                      </p:cBhvr>
                                      <p:to>
                                        <p:strVal val="visible"/>
                                      </p:to>
                                    </p:set>
                                    <p:animEffect transition="in" filter="blinds(horizontal)">
                                      <p:cBhvr>
                                        <p:cTn id="50" dur="500"/>
                                        <p:tgtEl>
                                          <p:spTgt spid="2459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4592"/>
                                        </p:tgtEl>
                                        <p:attrNameLst>
                                          <p:attrName>style.visibility</p:attrName>
                                        </p:attrNameLst>
                                      </p:cBhvr>
                                      <p:to>
                                        <p:strVal val="visible"/>
                                      </p:to>
                                    </p:set>
                                    <p:animEffect transition="in" filter="blinds(horizontal)">
                                      <p:cBhvr>
                                        <p:cTn id="53" dur="500"/>
                                        <p:tgtEl>
                                          <p:spTgt spid="2459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4594"/>
                                        </p:tgtEl>
                                        <p:attrNameLst>
                                          <p:attrName>style.visibility</p:attrName>
                                        </p:attrNameLst>
                                      </p:cBhvr>
                                      <p:to>
                                        <p:strVal val="visible"/>
                                      </p:to>
                                    </p:set>
                                    <p:animEffect transition="in" filter="blinds(horizontal)">
                                      <p:cBhvr>
                                        <p:cTn id="56" dur="500"/>
                                        <p:tgtEl>
                                          <p:spTgt spid="24594"/>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4593"/>
                                        </p:tgtEl>
                                        <p:attrNameLst>
                                          <p:attrName>style.visibility</p:attrName>
                                        </p:attrNameLst>
                                      </p:cBhvr>
                                      <p:to>
                                        <p:strVal val="visible"/>
                                      </p:to>
                                    </p:set>
                                    <p:animEffect transition="in" filter="blinds(horizontal)">
                                      <p:cBhvr>
                                        <p:cTn id="59" dur="500"/>
                                        <p:tgtEl>
                                          <p:spTgt spid="24593"/>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childTnLst>
                          </p:cTn>
                        </p:par>
                      </p:childTnLst>
                    </p:cTn>
                  </p:par>
                  <p:par>
                    <p:cTn id="64" fill="hold" nodeType="clickPar">
                      <p:stCondLst>
                        <p:cond delay="indefinite"/>
                        <p:cond evt="onBegin" delay="0">
                          <p:tn val="63"/>
                        </p:cond>
                      </p:stCondLst>
                      <p:childTnLst>
                        <p:par>
                          <p:cTn id="65" fill="hold" nodeType="after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45" grpId="0"/>
      <p:bldP spid="9246" grpId="0"/>
      <p:bldP spid="9270" grpId="0"/>
      <p:bldP spid="9272" grpId="0"/>
      <p:bldP spid="9294" grpId="0"/>
      <p:bldP spid="9294" grpId="1"/>
      <p:bldP spid="24592" grpId="0"/>
      <p:bldP spid="24593" grpId="0"/>
      <p:bldP spid="24594" grpId="0"/>
      <p:bldP spid="24595" grpId="0"/>
      <p:bldP spid="12" grpId="0"/>
      <p:bldP spid="14" grpId="0"/>
      <p:bldP spid="15" grpId="0"/>
      <p:bldP spid="10" grpId="0"/>
      <p:bldP spid="10273" grpId="0"/>
      <p:bldP spid="1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矩形 19"/>
          <p:cNvSpPr/>
          <p:nvPr>
            <p:custDataLst>
              <p:tags r:id="rId3"/>
            </p:custDataLst>
          </p:nvPr>
        </p:nvSpPr>
        <p:spPr>
          <a:xfrm>
            <a:off x="0" y="533400"/>
            <a:ext cx="508635"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10242" name="Text Box 2"/>
          <p:cNvSpPr txBox="1"/>
          <p:nvPr>
            <p:custDataLst>
              <p:tags r:id="rId4"/>
            </p:custDataLst>
          </p:nvPr>
        </p:nvSpPr>
        <p:spPr>
          <a:xfrm>
            <a:off x="1296988" y="5766435"/>
            <a:ext cx="1152525" cy="457200"/>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zh-CN" altLang="en-US" sz="2400" b="1">
                <a:solidFill>
                  <a:schemeClr val="tx1"/>
                </a:solidFill>
                <a:latin typeface="Times New Roman" panose="02020603050405020304" pitchFamily="18" charset="0"/>
                <a:ea typeface="宋体" panose="02010600030101010101" pitchFamily="2" charset="-122"/>
              </a:rPr>
              <a:t>稀硫酸</a:t>
            </a:r>
            <a:endParaRPr lang="zh-CN" altLang="en-US" sz="2400" b="1">
              <a:solidFill>
                <a:schemeClr val="tx1"/>
              </a:solidFill>
              <a:latin typeface="Times New Roman" panose="02020603050405020304" pitchFamily="18" charset="0"/>
              <a:ea typeface="宋体" panose="02010600030101010101" pitchFamily="2" charset="-122"/>
            </a:endParaRPr>
          </a:p>
        </p:txBody>
      </p:sp>
      <p:grpSp>
        <p:nvGrpSpPr>
          <p:cNvPr id="10243" name="Group 3"/>
          <p:cNvGrpSpPr/>
          <p:nvPr>
            <p:custDataLst>
              <p:tags r:id="rId5"/>
            </p:custDataLst>
          </p:nvPr>
        </p:nvGrpSpPr>
        <p:grpSpPr>
          <a:xfrm>
            <a:off x="649288" y="2381885"/>
            <a:ext cx="593725" cy="3024188"/>
            <a:chExt cx="692" cy="1892"/>
          </a:xfrm>
        </p:grpSpPr>
        <p:sp>
          <p:nvSpPr>
            <p:cNvPr id="10309" name="Rectangle 4"/>
            <p:cNvSpPr/>
            <p:nvPr>
              <p:custDataLst>
                <p:tags r:id="rId6"/>
              </p:custDataLst>
            </p:nvPr>
          </p:nvSpPr>
          <p:spPr>
            <a:xfrm>
              <a:off x="419" y="78"/>
              <a:ext cx="273" cy="1814"/>
            </a:xfrm>
            <a:prstGeom prst="rect">
              <a:avLst/>
            </a:prstGeom>
            <a:gradFill rotWithShape="1">
              <a:gsLst>
                <a:gs pos="0">
                  <a:srgbClr val="666666"/>
                </a:gs>
                <a:gs pos="50000">
                  <a:srgbClr val="DDDDDD"/>
                </a:gs>
                <a:gs pos="100000">
                  <a:srgbClr val="666666"/>
                </a:gs>
              </a:gsLst>
              <a:lin ang="0" scaled="1"/>
            </a:gradFill>
            <a:ln w="9525">
              <a:noFill/>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endParaRPr lang="zh-CN" altLang="en-US" sz="2400">
                <a:solidFill>
                  <a:schemeClr val="bg1"/>
                </a:solidFill>
                <a:latin typeface="Times New Roman" panose="02020603050405020304" pitchFamily="18" charset="0"/>
                <a:ea typeface="宋体" panose="02010600030101010101" pitchFamily="2" charset="-122"/>
              </a:endParaRPr>
            </a:p>
          </p:txBody>
        </p:sp>
        <p:sp>
          <p:nvSpPr>
            <p:cNvPr id="10310" name="Text Box 5"/>
            <p:cNvSpPr txBox="1"/>
            <p:nvPr>
              <p:custDataLst>
                <p:tags r:id="rId7"/>
              </p:custDataLst>
            </p:nvPr>
          </p:nvSpPr>
          <p:spPr>
            <a:xfrm>
              <a:off x="0" y="0"/>
              <a:ext cx="609" cy="286"/>
            </a:xfrm>
            <a:prstGeom prst="rect">
              <a:avLst/>
            </a:prstGeom>
            <a:noFill/>
            <a:ln w="9525">
              <a:noFill/>
            </a:ln>
          </p:spPr>
          <p:txBody>
            <a:bodyPr wrap="non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en-US" altLang="zh-CN" sz="2400">
                  <a:solidFill>
                    <a:schemeClr val="tx1"/>
                  </a:solidFill>
                  <a:latin typeface="Times New Roman" panose="02020603050405020304" pitchFamily="18" charset="0"/>
                  <a:ea typeface="宋体" panose="02010600030101010101" pitchFamily="2" charset="-122"/>
                </a:rPr>
                <a:t>Zn</a:t>
              </a:r>
              <a:endParaRPr lang="en-US" altLang="zh-CN" sz="2400">
                <a:solidFill>
                  <a:schemeClr val="tx1"/>
                </a:solidFill>
                <a:latin typeface="Times New Roman" panose="02020603050405020304" pitchFamily="18" charset="0"/>
                <a:ea typeface="宋体" panose="02010600030101010101" pitchFamily="2" charset="-122"/>
              </a:endParaRPr>
            </a:p>
          </p:txBody>
        </p:sp>
      </p:grpSp>
      <p:grpSp>
        <p:nvGrpSpPr>
          <p:cNvPr id="10244" name="Group 6"/>
          <p:cNvGrpSpPr/>
          <p:nvPr>
            <p:custDataLst>
              <p:tags r:id="rId8"/>
            </p:custDataLst>
          </p:nvPr>
        </p:nvGrpSpPr>
        <p:grpSpPr>
          <a:xfrm>
            <a:off x="2449513" y="2237423"/>
            <a:ext cx="706437" cy="3168650"/>
            <a:chExt cx="903" cy="1892"/>
          </a:xfrm>
        </p:grpSpPr>
        <p:sp>
          <p:nvSpPr>
            <p:cNvPr id="10307" name="Rectangle 7"/>
            <p:cNvSpPr/>
            <p:nvPr>
              <p:custDataLst>
                <p:tags r:id="rId9"/>
              </p:custDataLst>
            </p:nvPr>
          </p:nvSpPr>
          <p:spPr>
            <a:xfrm>
              <a:off x="0" y="123"/>
              <a:ext cx="272" cy="1769"/>
            </a:xfrm>
            <a:prstGeom prst="rect">
              <a:avLst/>
            </a:prstGeom>
            <a:gradFill rotWithShape="1">
              <a:gsLst>
                <a:gs pos="0">
                  <a:srgbClr val="762525"/>
                </a:gs>
                <a:gs pos="50000">
                  <a:srgbClr val="FF5050"/>
                </a:gs>
                <a:gs pos="100000">
                  <a:srgbClr val="762525"/>
                </a:gs>
              </a:gsLst>
              <a:lin ang="0" scaled="1"/>
            </a:gradFill>
            <a:ln w="9525">
              <a:noFill/>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0308" name="Text Box 8"/>
            <p:cNvSpPr txBox="1"/>
            <p:nvPr>
              <p:custDataLst>
                <p:tags r:id="rId10"/>
              </p:custDataLst>
            </p:nvPr>
          </p:nvSpPr>
          <p:spPr>
            <a:xfrm>
              <a:off x="213" y="0"/>
              <a:ext cx="690" cy="273"/>
            </a:xfrm>
            <a:prstGeom prst="rect">
              <a:avLst/>
            </a:prstGeom>
            <a:noFill/>
            <a:ln w="9525">
              <a:noFill/>
            </a:ln>
          </p:spPr>
          <p:txBody>
            <a:bodyPr wrap="non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en-US" altLang="zh-CN" sz="2400">
                  <a:solidFill>
                    <a:schemeClr val="tx1"/>
                  </a:solidFill>
                  <a:latin typeface="Times New Roman" panose="02020603050405020304" pitchFamily="18" charset="0"/>
                  <a:ea typeface="宋体" panose="02010600030101010101" pitchFamily="2" charset="-122"/>
                </a:rPr>
                <a:t>Cu</a:t>
              </a:r>
              <a:endParaRPr lang="en-US" altLang="zh-CN" sz="2400">
                <a:solidFill>
                  <a:schemeClr val="tx1"/>
                </a:solidFill>
                <a:latin typeface="Times New Roman" panose="02020603050405020304" pitchFamily="18" charset="0"/>
                <a:ea typeface="宋体" panose="02010600030101010101" pitchFamily="2" charset="-122"/>
              </a:endParaRPr>
            </a:p>
          </p:txBody>
        </p:sp>
      </p:grpSp>
      <p:sp>
        <p:nvSpPr>
          <p:cNvPr id="9225" name="Oval 9"/>
          <p:cNvSpPr/>
          <p:nvPr>
            <p:custDataLst>
              <p:tags r:id="rId11"/>
            </p:custDataLst>
          </p:nvPr>
        </p:nvSpPr>
        <p:spPr>
          <a:xfrm>
            <a:off x="2520950" y="5118735"/>
            <a:ext cx="144463" cy="142875"/>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nvGrpSpPr>
          <p:cNvPr id="6" name="Group 10"/>
          <p:cNvGrpSpPr/>
          <p:nvPr>
            <p:custDataLst>
              <p:tags r:id="rId12"/>
            </p:custDataLst>
          </p:nvPr>
        </p:nvGrpSpPr>
        <p:grpSpPr>
          <a:xfrm>
            <a:off x="2376488" y="4829810"/>
            <a:ext cx="360362" cy="358775"/>
            <a:chExt cx="227" cy="226"/>
          </a:xfrm>
        </p:grpSpPr>
        <p:sp>
          <p:nvSpPr>
            <p:cNvPr id="10305" name="Oval 11"/>
            <p:cNvSpPr/>
            <p:nvPr>
              <p:custDataLst>
                <p:tags r:id="rId13"/>
              </p:custDataLst>
            </p:nvPr>
          </p:nvSpPr>
          <p:spPr>
            <a:xfrm>
              <a:off x="0" y="0"/>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0306" name="Oval 12"/>
            <p:cNvSpPr/>
            <p:nvPr>
              <p:custDataLst>
                <p:tags r:id="rId14"/>
              </p:custDataLst>
            </p:nvPr>
          </p:nvSpPr>
          <p:spPr>
            <a:xfrm>
              <a:off x="136" y="136"/>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grpSp>
        <p:nvGrpSpPr>
          <p:cNvPr id="9" name="Group 13"/>
          <p:cNvGrpSpPr/>
          <p:nvPr>
            <p:custDataLst>
              <p:tags r:id="rId15"/>
            </p:custDataLst>
          </p:nvPr>
        </p:nvGrpSpPr>
        <p:grpSpPr>
          <a:xfrm>
            <a:off x="2305050" y="4902835"/>
            <a:ext cx="649288" cy="644525"/>
            <a:chExt cx="409" cy="407"/>
          </a:xfrm>
        </p:grpSpPr>
        <p:sp>
          <p:nvSpPr>
            <p:cNvPr id="10300" name="Oval 14"/>
            <p:cNvSpPr/>
            <p:nvPr>
              <p:custDataLst>
                <p:tags r:id="rId16"/>
              </p:custDataLst>
            </p:nvPr>
          </p:nvSpPr>
          <p:spPr>
            <a:xfrm>
              <a:off x="0" y="0"/>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0301" name="Oval 15"/>
            <p:cNvSpPr/>
            <p:nvPr>
              <p:custDataLst>
                <p:tags r:id="rId17"/>
              </p:custDataLst>
            </p:nvPr>
          </p:nvSpPr>
          <p:spPr>
            <a:xfrm>
              <a:off x="1" y="226"/>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0302" name="Oval 16"/>
            <p:cNvSpPr/>
            <p:nvPr>
              <p:custDataLst>
                <p:tags r:id="rId18"/>
              </p:custDataLst>
            </p:nvPr>
          </p:nvSpPr>
          <p:spPr>
            <a:xfrm>
              <a:off x="137" y="317"/>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0303" name="Oval 17"/>
            <p:cNvSpPr/>
            <p:nvPr>
              <p:custDataLst>
                <p:tags r:id="rId19"/>
              </p:custDataLst>
            </p:nvPr>
          </p:nvSpPr>
          <p:spPr>
            <a:xfrm>
              <a:off x="318" y="226"/>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0304" name="Oval 18"/>
            <p:cNvSpPr/>
            <p:nvPr>
              <p:custDataLst>
                <p:tags r:id="rId20"/>
              </p:custDataLst>
            </p:nvPr>
          </p:nvSpPr>
          <p:spPr>
            <a:xfrm>
              <a:off x="273" y="45"/>
              <a:ext cx="91" cy="9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sp>
        <p:nvSpPr>
          <p:cNvPr id="10248" name="Oval 19"/>
          <p:cNvSpPr/>
          <p:nvPr>
            <p:custDataLst>
              <p:tags r:id="rId21"/>
            </p:custDataLst>
          </p:nvPr>
        </p:nvSpPr>
        <p:spPr>
          <a:xfrm>
            <a:off x="1512888" y="1589723"/>
            <a:ext cx="503237" cy="504825"/>
          </a:xfrm>
          <a:prstGeom prst="ellipse">
            <a:avLst/>
          </a:prstGeom>
          <a:noFill/>
          <a:ln w="254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9236" name="Line 20"/>
          <p:cNvSpPr/>
          <p:nvPr>
            <p:custDataLst>
              <p:tags r:id="rId22"/>
            </p:custDataLst>
          </p:nvPr>
        </p:nvSpPr>
        <p:spPr>
          <a:xfrm flipV="1">
            <a:off x="1585913" y="1734185"/>
            <a:ext cx="288925" cy="285750"/>
          </a:xfrm>
          <a:prstGeom prst="line">
            <a:avLst/>
          </a:prstGeom>
          <a:ln w="50800" cap="flat" cmpd="sng">
            <a:solidFill>
              <a:srgbClr val="FF0000"/>
            </a:solidFill>
            <a:prstDash val="solid"/>
            <a:headEnd type="none" w="med" len="med"/>
            <a:tailEnd type="triangle" w="med" len="med"/>
          </a:ln>
        </p:spPr>
        <p:txBody>
          <a:bodyPr/>
          <a:lstStyle/>
          <a:p/>
        </p:txBody>
      </p:sp>
      <p:sp>
        <p:nvSpPr>
          <p:cNvPr id="10250" name="Line 21"/>
          <p:cNvSpPr/>
          <p:nvPr>
            <p:custDataLst>
              <p:tags r:id="rId23"/>
            </p:custDataLst>
          </p:nvPr>
        </p:nvSpPr>
        <p:spPr>
          <a:xfrm flipH="1" flipV="1">
            <a:off x="1081088" y="1877060"/>
            <a:ext cx="0" cy="647700"/>
          </a:xfrm>
          <a:prstGeom prst="line">
            <a:avLst/>
          </a:prstGeom>
          <a:ln w="19050" cap="flat" cmpd="sng">
            <a:solidFill>
              <a:schemeClr val="tx1"/>
            </a:solidFill>
            <a:prstDash val="solid"/>
            <a:headEnd type="none" w="med" len="med"/>
            <a:tailEnd type="none" w="med" len="med"/>
          </a:ln>
        </p:spPr>
        <p:txBody>
          <a:bodyPr/>
          <a:lstStyle/>
          <a:p/>
        </p:txBody>
      </p:sp>
      <p:sp>
        <p:nvSpPr>
          <p:cNvPr id="10251" name="Line 22"/>
          <p:cNvSpPr/>
          <p:nvPr>
            <p:custDataLst>
              <p:tags r:id="rId24"/>
            </p:custDataLst>
          </p:nvPr>
        </p:nvSpPr>
        <p:spPr>
          <a:xfrm flipV="1">
            <a:off x="1081088" y="1877060"/>
            <a:ext cx="431800" cy="0"/>
          </a:xfrm>
          <a:prstGeom prst="line">
            <a:avLst/>
          </a:prstGeom>
          <a:ln w="19050" cap="flat" cmpd="sng">
            <a:solidFill>
              <a:schemeClr val="tx1"/>
            </a:solidFill>
            <a:prstDash val="solid"/>
            <a:headEnd type="none" w="med" len="med"/>
            <a:tailEnd type="none" w="med" len="med"/>
          </a:ln>
        </p:spPr>
        <p:txBody>
          <a:bodyPr/>
          <a:lstStyle/>
          <a:p/>
        </p:txBody>
      </p:sp>
      <p:sp>
        <p:nvSpPr>
          <p:cNvPr id="10252" name="Line 23"/>
          <p:cNvSpPr/>
          <p:nvPr>
            <p:custDataLst>
              <p:tags r:id="rId25"/>
            </p:custDataLst>
          </p:nvPr>
        </p:nvSpPr>
        <p:spPr>
          <a:xfrm>
            <a:off x="2017713" y="1877060"/>
            <a:ext cx="503237" cy="0"/>
          </a:xfrm>
          <a:prstGeom prst="line">
            <a:avLst/>
          </a:prstGeom>
          <a:ln w="19050" cap="flat" cmpd="sng">
            <a:solidFill>
              <a:schemeClr val="tx1"/>
            </a:solidFill>
            <a:prstDash val="solid"/>
            <a:headEnd type="none" w="med" len="med"/>
            <a:tailEnd type="none" w="med" len="med"/>
          </a:ln>
        </p:spPr>
        <p:txBody>
          <a:bodyPr/>
          <a:lstStyle/>
          <a:p/>
        </p:txBody>
      </p:sp>
      <p:sp>
        <p:nvSpPr>
          <p:cNvPr id="10253" name="Line 24"/>
          <p:cNvSpPr/>
          <p:nvPr>
            <p:custDataLst>
              <p:tags r:id="rId26"/>
            </p:custDataLst>
          </p:nvPr>
        </p:nvSpPr>
        <p:spPr>
          <a:xfrm flipH="1">
            <a:off x="2522538" y="1878648"/>
            <a:ext cx="0" cy="576262"/>
          </a:xfrm>
          <a:prstGeom prst="line">
            <a:avLst/>
          </a:prstGeom>
          <a:ln w="9525" cap="flat" cmpd="sng">
            <a:solidFill>
              <a:schemeClr val="tx1"/>
            </a:solidFill>
            <a:prstDash val="solid"/>
            <a:headEnd type="none" w="med" len="med"/>
            <a:tailEnd type="none" w="med" len="med"/>
          </a:ln>
        </p:spPr>
        <p:txBody>
          <a:bodyPr/>
          <a:lstStyle/>
          <a:p/>
        </p:txBody>
      </p:sp>
      <p:grpSp>
        <p:nvGrpSpPr>
          <p:cNvPr id="7" name="Group 26"/>
          <p:cNvGrpSpPr/>
          <p:nvPr>
            <p:custDataLst>
              <p:tags r:id="rId27"/>
            </p:custDataLst>
          </p:nvPr>
        </p:nvGrpSpPr>
        <p:grpSpPr>
          <a:xfrm>
            <a:off x="1009650" y="2597785"/>
            <a:ext cx="215900" cy="720725"/>
            <a:chExt cx="137" cy="544"/>
          </a:xfrm>
        </p:grpSpPr>
        <p:sp>
          <p:nvSpPr>
            <p:cNvPr id="10298" name="Oval 27"/>
            <p:cNvSpPr/>
            <p:nvPr>
              <p:custDataLst>
                <p:tags r:id="rId28"/>
              </p:custDataLst>
            </p:nvPr>
          </p:nvSpPr>
          <p:spPr>
            <a:xfrm>
              <a:off x="0" y="317"/>
              <a:ext cx="137" cy="227"/>
            </a:xfrm>
            <a:prstGeom prst="ellipse">
              <a:avLst/>
            </a:prstGeom>
            <a:solidFill>
              <a:schemeClr val="hlink"/>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en-US" altLang="zh-CN" sz="2400">
                  <a:solidFill>
                    <a:schemeClr val="tx1"/>
                  </a:solidFill>
                  <a:latin typeface="Times New Roman" panose="02020603050405020304" pitchFamily="18" charset="0"/>
                  <a:ea typeface="宋体" panose="02010600030101010101" pitchFamily="2" charset="-122"/>
                </a:rPr>
                <a:t>e</a:t>
              </a:r>
              <a:r>
                <a:rPr lang="en-US" altLang="zh-CN" sz="2400" baseline="30000">
                  <a:solidFill>
                    <a:schemeClr val="tx1"/>
                  </a:solidFill>
                  <a:latin typeface="Times New Roman" panose="02020603050405020304" pitchFamily="18" charset="0"/>
                  <a:ea typeface="宋体" panose="02010600030101010101" pitchFamily="2" charset="-122"/>
                </a:rPr>
                <a:t>-</a:t>
              </a:r>
              <a:endParaRPr lang="en-US" altLang="zh-CN" sz="2400" baseline="30000">
                <a:solidFill>
                  <a:schemeClr val="tx1"/>
                </a:solidFill>
                <a:latin typeface="Times New Roman" panose="02020603050405020304" pitchFamily="18" charset="0"/>
                <a:ea typeface="宋体" panose="02010600030101010101" pitchFamily="2" charset="-122"/>
              </a:endParaRPr>
            </a:p>
          </p:txBody>
        </p:sp>
        <p:sp>
          <p:nvSpPr>
            <p:cNvPr id="10299" name="Oval 28"/>
            <p:cNvSpPr/>
            <p:nvPr>
              <p:custDataLst>
                <p:tags r:id="rId29"/>
              </p:custDataLst>
            </p:nvPr>
          </p:nvSpPr>
          <p:spPr>
            <a:xfrm>
              <a:off x="0" y="0"/>
              <a:ext cx="137" cy="227"/>
            </a:xfrm>
            <a:prstGeom prst="ellipse">
              <a:avLst/>
            </a:prstGeom>
            <a:solidFill>
              <a:schemeClr val="hlink"/>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en-US" altLang="zh-CN" sz="2400">
                  <a:solidFill>
                    <a:schemeClr val="tx1"/>
                  </a:solidFill>
                  <a:latin typeface="Times New Roman" panose="02020603050405020304" pitchFamily="18" charset="0"/>
                  <a:ea typeface="宋体" panose="02010600030101010101" pitchFamily="2" charset="-122"/>
                </a:rPr>
                <a:t>e</a:t>
              </a:r>
              <a:r>
                <a:rPr lang="en-US" altLang="zh-CN" sz="2400" baseline="30000">
                  <a:solidFill>
                    <a:schemeClr val="tx1"/>
                  </a:solidFill>
                  <a:latin typeface="Times New Roman" panose="02020603050405020304" pitchFamily="18" charset="0"/>
                  <a:ea typeface="宋体" panose="02010600030101010101" pitchFamily="2" charset="-122"/>
                </a:rPr>
                <a:t>-</a:t>
              </a:r>
              <a:endParaRPr lang="en-US" altLang="zh-CN" sz="2400" baseline="30000">
                <a:solidFill>
                  <a:schemeClr val="tx1"/>
                </a:solidFill>
                <a:latin typeface="Times New Roman" panose="02020603050405020304" pitchFamily="18" charset="0"/>
                <a:ea typeface="宋体" panose="02010600030101010101" pitchFamily="2" charset="-122"/>
              </a:endParaRPr>
            </a:p>
          </p:txBody>
        </p:sp>
      </p:grpSp>
      <p:sp>
        <p:nvSpPr>
          <p:cNvPr id="9245" name="Oval 29"/>
          <p:cNvSpPr/>
          <p:nvPr>
            <p:custDataLst>
              <p:tags r:id="rId30"/>
            </p:custDataLst>
          </p:nvPr>
        </p:nvSpPr>
        <p:spPr>
          <a:xfrm>
            <a:off x="2017713" y="5190173"/>
            <a:ext cx="285750" cy="358775"/>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en-US" altLang="zh-CN" sz="1800">
                <a:solidFill>
                  <a:schemeClr val="tx1"/>
                </a:solidFill>
                <a:latin typeface="Times New Roman" panose="02020603050405020304" pitchFamily="18" charset="0"/>
                <a:ea typeface="宋体" panose="02010600030101010101" pitchFamily="2" charset="-122"/>
              </a:rPr>
              <a:t>H</a:t>
            </a:r>
            <a:r>
              <a:rPr lang="en-US" altLang="zh-CN" sz="1800" baseline="30000">
                <a:solidFill>
                  <a:schemeClr val="tx1"/>
                </a:solidFill>
                <a:latin typeface="Times New Roman" panose="02020603050405020304" pitchFamily="18" charset="0"/>
                <a:ea typeface="宋体" panose="02010600030101010101" pitchFamily="2" charset="-122"/>
              </a:rPr>
              <a:t>+</a:t>
            </a:r>
            <a:endParaRPr lang="en-US" altLang="zh-CN" sz="1800" baseline="30000">
              <a:solidFill>
                <a:schemeClr val="tx1"/>
              </a:solidFill>
              <a:latin typeface="Times New Roman" panose="02020603050405020304" pitchFamily="18" charset="0"/>
              <a:ea typeface="宋体" panose="02010600030101010101" pitchFamily="2" charset="-122"/>
            </a:endParaRPr>
          </a:p>
        </p:txBody>
      </p:sp>
      <p:sp>
        <p:nvSpPr>
          <p:cNvPr id="9246" name="Oval 30"/>
          <p:cNvSpPr/>
          <p:nvPr>
            <p:custDataLst>
              <p:tags r:id="rId31"/>
            </p:custDataLst>
          </p:nvPr>
        </p:nvSpPr>
        <p:spPr>
          <a:xfrm>
            <a:off x="1873250" y="4685348"/>
            <a:ext cx="287338" cy="3603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en-US" altLang="zh-CN" sz="1800">
                <a:solidFill>
                  <a:schemeClr val="tx1"/>
                </a:solidFill>
                <a:latin typeface="Times New Roman" panose="02020603050405020304" pitchFamily="18" charset="0"/>
                <a:ea typeface="宋体" panose="02010600030101010101" pitchFamily="2" charset="-122"/>
              </a:rPr>
              <a:t>H</a:t>
            </a:r>
            <a:r>
              <a:rPr lang="en-US" altLang="zh-CN" sz="1800" baseline="30000">
                <a:solidFill>
                  <a:schemeClr val="tx1"/>
                </a:solidFill>
                <a:latin typeface="Times New Roman" panose="02020603050405020304" pitchFamily="18" charset="0"/>
                <a:ea typeface="宋体" panose="02010600030101010101" pitchFamily="2" charset="-122"/>
              </a:rPr>
              <a:t>+</a:t>
            </a:r>
            <a:endParaRPr lang="en-US" altLang="zh-CN" sz="1800" baseline="30000">
              <a:solidFill>
                <a:schemeClr val="tx1"/>
              </a:solidFill>
              <a:latin typeface="Times New Roman" panose="02020603050405020304" pitchFamily="18" charset="0"/>
              <a:ea typeface="宋体" panose="02010600030101010101" pitchFamily="2" charset="-122"/>
            </a:endParaRPr>
          </a:p>
        </p:txBody>
      </p:sp>
      <p:grpSp>
        <p:nvGrpSpPr>
          <p:cNvPr id="10257" name="Group 31"/>
          <p:cNvGrpSpPr/>
          <p:nvPr>
            <p:custDataLst>
              <p:tags r:id="rId32"/>
            </p:custDataLst>
          </p:nvPr>
        </p:nvGrpSpPr>
        <p:grpSpPr>
          <a:xfrm>
            <a:off x="433388" y="2885123"/>
            <a:ext cx="2736850" cy="2806700"/>
            <a:chExt cx="2041" cy="2086"/>
          </a:xfrm>
        </p:grpSpPr>
        <p:grpSp>
          <p:nvGrpSpPr>
            <p:cNvPr id="10285" name="Group 32"/>
            <p:cNvGrpSpPr/>
            <p:nvPr>
              <p:custDataLst>
                <p:tags r:id="rId33"/>
              </p:custDataLst>
            </p:nvPr>
          </p:nvGrpSpPr>
          <p:grpSpPr>
            <a:xfrm>
              <a:off x="0" y="0"/>
              <a:ext cx="2041" cy="2086"/>
              <a:chExt cx="2041" cy="2086"/>
            </a:xfrm>
          </p:grpSpPr>
          <p:sp>
            <p:nvSpPr>
              <p:cNvPr id="10291" name="Line 33"/>
              <p:cNvSpPr/>
              <p:nvPr>
                <p:custDataLst>
                  <p:tags r:id="rId34"/>
                </p:custDataLst>
              </p:nvPr>
            </p:nvSpPr>
            <p:spPr>
              <a:xfrm>
                <a:off x="136" y="2086"/>
                <a:ext cx="1814" cy="0"/>
              </a:xfrm>
              <a:prstGeom prst="line">
                <a:avLst/>
              </a:prstGeom>
              <a:ln w="19050" cap="flat" cmpd="sng">
                <a:solidFill>
                  <a:schemeClr val="tx1"/>
                </a:solidFill>
                <a:prstDash val="solid"/>
                <a:headEnd type="none" w="med" len="med"/>
                <a:tailEnd type="none" w="med" len="med"/>
              </a:ln>
            </p:spPr>
            <p:txBody>
              <a:bodyPr/>
              <a:lstStyle/>
              <a:p/>
            </p:txBody>
          </p:sp>
          <p:sp>
            <p:nvSpPr>
              <p:cNvPr id="10292" name="Line 34"/>
              <p:cNvSpPr/>
              <p:nvPr>
                <p:custDataLst>
                  <p:tags r:id="rId35"/>
                </p:custDataLst>
              </p:nvPr>
            </p:nvSpPr>
            <p:spPr>
              <a:xfrm flipH="1">
                <a:off x="136" y="181"/>
                <a:ext cx="0" cy="1905"/>
              </a:xfrm>
              <a:prstGeom prst="line">
                <a:avLst/>
              </a:prstGeom>
              <a:ln w="19050" cap="flat" cmpd="sng">
                <a:solidFill>
                  <a:schemeClr val="tx1"/>
                </a:solidFill>
                <a:prstDash val="solid"/>
                <a:headEnd type="none" w="med" len="med"/>
                <a:tailEnd type="none" w="med" len="med"/>
              </a:ln>
            </p:spPr>
            <p:txBody>
              <a:bodyPr/>
              <a:lstStyle/>
              <a:p/>
            </p:txBody>
          </p:sp>
          <p:sp>
            <p:nvSpPr>
              <p:cNvPr id="10293" name="Line 35"/>
              <p:cNvSpPr/>
              <p:nvPr>
                <p:custDataLst>
                  <p:tags r:id="rId36"/>
                </p:custDataLst>
              </p:nvPr>
            </p:nvSpPr>
            <p:spPr>
              <a:xfrm>
                <a:off x="1905" y="181"/>
                <a:ext cx="46" cy="1905"/>
              </a:xfrm>
              <a:prstGeom prst="line">
                <a:avLst/>
              </a:prstGeom>
              <a:ln w="19050" cap="flat" cmpd="sng">
                <a:solidFill>
                  <a:schemeClr val="tx1"/>
                </a:solidFill>
                <a:prstDash val="solid"/>
                <a:headEnd type="none" w="med" len="med"/>
                <a:tailEnd type="none" w="med" len="med"/>
              </a:ln>
            </p:spPr>
            <p:txBody>
              <a:bodyPr/>
              <a:lstStyle/>
              <a:p/>
            </p:txBody>
          </p:sp>
          <p:sp>
            <p:nvSpPr>
              <p:cNvPr id="10294" name="Line 36"/>
              <p:cNvSpPr/>
              <p:nvPr>
                <p:custDataLst>
                  <p:tags r:id="rId37"/>
                </p:custDataLst>
              </p:nvPr>
            </p:nvSpPr>
            <p:spPr>
              <a:xfrm>
                <a:off x="91" y="0"/>
                <a:ext cx="1950" cy="0"/>
              </a:xfrm>
              <a:prstGeom prst="line">
                <a:avLst/>
              </a:prstGeom>
              <a:ln w="19050" cap="flat" cmpd="sng">
                <a:solidFill>
                  <a:schemeClr val="tx1"/>
                </a:solidFill>
                <a:prstDash val="solid"/>
                <a:headEnd type="none" w="med" len="med"/>
                <a:tailEnd type="none" w="med" len="med"/>
              </a:ln>
            </p:spPr>
            <p:txBody>
              <a:bodyPr/>
              <a:lstStyle/>
              <a:p/>
            </p:txBody>
          </p:sp>
          <p:sp>
            <p:nvSpPr>
              <p:cNvPr id="10295" name="Line 37"/>
              <p:cNvSpPr/>
              <p:nvPr>
                <p:custDataLst>
                  <p:tags r:id="rId38"/>
                </p:custDataLst>
              </p:nvPr>
            </p:nvSpPr>
            <p:spPr>
              <a:xfrm flipH="1">
                <a:off x="0" y="0"/>
                <a:ext cx="91" cy="90"/>
              </a:xfrm>
              <a:prstGeom prst="line">
                <a:avLst/>
              </a:prstGeom>
              <a:ln w="19050" cap="flat" cmpd="sng">
                <a:solidFill>
                  <a:schemeClr val="tx1"/>
                </a:solidFill>
                <a:prstDash val="solid"/>
                <a:headEnd type="none" w="med" len="med"/>
                <a:tailEnd type="none" w="med" len="med"/>
              </a:ln>
            </p:spPr>
            <p:txBody>
              <a:bodyPr/>
              <a:lstStyle/>
              <a:p/>
            </p:txBody>
          </p:sp>
          <p:sp>
            <p:nvSpPr>
              <p:cNvPr id="10296" name="Line 38"/>
              <p:cNvSpPr/>
              <p:nvPr>
                <p:custDataLst>
                  <p:tags r:id="rId39"/>
                </p:custDataLst>
              </p:nvPr>
            </p:nvSpPr>
            <p:spPr>
              <a:xfrm>
                <a:off x="0" y="90"/>
                <a:ext cx="136" cy="91"/>
              </a:xfrm>
              <a:prstGeom prst="line">
                <a:avLst/>
              </a:prstGeom>
              <a:ln w="19050" cap="flat" cmpd="sng">
                <a:solidFill>
                  <a:schemeClr val="tx1"/>
                </a:solidFill>
                <a:prstDash val="solid"/>
                <a:headEnd type="none" w="med" len="med"/>
                <a:tailEnd type="none" w="med" len="med"/>
              </a:ln>
            </p:spPr>
            <p:txBody>
              <a:bodyPr/>
              <a:lstStyle/>
              <a:p/>
            </p:txBody>
          </p:sp>
          <p:sp>
            <p:nvSpPr>
              <p:cNvPr id="10297" name="Line 39"/>
              <p:cNvSpPr/>
              <p:nvPr>
                <p:custDataLst>
                  <p:tags r:id="rId40"/>
                </p:custDataLst>
              </p:nvPr>
            </p:nvSpPr>
            <p:spPr>
              <a:xfrm flipH="1">
                <a:off x="1905" y="0"/>
                <a:ext cx="91" cy="181"/>
              </a:xfrm>
              <a:prstGeom prst="line">
                <a:avLst/>
              </a:prstGeom>
              <a:ln w="19050" cap="flat" cmpd="sng">
                <a:solidFill>
                  <a:schemeClr val="tx1"/>
                </a:solidFill>
                <a:prstDash val="solid"/>
                <a:headEnd type="none" w="med" len="med"/>
                <a:tailEnd type="none" w="med" len="med"/>
              </a:ln>
            </p:spPr>
            <p:txBody>
              <a:bodyPr/>
              <a:lstStyle/>
              <a:p/>
            </p:txBody>
          </p:sp>
        </p:grpSp>
        <p:sp>
          <p:nvSpPr>
            <p:cNvPr id="10286" name="Line 40"/>
            <p:cNvSpPr/>
            <p:nvPr>
              <p:custDataLst>
                <p:tags r:id="rId41"/>
              </p:custDataLst>
            </p:nvPr>
          </p:nvSpPr>
          <p:spPr>
            <a:xfrm>
              <a:off x="182" y="998"/>
              <a:ext cx="1723" cy="0"/>
            </a:xfrm>
            <a:prstGeom prst="line">
              <a:avLst/>
            </a:prstGeom>
            <a:ln w="9525" cap="flat" cmpd="sng">
              <a:solidFill>
                <a:schemeClr val="tx1"/>
              </a:solidFill>
              <a:prstDash val="lgDash"/>
              <a:headEnd type="none" w="med" len="med"/>
              <a:tailEnd type="none" w="med" len="med"/>
            </a:ln>
          </p:spPr>
          <p:txBody>
            <a:bodyPr/>
            <a:lstStyle/>
            <a:p/>
          </p:txBody>
        </p:sp>
        <p:sp>
          <p:nvSpPr>
            <p:cNvPr id="10287" name="Line 41"/>
            <p:cNvSpPr/>
            <p:nvPr>
              <p:custDataLst>
                <p:tags r:id="rId42"/>
              </p:custDataLst>
            </p:nvPr>
          </p:nvSpPr>
          <p:spPr>
            <a:xfrm>
              <a:off x="182" y="1406"/>
              <a:ext cx="1723" cy="0"/>
            </a:xfrm>
            <a:prstGeom prst="line">
              <a:avLst/>
            </a:prstGeom>
            <a:ln w="9525" cap="flat" cmpd="sng">
              <a:solidFill>
                <a:schemeClr val="tx1"/>
              </a:solidFill>
              <a:prstDash val="lgDash"/>
              <a:headEnd type="none" w="med" len="med"/>
              <a:tailEnd type="none" w="med" len="med"/>
            </a:ln>
          </p:spPr>
          <p:txBody>
            <a:bodyPr/>
            <a:lstStyle/>
            <a:p/>
          </p:txBody>
        </p:sp>
        <p:sp>
          <p:nvSpPr>
            <p:cNvPr id="10288" name="Line 42"/>
            <p:cNvSpPr/>
            <p:nvPr>
              <p:custDataLst>
                <p:tags r:id="rId43"/>
              </p:custDataLst>
            </p:nvPr>
          </p:nvSpPr>
          <p:spPr>
            <a:xfrm>
              <a:off x="227" y="1633"/>
              <a:ext cx="1588" cy="0"/>
            </a:xfrm>
            <a:prstGeom prst="line">
              <a:avLst/>
            </a:prstGeom>
            <a:ln w="9525" cap="flat" cmpd="sng">
              <a:solidFill>
                <a:schemeClr val="tx1"/>
              </a:solidFill>
              <a:prstDash val="lgDash"/>
              <a:headEnd type="none" w="med" len="med"/>
              <a:tailEnd type="none" w="med" len="med"/>
            </a:ln>
          </p:spPr>
          <p:txBody>
            <a:bodyPr/>
            <a:lstStyle/>
            <a:p/>
          </p:txBody>
        </p:sp>
        <p:sp>
          <p:nvSpPr>
            <p:cNvPr id="10289" name="Line 43"/>
            <p:cNvSpPr/>
            <p:nvPr>
              <p:custDataLst>
                <p:tags r:id="rId44"/>
              </p:custDataLst>
            </p:nvPr>
          </p:nvSpPr>
          <p:spPr>
            <a:xfrm flipV="1">
              <a:off x="227" y="1225"/>
              <a:ext cx="1542" cy="0"/>
            </a:xfrm>
            <a:prstGeom prst="line">
              <a:avLst/>
            </a:prstGeom>
            <a:ln w="9525" cap="flat" cmpd="sng">
              <a:solidFill>
                <a:schemeClr val="tx1"/>
              </a:solidFill>
              <a:prstDash val="lgDash"/>
              <a:headEnd type="none" w="med" len="med"/>
              <a:tailEnd type="none" w="med" len="med"/>
            </a:ln>
          </p:spPr>
          <p:txBody>
            <a:bodyPr/>
            <a:lstStyle/>
            <a:p/>
          </p:txBody>
        </p:sp>
        <p:sp>
          <p:nvSpPr>
            <p:cNvPr id="10290" name="Line 44"/>
            <p:cNvSpPr/>
            <p:nvPr>
              <p:custDataLst>
                <p:tags r:id="rId45"/>
              </p:custDataLst>
            </p:nvPr>
          </p:nvSpPr>
          <p:spPr>
            <a:xfrm>
              <a:off x="182" y="1860"/>
              <a:ext cx="1678" cy="0"/>
            </a:xfrm>
            <a:prstGeom prst="line">
              <a:avLst/>
            </a:prstGeom>
            <a:ln w="9525" cap="flat" cmpd="sng">
              <a:solidFill>
                <a:schemeClr val="tx1"/>
              </a:solidFill>
              <a:prstDash val="lgDash"/>
              <a:headEnd type="none" w="med" len="med"/>
              <a:tailEnd type="none" w="med" len="med"/>
            </a:ln>
          </p:spPr>
          <p:txBody>
            <a:bodyPr/>
            <a:lstStyle/>
            <a:p/>
          </p:txBody>
        </p:sp>
      </p:grpSp>
      <p:sp>
        <p:nvSpPr>
          <p:cNvPr id="9270" name="Oval 54"/>
          <p:cNvSpPr/>
          <p:nvPr>
            <p:custDataLst>
              <p:tags r:id="rId46"/>
            </p:custDataLst>
          </p:nvPr>
        </p:nvSpPr>
        <p:spPr>
          <a:xfrm>
            <a:off x="1154113" y="5190173"/>
            <a:ext cx="360362" cy="43180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en-US" altLang="zh-CN" sz="1200" b="1">
                <a:solidFill>
                  <a:schemeClr val="tx1"/>
                </a:solidFill>
                <a:latin typeface="Times New Roman" panose="02020603050405020304" pitchFamily="18" charset="0"/>
                <a:ea typeface="宋体" panose="02010600030101010101" pitchFamily="2" charset="-122"/>
              </a:rPr>
              <a:t>SO</a:t>
            </a:r>
            <a:r>
              <a:rPr lang="en-US" altLang="zh-CN" sz="1200" b="1" baseline="-25000">
                <a:solidFill>
                  <a:schemeClr val="tx1"/>
                </a:solidFill>
                <a:latin typeface="Times New Roman" panose="02020603050405020304" pitchFamily="18" charset="0"/>
                <a:ea typeface="宋体" panose="02010600030101010101" pitchFamily="2" charset="-122"/>
              </a:rPr>
              <a:t>4</a:t>
            </a:r>
            <a:r>
              <a:rPr lang="en-US" altLang="zh-CN" sz="1200" b="1" baseline="30000">
                <a:solidFill>
                  <a:schemeClr val="tx1"/>
                </a:solidFill>
                <a:latin typeface="Times New Roman" panose="02020603050405020304" pitchFamily="18" charset="0"/>
                <a:ea typeface="宋体" panose="02010600030101010101" pitchFamily="2" charset="-122"/>
              </a:rPr>
              <a:t>2-</a:t>
            </a:r>
            <a:endParaRPr lang="en-US" altLang="zh-CN" sz="1200" b="1">
              <a:solidFill>
                <a:schemeClr val="tx1"/>
              </a:solidFill>
              <a:latin typeface="Times New Roman" panose="02020603050405020304" pitchFamily="18" charset="0"/>
              <a:ea typeface="宋体" panose="02010600030101010101" pitchFamily="2" charset="-122"/>
            </a:endParaRPr>
          </a:p>
        </p:txBody>
      </p:sp>
      <p:sp>
        <p:nvSpPr>
          <p:cNvPr id="9272" name="Oval 56"/>
          <p:cNvSpPr/>
          <p:nvPr>
            <p:custDataLst>
              <p:tags r:id="rId47"/>
            </p:custDataLst>
          </p:nvPr>
        </p:nvSpPr>
        <p:spPr>
          <a:xfrm>
            <a:off x="936625" y="4613910"/>
            <a:ext cx="360363" cy="43180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en-US" altLang="zh-CN" sz="1600" b="1">
                <a:solidFill>
                  <a:schemeClr val="tx1"/>
                </a:solidFill>
                <a:latin typeface="Times New Roman" panose="02020603050405020304" pitchFamily="18" charset="0"/>
                <a:ea typeface="宋体" panose="02010600030101010101" pitchFamily="2" charset="-122"/>
              </a:rPr>
              <a:t>Zn</a:t>
            </a:r>
            <a:r>
              <a:rPr lang="en-US" altLang="zh-CN" sz="1600" b="1" baseline="30000">
                <a:solidFill>
                  <a:schemeClr val="tx1"/>
                </a:solidFill>
                <a:latin typeface="Times New Roman" panose="02020603050405020304" pitchFamily="18" charset="0"/>
                <a:ea typeface="宋体" panose="02010600030101010101" pitchFamily="2" charset="-122"/>
              </a:rPr>
              <a:t>2+</a:t>
            </a:r>
            <a:endParaRPr lang="en-US" altLang="zh-CN" sz="1600" b="1">
              <a:solidFill>
                <a:schemeClr val="tx1"/>
              </a:solidFill>
              <a:latin typeface="Times New Roman" panose="02020603050405020304" pitchFamily="18" charset="0"/>
              <a:ea typeface="宋体" panose="02010600030101010101" pitchFamily="2" charset="-122"/>
            </a:endParaRPr>
          </a:p>
        </p:txBody>
      </p:sp>
      <p:grpSp>
        <p:nvGrpSpPr>
          <p:cNvPr id="16" name="Group 81"/>
          <p:cNvGrpSpPr/>
          <p:nvPr>
            <p:custDataLst>
              <p:tags r:id="rId48"/>
            </p:custDataLst>
          </p:nvPr>
        </p:nvGrpSpPr>
        <p:grpSpPr>
          <a:xfrm>
            <a:off x="4315460" y="1155383"/>
            <a:ext cx="6264275" cy="3967162"/>
            <a:chOff x="700" y="525"/>
            <a:chExt cx="3946" cy="2499"/>
          </a:xfrm>
        </p:grpSpPr>
        <p:sp>
          <p:nvSpPr>
            <p:cNvPr id="10277" name="Text Box 47"/>
            <p:cNvSpPr txBox="1"/>
            <p:nvPr>
              <p:custDataLst>
                <p:tags r:id="rId49"/>
              </p:custDataLst>
            </p:nvPr>
          </p:nvSpPr>
          <p:spPr>
            <a:xfrm>
              <a:off x="1474" y="2659"/>
              <a:ext cx="2068" cy="36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en-US" altLang="zh-CN" sz="3200" b="1">
                  <a:solidFill>
                    <a:schemeClr val="tx1"/>
                  </a:solidFill>
                  <a:latin typeface="Times New Roman" panose="02020603050405020304" pitchFamily="18" charset="0"/>
                  <a:ea typeface="宋体" panose="02010600030101010101" pitchFamily="2" charset="-122"/>
                </a:rPr>
                <a:t>2H</a:t>
              </a:r>
              <a:r>
                <a:rPr lang="en-US" altLang="zh-CN" sz="3200" b="1" baseline="30000">
                  <a:solidFill>
                    <a:schemeClr val="tx1"/>
                  </a:solidFill>
                  <a:latin typeface="Times New Roman" panose="02020603050405020304" pitchFamily="18" charset="0"/>
                  <a:ea typeface="宋体" panose="02010600030101010101" pitchFamily="2" charset="-122"/>
                </a:rPr>
                <a:t>+</a:t>
              </a:r>
              <a:r>
                <a:rPr lang="en-US" altLang="zh-CN" sz="3200" b="1">
                  <a:solidFill>
                    <a:schemeClr val="tx1"/>
                  </a:solidFill>
                  <a:latin typeface="Times New Roman" panose="02020603050405020304" pitchFamily="18" charset="0"/>
                  <a:ea typeface="宋体" panose="02010600030101010101" pitchFamily="2" charset="-122"/>
                </a:rPr>
                <a:t>+2e</a:t>
              </a:r>
              <a:r>
                <a:rPr lang="en-US" altLang="zh-CN" sz="3200" b="1" baseline="30000">
                  <a:solidFill>
                    <a:schemeClr val="tx1"/>
                  </a:solidFill>
                  <a:latin typeface="Times New Roman" panose="02020603050405020304" pitchFamily="18" charset="0"/>
                  <a:ea typeface="宋体" panose="02010600030101010101" pitchFamily="2" charset="-122"/>
                </a:rPr>
                <a:t>-</a:t>
              </a:r>
              <a:r>
                <a:rPr lang="en-US" altLang="zh-CN" sz="3200" b="1">
                  <a:solidFill>
                    <a:schemeClr val="tx1"/>
                  </a:solidFill>
                  <a:latin typeface="Times New Roman" panose="02020603050405020304" pitchFamily="18" charset="0"/>
                  <a:ea typeface="宋体" panose="02010600030101010101" pitchFamily="2" charset="-122"/>
                </a:rPr>
                <a:t>=H</a:t>
              </a:r>
              <a:r>
                <a:rPr lang="en-US" altLang="zh-CN" sz="3200" b="1" baseline="-25000">
                  <a:solidFill>
                    <a:schemeClr val="tx1"/>
                  </a:solidFill>
                  <a:latin typeface="Times New Roman" panose="02020603050405020304" pitchFamily="18" charset="0"/>
                  <a:ea typeface="宋体" panose="02010600030101010101" pitchFamily="2" charset="-122"/>
                </a:rPr>
                <a:t>2</a:t>
              </a:r>
              <a:r>
                <a:rPr lang="en-US" altLang="zh-CN" sz="3200" b="1">
                  <a:solidFill>
                    <a:schemeClr val="tx1"/>
                  </a:solidFill>
                  <a:latin typeface="Times New Roman" panose="02020603050405020304" pitchFamily="18" charset="0"/>
                  <a:ea typeface="宋体" panose="02010600030101010101" pitchFamily="2" charset="-122"/>
                </a:rPr>
                <a:t>↑</a:t>
              </a:r>
              <a:endParaRPr lang="en-US" altLang="zh-CN" sz="3200" b="1">
                <a:solidFill>
                  <a:schemeClr val="tx1"/>
                </a:solidFill>
                <a:latin typeface="Times New Roman" panose="02020603050405020304" pitchFamily="18" charset="0"/>
                <a:ea typeface="宋体" panose="02010600030101010101" pitchFamily="2" charset="-122"/>
              </a:endParaRPr>
            </a:p>
          </p:txBody>
        </p:sp>
        <p:grpSp>
          <p:nvGrpSpPr>
            <p:cNvPr id="10278" name="Group 80"/>
            <p:cNvGrpSpPr/>
            <p:nvPr>
              <p:custDataLst>
                <p:tags r:id="rId50"/>
              </p:custDataLst>
            </p:nvPr>
          </p:nvGrpSpPr>
          <p:grpSpPr>
            <a:xfrm>
              <a:off x="700" y="525"/>
              <a:ext cx="3946" cy="2045"/>
              <a:chOff x="700" y="525"/>
              <a:chExt cx="3946" cy="2045"/>
            </a:xfrm>
          </p:grpSpPr>
          <p:sp>
            <p:nvSpPr>
              <p:cNvPr id="10279" name="Text Box 46"/>
              <p:cNvSpPr txBox="1"/>
              <p:nvPr>
                <p:custDataLst>
                  <p:tags r:id="rId51"/>
                </p:custDataLst>
              </p:nvPr>
            </p:nvSpPr>
            <p:spPr>
              <a:xfrm>
                <a:off x="1429" y="1661"/>
                <a:ext cx="2019" cy="36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en-US" altLang="zh-CN" sz="3200" b="1">
                    <a:solidFill>
                      <a:schemeClr val="tx1"/>
                    </a:solidFill>
                    <a:latin typeface="Times New Roman" panose="02020603050405020304" pitchFamily="18" charset="0"/>
                    <a:ea typeface="宋体" panose="02010600030101010101" pitchFamily="2" charset="-122"/>
                  </a:rPr>
                  <a:t>Zn</a:t>
                </a:r>
                <a:r>
                  <a:rPr lang="zh-CN" altLang="en-US" sz="3200" b="1">
                    <a:solidFill>
                      <a:schemeClr val="tx1"/>
                    </a:solidFill>
                    <a:latin typeface="Times New Roman" panose="02020603050405020304" pitchFamily="18" charset="0"/>
                    <a:ea typeface="宋体" panose="02010600030101010101" pitchFamily="2" charset="-122"/>
                  </a:rPr>
                  <a:t>－</a:t>
                </a:r>
                <a:r>
                  <a:rPr lang="en-US" altLang="zh-CN" sz="3200" b="1">
                    <a:solidFill>
                      <a:schemeClr val="tx1"/>
                    </a:solidFill>
                    <a:latin typeface="Times New Roman" panose="02020603050405020304" pitchFamily="18" charset="0"/>
                    <a:ea typeface="宋体" panose="02010600030101010101" pitchFamily="2" charset="-122"/>
                  </a:rPr>
                  <a:t>2e</a:t>
                </a:r>
                <a:r>
                  <a:rPr lang="en-US" altLang="zh-CN" sz="3200" b="1" baseline="30000">
                    <a:solidFill>
                      <a:schemeClr val="tx1"/>
                    </a:solidFill>
                    <a:latin typeface="Times New Roman" panose="02020603050405020304" pitchFamily="18" charset="0"/>
                    <a:ea typeface="宋体" panose="02010600030101010101" pitchFamily="2" charset="-122"/>
                  </a:rPr>
                  <a:t>-</a:t>
                </a:r>
                <a:r>
                  <a:rPr lang="en-US" altLang="zh-CN" sz="3200" b="1">
                    <a:solidFill>
                      <a:schemeClr val="tx1"/>
                    </a:solidFill>
                    <a:latin typeface="Times New Roman" panose="02020603050405020304" pitchFamily="18" charset="0"/>
                    <a:ea typeface="宋体" panose="02010600030101010101" pitchFamily="2" charset="-122"/>
                  </a:rPr>
                  <a:t>=Zn</a:t>
                </a:r>
                <a:r>
                  <a:rPr lang="en-US" altLang="zh-CN" sz="3200" b="1" baseline="30000">
                    <a:solidFill>
                      <a:schemeClr val="tx1"/>
                    </a:solidFill>
                    <a:latin typeface="Times New Roman" panose="02020603050405020304" pitchFamily="18" charset="0"/>
                    <a:ea typeface="宋体" panose="02010600030101010101" pitchFamily="2" charset="-122"/>
                  </a:rPr>
                  <a:t>2+</a:t>
                </a:r>
                <a:endParaRPr lang="en-US" altLang="zh-CN" sz="3200" b="1" baseline="30000">
                  <a:solidFill>
                    <a:schemeClr val="tx1"/>
                  </a:solidFill>
                  <a:latin typeface="Times New Roman" panose="02020603050405020304" pitchFamily="18" charset="0"/>
                  <a:ea typeface="宋体" panose="02010600030101010101" pitchFamily="2" charset="-122"/>
                </a:endParaRPr>
              </a:p>
            </p:txBody>
          </p:sp>
          <p:sp>
            <p:nvSpPr>
              <p:cNvPr id="10280" name="Text Box 48"/>
              <p:cNvSpPr txBox="1"/>
              <p:nvPr>
                <p:custDataLst>
                  <p:tags r:id="rId52"/>
                </p:custDataLst>
              </p:nvPr>
            </p:nvSpPr>
            <p:spPr>
              <a:xfrm>
                <a:off x="700" y="525"/>
                <a:ext cx="3946" cy="36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en-US" altLang="zh-CN" sz="3200" b="1">
                    <a:solidFill>
                      <a:schemeClr val="tx1"/>
                    </a:solidFill>
                    <a:latin typeface="Times New Roman" panose="02020603050405020304" pitchFamily="18" charset="0"/>
                    <a:ea typeface="宋体" panose="02010600030101010101" pitchFamily="2" charset="-122"/>
                  </a:rPr>
                  <a:t>Zn+2H</a:t>
                </a:r>
                <a:r>
                  <a:rPr lang="en-US" altLang="zh-CN" sz="3200" b="1" baseline="30000">
                    <a:solidFill>
                      <a:schemeClr val="tx1"/>
                    </a:solidFill>
                    <a:latin typeface="Times New Roman" panose="02020603050405020304" pitchFamily="18" charset="0"/>
                    <a:ea typeface="宋体" panose="02010600030101010101" pitchFamily="2" charset="-122"/>
                  </a:rPr>
                  <a:t>+</a:t>
                </a:r>
                <a:r>
                  <a:rPr lang="en-US" altLang="zh-CN" sz="3200" b="1">
                    <a:solidFill>
                      <a:schemeClr val="tx1"/>
                    </a:solidFill>
                    <a:latin typeface="Times New Roman" panose="02020603050405020304" pitchFamily="18" charset="0"/>
                    <a:ea typeface="宋体" panose="02010600030101010101" pitchFamily="2" charset="-122"/>
                  </a:rPr>
                  <a:t>=Zn</a:t>
                </a:r>
                <a:r>
                  <a:rPr lang="en-US" altLang="zh-CN" sz="3200" b="1" baseline="30000">
                    <a:solidFill>
                      <a:schemeClr val="tx1"/>
                    </a:solidFill>
                    <a:latin typeface="Times New Roman" panose="02020603050405020304" pitchFamily="18" charset="0"/>
                    <a:ea typeface="宋体" panose="02010600030101010101" pitchFamily="2" charset="-122"/>
                  </a:rPr>
                  <a:t>2+</a:t>
                </a:r>
                <a:r>
                  <a:rPr lang="en-US" altLang="zh-CN" sz="3200" b="1">
                    <a:solidFill>
                      <a:schemeClr val="tx1"/>
                    </a:solidFill>
                    <a:latin typeface="Times New Roman" panose="02020603050405020304" pitchFamily="18" charset="0"/>
                    <a:ea typeface="宋体" panose="02010600030101010101" pitchFamily="2" charset="-122"/>
                  </a:rPr>
                  <a:t>+H</a:t>
                </a:r>
                <a:r>
                  <a:rPr lang="en-US" altLang="zh-CN" sz="3200" b="1" baseline="-25000">
                    <a:solidFill>
                      <a:schemeClr val="tx1"/>
                    </a:solidFill>
                    <a:latin typeface="Times New Roman" panose="02020603050405020304" pitchFamily="18" charset="0"/>
                    <a:ea typeface="宋体" panose="02010600030101010101" pitchFamily="2" charset="-122"/>
                  </a:rPr>
                  <a:t>2</a:t>
                </a:r>
                <a:r>
                  <a:rPr lang="en-US" altLang="zh-CN" sz="3200" b="1">
                    <a:solidFill>
                      <a:schemeClr val="tx1"/>
                    </a:solidFill>
                    <a:latin typeface="Times New Roman" panose="02020603050405020304" pitchFamily="18" charset="0"/>
                    <a:ea typeface="宋体" panose="02010600030101010101" pitchFamily="2" charset="-122"/>
                  </a:rPr>
                  <a:t>↑</a:t>
                </a:r>
                <a:r>
                  <a:rPr lang="zh-CN" altLang="en-US" sz="3200" b="1">
                    <a:solidFill>
                      <a:schemeClr val="tx1"/>
                    </a:solidFill>
                    <a:latin typeface="Times New Roman" panose="02020603050405020304" pitchFamily="18" charset="0"/>
                    <a:ea typeface="宋体" panose="02010600030101010101" pitchFamily="2" charset="-122"/>
                  </a:rPr>
                  <a:t>氧化还原反应</a:t>
                </a:r>
                <a:endParaRPr lang="zh-CN" altLang="en-US" sz="3200" b="1">
                  <a:solidFill>
                    <a:schemeClr val="tx1"/>
                  </a:solidFill>
                  <a:latin typeface="Times New Roman" panose="02020603050405020304" pitchFamily="18" charset="0"/>
                  <a:ea typeface="宋体" panose="02010600030101010101" pitchFamily="2" charset="-122"/>
                </a:endParaRPr>
              </a:p>
            </p:txBody>
          </p:sp>
          <p:sp>
            <p:nvSpPr>
              <p:cNvPr id="10281" name="Text Box 49"/>
              <p:cNvSpPr txBox="1"/>
              <p:nvPr>
                <p:custDataLst>
                  <p:tags r:id="rId53"/>
                </p:custDataLst>
              </p:nvPr>
            </p:nvSpPr>
            <p:spPr>
              <a:xfrm>
                <a:off x="2653" y="2251"/>
                <a:ext cx="997" cy="288"/>
              </a:xfrm>
              <a:prstGeom prst="rect">
                <a:avLst/>
              </a:prstGeom>
              <a:solidFill>
                <a:schemeClr val="accent1"/>
              </a:solid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50000"/>
                  </a:spcBef>
                  <a:buClrTx/>
                  <a:buSzTx/>
                  <a:buFont typeface="Arial" panose="020b0604020202020204" pitchFamily="34" charset="0"/>
                  <a:buNone/>
                </a:pPr>
                <a:r>
                  <a:rPr lang="zh-CN" altLang="en-US" sz="2400" b="1">
                    <a:solidFill>
                      <a:schemeClr val="tx1"/>
                    </a:solidFill>
                    <a:latin typeface="Times New Roman" panose="02020603050405020304" pitchFamily="18" charset="0"/>
                    <a:ea typeface="宋体" panose="02010600030101010101" pitchFamily="2" charset="-122"/>
                  </a:rPr>
                  <a:t>还原反应</a:t>
                </a:r>
                <a:endParaRPr lang="zh-CN" altLang="en-US" sz="2400" b="1">
                  <a:solidFill>
                    <a:schemeClr val="tx1"/>
                  </a:solidFill>
                  <a:latin typeface="Times New Roman" panose="02020603050405020304" pitchFamily="18" charset="0"/>
                  <a:ea typeface="宋体" panose="02010600030101010101" pitchFamily="2" charset="-122"/>
                </a:endParaRPr>
              </a:p>
            </p:txBody>
          </p:sp>
          <p:sp>
            <p:nvSpPr>
              <p:cNvPr id="10282" name="Text Box 50"/>
              <p:cNvSpPr txBox="1"/>
              <p:nvPr>
                <p:custDataLst>
                  <p:tags r:id="rId54"/>
                </p:custDataLst>
              </p:nvPr>
            </p:nvSpPr>
            <p:spPr>
              <a:xfrm>
                <a:off x="1746" y="1207"/>
                <a:ext cx="630" cy="365"/>
              </a:xfrm>
              <a:prstGeom prst="rect">
                <a:avLst/>
              </a:prstGeom>
              <a:noFill/>
              <a:ln w="9525">
                <a:noFill/>
              </a:ln>
            </p:spPr>
            <p:txBody>
              <a:bodyPr wrap="non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3200" b="1">
                    <a:solidFill>
                      <a:schemeClr val="tx1"/>
                    </a:solidFill>
                    <a:latin typeface="Times New Roman" panose="02020603050405020304" pitchFamily="18" charset="0"/>
                    <a:ea typeface="宋体" panose="02010600030101010101" pitchFamily="2" charset="-122"/>
                  </a:rPr>
                  <a:t>锌片</a:t>
                </a:r>
                <a:endParaRPr lang="zh-CN" altLang="en-US" sz="3200" b="1">
                  <a:solidFill>
                    <a:schemeClr val="tx1"/>
                  </a:solidFill>
                  <a:latin typeface="Times New Roman" panose="02020603050405020304" pitchFamily="18" charset="0"/>
                  <a:ea typeface="宋体" panose="02010600030101010101" pitchFamily="2" charset="-122"/>
                </a:endParaRPr>
              </a:p>
            </p:txBody>
          </p:sp>
          <p:sp>
            <p:nvSpPr>
              <p:cNvPr id="10283" name="Text Box 51"/>
              <p:cNvSpPr txBox="1"/>
              <p:nvPr>
                <p:custDataLst>
                  <p:tags r:id="rId55"/>
                </p:custDataLst>
              </p:nvPr>
            </p:nvSpPr>
            <p:spPr>
              <a:xfrm>
                <a:off x="1746" y="2205"/>
                <a:ext cx="630" cy="365"/>
              </a:xfrm>
              <a:prstGeom prst="rect">
                <a:avLst/>
              </a:prstGeom>
              <a:noFill/>
              <a:ln w="9525">
                <a:noFill/>
              </a:ln>
            </p:spPr>
            <p:txBody>
              <a:bodyPr wrap="non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3200" b="1">
                    <a:solidFill>
                      <a:schemeClr val="tx1"/>
                    </a:solidFill>
                    <a:latin typeface="Times New Roman" panose="02020603050405020304" pitchFamily="18" charset="0"/>
                    <a:ea typeface="宋体" panose="02010600030101010101" pitchFamily="2" charset="-122"/>
                  </a:rPr>
                  <a:t>铜片</a:t>
                </a:r>
                <a:endParaRPr lang="zh-CN" altLang="en-US" sz="3200" b="1">
                  <a:solidFill>
                    <a:schemeClr val="tx1"/>
                  </a:solidFill>
                  <a:latin typeface="Times New Roman" panose="02020603050405020304" pitchFamily="18" charset="0"/>
                  <a:ea typeface="宋体" panose="02010600030101010101" pitchFamily="2" charset="-122"/>
                </a:endParaRPr>
              </a:p>
            </p:txBody>
          </p:sp>
          <p:sp>
            <p:nvSpPr>
              <p:cNvPr id="10284" name="Text Box 60"/>
              <p:cNvSpPr txBox="1"/>
              <p:nvPr>
                <p:custDataLst>
                  <p:tags r:id="rId56"/>
                </p:custDataLst>
              </p:nvPr>
            </p:nvSpPr>
            <p:spPr>
              <a:xfrm>
                <a:off x="2608" y="1253"/>
                <a:ext cx="998" cy="288"/>
              </a:xfrm>
              <a:prstGeom prst="rect">
                <a:avLst/>
              </a:prstGeom>
              <a:solidFill>
                <a:schemeClr val="accent1"/>
              </a:solid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50000"/>
                  </a:spcBef>
                  <a:buClrTx/>
                  <a:buSzTx/>
                  <a:buFont typeface="Arial" panose="020b0604020202020204" pitchFamily="34" charset="0"/>
                  <a:buNone/>
                </a:pPr>
                <a:r>
                  <a:rPr lang="zh-CN" altLang="en-US" sz="2400" b="1">
                    <a:solidFill>
                      <a:schemeClr val="tx1"/>
                    </a:solidFill>
                    <a:latin typeface="Times New Roman" panose="02020603050405020304" pitchFamily="18" charset="0"/>
                    <a:ea typeface="宋体" panose="02010600030101010101" pitchFamily="2" charset="-122"/>
                  </a:rPr>
                  <a:t>氧化反应</a:t>
                </a:r>
                <a:endParaRPr lang="zh-CN" altLang="en-US" sz="2400" b="1">
                  <a:solidFill>
                    <a:schemeClr val="tx1"/>
                  </a:solidFill>
                  <a:latin typeface="Times New Roman" panose="02020603050405020304" pitchFamily="18" charset="0"/>
                  <a:ea typeface="宋体" panose="02010600030101010101" pitchFamily="2" charset="-122"/>
                </a:endParaRPr>
              </a:p>
            </p:txBody>
          </p:sp>
        </p:grpSp>
      </p:grpSp>
      <p:sp>
        <p:nvSpPr>
          <p:cNvPr id="9281" name="Text Box 65"/>
          <p:cNvSpPr txBox="1"/>
          <p:nvPr>
            <p:custDataLst>
              <p:tags r:id="rId57"/>
            </p:custDataLst>
          </p:nvPr>
        </p:nvSpPr>
        <p:spPr>
          <a:xfrm>
            <a:off x="4233863" y="5354003"/>
            <a:ext cx="1225550" cy="519112"/>
          </a:xfrm>
          <a:prstGeom prst="rect">
            <a:avLst/>
          </a:prstGeom>
          <a:solidFill>
            <a:schemeClr val="accent1"/>
          </a:solid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zh-CN" altLang="en-US" sz="2800" b="1">
                <a:solidFill>
                  <a:srgbClr val="FF0000"/>
                </a:solidFill>
                <a:ea typeface="宋体" panose="02010600030101010101" pitchFamily="2" charset="-122"/>
              </a:rPr>
              <a:t>电子：</a:t>
            </a:r>
            <a:endParaRPr lang="zh-CN" altLang="en-US" sz="2800" b="1">
              <a:solidFill>
                <a:srgbClr val="FF0000"/>
              </a:solidFill>
              <a:ea typeface="宋体" panose="02010600030101010101" pitchFamily="2" charset="-122"/>
            </a:endParaRPr>
          </a:p>
        </p:txBody>
      </p:sp>
      <p:sp>
        <p:nvSpPr>
          <p:cNvPr id="9282" name="Text Box 66"/>
          <p:cNvSpPr txBox="1"/>
          <p:nvPr>
            <p:custDataLst>
              <p:tags r:id="rId58"/>
            </p:custDataLst>
          </p:nvPr>
        </p:nvSpPr>
        <p:spPr>
          <a:xfrm>
            <a:off x="5673725" y="5354003"/>
            <a:ext cx="898525" cy="519112"/>
          </a:xfrm>
          <a:prstGeom prst="rect">
            <a:avLst/>
          </a:prstGeom>
          <a:noFill/>
          <a:ln w="9525">
            <a:noFill/>
          </a:ln>
        </p:spPr>
        <p:txBody>
          <a:bodyPr wrap="non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2800" b="1">
                <a:solidFill>
                  <a:schemeClr val="tx1"/>
                </a:solidFill>
                <a:latin typeface="Times New Roman" panose="02020603050405020304" pitchFamily="18" charset="0"/>
                <a:ea typeface="宋体" panose="02010600030101010101" pitchFamily="2" charset="-122"/>
              </a:rPr>
              <a:t>锌片</a:t>
            </a:r>
            <a:endParaRPr lang="zh-CN" altLang="en-US" sz="2800" b="1">
              <a:solidFill>
                <a:schemeClr val="tx1"/>
              </a:solidFill>
              <a:latin typeface="Times New Roman" panose="02020603050405020304" pitchFamily="18" charset="0"/>
              <a:ea typeface="宋体" panose="02010600030101010101" pitchFamily="2" charset="-122"/>
            </a:endParaRPr>
          </a:p>
        </p:txBody>
      </p:sp>
      <p:sp>
        <p:nvSpPr>
          <p:cNvPr id="9283" name="Line 67"/>
          <p:cNvSpPr/>
          <p:nvPr>
            <p:custDataLst>
              <p:tags r:id="rId59"/>
            </p:custDataLst>
          </p:nvPr>
        </p:nvSpPr>
        <p:spPr>
          <a:xfrm>
            <a:off x="6465888" y="5642928"/>
            <a:ext cx="935037" cy="0"/>
          </a:xfrm>
          <a:prstGeom prst="line">
            <a:avLst/>
          </a:prstGeom>
          <a:ln w="28575" cap="flat" cmpd="sng">
            <a:solidFill>
              <a:schemeClr val="tx1"/>
            </a:solidFill>
            <a:prstDash val="solid"/>
            <a:headEnd type="none" w="med" len="med"/>
            <a:tailEnd type="triangle" w="med" len="med"/>
          </a:ln>
        </p:spPr>
        <p:txBody>
          <a:bodyPr/>
          <a:lstStyle/>
          <a:p/>
        </p:txBody>
      </p:sp>
      <p:sp>
        <p:nvSpPr>
          <p:cNvPr id="9284" name="Text Box 68"/>
          <p:cNvSpPr txBox="1"/>
          <p:nvPr>
            <p:custDataLst>
              <p:tags r:id="rId60"/>
            </p:custDataLst>
          </p:nvPr>
        </p:nvSpPr>
        <p:spPr>
          <a:xfrm>
            <a:off x="7545388" y="5354003"/>
            <a:ext cx="898525" cy="519112"/>
          </a:xfrm>
          <a:prstGeom prst="rect">
            <a:avLst/>
          </a:prstGeom>
          <a:noFill/>
          <a:ln w="9525">
            <a:noFill/>
          </a:ln>
        </p:spPr>
        <p:txBody>
          <a:bodyPr wrap="non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2800" b="1">
                <a:solidFill>
                  <a:schemeClr val="tx1"/>
                </a:solidFill>
                <a:latin typeface="Times New Roman" panose="02020603050405020304" pitchFamily="18" charset="0"/>
                <a:ea typeface="宋体" panose="02010600030101010101" pitchFamily="2" charset="-122"/>
              </a:rPr>
              <a:t>铜片</a:t>
            </a:r>
            <a:endParaRPr lang="zh-CN" altLang="en-US" sz="2800" b="1">
              <a:solidFill>
                <a:schemeClr val="tx1"/>
              </a:solidFill>
              <a:latin typeface="Times New Roman" panose="02020603050405020304" pitchFamily="18" charset="0"/>
              <a:ea typeface="宋体" panose="02010600030101010101" pitchFamily="2" charset="-122"/>
            </a:endParaRPr>
          </a:p>
        </p:txBody>
      </p:sp>
      <p:sp>
        <p:nvSpPr>
          <p:cNvPr id="9285" name="Text Box 69"/>
          <p:cNvSpPr txBox="1"/>
          <p:nvPr>
            <p:custDataLst>
              <p:tags r:id="rId61"/>
            </p:custDataLst>
          </p:nvPr>
        </p:nvSpPr>
        <p:spPr>
          <a:xfrm>
            <a:off x="6466205" y="5204778"/>
            <a:ext cx="1584325" cy="366712"/>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zh-CN" altLang="en-US" sz="1800" b="1">
                <a:solidFill>
                  <a:srgbClr val="FF0066"/>
                </a:solidFill>
                <a:ea typeface="宋体" panose="02010600030101010101" pitchFamily="2" charset="-122"/>
              </a:rPr>
              <a:t>沿导线</a:t>
            </a:r>
            <a:endParaRPr lang="zh-CN" altLang="en-US" sz="1800" b="1">
              <a:solidFill>
                <a:srgbClr val="FF0066"/>
              </a:solidFill>
              <a:ea typeface="宋体" panose="02010600030101010101" pitchFamily="2" charset="-122"/>
            </a:endParaRPr>
          </a:p>
        </p:txBody>
      </p:sp>
      <p:sp>
        <p:nvSpPr>
          <p:cNvPr id="9294" name="Oval 78"/>
          <p:cNvSpPr/>
          <p:nvPr>
            <p:custDataLst>
              <p:tags r:id="rId62"/>
            </p:custDataLst>
          </p:nvPr>
        </p:nvSpPr>
        <p:spPr>
          <a:xfrm>
            <a:off x="2665413" y="4469448"/>
            <a:ext cx="285750" cy="358775"/>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algn="ctr" eaLnBrk="1" hangingPunct="1">
              <a:lnSpc>
                <a:spcPct val="100000"/>
              </a:lnSpc>
              <a:spcBef>
                <a:spcPct val="0"/>
              </a:spcBef>
              <a:buClrTx/>
              <a:buSzTx/>
              <a:buFont typeface="Arial" panose="020b0604020202020204" pitchFamily="34" charset="0"/>
              <a:buNone/>
            </a:pPr>
            <a:r>
              <a:rPr lang="en-US" altLang="zh-CN" sz="1800">
                <a:solidFill>
                  <a:schemeClr val="tx1"/>
                </a:solidFill>
                <a:latin typeface="Times New Roman" panose="02020603050405020304" pitchFamily="18" charset="0"/>
                <a:ea typeface="宋体" panose="02010600030101010101" pitchFamily="2" charset="-122"/>
              </a:rPr>
              <a:t>H</a:t>
            </a:r>
            <a:r>
              <a:rPr lang="en-US" altLang="zh-CN" sz="1800" baseline="-25000">
                <a:solidFill>
                  <a:schemeClr val="tx1"/>
                </a:solidFill>
                <a:latin typeface="Times New Roman" panose="02020603050405020304" pitchFamily="18" charset="0"/>
                <a:ea typeface="宋体" panose="02010600030101010101" pitchFamily="2" charset="-122"/>
              </a:rPr>
              <a:t>2</a:t>
            </a:r>
            <a:endParaRPr lang="en-US" altLang="zh-CN" sz="1800" baseline="-25000">
              <a:solidFill>
                <a:schemeClr val="tx1"/>
              </a:solidFill>
              <a:latin typeface="Times New Roman" panose="02020603050405020304" pitchFamily="18" charset="0"/>
              <a:ea typeface="宋体" panose="02010600030101010101" pitchFamily="2" charset="-122"/>
            </a:endParaRPr>
          </a:p>
        </p:txBody>
      </p:sp>
      <p:sp>
        <p:nvSpPr>
          <p:cNvPr id="10270" name="WordArt 83"/>
          <p:cNvSpPr>
            <a:spLocks noTextEdit="1"/>
          </p:cNvSpPr>
          <p:nvPr>
            <p:custDataLst>
              <p:tags r:id="rId63"/>
            </p:custDataLst>
          </p:nvPr>
        </p:nvSpPr>
        <p:spPr>
          <a:xfrm>
            <a:off x="4316095" y="2152015"/>
            <a:ext cx="1414780" cy="628650"/>
          </a:xfrm>
          <a:prstGeom prst="rect">
            <a:avLst/>
          </a:prstGeom>
        </p:spPr>
        <p:txBody>
          <a:bodyPr wrap="none" fromWordArt="1">
            <a:noAutofit/>
          </a:bodyPr>
          <a:lstStyle/>
          <a:p>
            <a:pPr algn="ctr"/>
            <a:r>
              <a:rPr lang="zh-CN" altLang="en-US" sz="4000">
                <a:solidFill>
                  <a:srgbClr val="FF0000"/>
                </a:solidFill>
                <a:latin typeface="楷体" panose="02010609060101010101" charset="-122"/>
                <a:ea typeface="楷体" panose="02010609060101010101" charset="-122"/>
              </a:rPr>
              <a:t>负极：</a:t>
            </a:r>
            <a:endParaRPr lang="zh-CN" altLang="en-US" sz="4000">
              <a:solidFill>
                <a:srgbClr val="FF0000"/>
              </a:solidFill>
              <a:latin typeface="楷体" panose="02010609060101010101" charset="-122"/>
              <a:ea typeface="楷体" panose="02010609060101010101" charset="-122"/>
            </a:endParaRPr>
          </a:p>
        </p:txBody>
      </p:sp>
      <p:sp>
        <p:nvSpPr>
          <p:cNvPr id="10271" name="WordArt 84"/>
          <p:cNvSpPr>
            <a:spLocks noTextEdit="1"/>
          </p:cNvSpPr>
          <p:nvPr>
            <p:custDataLst>
              <p:tags r:id="rId64"/>
            </p:custDataLst>
          </p:nvPr>
        </p:nvSpPr>
        <p:spPr>
          <a:xfrm>
            <a:off x="4137025" y="3724275"/>
            <a:ext cx="1838960" cy="628650"/>
          </a:xfrm>
          <a:prstGeom prst="rect">
            <a:avLst/>
          </a:prstGeom>
        </p:spPr>
        <p:txBody>
          <a:bodyPr wrap="none" fromWordArt="1">
            <a:noAutofit/>
          </a:bodyPr>
          <a:lstStyle/>
          <a:p>
            <a:pPr algn="ctr"/>
            <a:r>
              <a:rPr lang="zh-CN" altLang="en-US" sz="4000">
                <a:solidFill>
                  <a:srgbClr val="FF0000"/>
                </a:solidFill>
                <a:latin typeface="楷体" panose="02010609060101010101" charset="-122"/>
                <a:ea typeface="楷体" panose="02010609060101010101" charset="-122"/>
              </a:rPr>
              <a:t>正极：</a:t>
            </a:r>
            <a:endParaRPr lang="zh-CN" altLang="en-US" sz="4000">
              <a:solidFill>
                <a:srgbClr val="FF0000"/>
              </a:solidFill>
              <a:latin typeface="楷体" panose="02010609060101010101" charset="-122"/>
              <a:ea typeface="楷体" panose="02010609060101010101" charset="-122"/>
            </a:endParaRPr>
          </a:p>
        </p:txBody>
      </p:sp>
      <p:sp>
        <p:nvSpPr>
          <p:cNvPr id="10272" name="WordArt 85"/>
          <p:cNvSpPr>
            <a:spLocks noTextEdit="1"/>
          </p:cNvSpPr>
          <p:nvPr>
            <p:custDataLst>
              <p:tags r:id="rId65"/>
            </p:custDataLst>
          </p:nvPr>
        </p:nvSpPr>
        <p:spPr>
          <a:xfrm>
            <a:off x="5097463" y="6219190"/>
            <a:ext cx="2952750" cy="457200"/>
          </a:xfrm>
          <a:prstGeom prst="rect">
            <a:avLst/>
          </a:prstGeom>
        </p:spPr>
        <p:txBody>
          <a:bodyPr wrap="none" fromWordArt="1">
            <a:prstTxWarp prst="textPlain">
              <a:avLst>
                <a:gd name="adj" fmla="val 50000"/>
              </a:avLst>
            </a:prstTxWarp>
            <a:normAutofit fontScale="60000"/>
          </a:bodyPr>
          <a:lstStyle/>
          <a:p>
            <a:pPr algn="ctr"/>
            <a:r>
              <a:rPr lang="zh-CN" altLang="en-US" sz="3600" b="1" spc="720">
                <a:solidFill>
                  <a:schemeClr val="tx2"/>
                </a:solidFill>
                <a:effectLst>
                  <a:outerShdw dist="45791" dir="3378595" algn="ctr" rotWithShape="0">
                    <a:srgbClr val="4D4D4D">
                      <a:alpha val="79999"/>
                    </a:srgbClr>
                  </a:outerShdw>
                </a:effectLst>
                <a:latin typeface="宋体" panose="02010600030101010101" pitchFamily="2" charset="-122"/>
                <a:ea typeface="宋体" panose="02010600030101010101" pitchFamily="2" charset="-122"/>
              </a:rPr>
              <a:t>离子如何移动？</a:t>
            </a:r>
            <a:endParaRPr lang="zh-CN" altLang="en-US" sz="3600" b="1" spc="720">
              <a:solidFill>
                <a:schemeClr val="tx2"/>
              </a:solidFill>
              <a:effectLst>
                <a:outerShdw dist="45791" dir="3378595" algn="ctr" rotWithShape="0">
                  <a:srgbClr val="4D4D4D">
                    <a:alpha val="79999"/>
                  </a:srgbClr>
                </a:outerShdw>
              </a:effectLst>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0" presetClass="path" presetSubtype="0" repeatCount="indefinite" accel="50000" decel="50000" fill="hold" nodeType="afterEffect">
                                  <p:stCondLst>
                                    <p:cond delay="0"/>
                                  </p:stCondLst>
                                  <p:childTnLst>
                                    <p:animMotion origin="layout" path="M 0.01077 0.05416 C -0.00208 -0.01783 -0.01476 -0.09028 0.00938 -0.1176 C 0.03368 -0.14584 0.13143 -0.1625 0.15608 -0.1132 C 0.18073 -0.06227 0.15712 0.13402 0.15747 0.1868 C 0.15747 0.24143 0.15747 0.22152 0.15747 0.20463" pathEditMode="relative" rAng="0" ptsTypes="aaaaA">
                                      <p:cBhvr>
                                        <p:cTn id="6" dur="2000" fill="hold"/>
                                        <p:tgtEl>
                                          <p:spTgt spid="7"/>
                                        </p:tgtEl>
                                        <p:attrNameLst>
                                          <p:attrName>ppt_x</p:attrName>
                                          <p:attrName>ppt_y</p:attrName>
                                        </p:attrNameLst>
                                      </p:cBhvr>
                                      <p:rCtr x="7200" y="-1500"/>
                                    </p:animMotion>
                                  </p:childTnLst>
                                </p:cTn>
                              </p:par>
                              <p:par>
                                <p:cTn id="7" presetID="63" presetClass="path" presetSubtype="0" repeatCount="indefinite" accel="50000" decel="50000" fill="hold" grpId="0" nodeType="withEffect">
                                  <p:stCondLst>
                                    <p:cond delay="0"/>
                                  </p:stCondLst>
                                  <p:childTnLst>
                                    <p:animMotion origin="layout" path="M 3.61111E-06 -4.44444E-06 L 0.08715 0.02084" pathEditMode="relative" rAng="0" ptsTypes="AA">
                                      <p:cBhvr>
                                        <p:cTn id="8" dur="2000" fill="hold"/>
                                        <p:tgtEl>
                                          <p:spTgt spid="9272"/>
                                        </p:tgtEl>
                                        <p:attrNameLst>
                                          <p:attrName>ppt_x</p:attrName>
                                          <p:attrName>ppt_y</p:attrName>
                                        </p:attrNameLst>
                                      </p:cBhvr>
                                      <p:rCtr x="4400" y="1000"/>
                                    </p:animMotion>
                                  </p:childTnLst>
                                </p:cTn>
                              </p:par>
                              <p:par>
                                <p:cTn id="9" presetID="1" presetClass="entr" presetSubtype="0" fill="hold" nodeType="withEffect">
                                  <p:stCondLst>
                                    <p:cond delay="0"/>
                                  </p:stCondLst>
                                  <p:childTnLst>
                                    <p:set>
                                      <p:cBhvr>
                                        <p:cTn id="10" dur="1" fill="hold">
                                          <p:stCondLst>
                                            <p:cond delay="0"/>
                                          </p:stCondLst>
                                        </p:cTn>
                                        <p:tgtEl>
                                          <p:spTgt spid="9236"/>
                                        </p:tgtEl>
                                        <p:attrNameLst>
                                          <p:attrName>style.visibility</p:attrName>
                                        </p:attrNameLst>
                                      </p:cBhvr>
                                      <p:to>
                                        <p:strVal val="visible"/>
                                      </p:to>
                                    </p:set>
                                  </p:childTnLst>
                                </p:cTn>
                              </p:par>
                              <p:par>
                                <p:cTn id="11" presetID="64" presetClass="path" presetSubtype="0" repeatCount="indefinite" accel="50000" decel="50000" fill="hold" grpId="0" nodeType="withEffect">
                                  <p:stCondLst>
                                    <p:cond delay="0"/>
                                  </p:stCondLst>
                                  <p:childTnLst>
                                    <p:animMotion origin="layout" path="M -0.00382 -0.12073 L -0.00348 -0.19427" pathEditMode="relative" rAng="0" ptsTypes="AA">
                                      <p:cBhvr>
                                        <p:cTn id="12" dur="2000" fill="hold"/>
                                        <p:tgtEl>
                                          <p:spTgt spid="9225"/>
                                        </p:tgtEl>
                                        <p:attrNameLst>
                                          <p:attrName>ppt_x</p:attrName>
                                          <p:attrName>ppt_y</p:attrName>
                                        </p:attrNameLst>
                                      </p:cBhvr>
                                      <p:rCtr x="0" y="-2300"/>
                                    </p:animMotion>
                                  </p:childTnLst>
                                </p:cTn>
                              </p:par>
                              <p:par>
                                <p:cTn id="13" presetID="64" presetClass="path" presetSubtype="0" repeatCount="indefinite" accel="50000" decel="50000" fill="hold" nodeType="withEffect">
                                  <p:stCondLst>
                                    <p:cond delay="0"/>
                                  </p:stCondLst>
                                  <p:childTnLst>
                                    <p:animMotion origin="layout" path="M -0.01562 -0.10499 L -0.00781 -0.15749" pathEditMode="relative" rAng="0" ptsTypes="AA">
                                      <p:cBhvr>
                                        <p:cTn id="14" dur="2000" fill="hold"/>
                                        <p:tgtEl>
                                          <p:spTgt spid="6"/>
                                        </p:tgtEl>
                                        <p:attrNameLst>
                                          <p:attrName>ppt_x</p:attrName>
                                          <p:attrName>ppt_y</p:attrName>
                                        </p:attrNameLst>
                                      </p:cBhvr>
                                      <p:rCtr x="400" y="-1200"/>
                                    </p:animMotion>
                                  </p:childTnLst>
                                </p:cTn>
                              </p:par>
                              <p:par>
                                <p:cTn id="15" presetID="63" presetClass="path" presetSubtype="0" repeatCount="indefinite" accel="50000" decel="50000" fill="hold" grpId="0" nodeType="withEffect">
                                  <p:stCondLst>
                                    <p:cond delay="0"/>
                                  </p:stCondLst>
                                  <p:childTnLst>
                                    <p:animMotion origin="layout" path="M -0.02344 0.03704 L 0.05139 0.01065" pathEditMode="relative" rAng="0" ptsTypes="AA">
                                      <p:cBhvr>
                                        <p:cTn id="16" dur="2000" fill="hold"/>
                                        <p:tgtEl>
                                          <p:spTgt spid="9246"/>
                                        </p:tgtEl>
                                        <p:attrNameLst>
                                          <p:attrName>ppt_x</p:attrName>
                                          <p:attrName>ppt_y</p:attrName>
                                        </p:attrNameLst>
                                      </p:cBhvr>
                                      <p:rCtr x="3700" y="-1300"/>
                                    </p:animMotion>
                                  </p:childTnLst>
                                </p:cTn>
                              </p:par>
                              <p:par>
                                <p:cTn id="17" presetID="56" presetClass="path" presetSubtype="0" repeatCount="indefinite" accel="50000" decel="50000" fill="hold" grpId="0" nodeType="withEffect">
                                  <p:stCondLst>
                                    <p:cond delay="0"/>
                                  </p:stCondLst>
                                  <p:childTnLst>
                                    <p:animMotion origin="layout" path="M -0.02708 -0.08935 L 0.03941 -0.08912" pathEditMode="relative" rAng="0" ptsTypes="AA">
                                      <p:cBhvr>
                                        <p:cTn id="18" dur="2000" fill="hold"/>
                                        <p:tgtEl>
                                          <p:spTgt spid="9245"/>
                                        </p:tgtEl>
                                        <p:attrNameLst>
                                          <p:attrName>ppt_x</p:attrName>
                                          <p:attrName>ppt_y</p:attrName>
                                        </p:attrNameLst>
                                      </p:cBhvr>
                                      <p:rCtr x="3300" y="0"/>
                                    </p:animMotion>
                                  </p:childTnLst>
                                </p:cTn>
                              </p:par>
                            </p:childTnLst>
                          </p:cTn>
                        </p:par>
                        <p:par>
                          <p:cTn id="19" fill="hold" nodeType="afterGroup">
                            <p:stCondLst>
                              <p:cond delay="2000"/>
                            </p:stCondLst>
                            <p:childTnLst>
                              <p:par>
                                <p:cTn id="20" presetID="64" presetClass="path" presetSubtype="0" repeatCount="indefinite" accel="50000" decel="50000" fill="hold" nodeType="afterEffect">
                                  <p:stCondLst>
                                    <p:cond delay="0"/>
                                  </p:stCondLst>
                                  <p:childTnLst>
                                    <p:animMotion origin="layout" path="M -0.02361 0.01042 L 0.00017 -0.04236" pathEditMode="relative" rAng="0" ptsTypes="AA">
                                      <p:cBhvr>
                                        <p:cTn id="21" dur="2000" fill="hold"/>
                                        <p:tgtEl>
                                          <p:spTgt spid="9"/>
                                        </p:tgtEl>
                                        <p:attrNameLst>
                                          <p:attrName>ppt_x</p:attrName>
                                          <p:attrName>ppt_y</p:attrName>
                                        </p:attrNameLst>
                                      </p:cBhvr>
                                      <p:rCtr x="1200" y="-2600"/>
                                    </p:animMotion>
                                  </p:childTnLst>
                                </p:cTn>
                              </p:par>
                            </p:childTnLst>
                          </p:cTn>
                        </p:par>
                        <p:par>
                          <p:cTn id="22" fill="hold" nodeType="afterGroup">
                            <p:stCondLst>
                              <p:cond delay="4000"/>
                            </p:stCondLst>
                            <p:childTnLst>
                              <p:par>
                                <p:cTn id="23" presetID="64" presetClass="path" presetSubtype="0" repeatCount="indefinite" accel="50000" decel="50000" fill="hold" nodeType="afterEffect">
                                  <p:stCondLst>
                                    <p:cond delay="0"/>
                                  </p:stCondLst>
                                  <p:childTnLst>
                                    <p:animMotion origin="layout" path="M 1.38889E-06 -3.14999E-06 L 1.38889E-06 -0.09429" pathEditMode="relative" rAng="0" ptsTypes="AA">
                                      <p:cBhvr>
                                        <p:cTn id="24" dur="2000" fill="hold"/>
                                        <p:tgtEl>
                                          <p:spTgt spid="9"/>
                                        </p:tgtEl>
                                        <p:attrNameLst>
                                          <p:attrName>ppt_x</p:attrName>
                                          <p:attrName>ppt_y</p:attrName>
                                        </p:attrNameLst>
                                      </p:cBhvr>
                                      <p:rCtr x="0" y="-3100"/>
                                    </p:animMotion>
                                  </p:childTnLst>
                                </p:cTn>
                              </p:par>
                              <p:par>
                                <p:cTn id="25" presetID="63" presetClass="path" presetSubtype="0" repeatCount="indefinite" accel="50000" decel="50000" fill="hold" grpId="0" nodeType="withEffect">
                                  <p:stCondLst>
                                    <p:cond delay="0"/>
                                  </p:stCondLst>
                                  <p:childTnLst>
                                    <p:animMotion origin="layout" path="M 0.02761 -0.01042 L -3.33333E-06 1.85185E-06" pathEditMode="relative" rAng="0" ptsTypes="AA">
                                      <p:cBhvr>
                                        <p:cTn id="26" dur="2000" fill="hold"/>
                                        <p:tgtEl>
                                          <p:spTgt spid="9270"/>
                                        </p:tgtEl>
                                        <p:attrNameLst>
                                          <p:attrName>ppt_x</p:attrName>
                                          <p:attrName>ppt_y</p:attrName>
                                        </p:attrNameLst>
                                      </p:cBhvr>
                                      <p:rCtr x="-1400" y="500"/>
                                    </p:animMotion>
                                  </p:childTnLst>
                                </p:cTn>
                              </p:par>
                            </p:childTnLst>
                          </p:cTn>
                        </p:par>
                        <p:par>
                          <p:cTn id="27" fill="hold" nodeType="afterGroup">
                            <p:stCondLst>
                              <p:cond delay="6000"/>
                            </p:stCondLst>
                            <p:childTnLst>
                              <p:par>
                                <p:cTn id="28" presetID="21" presetClass="entr" presetSubtype="4" fill="hold" grpId="1" nodeType="afterEffect">
                                  <p:stCondLst>
                                    <p:cond delay="0"/>
                                  </p:stCondLst>
                                  <p:childTnLst>
                                    <p:set>
                                      <p:cBhvr>
                                        <p:cTn id="29" dur="1" fill="hold">
                                          <p:stCondLst>
                                            <p:cond delay="0"/>
                                          </p:stCondLst>
                                        </p:cTn>
                                        <p:tgtEl>
                                          <p:spTgt spid="9294"/>
                                        </p:tgtEl>
                                        <p:attrNameLst>
                                          <p:attrName>style.visibility</p:attrName>
                                        </p:attrNameLst>
                                      </p:cBhvr>
                                      <p:to>
                                        <p:strVal val="visible"/>
                                      </p:to>
                                    </p:set>
                                    <p:animEffect transition="in" filter="wheel(4)">
                                      <p:cBhvr>
                                        <p:cTn id="30" dur="2000"/>
                                        <p:tgtEl>
                                          <p:spTgt spid="9294"/>
                                        </p:tgtEl>
                                      </p:cBhvr>
                                    </p:animEffect>
                                  </p:childTnLst>
                                </p:cTn>
                              </p:par>
                            </p:childTnLst>
                          </p:cTn>
                        </p:par>
                      </p:childTnLst>
                    </p:cTn>
                  </p:par>
                  <p:par>
                    <p:cTn id="31" fill="hold" nodeType="clickPar">
                      <p:stCondLst>
                        <p:cond delay="indefinite"/>
                        <p:cond evt="onBegin" delay="0">
                          <p:tn val="30"/>
                        </p:cond>
                      </p:stCondLst>
                      <p:childTnLst>
                        <p:par>
                          <p:cTn id="32" fill="hold" nodeType="after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heckerboard(across)">
                                      <p:cBhvr>
                                        <p:cTn id="35" dur="500"/>
                                        <p:tgtEl>
                                          <p:spTgt spid="16"/>
                                        </p:tgtEl>
                                      </p:cBhvr>
                                    </p:animEffect>
                                  </p:childTnLst>
                                </p:cTn>
                              </p:par>
                            </p:childTnLst>
                          </p:cTn>
                        </p:par>
                      </p:childTnLst>
                    </p:cTn>
                  </p:par>
                  <p:par>
                    <p:cTn id="36" fill="hold" nodeType="clickPar">
                      <p:stCondLst>
                        <p:cond delay="indefinite"/>
                        <p:cond evt="onBegin" delay="0">
                          <p:tn val="35"/>
                        </p:cond>
                      </p:stCondLst>
                      <p:childTnLst>
                        <p:par>
                          <p:cTn id="37" fill="hold" nodeType="after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281"/>
                                        </p:tgtEl>
                                        <p:attrNameLst>
                                          <p:attrName>style.visibility</p:attrName>
                                        </p:attrNameLst>
                                      </p:cBhvr>
                                      <p:to>
                                        <p:strVal val="visible"/>
                                      </p:to>
                                    </p:set>
                                    <p:animEffect transition="in" filter="blinds(horizontal)">
                                      <p:cBhvr>
                                        <p:cTn id="40" dur="500"/>
                                        <p:tgtEl>
                                          <p:spTgt spid="9281"/>
                                        </p:tgtEl>
                                      </p:cBhvr>
                                    </p:animEffect>
                                  </p:childTnLst>
                                </p:cTn>
                              </p:par>
                            </p:childTnLst>
                          </p:cTn>
                        </p:par>
                      </p:childTnLst>
                    </p:cTn>
                  </p:par>
                  <p:par>
                    <p:cTn id="41" fill="hold" nodeType="clickPar">
                      <p:stCondLst>
                        <p:cond delay="indefinite"/>
                        <p:cond evt="onBegin" delay="0">
                          <p:tn val="40"/>
                        </p:cond>
                      </p:stCondLst>
                      <p:childTnLst>
                        <p:par>
                          <p:cTn id="42" fill="hold" nodeType="after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282"/>
                                        </p:tgtEl>
                                        <p:attrNameLst>
                                          <p:attrName>style.visibility</p:attrName>
                                        </p:attrNameLst>
                                      </p:cBhvr>
                                      <p:to>
                                        <p:strVal val="visible"/>
                                      </p:to>
                                    </p:set>
                                  </p:childTnLst>
                                </p:cTn>
                              </p:par>
                            </p:childTnLst>
                          </p:cTn>
                        </p:par>
                        <p:par>
                          <p:cTn id="45" fill="hold" nodeType="afterGroup">
                            <p:stCondLst>
                              <p:cond delay="1"/>
                            </p:stCondLst>
                            <p:childTnLst>
                              <p:par>
                                <p:cTn id="46" presetID="5" presetClass="entr" presetSubtype="10" fill="hold" nodeType="afterEffect">
                                  <p:stCondLst>
                                    <p:cond delay="0"/>
                                  </p:stCondLst>
                                  <p:childTnLst>
                                    <p:set>
                                      <p:cBhvr>
                                        <p:cTn id="47" dur="1" fill="hold">
                                          <p:stCondLst>
                                            <p:cond delay="0"/>
                                          </p:stCondLst>
                                        </p:cTn>
                                        <p:tgtEl>
                                          <p:spTgt spid="9283"/>
                                        </p:tgtEl>
                                        <p:attrNameLst>
                                          <p:attrName>style.visibility</p:attrName>
                                        </p:attrNameLst>
                                      </p:cBhvr>
                                      <p:to>
                                        <p:strVal val="visible"/>
                                      </p:to>
                                    </p:set>
                                    <p:animEffect transition="in" filter="checkerboard(across)">
                                      <p:cBhvr>
                                        <p:cTn id="48" dur="500"/>
                                        <p:tgtEl>
                                          <p:spTgt spid="9283"/>
                                        </p:tgtEl>
                                      </p:cBhvr>
                                    </p:animEffect>
                                  </p:childTnLst>
                                </p:cTn>
                              </p:par>
                            </p:childTnLst>
                          </p:cTn>
                        </p:par>
                        <p:par>
                          <p:cTn id="49" fill="hold" nodeType="afterGroup">
                            <p:stCondLst>
                              <p:cond delay="501"/>
                            </p:stCondLst>
                            <p:childTnLst>
                              <p:par>
                                <p:cTn id="50" presetID="1" presetClass="entr" presetSubtype="0" fill="hold" grpId="0" nodeType="afterEffect">
                                  <p:stCondLst>
                                    <p:cond delay="0"/>
                                  </p:stCondLst>
                                  <p:childTnLst>
                                    <p:set>
                                      <p:cBhvr>
                                        <p:cTn id="51" dur="1" fill="hold">
                                          <p:stCondLst>
                                            <p:cond delay="0"/>
                                          </p:stCondLst>
                                        </p:cTn>
                                        <p:tgtEl>
                                          <p:spTgt spid="9284"/>
                                        </p:tgtEl>
                                        <p:attrNameLst>
                                          <p:attrName>style.visibility</p:attrName>
                                        </p:attrNameLst>
                                      </p:cBhvr>
                                      <p:to>
                                        <p:strVal val="visible"/>
                                      </p:to>
                                    </p:set>
                                  </p:childTnLst>
                                </p:cTn>
                              </p:par>
                            </p:childTnLst>
                          </p:cTn>
                        </p:par>
                        <p:par>
                          <p:cTn id="52" fill="hold" nodeType="afterGroup">
                            <p:stCondLst>
                              <p:cond delay="502"/>
                            </p:stCondLst>
                            <p:childTnLst>
                              <p:par>
                                <p:cTn id="53" presetID="3" presetClass="entr" presetSubtype="10" fill="hold" grpId="0" nodeType="afterEffect">
                                  <p:stCondLst>
                                    <p:cond delay="0"/>
                                  </p:stCondLst>
                                  <p:childTnLst>
                                    <p:set>
                                      <p:cBhvr>
                                        <p:cTn id="54" dur="1" fill="hold">
                                          <p:stCondLst>
                                            <p:cond delay="0"/>
                                          </p:stCondLst>
                                        </p:cTn>
                                        <p:tgtEl>
                                          <p:spTgt spid="9285"/>
                                        </p:tgtEl>
                                        <p:attrNameLst>
                                          <p:attrName>style.visibility</p:attrName>
                                        </p:attrNameLst>
                                      </p:cBhvr>
                                      <p:to>
                                        <p:strVal val="visible"/>
                                      </p:to>
                                    </p:set>
                                    <p:animEffect transition="in" filter="blinds(horizontal)">
                                      <p:cBhvr>
                                        <p:cTn id="55" dur="500"/>
                                        <p:tgtEl>
                                          <p:spTgt spid="9285"/>
                                        </p:tgtEl>
                                      </p:cBhvr>
                                    </p:animEffect>
                                  </p:childTnLst>
                                </p:cTn>
                              </p:par>
                            </p:childTnLst>
                          </p:cTn>
                        </p:par>
                      </p:childTnLst>
                    </p:cTn>
                  </p:par>
                  <p:par>
                    <p:cTn id="56" fill="hold" nodeType="clickPar">
                      <p:stCondLst>
                        <p:cond delay="indefinite"/>
                        <p:cond evt="onBegin" delay="0">
                          <p:tn val="55"/>
                        </p:cond>
                      </p:stCondLst>
                      <p:childTnLst>
                        <p:par>
                          <p:cTn id="57" fill="hold" nodeType="afterGroup">
                            <p:stCondLst>
                              <p:cond delay="0"/>
                            </p:stCondLst>
                            <p:childTnLst>
                              <p:par>
                                <p:cTn id="58" presetID="21" presetClass="entr" presetSubtype="4" fill="hold" nodeType="clickEffect">
                                  <p:stCondLst>
                                    <p:cond delay="0"/>
                                  </p:stCondLst>
                                  <p:childTnLst>
                                    <p:set>
                                      <p:cBhvr>
                                        <p:cTn id="59" dur="1" fill="hold">
                                          <p:stCondLst>
                                            <p:cond delay="0"/>
                                          </p:stCondLst>
                                        </p:cTn>
                                        <p:tgtEl>
                                          <p:spTgt spid="10270"/>
                                        </p:tgtEl>
                                        <p:attrNameLst>
                                          <p:attrName>style.visibility</p:attrName>
                                        </p:attrNameLst>
                                      </p:cBhvr>
                                      <p:to>
                                        <p:strVal val="visible"/>
                                      </p:to>
                                    </p:set>
                                    <p:animEffect transition="in" filter="wheel(4)">
                                      <p:cBhvr>
                                        <p:cTn id="60" dur="500"/>
                                        <p:tgtEl>
                                          <p:spTgt spid="10270"/>
                                        </p:tgtEl>
                                      </p:cBhvr>
                                    </p:animEffect>
                                  </p:childTnLst>
                                </p:cTn>
                              </p:par>
                            </p:childTnLst>
                          </p:cTn>
                        </p:par>
                      </p:childTnLst>
                    </p:cTn>
                  </p:par>
                  <p:par>
                    <p:cTn id="61" fill="hold" nodeType="clickPar">
                      <p:stCondLst>
                        <p:cond delay="indefinite"/>
                        <p:cond evt="onBegin" delay="0">
                          <p:tn val="60"/>
                        </p:cond>
                      </p:stCondLst>
                      <p:childTnLst>
                        <p:par>
                          <p:cTn id="62" fill="hold" nodeType="afterGroup">
                            <p:stCondLst>
                              <p:cond delay="0"/>
                            </p:stCondLst>
                            <p:childTnLst>
                              <p:par>
                                <p:cTn id="63" presetID="21" presetClass="entr" presetSubtype="4" fill="hold" nodeType="clickEffect">
                                  <p:stCondLst>
                                    <p:cond delay="0"/>
                                  </p:stCondLst>
                                  <p:childTnLst>
                                    <p:set>
                                      <p:cBhvr>
                                        <p:cTn id="64" dur="1" fill="hold">
                                          <p:stCondLst>
                                            <p:cond delay="0"/>
                                          </p:stCondLst>
                                        </p:cTn>
                                        <p:tgtEl>
                                          <p:spTgt spid="10271"/>
                                        </p:tgtEl>
                                        <p:attrNameLst>
                                          <p:attrName>style.visibility</p:attrName>
                                        </p:attrNameLst>
                                      </p:cBhvr>
                                      <p:to>
                                        <p:strVal val="visible"/>
                                      </p:to>
                                    </p:set>
                                    <p:animEffect transition="in" filter="wheel(4)">
                                      <p:cBhvr>
                                        <p:cTn id="65" dur="500"/>
                                        <p:tgtEl>
                                          <p:spTgt spid="10271"/>
                                        </p:tgtEl>
                                      </p:cBhvr>
                                    </p:animEffect>
                                  </p:childTnLst>
                                </p:cTn>
                              </p:par>
                            </p:childTnLst>
                          </p:cTn>
                        </p:par>
                      </p:childTnLst>
                    </p:cTn>
                  </p:par>
                  <p:par>
                    <p:cTn id="66" fill="hold" nodeType="clickPar">
                      <p:stCondLst>
                        <p:cond delay="indefinite"/>
                        <p:cond evt="onBegin" delay="0">
                          <p:tn val="65"/>
                        </p:cond>
                      </p:stCondLst>
                      <p:childTnLst>
                        <p:par>
                          <p:cTn id="67" fill="hold" nodeType="afterGroup">
                            <p:stCondLst>
                              <p:cond delay="0"/>
                            </p:stCondLst>
                            <p:childTnLst>
                              <p:par>
                                <p:cTn id="68" presetID="1" presetClass="entr" presetSubtype="0" fill="hold" nodeType="clickEffect">
                                  <p:stCondLst>
                                    <p:cond delay="0"/>
                                  </p:stCondLst>
                                  <p:childTnLst>
                                    <p:set>
                                      <p:cBhvr>
                                        <p:cTn id="69" dur="1" fill="hold">
                                          <p:stCondLst>
                                            <p:cond delay="0"/>
                                          </p:stCondLst>
                                        </p:cTn>
                                        <p:tgtEl>
                                          <p:spTgt spid="10272"/>
                                        </p:tgtEl>
                                        <p:attrNameLst>
                                          <p:attrName>style.visibility</p:attrName>
                                        </p:attrNameLst>
                                      </p:cBhvr>
                                      <p:to>
                                        <p:strVal val="visible"/>
                                      </p:to>
                                    </p:set>
                                    <p:animEffect transition="in" filter="blinds(horizontal)">
                                      <p:cBhvr>
                                        <p:cTn id="70" dur="500"/>
                                        <p:tgtEl>
                                          <p:spTgt spid="10272"/>
                                        </p:tgtEl>
                                      </p:cBhvr>
                                    </p:animEffect>
                                  </p:childTnLst>
                                </p:cTn>
                              </p:par>
                              <p:par>
                                <p:cTn id="71" presetID="56" presetClass="path" presetSubtype="0" repeatCount="indefinite" accel="50000" decel="50000" fill="hold" grpId="0" nodeType="withEffect">
                                  <p:stCondLst>
                                    <p:cond delay="0"/>
                                  </p:stCondLst>
                                  <p:childTnLst>
                                    <p:animMotion origin="layout" path="M -0.02708 -0.08935 L 0.03941 -0.08912" pathEditMode="relative" rAng="0" ptsTypes="AA">
                                      <p:cBhvr>
                                        <p:cTn id="72" dur="2000" fill="hold"/>
                                        <p:tgtEl>
                                          <p:spTgt spid="9294"/>
                                        </p:tgtEl>
                                        <p:attrNameLst>
                                          <p:attrName>ppt_x</p:attrName>
                                          <p:attrName>ppt_y</p:attrName>
                                        </p:attrNameLst>
                                      </p:cBhvr>
                                      <p:rCtr x="33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45" grpId="0"/>
      <p:bldP spid="9246" grpId="0"/>
      <p:bldP spid="9270" grpId="0"/>
      <p:bldP spid="9272" grpId="0"/>
      <p:bldP spid="9281" grpId="0"/>
      <p:bldP spid="9282" grpId="0"/>
      <p:bldP spid="9284" grpId="0"/>
      <p:bldP spid="9285" grpId="0"/>
      <p:bldP spid="9294" grpId="0"/>
      <p:bldP spid="9294" grpId="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矩形 19"/>
          <p:cNvSpPr/>
          <p:nvPr>
            <p:custDataLst>
              <p:tags r:id="rId3"/>
            </p:custDataLst>
          </p:nvPr>
        </p:nvSpPr>
        <p:spPr>
          <a:xfrm>
            <a:off x="0" y="533400"/>
            <a:ext cx="508635"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4" name="矩形 3"/>
          <p:cNvSpPr/>
          <p:nvPr>
            <p:custDataLst>
              <p:tags r:id="rId4"/>
            </p:custDataLst>
          </p:nvPr>
        </p:nvSpPr>
        <p:spPr>
          <a:xfrm>
            <a:off x="539750" y="533400"/>
            <a:ext cx="108000"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11267" name="Text Box 3"/>
          <p:cNvSpPr txBox="1"/>
          <p:nvPr>
            <p:custDataLst>
              <p:tags r:id="rId5"/>
            </p:custDataLst>
          </p:nvPr>
        </p:nvSpPr>
        <p:spPr>
          <a:xfrm>
            <a:off x="952500" y="533083"/>
            <a:ext cx="8281988" cy="579437"/>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3200" b="1">
                <a:solidFill>
                  <a:schemeClr val="tx1"/>
                </a:solidFill>
                <a:latin typeface="宋体" panose="02010600030101010101" pitchFamily="2" charset="-122"/>
                <a:ea typeface="宋体" panose="02010600030101010101" pitchFamily="2" charset="-122"/>
                <a:sym typeface="宋体" panose="02010600030101010101" pitchFamily="2" charset="-122"/>
              </a:rPr>
              <a:t>下列装置能否形成原电池，并分析。</a:t>
            </a:r>
            <a:endParaRPr lang="zh-CN" altLang="en-US" sz="3200" b="1">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pic>
        <p:nvPicPr>
          <p:cNvPr id="11268" name="Picture 5">
            <a:hlinkClick r:id="rId8" action="ppaction://hlinkfile"/>
          </p:cNvPr>
          <p:cNvPicPr>
            <a:picLocks noChangeAspect="1"/>
          </p:cNvPicPr>
          <p:nvPr>
            <p:custDataLst>
              <p:tags r:id="rId7"/>
            </p:custDataLst>
          </p:nvPr>
        </p:nvPicPr>
        <p:blipFill>
          <a:blip r:embed="rId6"/>
          <a:srcRect t="12209" b="12477"/>
          <a:stretch>
            <a:fillRect/>
          </a:stretch>
        </p:blipFill>
        <p:spPr>
          <a:xfrm>
            <a:off x="1419225" y="2133600"/>
            <a:ext cx="3079750" cy="3167063"/>
          </a:xfrm>
          <a:prstGeom prst="rect">
            <a:avLst/>
          </a:prstGeom>
          <a:noFill/>
          <a:ln w="9525">
            <a:noFill/>
          </a:ln>
        </p:spPr>
      </p:pic>
      <p:pic>
        <p:nvPicPr>
          <p:cNvPr id="11270" name="Picture 10"/>
          <p:cNvPicPr>
            <a:picLocks noChangeAspect="1"/>
          </p:cNvPicPr>
          <p:nvPr>
            <p:custDataLst>
              <p:tags r:id="rId10"/>
            </p:custDataLst>
          </p:nvPr>
        </p:nvPicPr>
        <p:blipFill>
          <a:blip r:embed="rId9"/>
          <a:stretch>
            <a:fillRect/>
          </a:stretch>
        </p:blipFill>
        <p:spPr>
          <a:xfrm>
            <a:off x="4859338" y="1916113"/>
            <a:ext cx="3168650" cy="3673475"/>
          </a:xfrm>
          <a:prstGeom prst="rect">
            <a:avLst/>
          </a:prstGeom>
          <a:noFill/>
          <a:ln w="9525">
            <a:noFill/>
          </a:ln>
        </p:spPr>
      </p:pic>
      <p:sp>
        <p:nvSpPr>
          <p:cNvPr id="11271" name="Text Box 11"/>
          <p:cNvSpPr txBox="1"/>
          <p:nvPr>
            <p:custDataLst>
              <p:tags r:id="rId11"/>
            </p:custDataLst>
          </p:nvPr>
        </p:nvSpPr>
        <p:spPr>
          <a:xfrm>
            <a:off x="2195513" y="5516563"/>
            <a:ext cx="2233612" cy="641350"/>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3600" b="1">
                <a:solidFill>
                  <a:schemeClr val="tx1"/>
                </a:solidFill>
                <a:ea typeface="宋体" panose="02010600030101010101" pitchFamily="2" charset="-122"/>
              </a:rPr>
              <a:t>稀硫酸</a:t>
            </a:r>
            <a:endParaRPr lang="zh-CN" altLang="en-US" sz="3600" b="1">
              <a:solidFill>
                <a:schemeClr val="tx1"/>
              </a:solidFill>
              <a:ea typeface="宋体" panose="02010600030101010101" pitchFamily="2" charset="-122"/>
            </a:endParaRPr>
          </a:p>
        </p:txBody>
      </p:sp>
      <p:sp>
        <p:nvSpPr>
          <p:cNvPr id="11272" name="Text Box 12"/>
          <p:cNvSpPr txBox="1"/>
          <p:nvPr>
            <p:custDataLst>
              <p:tags r:id="rId12"/>
            </p:custDataLst>
          </p:nvPr>
        </p:nvSpPr>
        <p:spPr>
          <a:xfrm>
            <a:off x="2555875" y="1628775"/>
            <a:ext cx="1512888" cy="579438"/>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zh-CN" altLang="en-US" sz="3200" b="1">
                <a:solidFill>
                  <a:schemeClr val="tx1"/>
                </a:solidFill>
                <a:ea typeface="宋体" panose="02010600030101010101" pitchFamily="2" charset="-122"/>
              </a:rPr>
              <a:t>装置</a:t>
            </a:r>
            <a:r>
              <a:rPr lang="en-US" altLang="zh-CN" sz="3200" b="1">
                <a:solidFill>
                  <a:schemeClr val="tx1"/>
                </a:solidFill>
                <a:ea typeface="宋体" panose="02010600030101010101" pitchFamily="2" charset="-122"/>
              </a:rPr>
              <a:t>1</a:t>
            </a:r>
            <a:endParaRPr lang="en-US" altLang="zh-CN" sz="3200" b="1">
              <a:solidFill>
                <a:schemeClr val="tx1"/>
              </a:solidFill>
              <a:ea typeface="宋体" panose="02010600030101010101" pitchFamily="2" charset="-122"/>
            </a:endParaRPr>
          </a:p>
        </p:txBody>
      </p:sp>
      <p:sp>
        <p:nvSpPr>
          <p:cNvPr id="11273" name="Text Box 13"/>
          <p:cNvSpPr txBox="1"/>
          <p:nvPr>
            <p:custDataLst>
              <p:tags r:id="rId13"/>
            </p:custDataLst>
          </p:nvPr>
        </p:nvSpPr>
        <p:spPr>
          <a:xfrm>
            <a:off x="5724525" y="1557338"/>
            <a:ext cx="1512888" cy="579437"/>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zh-CN" altLang="en-US" sz="3200" b="1">
                <a:solidFill>
                  <a:schemeClr val="tx1"/>
                </a:solidFill>
                <a:ea typeface="宋体" panose="02010600030101010101" pitchFamily="2" charset="-122"/>
              </a:rPr>
              <a:t>装置</a:t>
            </a:r>
            <a:r>
              <a:rPr lang="en-US" altLang="zh-CN" sz="3200" b="1">
                <a:solidFill>
                  <a:schemeClr val="tx1"/>
                </a:solidFill>
                <a:ea typeface="宋体" panose="02010600030101010101" pitchFamily="2" charset="-122"/>
              </a:rPr>
              <a:t>2</a:t>
            </a:r>
            <a:endParaRPr lang="en-US" altLang="zh-CN" sz="3200" b="1">
              <a:solidFill>
                <a:schemeClr val="tx1"/>
              </a:solidFill>
              <a:ea typeface="宋体" panose="02010600030101010101" pitchFamily="2" charset="-122"/>
            </a:endParaRPr>
          </a:p>
        </p:txBody>
      </p:sp>
      <p:sp>
        <p:nvSpPr>
          <p:cNvPr id="11274" name="Text Box 14"/>
          <p:cNvSpPr txBox="1"/>
          <p:nvPr>
            <p:custDataLst>
              <p:tags r:id="rId14"/>
            </p:custDataLst>
          </p:nvPr>
        </p:nvSpPr>
        <p:spPr>
          <a:xfrm>
            <a:off x="5292725" y="5516563"/>
            <a:ext cx="2808288" cy="641350"/>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3600" b="1">
                <a:solidFill>
                  <a:schemeClr val="tx1"/>
                </a:solidFill>
                <a:ea typeface="宋体" panose="02010600030101010101" pitchFamily="2" charset="-122"/>
              </a:rPr>
              <a:t>硫酸铜溶液</a:t>
            </a:r>
            <a:endParaRPr lang="zh-CN" altLang="en-US" sz="3600" b="1">
              <a:solidFill>
                <a:schemeClr val="tx1"/>
              </a:solidFill>
              <a:ea typeface="宋体" panose="02010600030101010101" pitchFamily="2" charset="-122"/>
            </a:endParaRPr>
          </a:p>
        </p:txBody>
      </p:sp>
      <p:sp>
        <p:nvSpPr>
          <p:cNvPr id="2" name="Text Box 6"/>
          <p:cNvSpPr txBox="1"/>
          <p:nvPr>
            <p:custDataLst>
              <p:tags r:id="rId15"/>
            </p:custDataLst>
          </p:nvPr>
        </p:nvSpPr>
        <p:spPr>
          <a:xfrm>
            <a:off x="3419475" y="1341438"/>
            <a:ext cx="1263650" cy="100647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6000" b="1">
                <a:solidFill>
                  <a:srgbClr val="FF0066"/>
                </a:solidFill>
                <a:ea typeface="宋体" panose="02010600030101010101" pitchFamily="2" charset="-122"/>
                <a:sym typeface="Arial" panose="020b0604020202020204" pitchFamily="34" charset="0"/>
              </a:rPr>
              <a:t>√</a:t>
            </a:r>
            <a:endParaRPr lang="zh-CN" altLang="en-US" sz="6000" b="1">
              <a:solidFill>
                <a:srgbClr val="FF0066"/>
              </a:solidFill>
              <a:ea typeface="宋体" panose="02010600030101010101" pitchFamily="2" charset="-122"/>
              <a:sym typeface="Arial" panose="020b0604020202020204" pitchFamily="34" charset="0"/>
            </a:endParaRPr>
          </a:p>
        </p:txBody>
      </p:sp>
      <p:sp>
        <p:nvSpPr>
          <p:cNvPr id="3" name="Text Box 8"/>
          <p:cNvSpPr txBox="1"/>
          <p:nvPr>
            <p:custDataLst>
              <p:tags r:id="rId16"/>
            </p:custDataLst>
          </p:nvPr>
        </p:nvSpPr>
        <p:spPr>
          <a:xfrm>
            <a:off x="6804025" y="1268413"/>
            <a:ext cx="1262063" cy="100647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6000" b="1">
                <a:solidFill>
                  <a:srgbClr val="FF0066"/>
                </a:solidFill>
                <a:ea typeface="宋体" panose="02010600030101010101" pitchFamily="2" charset="-122"/>
                <a:sym typeface="Arial" panose="020b0604020202020204" pitchFamily="34" charset="0"/>
              </a:rPr>
              <a:t>√</a:t>
            </a:r>
            <a:endParaRPr lang="zh-CN" altLang="en-US" sz="6000">
              <a:solidFill>
                <a:schemeClr val="tx1"/>
              </a:solidFill>
              <a:ea typeface="宋体" panose="02010600030101010101" pitchFamily="2" charset="-122"/>
            </a:endParaRPr>
          </a:p>
        </p:txBody>
      </p:sp>
      <p:pic>
        <p:nvPicPr>
          <p:cNvPr id="11295" name="Picture 31"/>
          <p:cNvPicPr>
            <a:picLocks noChangeAspect="1"/>
          </p:cNvPicPr>
          <p:nvPr>
            <p:custDataLst>
              <p:tags r:id="rId18"/>
            </p:custDataLst>
          </p:nvPr>
        </p:nvPicPr>
        <p:blipFill>
          <a:blip r:embed="rId17"/>
          <a:stretch>
            <a:fillRect/>
          </a:stretch>
        </p:blipFill>
        <p:spPr>
          <a:xfrm>
            <a:off x="1692275" y="2133600"/>
            <a:ext cx="2663825" cy="3167063"/>
          </a:xfrm>
          <a:prstGeom prst="rect">
            <a:avLst/>
          </a:prstGeom>
          <a:noFill/>
          <a:ln w="9525">
            <a:noFill/>
          </a:ln>
        </p:spPr>
      </p:pic>
      <p:pic>
        <p:nvPicPr>
          <p:cNvPr id="11298" name="Picture 34"/>
          <p:cNvPicPr>
            <a:picLocks noChangeAspect="1"/>
          </p:cNvPicPr>
          <p:nvPr>
            <p:custDataLst>
              <p:tags r:id="rId20"/>
            </p:custDataLst>
          </p:nvPr>
        </p:nvPicPr>
        <p:blipFill>
          <a:blip r:embed="rId19"/>
          <a:stretch>
            <a:fillRect/>
          </a:stretch>
        </p:blipFill>
        <p:spPr>
          <a:xfrm>
            <a:off x="4932363" y="2133600"/>
            <a:ext cx="2881312" cy="3382963"/>
          </a:xfrm>
          <a:prstGeom prst="rect">
            <a:avLst/>
          </a:prstGeom>
          <a:noFill/>
          <a:ln w="9525">
            <a:noFill/>
          </a:ln>
        </p:spPr>
      </p:pic>
      <p:grpSp>
        <p:nvGrpSpPr>
          <p:cNvPr id="6" name="Group 17"/>
          <p:cNvGrpSpPr/>
          <p:nvPr>
            <p:custDataLst>
              <p:tags r:id="rId21"/>
            </p:custDataLst>
          </p:nvPr>
        </p:nvGrpSpPr>
        <p:grpSpPr>
          <a:xfrm>
            <a:off x="3348038" y="4149725"/>
            <a:ext cx="647700" cy="646113"/>
            <a:chExt cx="409" cy="407"/>
          </a:xfrm>
        </p:grpSpPr>
        <p:sp>
          <p:nvSpPr>
            <p:cNvPr id="11286" name="Oval 18"/>
            <p:cNvSpPr/>
            <p:nvPr>
              <p:custDataLst>
                <p:tags r:id="rId22"/>
              </p:custDataLst>
            </p:nvPr>
          </p:nvSpPr>
          <p:spPr>
            <a:xfrm>
              <a:off x="0" y="0"/>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1287" name="Oval 19"/>
            <p:cNvSpPr/>
            <p:nvPr>
              <p:custDataLst>
                <p:tags r:id="rId23"/>
              </p:custDataLst>
            </p:nvPr>
          </p:nvSpPr>
          <p:spPr>
            <a:xfrm>
              <a:off x="1" y="226"/>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1288" name="Oval 20"/>
            <p:cNvSpPr/>
            <p:nvPr>
              <p:custDataLst>
                <p:tags r:id="rId24"/>
              </p:custDataLst>
            </p:nvPr>
          </p:nvSpPr>
          <p:spPr>
            <a:xfrm>
              <a:off x="137" y="317"/>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1289" name="Oval 21"/>
            <p:cNvSpPr/>
            <p:nvPr>
              <p:custDataLst>
                <p:tags r:id="rId25"/>
              </p:custDataLst>
            </p:nvPr>
          </p:nvSpPr>
          <p:spPr>
            <a:xfrm>
              <a:off x="318" y="226"/>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1290" name="Oval 22"/>
            <p:cNvSpPr/>
            <p:nvPr>
              <p:custDataLst>
                <p:tags r:id="rId26"/>
              </p:custDataLst>
            </p:nvPr>
          </p:nvSpPr>
          <p:spPr>
            <a:xfrm>
              <a:off x="273" y="45"/>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grpSp>
        <p:nvGrpSpPr>
          <p:cNvPr id="7" name="Group 23"/>
          <p:cNvGrpSpPr/>
          <p:nvPr>
            <p:custDataLst>
              <p:tags r:id="rId27"/>
            </p:custDataLst>
          </p:nvPr>
        </p:nvGrpSpPr>
        <p:grpSpPr>
          <a:xfrm>
            <a:off x="3132138" y="4221163"/>
            <a:ext cx="647700" cy="646112"/>
            <a:chExt cx="409" cy="407"/>
          </a:xfrm>
        </p:grpSpPr>
        <p:sp>
          <p:nvSpPr>
            <p:cNvPr id="11281" name="Oval 24"/>
            <p:cNvSpPr/>
            <p:nvPr>
              <p:custDataLst>
                <p:tags r:id="rId28"/>
              </p:custDataLst>
            </p:nvPr>
          </p:nvSpPr>
          <p:spPr>
            <a:xfrm>
              <a:off x="0" y="0"/>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1282" name="Oval 25"/>
            <p:cNvSpPr/>
            <p:nvPr>
              <p:custDataLst>
                <p:tags r:id="rId29"/>
              </p:custDataLst>
            </p:nvPr>
          </p:nvSpPr>
          <p:spPr>
            <a:xfrm>
              <a:off x="1" y="226"/>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1283" name="Oval 26"/>
            <p:cNvSpPr/>
            <p:nvPr>
              <p:custDataLst>
                <p:tags r:id="rId30"/>
              </p:custDataLst>
            </p:nvPr>
          </p:nvSpPr>
          <p:spPr>
            <a:xfrm>
              <a:off x="137" y="317"/>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1284" name="Oval 27"/>
            <p:cNvSpPr/>
            <p:nvPr>
              <p:custDataLst>
                <p:tags r:id="rId31"/>
              </p:custDataLst>
            </p:nvPr>
          </p:nvSpPr>
          <p:spPr>
            <a:xfrm>
              <a:off x="318" y="226"/>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11285" name="Oval 28"/>
            <p:cNvSpPr/>
            <p:nvPr>
              <p:custDataLst>
                <p:tags r:id="rId32"/>
              </p:custDataLst>
            </p:nvPr>
          </p:nvSpPr>
          <p:spPr>
            <a:xfrm>
              <a:off x="273" y="45"/>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nodeType="afterGroup">
                            <p:stCondLst>
                              <p:cond delay="2000"/>
                            </p:stCondLst>
                            <p:childTnLst>
                              <p:par>
                                <p:cTn id="15" presetID="64" presetClass="path" presetSubtype="0" repeatCount="indefinite" accel="50000" decel="50000" fill="hold" nodeType="afterEffect">
                                  <p:stCondLst>
                                    <p:cond delay="0"/>
                                  </p:stCondLst>
                                  <p:childTnLst>
                                    <p:animMotion origin="layout" path="M -0.0118 0.02082 L 0.00018 -0.07839" pathEditMode="relative" rAng="0" ptsTypes="AA">
                                      <p:cBhvr>
                                        <p:cTn id="16" dur="1000" fill="hold"/>
                                        <p:tgtEl>
                                          <p:spTgt spid="6"/>
                                        </p:tgtEl>
                                        <p:attrNameLst>
                                          <p:attrName>ppt_x</p:attrName>
                                          <p:attrName>ppt_y</p:attrName>
                                        </p:attrNameLst>
                                      </p:cBhvr>
                                      <p:rCtr x="600" y="-4000"/>
                                    </p:animMotion>
                                  </p:childTnLst>
                                </p:cTn>
                              </p:par>
                            </p:childTnLst>
                          </p:cTn>
                        </p:par>
                        <p:par>
                          <p:cTn id="17" fill="hold" nodeType="afterGroup">
                            <p:stCondLst>
                              <p:cond delay="3000"/>
                            </p:stCondLst>
                            <p:childTnLst>
                              <p:par>
                                <p:cTn id="18" presetID="64" presetClass="path" presetSubtype="0" repeatCount="indefinite" accel="50000" decel="50000" fill="hold" nodeType="afterEffect">
                                  <p:stCondLst>
                                    <p:cond delay="0"/>
                                  </p:stCondLst>
                                  <p:childTnLst>
                                    <p:animMotion origin="layout" path="M 0.00781 0.02569 L -0.00399 -0.0213" pathEditMode="relative" rAng="0" ptsTypes="AA">
                                      <p:cBhvr>
                                        <p:cTn id="19" dur="2000" fill="hold"/>
                                        <p:tgtEl>
                                          <p:spTgt spid="6"/>
                                        </p:tgtEl>
                                        <p:attrNameLst>
                                          <p:attrName>ppt_x</p:attrName>
                                          <p:attrName>ppt_y</p:attrName>
                                        </p:attrNameLst>
                                      </p:cBhvr>
                                      <p:rCtr x="-600" y="-2400"/>
                                    </p:animMotion>
                                  </p:childTnLst>
                                </p:cTn>
                              </p:par>
                            </p:childTnLst>
                          </p:cTn>
                        </p:par>
                        <p:par>
                          <p:cTn id="20" fill="hold" nodeType="afterGroup">
                            <p:stCondLst>
                              <p:cond delay="5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nodeType="afterGroup">
                            <p:stCondLst>
                              <p:cond delay="6000"/>
                            </p:stCondLst>
                            <p:childTnLst>
                              <p:par>
                                <p:cTn id="25" presetID="64" presetClass="path" presetSubtype="0" repeatCount="indefinite" accel="50000" decel="50000" fill="hold" nodeType="afterEffect">
                                  <p:stCondLst>
                                    <p:cond delay="0"/>
                                  </p:stCondLst>
                                  <p:childTnLst>
                                    <p:animMotion origin="layout" path="M -1.94444E-06 2.59259E-06 L -0.02344 -0.03611" pathEditMode="relative" rAng="0" ptsTypes="AA">
                                      <p:cBhvr>
                                        <p:cTn id="26" dur="1000" fill="hold"/>
                                        <p:tgtEl>
                                          <p:spTgt spid="7"/>
                                        </p:tgtEl>
                                        <p:attrNameLst>
                                          <p:attrName>ppt_x</p:attrName>
                                          <p:attrName>ppt_y</p:attrName>
                                        </p:attrNameLst>
                                      </p:cBhvr>
                                      <p:rCtr x="-1200" y="-1800"/>
                                    </p:animMotion>
                                  </p:childTnLst>
                                </p:cTn>
                              </p:par>
                            </p:childTnLst>
                          </p:cTn>
                        </p:par>
                        <p:par>
                          <p:cTn id="27" fill="hold" nodeType="afterGroup">
                            <p:stCondLst>
                              <p:cond delay="7000"/>
                            </p:stCondLst>
                            <p:childTnLst>
                              <p:par>
                                <p:cTn id="28" presetID="64" presetClass="path" presetSubtype="0" repeatCount="indefinite" accel="50000" decel="50000" fill="hold" nodeType="afterEffect">
                                  <p:stCondLst>
                                    <p:cond delay="0"/>
                                  </p:stCondLst>
                                  <p:childTnLst>
                                    <p:animMotion origin="layout" path="M -6.9E-05 -9.3E-05 L -0.011806 -0.047037" pathEditMode="relative" rAng="0" ptsTypes="">
                                      <p:cBhvr>
                                        <p:cTn id="29" dur="1000" fill="hold"/>
                                        <p:tgtEl>
                                          <p:spTgt spid="7"/>
                                        </p:tgtEl>
                                        <p:attrNameLst>
                                          <p:attrName>ppt_x</p:attrName>
                                          <p:attrName>ppt_y</p:attrName>
                                        </p:attrNameLst>
                                      </p:cBhvr>
                                      <p:rCtr x="0" y="-4000"/>
                                    </p:animMotion>
                                  </p:childTnLst>
                                </p:cTn>
                              </p:par>
                            </p:childTnLst>
                          </p:cTn>
                        </p:par>
                      </p:childTnLst>
                    </p:cTn>
                  </p:par>
                  <p:par>
                    <p:cTn id="30" fill="hold" nodeType="clickPar">
                      <p:stCondLst>
                        <p:cond delay="indefinite"/>
                      </p:stCondLst>
                      <p:childTnLst>
                        <p:par>
                          <p:cTn id="31" fill="hold" nodeType="after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1295"/>
                                        </p:tgtEl>
                                        <p:attrNameLst>
                                          <p:attrName>style.visibility</p:attrName>
                                        </p:attrNameLst>
                                      </p:cBhvr>
                                      <p:to>
                                        <p:strVal val="visible"/>
                                      </p:to>
                                    </p:set>
                                    <p:animEffect transition="in" filter="blinds(horizontal)">
                                      <p:cBhvr>
                                        <p:cTn id="34" dur="500"/>
                                        <p:tgtEl>
                                          <p:spTgt spid="11295"/>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after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1298"/>
                                        </p:tgtEl>
                                        <p:attrNameLst>
                                          <p:attrName>style.visibility</p:attrName>
                                        </p:attrNameLst>
                                      </p:cBhvr>
                                      <p:to>
                                        <p:strVal val="visible"/>
                                      </p:to>
                                    </p:set>
                                    <p:animEffect transition="in" filter="blinds(horizontal)">
                                      <p:cBhvr>
                                        <p:cTn id="45" dur="500"/>
                                        <p:tgtEl>
                                          <p:spTgt spid="11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矩形 19"/>
          <p:cNvSpPr/>
          <p:nvPr>
            <p:custDataLst>
              <p:tags r:id="rId3"/>
            </p:custDataLst>
          </p:nvPr>
        </p:nvSpPr>
        <p:spPr>
          <a:xfrm>
            <a:off x="0" y="533400"/>
            <a:ext cx="508635"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4" name="矩形 3"/>
          <p:cNvSpPr/>
          <p:nvPr>
            <p:custDataLst>
              <p:tags r:id="rId4"/>
            </p:custDataLst>
          </p:nvPr>
        </p:nvSpPr>
        <p:spPr>
          <a:xfrm>
            <a:off x="539750" y="533400"/>
            <a:ext cx="108000"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11267" name="Text Box 3"/>
          <p:cNvSpPr txBox="1"/>
          <p:nvPr>
            <p:custDataLst>
              <p:tags r:id="rId5"/>
            </p:custDataLst>
          </p:nvPr>
        </p:nvSpPr>
        <p:spPr>
          <a:xfrm>
            <a:off x="952500" y="533083"/>
            <a:ext cx="8281988" cy="579437"/>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3200" b="1">
                <a:solidFill>
                  <a:schemeClr val="tx1"/>
                </a:solidFill>
                <a:latin typeface="宋体" panose="02010600030101010101" pitchFamily="2" charset="-122"/>
                <a:ea typeface="宋体" panose="02010600030101010101" pitchFamily="2" charset="-122"/>
                <a:sym typeface="宋体" panose="02010600030101010101" pitchFamily="2" charset="-122"/>
              </a:rPr>
              <a:t>下列装置能否形成原电池，并分析。</a:t>
            </a:r>
            <a:endParaRPr lang="zh-CN" altLang="en-US" sz="3200" b="1">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pic>
        <p:nvPicPr>
          <p:cNvPr id="9" name="Picture 2"/>
          <p:cNvPicPr>
            <a:picLocks noChangeAspect="1"/>
          </p:cNvPicPr>
          <p:nvPr>
            <p:custDataLst>
              <p:tags r:id="rId7"/>
            </p:custDataLst>
          </p:nvPr>
        </p:nvPicPr>
        <p:blipFill>
          <a:blip r:embed="rId6"/>
          <a:srcRect t="9282" b="12228"/>
          <a:stretch>
            <a:fillRect/>
          </a:stretch>
        </p:blipFill>
        <p:spPr>
          <a:xfrm>
            <a:off x="3779838" y="1989138"/>
            <a:ext cx="2020887" cy="3240087"/>
          </a:xfrm>
          <a:prstGeom prst="rect">
            <a:avLst/>
          </a:prstGeom>
          <a:noFill/>
          <a:ln w="9525">
            <a:noFill/>
          </a:ln>
        </p:spPr>
      </p:pic>
      <p:sp>
        <p:nvSpPr>
          <p:cNvPr id="10" name="Text Box 6"/>
          <p:cNvSpPr txBox="1"/>
          <p:nvPr>
            <p:custDataLst>
              <p:tags r:id="rId8"/>
            </p:custDataLst>
          </p:nvPr>
        </p:nvSpPr>
        <p:spPr>
          <a:xfrm>
            <a:off x="5219700" y="1412875"/>
            <a:ext cx="792163" cy="823913"/>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en-US" altLang="zh-CN" sz="4800" b="1">
                <a:solidFill>
                  <a:srgbClr val="FF0066"/>
                </a:solidFill>
                <a:ea typeface="宋体" panose="02010600030101010101" pitchFamily="2" charset="-122"/>
                <a:sym typeface="Arial" panose="020b0604020202020204" pitchFamily="34" charset="0"/>
              </a:rPr>
              <a:t>×</a:t>
            </a:r>
            <a:endParaRPr lang="en-US" altLang="zh-CN" sz="4800" b="1">
              <a:solidFill>
                <a:srgbClr val="FF0066"/>
              </a:solidFill>
              <a:ea typeface="宋体" panose="02010600030101010101" pitchFamily="2" charset="-122"/>
              <a:sym typeface="Arial" panose="020b0604020202020204" pitchFamily="34" charset="0"/>
            </a:endParaRPr>
          </a:p>
        </p:txBody>
      </p:sp>
      <p:pic>
        <p:nvPicPr>
          <p:cNvPr id="11" name="Picture 9"/>
          <p:cNvPicPr>
            <a:picLocks noChangeAspect="1"/>
          </p:cNvPicPr>
          <p:nvPr>
            <p:custDataLst>
              <p:tags r:id="rId10"/>
            </p:custDataLst>
          </p:nvPr>
        </p:nvPicPr>
        <p:blipFill>
          <a:blip r:embed="rId9"/>
          <a:srcRect t="11844" b="12115"/>
          <a:stretch>
            <a:fillRect/>
          </a:stretch>
        </p:blipFill>
        <p:spPr>
          <a:xfrm>
            <a:off x="1403350" y="1989138"/>
            <a:ext cx="2232025" cy="3168650"/>
          </a:xfrm>
          <a:prstGeom prst="rect">
            <a:avLst/>
          </a:prstGeom>
          <a:noFill/>
          <a:ln w="9525">
            <a:noFill/>
          </a:ln>
        </p:spPr>
      </p:pic>
      <p:sp>
        <p:nvSpPr>
          <p:cNvPr id="12299" name="Text Box 11"/>
          <p:cNvSpPr txBox="1"/>
          <p:nvPr>
            <p:custDataLst>
              <p:tags r:id="rId11"/>
            </p:custDataLst>
          </p:nvPr>
        </p:nvSpPr>
        <p:spPr>
          <a:xfrm>
            <a:off x="2843213" y="1341438"/>
            <a:ext cx="796925" cy="823912"/>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en-US" altLang="zh-CN" sz="4800" b="1">
                <a:solidFill>
                  <a:srgbClr val="FF0066"/>
                </a:solidFill>
                <a:ea typeface="宋体" panose="02010600030101010101" pitchFamily="2" charset="-122"/>
                <a:sym typeface="Arial" panose="020b0604020202020204" pitchFamily="34" charset="0"/>
              </a:rPr>
              <a:t>×</a:t>
            </a:r>
            <a:endParaRPr lang="en-US" altLang="zh-CN" sz="4800" b="1">
              <a:solidFill>
                <a:schemeClr val="tx1"/>
              </a:solidFill>
              <a:ea typeface="宋体" panose="02010600030101010101" pitchFamily="2" charset="-122"/>
            </a:endParaRPr>
          </a:p>
        </p:txBody>
      </p:sp>
      <p:sp>
        <p:nvSpPr>
          <p:cNvPr id="12301" name="Text Box 13"/>
          <p:cNvSpPr txBox="1"/>
          <p:nvPr>
            <p:custDataLst>
              <p:tags r:id="rId12"/>
            </p:custDataLst>
          </p:nvPr>
        </p:nvSpPr>
        <p:spPr>
          <a:xfrm>
            <a:off x="7956550" y="1268413"/>
            <a:ext cx="796925" cy="825500"/>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en-US" altLang="zh-CN" sz="4800" b="1">
                <a:solidFill>
                  <a:srgbClr val="FF0066"/>
                </a:solidFill>
                <a:ea typeface="宋体" panose="02010600030101010101" pitchFamily="2" charset="-122"/>
                <a:sym typeface="Arial" panose="020b0604020202020204" pitchFamily="34" charset="0"/>
              </a:rPr>
              <a:t>×</a:t>
            </a:r>
            <a:endParaRPr lang="en-US" altLang="zh-CN" sz="4800" b="1">
              <a:solidFill>
                <a:schemeClr val="tx1"/>
              </a:solidFill>
              <a:ea typeface="宋体" panose="02010600030101010101" pitchFamily="2" charset="-122"/>
            </a:endParaRPr>
          </a:p>
        </p:txBody>
      </p:sp>
      <p:sp>
        <p:nvSpPr>
          <p:cNvPr id="12" name="Text Box 14"/>
          <p:cNvSpPr txBox="1"/>
          <p:nvPr>
            <p:custDataLst>
              <p:tags r:id="rId13"/>
            </p:custDataLst>
          </p:nvPr>
        </p:nvSpPr>
        <p:spPr>
          <a:xfrm>
            <a:off x="1908175" y="1484313"/>
            <a:ext cx="1512888" cy="519112"/>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zh-CN" altLang="en-US" sz="2800" b="1">
                <a:solidFill>
                  <a:schemeClr val="tx1"/>
                </a:solidFill>
                <a:ea typeface="宋体" panose="02010600030101010101" pitchFamily="2" charset="-122"/>
              </a:rPr>
              <a:t>装置</a:t>
            </a:r>
            <a:r>
              <a:rPr lang="en-US" altLang="zh-CN" sz="2800" b="1">
                <a:solidFill>
                  <a:schemeClr val="tx1"/>
                </a:solidFill>
                <a:ea typeface="宋体" panose="02010600030101010101" pitchFamily="2" charset="-122"/>
              </a:rPr>
              <a:t>3</a:t>
            </a:r>
            <a:endParaRPr lang="en-US" altLang="zh-CN" sz="2800" b="1">
              <a:solidFill>
                <a:schemeClr val="tx1"/>
              </a:solidFill>
              <a:ea typeface="宋体" panose="02010600030101010101" pitchFamily="2" charset="-122"/>
            </a:endParaRPr>
          </a:p>
        </p:txBody>
      </p:sp>
      <p:sp>
        <p:nvSpPr>
          <p:cNvPr id="13" name="Text Box 15"/>
          <p:cNvSpPr txBox="1"/>
          <p:nvPr>
            <p:custDataLst>
              <p:tags r:id="rId14"/>
            </p:custDataLst>
          </p:nvPr>
        </p:nvSpPr>
        <p:spPr>
          <a:xfrm>
            <a:off x="4284663" y="1484313"/>
            <a:ext cx="1512887" cy="519112"/>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zh-CN" altLang="en-US" sz="2800" b="1">
                <a:solidFill>
                  <a:schemeClr val="tx1"/>
                </a:solidFill>
                <a:ea typeface="宋体" panose="02010600030101010101" pitchFamily="2" charset="-122"/>
              </a:rPr>
              <a:t>装置</a:t>
            </a:r>
            <a:r>
              <a:rPr lang="en-US" altLang="zh-CN" sz="2800" b="1">
                <a:solidFill>
                  <a:schemeClr val="tx1"/>
                </a:solidFill>
                <a:ea typeface="宋体" panose="02010600030101010101" pitchFamily="2" charset="-122"/>
              </a:rPr>
              <a:t>4</a:t>
            </a:r>
            <a:endParaRPr lang="en-US" altLang="zh-CN" sz="2800" b="1">
              <a:solidFill>
                <a:schemeClr val="tx1"/>
              </a:solidFill>
              <a:ea typeface="宋体" panose="02010600030101010101" pitchFamily="2" charset="-122"/>
            </a:endParaRPr>
          </a:p>
        </p:txBody>
      </p:sp>
      <p:sp>
        <p:nvSpPr>
          <p:cNvPr id="14" name="Text Box 16"/>
          <p:cNvSpPr txBox="1"/>
          <p:nvPr>
            <p:custDataLst>
              <p:tags r:id="rId15"/>
            </p:custDataLst>
          </p:nvPr>
        </p:nvSpPr>
        <p:spPr>
          <a:xfrm>
            <a:off x="6877050" y="1412875"/>
            <a:ext cx="1512888" cy="519113"/>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zh-CN" altLang="en-US" sz="2800" b="1">
                <a:solidFill>
                  <a:schemeClr val="tx1"/>
                </a:solidFill>
                <a:ea typeface="宋体" panose="02010600030101010101" pitchFamily="2" charset="-122"/>
              </a:rPr>
              <a:t>装置</a:t>
            </a:r>
            <a:r>
              <a:rPr lang="en-US" altLang="zh-CN" sz="2800" b="1">
                <a:solidFill>
                  <a:schemeClr val="tx1"/>
                </a:solidFill>
                <a:ea typeface="宋体" panose="02010600030101010101" pitchFamily="2" charset="-122"/>
              </a:rPr>
              <a:t>5</a:t>
            </a:r>
            <a:endParaRPr lang="en-US" altLang="zh-CN" sz="2800" b="1">
              <a:solidFill>
                <a:schemeClr val="tx1"/>
              </a:solidFill>
              <a:ea typeface="宋体" panose="02010600030101010101" pitchFamily="2" charset="-122"/>
            </a:endParaRPr>
          </a:p>
        </p:txBody>
      </p:sp>
      <p:sp>
        <p:nvSpPr>
          <p:cNvPr id="15" name="AutoShape 17">
            <a:hlinkClick r:id="rId17" action="ppaction://hlinkfile"/>
          </p:cNvPr>
          <p:cNvSpPr/>
          <p:nvPr>
            <p:custDataLst>
              <p:tags r:id="rId16"/>
            </p:custDataLst>
          </p:nvPr>
        </p:nvSpPr>
        <p:spPr>
          <a:xfrm>
            <a:off x="8604250" y="6381750"/>
            <a:ext cx="539750" cy="476250"/>
          </a:xfrm>
          <a:prstGeom prst="actionButtonForwardNext">
            <a:avLst/>
          </a:prstGeom>
          <a:solidFill>
            <a:schemeClr val="accent1"/>
          </a:solidFill>
          <a:ln w="9525">
            <a:noFill/>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pic>
        <p:nvPicPr>
          <p:cNvPr id="16" name="Picture 22"/>
          <p:cNvPicPr>
            <a:picLocks noChangeAspect="1"/>
          </p:cNvPicPr>
          <p:nvPr>
            <p:custDataLst>
              <p:tags r:id="rId19"/>
            </p:custDataLst>
          </p:nvPr>
        </p:nvPicPr>
        <p:blipFill>
          <a:blip r:embed="rId18"/>
          <a:srcRect b="15094"/>
          <a:stretch>
            <a:fillRect/>
          </a:stretch>
        </p:blipFill>
        <p:spPr>
          <a:xfrm>
            <a:off x="6011863" y="1916113"/>
            <a:ext cx="2808287" cy="3384550"/>
          </a:xfrm>
          <a:prstGeom prst="rect">
            <a:avLst/>
          </a:prstGeom>
          <a:noFill/>
          <a:ln w="9525">
            <a:noFill/>
          </a:ln>
        </p:spPr>
      </p:pic>
      <p:sp>
        <p:nvSpPr>
          <p:cNvPr id="17" name="Text Box 42"/>
          <p:cNvSpPr txBox="1"/>
          <p:nvPr>
            <p:custDataLst>
              <p:tags r:id="rId20"/>
            </p:custDataLst>
          </p:nvPr>
        </p:nvSpPr>
        <p:spPr>
          <a:xfrm>
            <a:off x="1476375" y="5157788"/>
            <a:ext cx="2233613" cy="641350"/>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3600" b="1">
                <a:solidFill>
                  <a:schemeClr val="tx1"/>
                </a:solidFill>
                <a:ea typeface="宋体" panose="02010600030101010101" pitchFamily="2" charset="-122"/>
              </a:rPr>
              <a:t>稀硫酸</a:t>
            </a:r>
            <a:endParaRPr lang="zh-CN" altLang="en-US" sz="3600" b="1">
              <a:solidFill>
                <a:schemeClr val="tx1"/>
              </a:solidFill>
              <a:ea typeface="宋体" panose="02010600030101010101" pitchFamily="2" charset="-122"/>
            </a:endParaRPr>
          </a:p>
        </p:txBody>
      </p:sp>
      <p:sp>
        <p:nvSpPr>
          <p:cNvPr id="18" name="Text Box 43"/>
          <p:cNvSpPr txBox="1"/>
          <p:nvPr>
            <p:custDataLst>
              <p:tags r:id="rId21"/>
            </p:custDataLst>
          </p:nvPr>
        </p:nvSpPr>
        <p:spPr>
          <a:xfrm>
            <a:off x="6659563" y="5157788"/>
            <a:ext cx="2233612" cy="641350"/>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3600" b="1">
                <a:solidFill>
                  <a:schemeClr val="tx1"/>
                </a:solidFill>
                <a:ea typeface="宋体" panose="02010600030101010101" pitchFamily="2" charset="-122"/>
              </a:rPr>
              <a:t>稀硫酸</a:t>
            </a:r>
            <a:endParaRPr lang="zh-CN" altLang="en-US" sz="3600" b="1">
              <a:solidFill>
                <a:schemeClr val="tx1"/>
              </a:solidFill>
              <a:ea typeface="宋体" panose="02010600030101010101" pitchFamily="2" charset="-122"/>
            </a:endParaRPr>
          </a:p>
        </p:txBody>
      </p:sp>
      <p:sp>
        <p:nvSpPr>
          <p:cNvPr id="19" name="Text Box 44"/>
          <p:cNvSpPr txBox="1"/>
          <p:nvPr>
            <p:custDataLst>
              <p:tags r:id="rId22"/>
            </p:custDataLst>
          </p:nvPr>
        </p:nvSpPr>
        <p:spPr>
          <a:xfrm>
            <a:off x="3995738" y="5157788"/>
            <a:ext cx="2233612" cy="641350"/>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3600" b="1">
                <a:solidFill>
                  <a:schemeClr val="tx1"/>
                </a:solidFill>
                <a:ea typeface="宋体" panose="02010600030101010101" pitchFamily="2" charset="-122"/>
              </a:rPr>
              <a:t>植物油</a:t>
            </a:r>
            <a:endParaRPr lang="zh-CN" altLang="en-US" sz="3600" b="1">
              <a:solidFill>
                <a:schemeClr val="tx1"/>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9"/>
                                        </p:tgtEl>
                                        <p:attrNameLst>
                                          <p:attrName>style.visibility</p:attrName>
                                        </p:attrNameLst>
                                      </p:cBhvr>
                                      <p:to>
                                        <p:strVal val="visible"/>
                                      </p:to>
                                    </p:set>
                                    <p:animEffect transition="in" filter="blinds(horizontal)">
                                      <p:cBhvr>
                                        <p:cTn id="7" dur="500"/>
                                        <p:tgtEl>
                                          <p:spTgt spid="1229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301"/>
                                        </p:tgtEl>
                                        <p:attrNameLst>
                                          <p:attrName>style.visibility</p:attrName>
                                        </p:attrNameLst>
                                      </p:cBhvr>
                                      <p:to>
                                        <p:strVal val="visible"/>
                                      </p:to>
                                    </p:set>
                                    <p:animEffect transition="in" filter="blinds(horizontal)">
                                      <p:cBhvr>
                                        <p:cTn id="17" dur="5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299" grpId="0"/>
      <p:bldP spid="12301"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6386" name="Rectangle 2"/>
          <p:cNvSpPr/>
          <p:nvPr>
            <p:custDataLst>
              <p:tags r:id="rId3"/>
            </p:custDataLst>
          </p:nvPr>
        </p:nvSpPr>
        <p:spPr>
          <a:xfrm>
            <a:off x="7339013" y="1317625"/>
            <a:ext cx="403225" cy="231457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spcBef>
                <a:spcPct val="50000"/>
              </a:spcBef>
            </a:pPr>
            <a:endParaRPr lang="zh-CN" altLang="en-US" sz="2400" b="1">
              <a:solidFill>
                <a:srgbClr val="000000"/>
              </a:solidFill>
              <a:latin typeface="Times New Roman" panose="02020603050405020304" pitchFamily="18" charset="0"/>
              <a:ea typeface="微软雅黑"/>
            </a:endParaRPr>
          </a:p>
        </p:txBody>
      </p:sp>
      <p:sp>
        <p:nvSpPr>
          <p:cNvPr id="16387" name="Line 3"/>
          <p:cNvSpPr/>
          <p:nvPr>
            <p:custDataLst>
              <p:tags r:id="rId4"/>
            </p:custDataLst>
          </p:nvPr>
        </p:nvSpPr>
        <p:spPr>
          <a:xfrm flipH="1">
            <a:off x="3416300" y="1870075"/>
            <a:ext cx="0" cy="2014538"/>
          </a:xfrm>
          <a:prstGeom prst="line">
            <a:avLst/>
          </a:prstGeom>
          <a:ln w="2857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388" name="Line 4"/>
          <p:cNvSpPr/>
          <p:nvPr>
            <p:custDataLst>
              <p:tags r:id="rId5"/>
            </p:custDataLst>
          </p:nvPr>
        </p:nvSpPr>
        <p:spPr>
          <a:xfrm>
            <a:off x="3422650" y="3884613"/>
            <a:ext cx="5441950" cy="0"/>
          </a:xfrm>
          <a:prstGeom prst="line">
            <a:avLst/>
          </a:prstGeom>
          <a:ln w="2857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389" name="Line 5"/>
          <p:cNvSpPr/>
          <p:nvPr>
            <p:custDataLst>
              <p:tags r:id="rId6"/>
            </p:custDataLst>
          </p:nvPr>
        </p:nvSpPr>
        <p:spPr>
          <a:xfrm flipH="1" flipV="1">
            <a:off x="8856663" y="1870075"/>
            <a:ext cx="0" cy="2014538"/>
          </a:xfrm>
          <a:prstGeom prst="line">
            <a:avLst/>
          </a:prstGeom>
          <a:ln w="2857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390" name="Rectangle 6"/>
          <p:cNvSpPr/>
          <p:nvPr>
            <p:custDataLst>
              <p:tags r:id="rId7"/>
            </p:custDataLst>
          </p:nvPr>
        </p:nvSpPr>
        <p:spPr>
          <a:xfrm>
            <a:off x="4437063" y="1292225"/>
            <a:ext cx="452437" cy="23161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spcBef>
                <a:spcPct val="50000"/>
              </a:spcBef>
            </a:pPr>
            <a:endParaRPr lang="zh-CN" altLang="en-US" sz="2400" b="1">
              <a:solidFill>
                <a:srgbClr val="0000FF"/>
              </a:solidFill>
              <a:latin typeface="Times New Roman" panose="02020603050405020304" pitchFamily="18" charset="0"/>
              <a:ea typeface="微软雅黑"/>
            </a:endParaRPr>
          </a:p>
        </p:txBody>
      </p:sp>
      <p:sp>
        <p:nvSpPr>
          <p:cNvPr id="16391" name="Line 7"/>
          <p:cNvSpPr/>
          <p:nvPr>
            <p:custDataLst>
              <p:tags r:id="rId8"/>
            </p:custDataLst>
          </p:nvPr>
        </p:nvSpPr>
        <p:spPr>
          <a:xfrm>
            <a:off x="3416300" y="2374900"/>
            <a:ext cx="5440363"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392" name="Line 8"/>
          <p:cNvSpPr/>
          <p:nvPr>
            <p:custDataLst>
              <p:tags r:id="rId9"/>
            </p:custDataLst>
          </p:nvPr>
        </p:nvSpPr>
        <p:spPr>
          <a:xfrm>
            <a:off x="5229225" y="2574925"/>
            <a:ext cx="604838"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393" name="Line 9"/>
          <p:cNvSpPr/>
          <p:nvPr>
            <p:custDataLst>
              <p:tags r:id="rId10"/>
            </p:custDataLst>
          </p:nvPr>
        </p:nvSpPr>
        <p:spPr>
          <a:xfrm>
            <a:off x="3546475" y="2574925"/>
            <a:ext cx="603250"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394" name="Line 10"/>
          <p:cNvSpPr/>
          <p:nvPr>
            <p:custDataLst>
              <p:tags r:id="rId11"/>
            </p:custDataLst>
          </p:nvPr>
        </p:nvSpPr>
        <p:spPr>
          <a:xfrm>
            <a:off x="6438900" y="2574925"/>
            <a:ext cx="604838"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395" name="Line 11"/>
          <p:cNvSpPr/>
          <p:nvPr>
            <p:custDataLst>
              <p:tags r:id="rId12"/>
            </p:custDataLst>
          </p:nvPr>
        </p:nvSpPr>
        <p:spPr>
          <a:xfrm>
            <a:off x="8050213" y="2574925"/>
            <a:ext cx="604837"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396" name="Line 12"/>
          <p:cNvSpPr/>
          <p:nvPr>
            <p:custDataLst>
              <p:tags r:id="rId13"/>
            </p:custDataLst>
          </p:nvPr>
        </p:nvSpPr>
        <p:spPr>
          <a:xfrm>
            <a:off x="5178425" y="2978150"/>
            <a:ext cx="604838"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397" name="Line 13"/>
          <p:cNvSpPr/>
          <p:nvPr>
            <p:custDataLst>
              <p:tags r:id="rId14"/>
            </p:custDataLst>
          </p:nvPr>
        </p:nvSpPr>
        <p:spPr>
          <a:xfrm>
            <a:off x="3495675" y="2978150"/>
            <a:ext cx="604838"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398" name="Line 14"/>
          <p:cNvSpPr/>
          <p:nvPr>
            <p:custDataLst>
              <p:tags r:id="rId15"/>
            </p:custDataLst>
          </p:nvPr>
        </p:nvSpPr>
        <p:spPr>
          <a:xfrm>
            <a:off x="6388100" y="2978150"/>
            <a:ext cx="604838"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399" name="Line 15"/>
          <p:cNvSpPr/>
          <p:nvPr>
            <p:custDataLst>
              <p:tags r:id="rId16"/>
            </p:custDataLst>
          </p:nvPr>
        </p:nvSpPr>
        <p:spPr>
          <a:xfrm>
            <a:off x="8001000" y="2978150"/>
            <a:ext cx="619125"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400" name="Line 16"/>
          <p:cNvSpPr/>
          <p:nvPr>
            <p:custDataLst>
              <p:tags r:id="rId17"/>
            </p:custDataLst>
          </p:nvPr>
        </p:nvSpPr>
        <p:spPr>
          <a:xfrm>
            <a:off x="5178425" y="3381375"/>
            <a:ext cx="604838"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401" name="Line 17"/>
          <p:cNvSpPr/>
          <p:nvPr>
            <p:custDataLst>
              <p:tags r:id="rId18"/>
            </p:custDataLst>
          </p:nvPr>
        </p:nvSpPr>
        <p:spPr>
          <a:xfrm>
            <a:off x="3495675" y="3381375"/>
            <a:ext cx="604838"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402" name="Line 18"/>
          <p:cNvSpPr/>
          <p:nvPr>
            <p:custDataLst>
              <p:tags r:id="rId19"/>
            </p:custDataLst>
          </p:nvPr>
        </p:nvSpPr>
        <p:spPr>
          <a:xfrm>
            <a:off x="6388100" y="3381375"/>
            <a:ext cx="604838"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403" name="Line 19"/>
          <p:cNvSpPr/>
          <p:nvPr>
            <p:custDataLst>
              <p:tags r:id="rId20"/>
            </p:custDataLst>
          </p:nvPr>
        </p:nvSpPr>
        <p:spPr>
          <a:xfrm>
            <a:off x="8001000" y="3381375"/>
            <a:ext cx="603250"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404" name="Line 20"/>
          <p:cNvSpPr/>
          <p:nvPr>
            <p:custDataLst>
              <p:tags r:id="rId21"/>
            </p:custDataLst>
          </p:nvPr>
        </p:nvSpPr>
        <p:spPr>
          <a:xfrm>
            <a:off x="5178425" y="3733800"/>
            <a:ext cx="604838"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405" name="Line 21"/>
          <p:cNvSpPr/>
          <p:nvPr>
            <p:custDataLst>
              <p:tags r:id="rId22"/>
            </p:custDataLst>
          </p:nvPr>
        </p:nvSpPr>
        <p:spPr>
          <a:xfrm>
            <a:off x="3567113" y="3733800"/>
            <a:ext cx="604837"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406" name="Line 22"/>
          <p:cNvSpPr/>
          <p:nvPr>
            <p:custDataLst>
              <p:tags r:id="rId23"/>
            </p:custDataLst>
          </p:nvPr>
        </p:nvSpPr>
        <p:spPr>
          <a:xfrm>
            <a:off x="6388100" y="3733800"/>
            <a:ext cx="604838"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407" name="Line 23"/>
          <p:cNvSpPr/>
          <p:nvPr>
            <p:custDataLst>
              <p:tags r:id="rId24"/>
            </p:custDataLst>
          </p:nvPr>
        </p:nvSpPr>
        <p:spPr>
          <a:xfrm>
            <a:off x="8001000" y="3733800"/>
            <a:ext cx="603250" cy="0"/>
          </a:xfrm>
          <a:prstGeom prst="line">
            <a:avLst/>
          </a:prstGeom>
          <a:ln w="9525"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408" name="Text Box 24"/>
          <p:cNvSpPr txBox="1"/>
          <p:nvPr>
            <p:custDataLst>
              <p:tags r:id="rId25"/>
            </p:custDataLst>
          </p:nvPr>
        </p:nvSpPr>
        <p:spPr>
          <a:xfrm>
            <a:off x="7158038" y="1203325"/>
            <a:ext cx="776287" cy="582613"/>
          </a:xfrm>
          <a:prstGeom prst="rect">
            <a:avLst/>
          </a:prstGeom>
          <a:noFill/>
          <a:ln w="9525">
            <a:noFill/>
          </a:ln>
        </p:spPr>
        <p:txBody>
          <a:bodyPr anchor="t" anchorCtr="0">
            <a:spAutoFit/>
          </a:bodyPr>
          <a:lstStyle/>
          <a:p>
            <a:pPr>
              <a:spcBef>
                <a:spcPct val="50000"/>
              </a:spcBef>
            </a:pPr>
            <a:r>
              <a:rPr lang="en-US" altLang="zh-CN" sz="3200" b="1">
                <a:solidFill>
                  <a:srgbClr val="0000FF"/>
                </a:solidFill>
                <a:latin typeface="Times New Roman" panose="02020603050405020304" pitchFamily="18" charset="0"/>
                <a:ea typeface="微软雅黑"/>
              </a:rPr>
              <a:t>Cu</a:t>
            </a:r>
            <a:endParaRPr lang="en-US" altLang="zh-CN" sz="3200" b="1">
              <a:solidFill>
                <a:srgbClr val="0000FF"/>
              </a:solidFill>
              <a:latin typeface="Times New Roman" panose="02020603050405020304" pitchFamily="18" charset="0"/>
              <a:ea typeface="微软雅黑"/>
            </a:endParaRPr>
          </a:p>
        </p:txBody>
      </p:sp>
      <p:sp>
        <p:nvSpPr>
          <p:cNvPr id="16409" name="Text Box 25"/>
          <p:cNvSpPr txBox="1"/>
          <p:nvPr>
            <p:custDataLst>
              <p:tags r:id="rId26"/>
            </p:custDataLst>
          </p:nvPr>
        </p:nvSpPr>
        <p:spPr>
          <a:xfrm>
            <a:off x="4276725" y="1214438"/>
            <a:ext cx="792163" cy="582612"/>
          </a:xfrm>
          <a:prstGeom prst="rect">
            <a:avLst/>
          </a:prstGeom>
          <a:noFill/>
          <a:ln w="9525">
            <a:noFill/>
          </a:ln>
        </p:spPr>
        <p:txBody>
          <a:bodyPr anchor="t" anchorCtr="0">
            <a:spAutoFit/>
          </a:bodyPr>
          <a:lstStyle/>
          <a:p>
            <a:pPr>
              <a:spcBef>
                <a:spcPct val="50000"/>
              </a:spcBef>
            </a:pPr>
            <a:r>
              <a:rPr lang="en-US" altLang="zh-CN" sz="3200" b="1">
                <a:solidFill>
                  <a:srgbClr val="FF0000"/>
                </a:solidFill>
                <a:latin typeface="Times New Roman" panose="02020603050405020304" pitchFamily="18" charset="0"/>
                <a:ea typeface="微软雅黑"/>
              </a:rPr>
              <a:t>Zn</a:t>
            </a:r>
            <a:endParaRPr lang="en-US" altLang="zh-CN" sz="3200" b="1">
              <a:solidFill>
                <a:srgbClr val="FF0000"/>
              </a:solidFill>
              <a:latin typeface="Times New Roman" panose="02020603050405020304" pitchFamily="18" charset="0"/>
              <a:ea typeface="微软雅黑"/>
            </a:endParaRPr>
          </a:p>
        </p:txBody>
      </p:sp>
      <p:sp>
        <p:nvSpPr>
          <p:cNvPr id="16410" name="Line 26"/>
          <p:cNvSpPr/>
          <p:nvPr>
            <p:custDataLst>
              <p:tags r:id="rId27"/>
            </p:custDataLst>
          </p:nvPr>
        </p:nvSpPr>
        <p:spPr>
          <a:xfrm flipH="1" flipV="1">
            <a:off x="4667250" y="549275"/>
            <a:ext cx="0" cy="758825"/>
          </a:xfrm>
          <a:prstGeom prst="line">
            <a:avLst/>
          </a:prstGeom>
          <a:ln w="38100"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411" name="Line 27"/>
          <p:cNvSpPr/>
          <p:nvPr>
            <p:custDataLst>
              <p:tags r:id="rId28"/>
            </p:custDataLst>
          </p:nvPr>
        </p:nvSpPr>
        <p:spPr>
          <a:xfrm>
            <a:off x="4645025" y="550863"/>
            <a:ext cx="2881313" cy="0"/>
          </a:xfrm>
          <a:prstGeom prst="line">
            <a:avLst/>
          </a:prstGeom>
          <a:ln w="38100"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sp>
        <p:nvSpPr>
          <p:cNvPr id="16412" name="Line 28"/>
          <p:cNvSpPr/>
          <p:nvPr>
            <p:custDataLst>
              <p:tags r:id="rId29"/>
            </p:custDataLst>
          </p:nvPr>
        </p:nvSpPr>
        <p:spPr>
          <a:xfrm flipH="1">
            <a:off x="7513638" y="573088"/>
            <a:ext cx="0" cy="758825"/>
          </a:xfrm>
          <a:prstGeom prst="line">
            <a:avLst/>
          </a:prstGeom>
          <a:ln w="38100" cap="flat" cmpd="sng">
            <a:solidFill>
              <a:schemeClr val="tx1"/>
            </a:solidFill>
            <a:prstDash val="solid"/>
            <a:round/>
            <a:headEnd type="none" w="med" len="med"/>
            <a:tailEnd type="none" w="med" len="med"/>
          </a:ln>
        </p:spPr>
        <p:txBody>
          <a:bodyPr wrap="none" anchor="t" anchorCtr="0"/>
          <a:lstStyle/>
          <a:p>
            <a:pPr>
              <a:spcBef>
                <a:spcPct val="50000"/>
              </a:spcBef>
            </a:pPr>
            <a:endParaRPr lang="zh-CN" altLang="en-US" sz="2400" b="1">
              <a:solidFill>
                <a:srgbClr val="000000"/>
              </a:solidFill>
              <a:latin typeface="黑体" panose="02010609060101010101" charset="-122"/>
              <a:ea typeface="黑体" panose="02010609060101010101" charset="-122"/>
            </a:endParaRPr>
          </a:p>
        </p:txBody>
      </p:sp>
      <p:grpSp>
        <p:nvGrpSpPr>
          <p:cNvPr id="17437" name="Group 29"/>
          <p:cNvGrpSpPr/>
          <p:nvPr>
            <p:custDataLst>
              <p:tags r:id="rId30"/>
            </p:custDataLst>
          </p:nvPr>
        </p:nvGrpSpPr>
        <p:grpSpPr>
          <a:xfrm>
            <a:off x="4371975" y="765175"/>
            <a:ext cx="360363" cy="584200"/>
            <a:chOff x="1066" y="718"/>
            <a:chExt cx="227" cy="368"/>
          </a:xfrm>
        </p:grpSpPr>
        <p:sp>
          <p:nvSpPr>
            <p:cNvPr id="16414" name="Oval 30"/>
            <p:cNvSpPr/>
            <p:nvPr>
              <p:custDataLst>
                <p:tags r:id="rId31"/>
              </p:custDataLst>
            </p:nvPr>
          </p:nvSpPr>
          <p:spPr>
            <a:xfrm>
              <a:off x="1097" y="846"/>
              <a:ext cx="136" cy="136"/>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spcBef>
                  <a:spcPct val="50000"/>
                </a:spcBef>
              </a:pPr>
              <a:endParaRPr lang="zh-CN" altLang="en-US" sz="2400" b="1">
                <a:solidFill>
                  <a:srgbClr val="0000FF"/>
                </a:solidFill>
                <a:latin typeface="Times New Roman" panose="02020603050405020304" pitchFamily="18" charset="0"/>
                <a:ea typeface="微软雅黑"/>
              </a:endParaRPr>
            </a:p>
          </p:txBody>
        </p:sp>
        <p:sp>
          <p:nvSpPr>
            <p:cNvPr id="16415" name="Text Box 31"/>
            <p:cNvSpPr txBox="1"/>
            <p:nvPr>
              <p:custDataLst>
                <p:tags r:id="rId32"/>
              </p:custDataLst>
            </p:nvPr>
          </p:nvSpPr>
          <p:spPr>
            <a:xfrm>
              <a:off x="1066" y="718"/>
              <a:ext cx="227" cy="368"/>
            </a:xfrm>
            <a:prstGeom prst="rect">
              <a:avLst/>
            </a:prstGeom>
            <a:noFill/>
            <a:ln w="9525">
              <a:noFill/>
            </a:ln>
          </p:spPr>
          <p:txBody>
            <a:bodyPr anchor="t" anchorCtr="0">
              <a:spAutoFit/>
            </a:bodyPr>
            <a:lstStyle/>
            <a:p>
              <a:pPr>
                <a:spcBef>
                  <a:spcPct val="50000"/>
                </a:spcBef>
              </a:pPr>
              <a:r>
                <a:rPr lang="en-US" altLang="zh-CN" sz="3200" b="1">
                  <a:solidFill>
                    <a:srgbClr val="0000FF"/>
                  </a:solidFill>
                  <a:latin typeface="Times New Roman" panose="02020603050405020304" pitchFamily="18" charset="0"/>
                  <a:ea typeface="微软雅黑"/>
                </a:rPr>
                <a:t>-</a:t>
              </a:r>
              <a:endParaRPr lang="en-US" altLang="zh-CN" sz="3200" b="1">
                <a:solidFill>
                  <a:srgbClr val="0000FF"/>
                </a:solidFill>
                <a:latin typeface="Times New Roman" panose="02020603050405020304" pitchFamily="18" charset="0"/>
                <a:ea typeface="微软雅黑"/>
              </a:endParaRPr>
            </a:p>
          </p:txBody>
        </p:sp>
      </p:grpSp>
      <p:grpSp>
        <p:nvGrpSpPr>
          <p:cNvPr id="17440" name="Group 32"/>
          <p:cNvGrpSpPr/>
          <p:nvPr>
            <p:custDataLst>
              <p:tags r:id="rId33"/>
            </p:custDataLst>
          </p:nvPr>
        </p:nvGrpSpPr>
        <p:grpSpPr>
          <a:xfrm>
            <a:off x="4498975" y="892175"/>
            <a:ext cx="360363" cy="584200"/>
            <a:chOff x="1066" y="718"/>
            <a:chExt cx="227" cy="368"/>
          </a:xfrm>
        </p:grpSpPr>
        <p:sp>
          <p:nvSpPr>
            <p:cNvPr id="16417" name="Oval 33"/>
            <p:cNvSpPr/>
            <p:nvPr>
              <p:custDataLst>
                <p:tags r:id="rId34"/>
              </p:custDataLst>
            </p:nvPr>
          </p:nvSpPr>
          <p:spPr>
            <a:xfrm>
              <a:off x="1097" y="846"/>
              <a:ext cx="136" cy="136"/>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spcBef>
                  <a:spcPct val="50000"/>
                </a:spcBef>
              </a:pPr>
              <a:endParaRPr lang="zh-CN" altLang="en-US" sz="2400" b="1">
                <a:solidFill>
                  <a:srgbClr val="0000FF"/>
                </a:solidFill>
                <a:latin typeface="Times New Roman" panose="02020603050405020304" pitchFamily="18" charset="0"/>
                <a:ea typeface="微软雅黑"/>
              </a:endParaRPr>
            </a:p>
          </p:txBody>
        </p:sp>
        <p:sp>
          <p:nvSpPr>
            <p:cNvPr id="16418" name="Text Box 34"/>
            <p:cNvSpPr txBox="1"/>
            <p:nvPr>
              <p:custDataLst>
                <p:tags r:id="rId35"/>
              </p:custDataLst>
            </p:nvPr>
          </p:nvSpPr>
          <p:spPr>
            <a:xfrm>
              <a:off x="1066" y="718"/>
              <a:ext cx="227" cy="368"/>
            </a:xfrm>
            <a:prstGeom prst="rect">
              <a:avLst/>
            </a:prstGeom>
            <a:noFill/>
            <a:ln w="9525">
              <a:noFill/>
            </a:ln>
          </p:spPr>
          <p:txBody>
            <a:bodyPr anchor="t" anchorCtr="0">
              <a:spAutoFit/>
            </a:bodyPr>
            <a:lstStyle/>
            <a:p>
              <a:pPr>
                <a:spcBef>
                  <a:spcPct val="50000"/>
                </a:spcBef>
              </a:pPr>
              <a:r>
                <a:rPr lang="en-US" altLang="zh-CN" sz="3200" b="1">
                  <a:solidFill>
                    <a:srgbClr val="0000FF"/>
                  </a:solidFill>
                  <a:latin typeface="Times New Roman" panose="02020603050405020304" pitchFamily="18" charset="0"/>
                  <a:ea typeface="微软雅黑"/>
                </a:rPr>
                <a:t>-</a:t>
              </a:r>
              <a:endParaRPr lang="en-US" altLang="zh-CN" sz="3200" b="1">
                <a:solidFill>
                  <a:srgbClr val="0000FF"/>
                </a:solidFill>
                <a:latin typeface="Times New Roman" panose="02020603050405020304" pitchFamily="18" charset="0"/>
                <a:ea typeface="微软雅黑"/>
              </a:endParaRPr>
            </a:p>
          </p:txBody>
        </p:sp>
      </p:grpSp>
      <p:grpSp>
        <p:nvGrpSpPr>
          <p:cNvPr id="17443" name="Group 35"/>
          <p:cNvGrpSpPr/>
          <p:nvPr>
            <p:custDataLst>
              <p:tags r:id="rId36"/>
            </p:custDataLst>
          </p:nvPr>
        </p:nvGrpSpPr>
        <p:grpSpPr>
          <a:xfrm>
            <a:off x="4625975" y="1019175"/>
            <a:ext cx="360363" cy="584200"/>
            <a:chOff x="1066" y="718"/>
            <a:chExt cx="227" cy="368"/>
          </a:xfrm>
        </p:grpSpPr>
        <p:sp>
          <p:nvSpPr>
            <p:cNvPr id="16420" name="Oval 36"/>
            <p:cNvSpPr/>
            <p:nvPr>
              <p:custDataLst>
                <p:tags r:id="rId37"/>
              </p:custDataLst>
            </p:nvPr>
          </p:nvSpPr>
          <p:spPr>
            <a:xfrm>
              <a:off x="1097" y="846"/>
              <a:ext cx="136" cy="136"/>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spcBef>
                  <a:spcPct val="50000"/>
                </a:spcBef>
              </a:pPr>
              <a:endParaRPr lang="zh-CN" altLang="en-US" sz="2400" b="1">
                <a:solidFill>
                  <a:srgbClr val="0000FF"/>
                </a:solidFill>
                <a:latin typeface="Times New Roman" panose="02020603050405020304" pitchFamily="18" charset="0"/>
                <a:ea typeface="微软雅黑"/>
              </a:endParaRPr>
            </a:p>
          </p:txBody>
        </p:sp>
        <p:sp>
          <p:nvSpPr>
            <p:cNvPr id="16421" name="Text Box 37"/>
            <p:cNvSpPr txBox="1"/>
            <p:nvPr>
              <p:custDataLst>
                <p:tags r:id="rId38"/>
              </p:custDataLst>
            </p:nvPr>
          </p:nvSpPr>
          <p:spPr>
            <a:xfrm>
              <a:off x="1066" y="718"/>
              <a:ext cx="227" cy="368"/>
            </a:xfrm>
            <a:prstGeom prst="rect">
              <a:avLst/>
            </a:prstGeom>
            <a:noFill/>
            <a:ln w="9525">
              <a:noFill/>
            </a:ln>
          </p:spPr>
          <p:txBody>
            <a:bodyPr anchor="t" anchorCtr="0">
              <a:spAutoFit/>
            </a:bodyPr>
            <a:lstStyle/>
            <a:p>
              <a:pPr>
                <a:spcBef>
                  <a:spcPct val="50000"/>
                </a:spcBef>
              </a:pPr>
              <a:r>
                <a:rPr lang="en-US" altLang="zh-CN" sz="3200" b="1">
                  <a:solidFill>
                    <a:srgbClr val="0000FF"/>
                  </a:solidFill>
                  <a:latin typeface="Times New Roman" panose="02020603050405020304" pitchFamily="18" charset="0"/>
                  <a:ea typeface="微软雅黑"/>
                </a:rPr>
                <a:t>-</a:t>
              </a:r>
              <a:endParaRPr lang="en-US" altLang="zh-CN" sz="3200" b="1">
                <a:solidFill>
                  <a:srgbClr val="0000FF"/>
                </a:solidFill>
                <a:latin typeface="Times New Roman" panose="02020603050405020304" pitchFamily="18" charset="0"/>
                <a:ea typeface="微软雅黑"/>
              </a:endParaRPr>
            </a:p>
          </p:txBody>
        </p:sp>
      </p:grpSp>
      <p:sp>
        <p:nvSpPr>
          <p:cNvPr id="17446" name="Text Box 38"/>
          <p:cNvSpPr txBox="1"/>
          <p:nvPr>
            <p:custDataLst>
              <p:tags r:id="rId39"/>
            </p:custDataLst>
          </p:nvPr>
        </p:nvSpPr>
        <p:spPr>
          <a:xfrm>
            <a:off x="4276725" y="2854325"/>
            <a:ext cx="1008063" cy="582613"/>
          </a:xfrm>
          <a:prstGeom prst="rect">
            <a:avLst/>
          </a:prstGeom>
          <a:noFill/>
          <a:ln w="9525">
            <a:noFill/>
          </a:ln>
        </p:spPr>
        <p:txBody>
          <a:bodyPr anchor="t" anchorCtr="0">
            <a:spAutoFit/>
          </a:bodyPr>
          <a:lstStyle/>
          <a:p>
            <a:pPr>
              <a:spcBef>
                <a:spcPct val="50000"/>
              </a:spcBef>
            </a:pPr>
            <a:r>
              <a:rPr lang="en-US" altLang="zh-CN" sz="3200" b="1">
                <a:solidFill>
                  <a:srgbClr val="FF0000"/>
                </a:solidFill>
                <a:latin typeface="Times New Roman" panose="02020603050405020304" pitchFamily="18" charset="0"/>
                <a:ea typeface="微软雅黑"/>
              </a:rPr>
              <a:t>Zn</a:t>
            </a:r>
            <a:r>
              <a:rPr lang="en-US" altLang="zh-CN" sz="3200" b="1" baseline="30000">
                <a:solidFill>
                  <a:srgbClr val="FF0000"/>
                </a:solidFill>
                <a:latin typeface="Times New Roman" panose="02020603050405020304" pitchFamily="18" charset="0"/>
                <a:ea typeface="微软雅黑"/>
              </a:rPr>
              <a:t>2+</a:t>
            </a:r>
            <a:endParaRPr lang="en-US" altLang="zh-CN" sz="3200" b="1" baseline="30000">
              <a:solidFill>
                <a:srgbClr val="FF0000"/>
              </a:solidFill>
              <a:latin typeface="Times New Roman" panose="02020603050405020304" pitchFamily="18" charset="0"/>
              <a:ea typeface="微软雅黑"/>
            </a:endParaRPr>
          </a:p>
        </p:txBody>
      </p:sp>
      <p:sp>
        <p:nvSpPr>
          <p:cNvPr id="17447" name="Text Box 39"/>
          <p:cNvSpPr txBox="1"/>
          <p:nvPr>
            <p:custDataLst>
              <p:tags r:id="rId40"/>
            </p:custDataLst>
          </p:nvPr>
        </p:nvSpPr>
        <p:spPr>
          <a:xfrm>
            <a:off x="6589713" y="2439988"/>
            <a:ext cx="722312" cy="582612"/>
          </a:xfrm>
          <a:prstGeom prst="rect">
            <a:avLst/>
          </a:prstGeom>
          <a:noFill/>
          <a:ln w="9525">
            <a:noFill/>
          </a:ln>
        </p:spPr>
        <p:txBody>
          <a:bodyPr anchor="t" anchorCtr="0">
            <a:spAutoFit/>
          </a:bodyPr>
          <a:lstStyle/>
          <a:p>
            <a:pPr>
              <a:spcBef>
                <a:spcPct val="50000"/>
              </a:spcBef>
            </a:pPr>
            <a:r>
              <a:rPr lang="en-US" altLang="zh-CN" sz="3200" b="1">
                <a:solidFill>
                  <a:srgbClr val="0000FF"/>
                </a:solidFill>
                <a:latin typeface="Times New Roman" panose="02020603050405020304" pitchFamily="18" charset="0"/>
                <a:ea typeface="微软雅黑"/>
              </a:rPr>
              <a:t>H</a:t>
            </a:r>
            <a:r>
              <a:rPr lang="en-US" altLang="zh-CN" sz="3200" b="1" baseline="30000">
                <a:solidFill>
                  <a:srgbClr val="0000FF"/>
                </a:solidFill>
                <a:latin typeface="Times New Roman" panose="02020603050405020304" pitchFamily="18" charset="0"/>
                <a:ea typeface="微软雅黑"/>
              </a:rPr>
              <a:t>+</a:t>
            </a:r>
            <a:endParaRPr lang="en-US" altLang="zh-CN" sz="3200" b="1" baseline="30000">
              <a:solidFill>
                <a:srgbClr val="0000FF"/>
              </a:solidFill>
              <a:latin typeface="Times New Roman" panose="02020603050405020304" pitchFamily="18" charset="0"/>
              <a:ea typeface="微软雅黑"/>
            </a:endParaRPr>
          </a:p>
        </p:txBody>
      </p:sp>
      <p:sp>
        <p:nvSpPr>
          <p:cNvPr id="17448" name="Oval 40"/>
          <p:cNvSpPr/>
          <p:nvPr>
            <p:custDataLst>
              <p:tags r:id="rId41"/>
            </p:custDataLst>
          </p:nvPr>
        </p:nvSpPr>
        <p:spPr>
          <a:xfrm>
            <a:off x="7762875" y="2628900"/>
            <a:ext cx="152400" cy="152400"/>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lstStyle/>
          <a:p>
            <a:pPr>
              <a:spcBef>
                <a:spcPct val="50000"/>
              </a:spcBef>
            </a:pPr>
            <a:endParaRPr lang="zh-CN" altLang="en-US" sz="2400" b="1">
              <a:solidFill>
                <a:srgbClr val="000000"/>
              </a:solidFill>
              <a:latin typeface="Times New Roman" panose="02020603050405020304" pitchFamily="18" charset="0"/>
              <a:ea typeface="微软雅黑"/>
            </a:endParaRPr>
          </a:p>
        </p:txBody>
      </p:sp>
      <p:sp>
        <p:nvSpPr>
          <p:cNvPr id="17449" name="Text Box 41"/>
          <p:cNvSpPr txBox="1"/>
          <p:nvPr>
            <p:custDataLst>
              <p:tags r:id="rId42"/>
            </p:custDataLst>
          </p:nvPr>
        </p:nvSpPr>
        <p:spPr>
          <a:xfrm>
            <a:off x="6589713" y="3068638"/>
            <a:ext cx="806450" cy="582612"/>
          </a:xfrm>
          <a:prstGeom prst="rect">
            <a:avLst/>
          </a:prstGeom>
          <a:noFill/>
          <a:ln w="9525">
            <a:noFill/>
          </a:ln>
        </p:spPr>
        <p:txBody>
          <a:bodyPr anchor="t" anchorCtr="0">
            <a:spAutoFit/>
          </a:bodyPr>
          <a:lstStyle/>
          <a:p>
            <a:pPr>
              <a:spcBef>
                <a:spcPct val="50000"/>
              </a:spcBef>
            </a:pPr>
            <a:r>
              <a:rPr lang="en-US" altLang="zh-CN" sz="3200" b="1">
                <a:solidFill>
                  <a:srgbClr val="0000FF"/>
                </a:solidFill>
                <a:latin typeface="Times New Roman" panose="02020603050405020304" pitchFamily="18" charset="0"/>
                <a:ea typeface="微软雅黑"/>
              </a:rPr>
              <a:t>H</a:t>
            </a:r>
            <a:r>
              <a:rPr lang="en-US" altLang="zh-CN" sz="3200" b="1" baseline="30000">
                <a:solidFill>
                  <a:srgbClr val="0000FF"/>
                </a:solidFill>
                <a:latin typeface="Times New Roman" panose="02020603050405020304" pitchFamily="18" charset="0"/>
                <a:ea typeface="微软雅黑"/>
              </a:rPr>
              <a:t>+</a:t>
            </a:r>
            <a:endParaRPr lang="en-US" altLang="zh-CN" sz="3200" b="1" baseline="30000">
              <a:solidFill>
                <a:srgbClr val="0000FF"/>
              </a:solidFill>
              <a:latin typeface="Times New Roman" panose="02020603050405020304" pitchFamily="18" charset="0"/>
              <a:ea typeface="微软雅黑"/>
            </a:endParaRPr>
          </a:p>
        </p:txBody>
      </p:sp>
      <p:sp>
        <p:nvSpPr>
          <p:cNvPr id="17450" name="Oval 42"/>
          <p:cNvSpPr/>
          <p:nvPr>
            <p:custDataLst>
              <p:tags r:id="rId43"/>
            </p:custDataLst>
          </p:nvPr>
        </p:nvSpPr>
        <p:spPr>
          <a:xfrm>
            <a:off x="7756525" y="2801938"/>
            <a:ext cx="152400" cy="152400"/>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lstStyle/>
          <a:p>
            <a:pPr>
              <a:spcBef>
                <a:spcPct val="50000"/>
              </a:spcBef>
            </a:pPr>
            <a:endParaRPr lang="zh-CN" altLang="en-US" sz="2400" b="1">
              <a:solidFill>
                <a:srgbClr val="000000"/>
              </a:solidFill>
              <a:latin typeface="Times New Roman" panose="02020603050405020304" pitchFamily="18" charset="0"/>
              <a:ea typeface="微软雅黑"/>
            </a:endParaRPr>
          </a:p>
        </p:txBody>
      </p:sp>
      <p:sp>
        <p:nvSpPr>
          <p:cNvPr id="17451" name="Oval 43"/>
          <p:cNvSpPr/>
          <p:nvPr>
            <p:custDataLst>
              <p:tags r:id="rId44"/>
            </p:custDataLst>
          </p:nvPr>
        </p:nvSpPr>
        <p:spPr>
          <a:xfrm>
            <a:off x="7756525" y="2974975"/>
            <a:ext cx="152400" cy="152400"/>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lstStyle/>
          <a:p>
            <a:pPr>
              <a:spcBef>
                <a:spcPct val="50000"/>
              </a:spcBef>
            </a:pPr>
            <a:endParaRPr lang="zh-CN" altLang="en-US" sz="2400" b="1">
              <a:solidFill>
                <a:srgbClr val="000000"/>
              </a:solidFill>
              <a:latin typeface="Times New Roman" panose="02020603050405020304" pitchFamily="18" charset="0"/>
              <a:ea typeface="微软雅黑"/>
            </a:endParaRPr>
          </a:p>
        </p:txBody>
      </p:sp>
      <p:sp>
        <p:nvSpPr>
          <p:cNvPr id="17452" name="Rectangle 44"/>
          <p:cNvSpPr>
            <a:spLocks noGrp="1"/>
          </p:cNvSpPr>
          <p:nvPr>
            <p:ph idx="1"/>
            <p:custDataLst>
              <p:tags r:id="rId45"/>
            </p:custDataLst>
          </p:nvPr>
        </p:nvSpPr>
        <p:spPr>
          <a:xfrm>
            <a:off x="615950" y="1524000"/>
            <a:ext cx="3059113" cy="533400"/>
          </a:xfrm>
          <a:solidFill>
            <a:schemeClr val="bg1"/>
          </a:solidFill>
          <a:ln w="28575"/>
        </p:spPr>
        <p:txBody>
          <a:bodyPr anchor="t" anchorCtr="0">
            <a:normAutofit fontScale="80000"/>
          </a:bodyPr>
          <a:lstStyle/>
          <a:p>
            <a:pPr algn="ctr" eaLnBrk="1" hangingPunct="1">
              <a:lnSpc>
                <a:spcPct val="80000"/>
              </a:lnSpc>
              <a:buFontTx/>
              <a:buNone/>
            </a:pPr>
            <a:r>
              <a:rPr lang="en-US" altLang="zh-CN" sz="3200" b="1">
                <a:solidFill>
                  <a:srgbClr val="FF0000"/>
                </a:solidFill>
                <a:latin typeface="Times New Roman" panose="02020603050405020304" pitchFamily="18" charset="0"/>
              </a:rPr>
              <a:t>Zn</a:t>
            </a:r>
            <a:r>
              <a:rPr lang="zh-CN" altLang="en-US" sz="3200" b="1">
                <a:solidFill>
                  <a:srgbClr val="FF0000"/>
                </a:solidFill>
                <a:latin typeface="Times New Roman" panose="02020603050405020304" pitchFamily="18" charset="0"/>
              </a:rPr>
              <a:t>－</a:t>
            </a:r>
            <a:r>
              <a:rPr lang="en-US" altLang="zh-CN" sz="3200" b="1">
                <a:solidFill>
                  <a:srgbClr val="FF0000"/>
                </a:solidFill>
                <a:latin typeface="Times New Roman" panose="02020603050405020304" pitchFamily="18" charset="0"/>
              </a:rPr>
              <a:t>2e</a:t>
            </a:r>
            <a:r>
              <a:rPr lang="zh-CN" altLang="en-US" sz="3200" b="1" baseline="30000">
                <a:solidFill>
                  <a:srgbClr val="FF0000"/>
                </a:solidFill>
                <a:latin typeface="Times New Roman" panose="02020603050405020304" pitchFamily="18" charset="0"/>
              </a:rPr>
              <a:t>－</a:t>
            </a:r>
            <a:r>
              <a:rPr lang="en-US" altLang="zh-CN" sz="3200" b="1">
                <a:solidFill>
                  <a:srgbClr val="FF0000"/>
                </a:solidFill>
                <a:latin typeface="Times New Roman" panose="02020603050405020304" pitchFamily="18" charset="0"/>
              </a:rPr>
              <a:t>=Zn</a:t>
            </a:r>
            <a:r>
              <a:rPr lang="en-US" altLang="zh-CN" sz="3200" b="1" baseline="30000">
                <a:solidFill>
                  <a:srgbClr val="FF0000"/>
                </a:solidFill>
                <a:latin typeface="Times New Roman" panose="02020603050405020304" pitchFamily="18" charset="0"/>
              </a:rPr>
              <a:t>2+</a:t>
            </a:r>
            <a:endParaRPr lang="en-US" altLang="zh-CN" sz="3200" b="1" baseline="30000">
              <a:solidFill>
                <a:srgbClr val="FF0000"/>
              </a:solidFill>
              <a:latin typeface="Times New Roman" panose="02020603050405020304" pitchFamily="18" charset="0"/>
            </a:endParaRPr>
          </a:p>
        </p:txBody>
      </p:sp>
      <p:sp>
        <p:nvSpPr>
          <p:cNvPr id="17454" name="Text Box 46"/>
          <p:cNvSpPr txBox="1"/>
          <p:nvPr>
            <p:custDataLst>
              <p:tags r:id="rId46"/>
            </p:custDataLst>
          </p:nvPr>
        </p:nvSpPr>
        <p:spPr>
          <a:xfrm>
            <a:off x="1066800" y="2209800"/>
            <a:ext cx="2081213" cy="584200"/>
          </a:xfrm>
          <a:prstGeom prst="rect">
            <a:avLst/>
          </a:prstGeom>
          <a:noFill/>
          <a:ln w="28575">
            <a:noFill/>
          </a:ln>
        </p:spPr>
        <p:txBody>
          <a:bodyPr wrap="square" anchor="t" anchorCtr="0">
            <a:spAutoFit/>
          </a:bodyPr>
          <a:lstStyle/>
          <a:p>
            <a:pPr algn="ctr">
              <a:spcBef>
                <a:spcPct val="50000"/>
              </a:spcBef>
            </a:pPr>
            <a:r>
              <a:rPr lang="zh-CN" altLang="en-US" sz="3200" b="1">
                <a:solidFill>
                  <a:srgbClr val="FF0000"/>
                </a:solidFill>
                <a:latin typeface="Times New Roman" panose="02020603050405020304" pitchFamily="18" charset="0"/>
                <a:ea typeface="微软雅黑"/>
              </a:rPr>
              <a:t>氧化反应</a:t>
            </a:r>
            <a:endParaRPr lang="zh-CN" altLang="en-US" sz="3200" b="1">
              <a:solidFill>
                <a:srgbClr val="FF0000"/>
              </a:solidFill>
              <a:latin typeface="Times New Roman" panose="02020603050405020304" pitchFamily="18" charset="0"/>
              <a:ea typeface="微软雅黑"/>
            </a:endParaRPr>
          </a:p>
        </p:txBody>
      </p:sp>
      <p:sp>
        <p:nvSpPr>
          <p:cNvPr id="17455" name="Text Box 47"/>
          <p:cNvSpPr txBox="1"/>
          <p:nvPr>
            <p:custDataLst>
              <p:tags r:id="rId47"/>
            </p:custDataLst>
          </p:nvPr>
        </p:nvSpPr>
        <p:spPr>
          <a:xfrm>
            <a:off x="9174163" y="2217738"/>
            <a:ext cx="2025650" cy="584200"/>
          </a:xfrm>
          <a:prstGeom prst="rect">
            <a:avLst/>
          </a:prstGeom>
          <a:noFill/>
          <a:ln w="28575">
            <a:noFill/>
          </a:ln>
        </p:spPr>
        <p:txBody>
          <a:bodyPr wrap="square" anchor="t" anchorCtr="0">
            <a:spAutoFit/>
          </a:bodyPr>
          <a:lstStyle/>
          <a:p>
            <a:pPr algn="ctr">
              <a:spcBef>
                <a:spcPct val="50000"/>
              </a:spcBef>
            </a:pPr>
            <a:r>
              <a:rPr lang="zh-CN" altLang="en-US" sz="3200" b="1">
                <a:solidFill>
                  <a:srgbClr val="0000FF"/>
                </a:solidFill>
                <a:latin typeface="Times New Roman" panose="02020603050405020304" pitchFamily="18" charset="0"/>
                <a:ea typeface="微软雅黑"/>
              </a:rPr>
              <a:t>还原反应</a:t>
            </a:r>
            <a:endParaRPr lang="zh-CN" altLang="en-US" sz="3200" b="1">
              <a:solidFill>
                <a:srgbClr val="0000FF"/>
              </a:solidFill>
              <a:latin typeface="Times New Roman" panose="02020603050405020304" pitchFamily="18" charset="0"/>
              <a:ea typeface="微软雅黑"/>
            </a:endParaRPr>
          </a:p>
        </p:txBody>
      </p:sp>
      <p:sp>
        <p:nvSpPr>
          <p:cNvPr id="17456" name="Text Box 48"/>
          <p:cNvSpPr txBox="1"/>
          <p:nvPr>
            <p:custDataLst>
              <p:tags r:id="rId48"/>
            </p:custDataLst>
          </p:nvPr>
        </p:nvSpPr>
        <p:spPr>
          <a:xfrm>
            <a:off x="1581150" y="784225"/>
            <a:ext cx="1084263" cy="584200"/>
          </a:xfrm>
          <a:prstGeom prst="rect">
            <a:avLst/>
          </a:prstGeom>
          <a:noFill/>
          <a:ln w="28575">
            <a:noFill/>
          </a:ln>
        </p:spPr>
        <p:txBody>
          <a:bodyPr wrap="square" anchor="t" anchorCtr="0">
            <a:spAutoFit/>
          </a:bodyPr>
          <a:lstStyle/>
          <a:p>
            <a:pPr algn="ctr">
              <a:spcBef>
                <a:spcPct val="50000"/>
              </a:spcBef>
            </a:pPr>
            <a:r>
              <a:rPr lang="zh-CN" altLang="en-US" sz="3200" b="1">
                <a:solidFill>
                  <a:srgbClr val="FF0000"/>
                </a:solidFill>
                <a:latin typeface="Times New Roman" panose="02020603050405020304" pitchFamily="18" charset="0"/>
                <a:ea typeface="微软雅黑"/>
              </a:rPr>
              <a:t>负极</a:t>
            </a:r>
            <a:endParaRPr lang="zh-CN" altLang="en-US" sz="3200" b="1">
              <a:solidFill>
                <a:srgbClr val="FF0000"/>
              </a:solidFill>
              <a:latin typeface="Times New Roman" panose="02020603050405020304" pitchFamily="18" charset="0"/>
              <a:ea typeface="微软雅黑"/>
            </a:endParaRPr>
          </a:p>
        </p:txBody>
      </p:sp>
      <p:sp>
        <p:nvSpPr>
          <p:cNvPr id="17457" name="Text Box 49"/>
          <p:cNvSpPr txBox="1"/>
          <p:nvPr>
            <p:custDataLst>
              <p:tags r:id="rId49"/>
            </p:custDataLst>
          </p:nvPr>
        </p:nvSpPr>
        <p:spPr>
          <a:xfrm>
            <a:off x="9596438" y="723900"/>
            <a:ext cx="1181100" cy="584200"/>
          </a:xfrm>
          <a:prstGeom prst="rect">
            <a:avLst/>
          </a:prstGeom>
          <a:noFill/>
          <a:ln w="28575">
            <a:noFill/>
          </a:ln>
        </p:spPr>
        <p:txBody>
          <a:bodyPr anchor="t" anchorCtr="0">
            <a:spAutoFit/>
          </a:bodyPr>
          <a:lstStyle/>
          <a:p>
            <a:pPr algn="ctr">
              <a:spcBef>
                <a:spcPct val="50000"/>
              </a:spcBef>
            </a:pPr>
            <a:r>
              <a:rPr lang="zh-CN" altLang="en-US" sz="3200" b="1">
                <a:solidFill>
                  <a:srgbClr val="0000FF"/>
                </a:solidFill>
                <a:latin typeface="Times New Roman" panose="02020603050405020304" pitchFamily="18" charset="0"/>
                <a:ea typeface="微软雅黑"/>
              </a:rPr>
              <a:t>正极</a:t>
            </a:r>
            <a:endParaRPr lang="zh-CN" altLang="en-US" sz="3200" b="1">
              <a:solidFill>
                <a:srgbClr val="0000FF"/>
              </a:solidFill>
              <a:latin typeface="Times New Roman" panose="02020603050405020304" pitchFamily="18" charset="0"/>
              <a:ea typeface="微软雅黑"/>
            </a:endParaRPr>
          </a:p>
        </p:txBody>
      </p:sp>
      <p:sp>
        <p:nvSpPr>
          <p:cNvPr id="16433" name="Text Box 51"/>
          <p:cNvSpPr txBox="1"/>
          <p:nvPr>
            <p:custDataLst>
              <p:tags r:id="rId50"/>
            </p:custDataLst>
          </p:nvPr>
        </p:nvSpPr>
        <p:spPr>
          <a:xfrm>
            <a:off x="6584950" y="4260850"/>
            <a:ext cx="739775" cy="522288"/>
          </a:xfrm>
          <a:prstGeom prst="rect">
            <a:avLst/>
          </a:prstGeom>
          <a:noFill/>
          <a:ln w="9525">
            <a:noFill/>
          </a:ln>
        </p:spPr>
        <p:txBody>
          <a:bodyPr anchor="t" anchorCtr="0">
            <a:spAutoFit/>
          </a:bodyPr>
          <a:lstStyle/>
          <a:p>
            <a:endParaRPr lang="zh-CN" altLang="zh-CN" sz="2800" b="1">
              <a:solidFill>
                <a:srgbClr val="000000"/>
              </a:solidFill>
              <a:latin typeface="Times New Roman" panose="02020603050405020304" pitchFamily="18" charset="0"/>
              <a:ea typeface="微软雅黑"/>
            </a:endParaRPr>
          </a:p>
        </p:txBody>
      </p:sp>
      <p:sp>
        <p:nvSpPr>
          <p:cNvPr id="17460" name="Text Box 52"/>
          <p:cNvSpPr txBox="1"/>
          <p:nvPr>
            <p:custDataLst>
              <p:tags r:id="rId51"/>
            </p:custDataLst>
          </p:nvPr>
        </p:nvSpPr>
        <p:spPr>
          <a:xfrm>
            <a:off x="6184900" y="3881438"/>
            <a:ext cx="1584325" cy="522287"/>
          </a:xfrm>
          <a:prstGeom prst="rect">
            <a:avLst/>
          </a:prstGeom>
          <a:noFill/>
          <a:ln w="9525">
            <a:noFill/>
          </a:ln>
        </p:spPr>
        <p:txBody>
          <a:bodyPr anchor="t" anchorCtr="0">
            <a:spAutoFit/>
          </a:bodyPr>
          <a:lstStyle/>
          <a:p>
            <a:pPr>
              <a:spcBef>
                <a:spcPct val="50000"/>
              </a:spcBef>
            </a:pPr>
            <a:r>
              <a:rPr lang="zh-CN" altLang="en-US" sz="2800" b="1">
                <a:solidFill>
                  <a:srgbClr val="0000FF"/>
                </a:solidFill>
                <a:latin typeface="Times New Roman" panose="02020603050405020304" pitchFamily="18" charset="0"/>
                <a:ea typeface="微软雅黑"/>
              </a:rPr>
              <a:t>阳离子</a:t>
            </a:r>
            <a:endParaRPr lang="zh-CN" altLang="en-US" sz="2800" b="1">
              <a:solidFill>
                <a:srgbClr val="0000FF"/>
              </a:solidFill>
              <a:latin typeface="Times New Roman" panose="02020603050405020304" pitchFamily="18" charset="0"/>
              <a:ea typeface="微软雅黑"/>
            </a:endParaRPr>
          </a:p>
        </p:txBody>
      </p:sp>
      <p:sp>
        <p:nvSpPr>
          <p:cNvPr id="17463" name="Text Box 55"/>
          <p:cNvSpPr txBox="1"/>
          <p:nvPr>
            <p:custDataLst>
              <p:tags r:id="rId52"/>
            </p:custDataLst>
          </p:nvPr>
        </p:nvSpPr>
        <p:spPr>
          <a:xfrm>
            <a:off x="4873625" y="3881438"/>
            <a:ext cx="1584325" cy="522287"/>
          </a:xfrm>
          <a:prstGeom prst="rect">
            <a:avLst/>
          </a:prstGeom>
          <a:noFill/>
          <a:ln w="9525">
            <a:noFill/>
          </a:ln>
        </p:spPr>
        <p:txBody>
          <a:bodyPr anchor="t" anchorCtr="0">
            <a:spAutoFit/>
          </a:bodyPr>
          <a:lstStyle/>
          <a:p>
            <a:pPr>
              <a:spcBef>
                <a:spcPct val="50000"/>
              </a:spcBef>
            </a:pPr>
            <a:r>
              <a:rPr lang="zh-CN" altLang="en-US" sz="2800" b="1">
                <a:solidFill>
                  <a:srgbClr val="FF0000"/>
                </a:solidFill>
                <a:latin typeface="Times New Roman" panose="02020603050405020304" pitchFamily="18" charset="0"/>
                <a:ea typeface="微软雅黑"/>
              </a:rPr>
              <a:t>阴离子</a:t>
            </a:r>
            <a:endParaRPr lang="zh-CN" altLang="en-US" sz="2800" b="1">
              <a:solidFill>
                <a:srgbClr val="FF0000"/>
              </a:solidFill>
              <a:latin typeface="Times New Roman" panose="02020603050405020304" pitchFamily="18" charset="0"/>
              <a:ea typeface="微软雅黑"/>
            </a:endParaRPr>
          </a:p>
        </p:txBody>
      </p:sp>
      <p:sp>
        <p:nvSpPr>
          <p:cNvPr id="17464" name="AutoShape 56"/>
          <p:cNvSpPr/>
          <p:nvPr>
            <p:custDataLst>
              <p:tags r:id="rId53"/>
            </p:custDataLst>
          </p:nvPr>
        </p:nvSpPr>
        <p:spPr>
          <a:xfrm>
            <a:off x="7426325" y="4110038"/>
            <a:ext cx="647700" cy="144462"/>
          </a:xfrm>
          <a:prstGeom prst="rightArrow">
            <a:avLst>
              <a:gd name="adj1" fmla="val 50000"/>
              <a:gd name="adj2" fmla="val 112067"/>
            </a:avLst>
          </a:prstGeom>
          <a:gradFill rotWithShape="1">
            <a:gsLst>
              <a:gs pos="0">
                <a:srgbClr val="000082">
                  <a:alpha val="100000"/>
                </a:srgbClr>
              </a:gs>
              <a:gs pos="14999">
                <a:srgbClr val="66008F">
                  <a:alpha val="100000"/>
                </a:srgbClr>
              </a:gs>
              <a:gs pos="32500">
                <a:srgbClr val="BA0066">
                  <a:alpha val="100000"/>
                </a:srgbClr>
              </a:gs>
              <a:gs pos="45000">
                <a:srgbClr val="FF0000">
                  <a:alpha val="100000"/>
                </a:srgbClr>
              </a:gs>
              <a:gs pos="50000">
                <a:srgbClr val="FF8200">
                  <a:alpha val="100000"/>
                </a:srgbClr>
              </a:gs>
              <a:gs pos="55000">
                <a:srgbClr val="FF0000">
                  <a:alpha val="100000"/>
                </a:srgbClr>
              </a:gs>
              <a:gs pos="67500">
                <a:srgbClr val="BA0066">
                  <a:alpha val="100000"/>
                </a:srgbClr>
              </a:gs>
              <a:gs pos="85001">
                <a:srgbClr val="66008F">
                  <a:alpha val="100000"/>
                </a:srgbClr>
              </a:gs>
              <a:gs pos="100000">
                <a:srgbClr val="000082">
                  <a:alpha val="100000"/>
                </a:srgbClr>
              </a:gs>
            </a:gsLst>
            <a:lin ang="5400000" scaled="1"/>
          </a:gradFill>
          <a:ln w="9525" cap="flat" cmpd="sng">
            <a:solidFill>
              <a:schemeClr val="tx1"/>
            </a:solidFill>
            <a:prstDash val="solid"/>
            <a:miter/>
            <a:headEnd type="none" w="med" len="med"/>
            <a:tailEnd type="none" w="med" len="med"/>
          </a:ln>
        </p:spPr>
        <p:txBody>
          <a:bodyPr wrap="none" anchor="ctr" anchorCtr="0"/>
          <a:lstStyle/>
          <a:p>
            <a:pPr>
              <a:spcBef>
                <a:spcPct val="50000"/>
              </a:spcBef>
            </a:pPr>
            <a:endParaRPr lang="zh-CN" altLang="en-US" sz="2400" b="1">
              <a:solidFill>
                <a:srgbClr val="000000"/>
              </a:solidFill>
              <a:latin typeface="Times New Roman" panose="02020603050405020304" pitchFamily="18" charset="0"/>
              <a:ea typeface="微软雅黑"/>
            </a:endParaRPr>
          </a:p>
        </p:txBody>
      </p:sp>
      <p:sp>
        <p:nvSpPr>
          <p:cNvPr id="17466" name="AutoShape 58"/>
          <p:cNvSpPr/>
          <p:nvPr>
            <p:custDataLst>
              <p:tags r:id="rId54"/>
            </p:custDataLst>
          </p:nvPr>
        </p:nvSpPr>
        <p:spPr>
          <a:xfrm flipH="1">
            <a:off x="4264025" y="4110038"/>
            <a:ext cx="647700" cy="152400"/>
          </a:xfrm>
          <a:prstGeom prst="rightArrow">
            <a:avLst>
              <a:gd name="adj1" fmla="val 50000"/>
              <a:gd name="adj2" fmla="val 106250"/>
            </a:avLst>
          </a:prstGeom>
          <a:gradFill rotWithShape="1">
            <a:gsLst>
              <a:gs pos="0">
                <a:srgbClr val="000082">
                  <a:alpha val="100000"/>
                </a:srgbClr>
              </a:gs>
              <a:gs pos="14999">
                <a:srgbClr val="66008F">
                  <a:alpha val="100000"/>
                </a:srgbClr>
              </a:gs>
              <a:gs pos="32500">
                <a:srgbClr val="BA0066">
                  <a:alpha val="100000"/>
                </a:srgbClr>
              </a:gs>
              <a:gs pos="45000">
                <a:srgbClr val="FF0000">
                  <a:alpha val="100000"/>
                </a:srgbClr>
              </a:gs>
              <a:gs pos="50000">
                <a:srgbClr val="FF8200">
                  <a:alpha val="100000"/>
                </a:srgbClr>
              </a:gs>
              <a:gs pos="55000">
                <a:srgbClr val="FF0000">
                  <a:alpha val="100000"/>
                </a:srgbClr>
              </a:gs>
              <a:gs pos="67500">
                <a:srgbClr val="BA0066">
                  <a:alpha val="100000"/>
                </a:srgbClr>
              </a:gs>
              <a:gs pos="85001">
                <a:srgbClr val="66008F">
                  <a:alpha val="100000"/>
                </a:srgbClr>
              </a:gs>
              <a:gs pos="100000">
                <a:srgbClr val="000082">
                  <a:alpha val="100000"/>
                </a:srgbClr>
              </a:gs>
            </a:gsLst>
            <a:lin ang="5400000" scaled="1"/>
          </a:gradFill>
          <a:ln w="9525" cap="flat" cmpd="sng">
            <a:solidFill>
              <a:schemeClr val="tx1"/>
            </a:solidFill>
            <a:prstDash val="solid"/>
            <a:miter/>
            <a:headEnd type="none" w="med" len="med"/>
            <a:tailEnd type="none" w="med" len="med"/>
          </a:ln>
        </p:spPr>
        <p:txBody>
          <a:bodyPr wrap="none" anchor="ctr" anchorCtr="0"/>
          <a:lstStyle/>
          <a:p>
            <a:pPr>
              <a:spcBef>
                <a:spcPct val="50000"/>
              </a:spcBef>
            </a:pPr>
            <a:endParaRPr lang="zh-CN" altLang="en-US" sz="2400" b="1">
              <a:solidFill>
                <a:srgbClr val="0000FF"/>
              </a:solidFill>
              <a:latin typeface="Times New Roman" panose="02020603050405020304" pitchFamily="18" charset="0"/>
              <a:ea typeface="微软雅黑"/>
            </a:endParaRPr>
          </a:p>
        </p:txBody>
      </p:sp>
      <p:sp>
        <p:nvSpPr>
          <p:cNvPr id="17468" name="Text Box 60"/>
          <p:cNvSpPr txBox="1"/>
          <p:nvPr>
            <p:custDataLst>
              <p:tags r:id="rId55"/>
            </p:custDataLst>
          </p:nvPr>
        </p:nvSpPr>
        <p:spPr>
          <a:xfrm>
            <a:off x="5254625" y="3116263"/>
            <a:ext cx="1295400" cy="582612"/>
          </a:xfrm>
          <a:prstGeom prst="rect">
            <a:avLst/>
          </a:prstGeom>
          <a:noFill/>
          <a:ln w="9525">
            <a:noFill/>
          </a:ln>
        </p:spPr>
        <p:txBody>
          <a:bodyPr anchor="t" anchorCtr="0">
            <a:spAutoFit/>
          </a:bodyPr>
          <a:lstStyle/>
          <a:p>
            <a:pPr>
              <a:spcBef>
                <a:spcPct val="50000"/>
              </a:spcBef>
            </a:pPr>
            <a:r>
              <a:rPr lang="en-US" altLang="zh-CN" sz="3200" b="1">
                <a:solidFill>
                  <a:srgbClr val="FF0000"/>
                </a:solidFill>
                <a:latin typeface="Times New Roman" panose="02020603050405020304" pitchFamily="18" charset="0"/>
                <a:ea typeface="微软雅黑"/>
              </a:rPr>
              <a:t>SO</a:t>
            </a:r>
            <a:r>
              <a:rPr lang="en-US" altLang="zh-CN" sz="3200" b="1" baseline="-25000">
                <a:solidFill>
                  <a:srgbClr val="FF0000"/>
                </a:solidFill>
                <a:latin typeface="Times New Roman" panose="02020603050405020304" pitchFamily="18" charset="0"/>
                <a:ea typeface="微软雅黑"/>
              </a:rPr>
              <a:t>4</a:t>
            </a:r>
            <a:r>
              <a:rPr lang="en-US" altLang="zh-CN" sz="3200" b="1" baseline="30000">
                <a:solidFill>
                  <a:srgbClr val="FF0000"/>
                </a:solidFill>
                <a:latin typeface="Times New Roman" panose="02020603050405020304" pitchFamily="18" charset="0"/>
                <a:ea typeface="微软雅黑"/>
              </a:rPr>
              <a:t>2-</a:t>
            </a:r>
            <a:endParaRPr lang="en-US" altLang="zh-CN" sz="3200" b="1" baseline="30000">
              <a:solidFill>
                <a:srgbClr val="FF0000"/>
              </a:solidFill>
              <a:latin typeface="Times New Roman" panose="02020603050405020304" pitchFamily="18" charset="0"/>
              <a:ea typeface="微软雅黑"/>
            </a:endParaRPr>
          </a:p>
        </p:txBody>
      </p:sp>
      <p:sp>
        <p:nvSpPr>
          <p:cNvPr id="17473" name="Text Box 65"/>
          <p:cNvSpPr txBox="1"/>
          <p:nvPr>
            <p:custDataLst>
              <p:tags r:id="rId56"/>
            </p:custDataLst>
          </p:nvPr>
        </p:nvSpPr>
        <p:spPr>
          <a:xfrm>
            <a:off x="1076325" y="2987675"/>
            <a:ext cx="2092325" cy="582613"/>
          </a:xfrm>
          <a:prstGeom prst="rect">
            <a:avLst/>
          </a:prstGeom>
          <a:noFill/>
          <a:ln w="28575">
            <a:noFill/>
          </a:ln>
        </p:spPr>
        <p:txBody>
          <a:bodyPr wrap="square" anchor="t" anchorCtr="0">
            <a:spAutoFit/>
          </a:bodyPr>
          <a:lstStyle/>
          <a:p>
            <a:pPr algn="ctr">
              <a:spcBef>
                <a:spcPct val="50000"/>
              </a:spcBef>
            </a:pPr>
            <a:r>
              <a:rPr lang="zh-CN" altLang="en-US" sz="3200" b="1">
                <a:solidFill>
                  <a:srgbClr val="FF0000"/>
                </a:solidFill>
                <a:latin typeface="Times New Roman" panose="02020603050405020304" pitchFamily="18" charset="0"/>
                <a:ea typeface="微软雅黑"/>
              </a:rPr>
              <a:t>发生溶解</a:t>
            </a:r>
            <a:endParaRPr lang="zh-CN" altLang="en-US" sz="3200" b="1">
              <a:solidFill>
                <a:srgbClr val="FF0000"/>
              </a:solidFill>
              <a:latin typeface="Times New Roman" panose="02020603050405020304" pitchFamily="18" charset="0"/>
              <a:ea typeface="微软雅黑"/>
            </a:endParaRPr>
          </a:p>
        </p:txBody>
      </p:sp>
      <p:sp>
        <p:nvSpPr>
          <p:cNvPr id="17474" name="Text Box 66"/>
          <p:cNvSpPr txBox="1"/>
          <p:nvPr>
            <p:custDataLst>
              <p:tags r:id="rId57"/>
            </p:custDataLst>
          </p:nvPr>
        </p:nvSpPr>
        <p:spPr>
          <a:xfrm>
            <a:off x="9215438" y="2987675"/>
            <a:ext cx="2025650" cy="582613"/>
          </a:xfrm>
          <a:prstGeom prst="rect">
            <a:avLst/>
          </a:prstGeom>
          <a:noFill/>
          <a:ln w="28575">
            <a:noFill/>
          </a:ln>
        </p:spPr>
        <p:txBody>
          <a:bodyPr wrap="square" anchor="t" anchorCtr="0">
            <a:spAutoFit/>
          </a:bodyPr>
          <a:lstStyle/>
          <a:p>
            <a:pPr algn="ctr">
              <a:spcBef>
                <a:spcPct val="50000"/>
              </a:spcBef>
            </a:pPr>
            <a:r>
              <a:rPr lang="zh-CN" altLang="en-US" sz="3200" b="1">
                <a:solidFill>
                  <a:srgbClr val="0000FF"/>
                </a:solidFill>
                <a:latin typeface="Times New Roman" panose="02020603050405020304" pitchFamily="18" charset="0"/>
                <a:ea typeface="微软雅黑"/>
              </a:rPr>
              <a:t>产生气泡</a:t>
            </a:r>
            <a:endParaRPr lang="zh-CN" altLang="en-US" sz="3200" b="1">
              <a:solidFill>
                <a:srgbClr val="0000FF"/>
              </a:solidFill>
              <a:latin typeface="Times New Roman" panose="02020603050405020304" pitchFamily="18" charset="0"/>
              <a:ea typeface="微软雅黑"/>
            </a:endParaRPr>
          </a:p>
        </p:txBody>
      </p:sp>
      <p:sp>
        <p:nvSpPr>
          <p:cNvPr id="9276" name="Rectangle 68"/>
          <p:cNvSpPr/>
          <p:nvPr>
            <p:custDataLst>
              <p:tags r:id="rId58"/>
            </p:custDataLst>
          </p:nvPr>
        </p:nvSpPr>
        <p:spPr>
          <a:xfrm>
            <a:off x="2857500" y="4403725"/>
            <a:ext cx="6477000" cy="582613"/>
          </a:xfrm>
          <a:prstGeom prst="rect">
            <a:avLst/>
          </a:prstGeom>
          <a:noFill/>
          <a:ln w="28575" cap="flat" cmpd="sng">
            <a:solidFill>
              <a:srgbClr val="C00000"/>
            </a:solidFill>
            <a:prstDash val="solid"/>
            <a:miter/>
            <a:headEnd type="none" w="med" len="med"/>
            <a:tailEnd type="none" w="med" len="med"/>
          </a:ln>
        </p:spPr>
        <p:txBody>
          <a:bodyPr wrap="square" anchor="ctr" anchorCtr="0">
            <a:spAutoFit/>
          </a:bodyPr>
          <a:lstStyle/>
          <a:p>
            <a:pPr algn="ctr" fontAlgn="ctr"/>
            <a:r>
              <a:rPr lang="zh-CN" altLang="en-US" sz="3200" b="1">
                <a:latin typeface="Times New Roman" panose="02020603050405020304" pitchFamily="18" charset="0"/>
                <a:ea typeface="微软雅黑"/>
              </a:rPr>
              <a:t>原电池总反应：</a:t>
            </a:r>
            <a:r>
              <a:rPr lang="en-US" altLang="zh-CN" sz="3200" b="1">
                <a:latin typeface="Times New Roman" panose="02020603050405020304" pitchFamily="18" charset="0"/>
                <a:ea typeface="微软雅黑"/>
              </a:rPr>
              <a:t>Zn+2H</a:t>
            </a:r>
            <a:r>
              <a:rPr lang="en-US" altLang="zh-CN" sz="3200" b="1" baseline="30000">
                <a:latin typeface="Times New Roman" panose="02020603050405020304" pitchFamily="18" charset="0"/>
                <a:ea typeface="微软雅黑"/>
              </a:rPr>
              <a:t>+</a:t>
            </a:r>
            <a:r>
              <a:rPr lang="en-US" altLang="zh-CN" sz="3200" b="1">
                <a:latin typeface="Times New Roman" panose="02020603050405020304" pitchFamily="18" charset="0"/>
                <a:ea typeface="微软雅黑"/>
              </a:rPr>
              <a:t>=Zn</a:t>
            </a:r>
            <a:r>
              <a:rPr lang="en-US" altLang="zh-CN" sz="3200" b="1" baseline="30000">
                <a:latin typeface="Times New Roman" panose="02020603050405020304" pitchFamily="18" charset="0"/>
                <a:ea typeface="微软雅黑"/>
              </a:rPr>
              <a:t>2+</a:t>
            </a:r>
            <a:r>
              <a:rPr lang="en-US" altLang="zh-CN" sz="3200" b="1">
                <a:latin typeface="Times New Roman" panose="02020603050405020304" pitchFamily="18" charset="0"/>
                <a:ea typeface="微软雅黑"/>
              </a:rPr>
              <a:t>+H</a:t>
            </a:r>
            <a:r>
              <a:rPr lang="en-US" altLang="zh-CN" sz="3200" b="1" baseline="-25000">
                <a:latin typeface="Times New Roman" panose="02020603050405020304" pitchFamily="18" charset="0"/>
                <a:ea typeface="微软雅黑"/>
              </a:rPr>
              <a:t>2</a:t>
            </a:r>
            <a:r>
              <a:rPr lang="en-US" altLang="zh-CN" sz="3200" b="1">
                <a:latin typeface="Times New Roman" panose="02020603050405020304" pitchFamily="18" charset="0"/>
                <a:ea typeface="微软雅黑"/>
              </a:rPr>
              <a:t>↑</a:t>
            </a:r>
            <a:endParaRPr lang="en-US" altLang="zh-CN" sz="3200" b="1">
              <a:latin typeface="Times New Roman" panose="02020603050405020304" pitchFamily="18" charset="0"/>
              <a:ea typeface="微软雅黑"/>
            </a:endParaRPr>
          </a:p>
        </p:txBody>
      </p:sp>
      <p:pic>
        <p:nvPicPr>
          <p:cNvPr id="16442" name="Picture 67" descr="C:\Users\Administrator\Desktop\爱奇艺20181225094026.png"/>
          <p:cNvPicPr>
            <a:picLocks noChangeAspect="1"/>
          </p:cNvPicPr>
          <p:nvPr>
            <p:custDataLst>
              <p:tags r:id="rId60"/>
            </p:custDataLst>
          </p:nvPr>
        </p:nvPicPr>
        <p:blipFill>
          <a:blip r:embed="rId59"/>
          <a:stretch>
            <a:fillRect/>
          </a:stretch>
        </p:blipFill>
        <p:spPr>
          <a:xfrm>
            <a:off x="5721350" y="268288"/>
            <a:ext cx="666750" cy="565150"/>
          </a:xfrm>
          <a:prstGeom prst="rect">
            <a:avLst/>
          </a:prstGeom>
          <a:noFill/>
          <a:ln w="9525">
            <a:noFill/>
          </a:ln>
        </p:spPr>
      </p:pic>
      <p:grpSp>
        <p:nvGrpSpPr>
          <p:cNvPr id="4" name="组合 3"/>
          <p:cNvGrpSpPr/>
          <p:nvPr>
            <p:custDataLst>
              <p:tags r:id="rId61"/>
            </p:custDataLst>
          </p:nvPr>
        </p:nvGrpSpPr>
        <p:grpSpPr>
          <a:xfrm>
            <a:off x="675700" y="5338853"/>
            <a:ext cx="6190925" cy="583568"/>
            <a:chOff x="1169" y="-18492"/>
            <a:chExt cx="3900" cy="56075"/>
          </a:xfrm>
          <a:solidFill>
            <a:schemeClr val="bg2"/>
          </a:solidFill>
        </p:grpSpPr>
        <p:sp>
          <p:nvSpPr>
            <p:cNvPr id="6" name="矩形 2242"/>
            <p:cNvSpPr>
              <a:spLocks noChangeArrowheads="1"/>
            </p:cNvSpPr>
            <p:nvPr>
              <p:custDataLst>
                <p:tags r:id="rId62"/>
              </p:custDataLst>
            </p:nvPr>
          </p:nvSpPr>
          <p:spPr bwMode="auto">
            <a:xfrm>
              <a:off x="1169" y="-18492"/>
              <a:ext cx="3900" cy="56075"/>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00000"/>
                </a:lnSpc>
                <a:spcBef>
                  <a:spcPct val="20000"/>
                </a:spcBef>
                <a:spcAft>
                  <a:spcPct val="0"/>
                </a:spcAft>
              </a:pPr>
              <a:r>
                <a:rPr lang="zh-CN" altLang="en-US" sz="3200" b="1" strike="noStrike" noProof="1">
                  <a:solidFill>
                    <a:srgbClr val="000000"/>
                  </a:solidFill>
                  <a:latin typeface="Times New Roman" panose="02020603050405020304" pitchFamily="18" charset="0"/>
                  <a:ea typeface="微软雅黑"/>
                  <a:cs typeface="Times New Roman" panose="02020603050405020304" pitchFamily="18" charset="0"/>
                </a:rPr>
                <a:t>电子流向：负极</a:t>
              </a:r>
              <a:r>
                <a:rPr lang="en-US" altLang="zh-CN" sz="3200" b="1" strike="noStrike" noProof="1">
                  <a:solidFill>
                    <a:srgbClr val="000000"/>
                  </a:solidFill>
                  <a:latin typeface="Times New Roman" panose="02020603050405020304" pitchFamily="18" charset="0"/>
                  <a:ea typeface="微软雅黑"/>
                  <a:cs typeface="Times New Roman" panose="02020603050405020304" pitchFamily="18" charset="0"/>
                </a:rPr>
                <a:t>     </a:t>
              </a:r>
              <a:r>
                <a:rPr lang="zh-CN" altLang="en-US" sz="3200" b="1" strike="noStrike" noProof="1" smtClean="0">
                  <a:solidFill>
                    <a:srgbClr val="000000"/>
                  </a:solidFill>
                  <a:latin typeface="Times New Roman" panose="02020603050405020304" pitchFamily="18" charset="0"/>
                  <a:ea typeface="微软雅黑"/>
                  <a:cs typeface="Times New Roman" panose="02020603050405020304" pitchFamily="18" charset="0"/>
                </a:rPr>
                <a:t>沿</a:t>
              </a:r>
              <a:r>
                <a:rPr lang="zh-CN" altLang="en-US" sz="3200" b="1" strike="noStrike" noProof="1">
                  <a:solidFill>
                    <a:srgbClr val="000000"/>
                  </a:solidFill>
                  <a:latin typeface="Times New Roman" panose="02020603050405020304" pitchFamily="18" charset="0"/>
                  <a:ea typeface="微软雅黑"/>
                  <a:cs typeface="Times New Roman" panose="02020603050405020304" pitchFamily="18" charset="0"/>
                </a:rPr>
                <a:t>导线   </a:t>
              </a:r>
              <a:r>
                <a:rPr lang="en-US" altLang="zh-CN" sz="3200" b="1" strike="noStrike" noProof="1">
                  <a:solidFill>
                    <a:srgbClr val="000000"/>
                  </a:solidFill>
                  <a:latin typeface="Times New Roman" panose="02020603050405020304" pitchFamily="18" charset="0"/>
                  <a:ea typeface="微软雅黑"/>
                  <a:cs typeface="Times New Roman" panose="02020603050405020304" pitchFamily="18" charset="0"/>
                </a:rPr>
                <a:t>  </a:t>
              </a:r>
              <a:r>
                <a:rPr lang="zh-CN" altLang="en-US" sz="3200" b="1" strike="noStrike" noProof="1" smtClean="0">
                  <a:solidFill>
                    <a:srgbClr val="000000"/>
                  </a:solidFill>
                  <a:latin typeface="Times New Roman" panose="02020603050405020304" pitchFamily="18" charset="0"/>
                  <a:ea typeface="微软雅黑"/>
                  <a:cs typeface="Times New Roman" panose="02020603050405020304" pitchFamily="18" charset="0"/>
                </a:rPr>
                <a:t>正极</a:t>
              </a:r>
              <a:endParaRPr lang="zh-CN" altLang="en-US" sz="3200" b="1" strike="noStrike" noProof="1">
                <a:solidFill>
                  <a:srgbClr val="000000"/>
                </a:solidFill>
                <a:latin typeface="Times New Roman" panose="02020603050405020304" pitchFamily="18" charset="0"/>
                <a:ea typeface="微软雅黑"/>
                <a:cs typeface="Times New Roman" panose="02020603050405020304" pitchFamily="18" charset="0"/>
              </a:endParaRPr>
            </a:p>
          </p:txBody>
        </p:sp>
        <p:sp>
          <p:nvSpPr>
            <p:cNvPr id="7" name="直接连接符 2243"/>
            <p:cNvSpPr>
              <a:spLocks noChangeShapeType="1"/>
            </p:cNvSpPr>
            <p:nvPr>
              <p:custDataLst>
                <p:tags r:id="rId63"/>
              </p:custDataLst>
            </p:nvPr>
          </p:nvSpPr>
          <p:spPr bwMode="auto">
            <a:xfrm>
              <a:off x="4159" y="10333"/>
              <a:ext cx="240" cy="0"/>
            </a:xfrm>
            <a:prstGeom prst="line">
              <a:avLst/>
            </a:prstGeom>
            <a:grp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p:txBody>
        </p:sp>
        <p:sp>
          <p:nvSpPr>
            <p:cNvPr id="8" name="直接连接符 2244"/>
            <p:cNvSpPr>
              <a:spLocks noChangeShapeType="1"/>
            </p:cNvSpPr>
            <p:nvPr>
              <p:custDataLst>
                <p:tags r:id="rId64"/>
              </p:custDataLst>
            </p:nvPr>
          </p:nvSpPr>
          <p:spPr bwMode="auto">
            <a:xfrm>
              <a:off x="3059" y="10309"/>
              <a:ext cx="240" cy="0"/>
            </a:xfrm>
            <a:prstGeom prst="line">
              <a:avLst/>
            </a:prstGeom>
            <a:grp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p:txBody>
        </p:sp>
      </p:grpSp>
      <p:grpSp>
        <p:nvGrpSpPr>
          <p:cNvPr id="9" name="组合 8"/>
          <p:cNvGrpSpPr/>
          <p:nvPr>
            <p:custDataLst>
              <p:tags r:id="rId65"/>
            </p:custDataLst>
          </p:nvPr>
        </p:nvGrpSpPr>
        <p:grpSpPr>
          <a:xfrm>
            <a:off x="656205" y="5867375"/>
            <a:ext cx="6283426" cy="584171"/>
            <a:chOff x="90" y="2785"/>
            <a:chExt cx="3895" cy="368"/>
          </a:xfrm>
          <a:solidFill>
            <a:schemeClr val="bg2"/>
          </a:solidFill>
        </p:grpSpPr>
        <p:sp>
          <p:nvSpPr>
            <p:cNvPr id="10" name="矩形 2268"/>
            <p:cNvSpPr>
              <a:spLocks noChangeArrowheads="1"/>
            </p:cNvSpPr>
            <p:nvPr>
              <p:custDataLst>
                <p:tags r:id="rId66"/>
              </p:custDataLst>
            </p:nvPr>
          </p:nvSpPr>
          <p:spPr bwMode="auto">
            <a:xfrm>
              <a:off x="90" y="2785"/>
              <a:ext cx="3895" cy="368"/>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00000"/>
                </a:lnSpc>
                <a:spcBef>
                  <a:spcPct val="0"/>
                </a:spcBef>
                <a:spcAft>
                  <a:spcPct val="0"/>
                </a:spcAft>
              </a:pPr>
              <a:r>
                <a:rPr lang="zh-CN" altLang="en-US" sz="3200" b="1" strike="noStrike" noProof="1">
                  <a:solidFill>
                    <a:srgbClr val="000000"/>
                  </a:solidFill>
                  <a:latin typeface="Times New Roman" panose="02020603050405020304" pitchFamily="18" charset="0"/>
                  <a:ea typeface="微软雅黑"/>
                  <a:cs typeface="Times New Roman" panose="02020603050405020304" pitchFamily="18" charset="0"/>
                </a:rPr>
                <a:t>电流方向：正极     </a:t>
              </a:r>
              <a:r>
                <a:rPr lang="zh-CN" altLang="en-US" sz="3200" b="1" strike="noStrike" noProof="1" smtClean="0">
                  <a:solidFill>
                    <a:srgbClr val="000000"/>
                  </a:solidFill>
                  <a:latin typeface="Times New Roman" panose="02020603050405020304" pitchFamily="18" charset="0"/>
                  <a:ea typeface="微软雅黑"/>
                  <a:cs typeface="Times New Roman" panose="02020603050405020304" pitchFamily="18" charset="0"/>
                </a:rPr>
                <a:t>沿</a:t>
              </a:r>
              <a:r>
                <a:rPr lang="zh-CN" altLang="en-US" sz="3200" b="1" strike="noStrike" noProof="1">
                  <a:solidFill>
                    <a:srgbClr val="000000"/>
                  </a:solidFill>
                  <a:latin typeface="Times New Roman" panose="02020603050405020304" pitchFamily="18" charset="0"/>
                  <a:ea typeface="微软雅黑"/>
                  <a:cs typeface="Times New Roman" panose="02020603050405020304" pitchFamily="18" charset="0"/>
                </a:rPr>
                <a:t>导线     </a:t>
              </a:r>
              <a:r>
                <a:rPr lang="zh-CN" altLang="en-US" sz="3200" b="1" strike="noStrike" noProof="1" smtClean="0">
                  <a:solidFill>
                    <a:srgbClr val="000000"/>
                  </a:solidFill>
                  <a:latin typeface="Times New Roman" panose="02020603050405020304" pitchFamily="18" charset="0"/>
                  <a:ea typeface="微软雅黑"/>
                  <a:cs typeface="Times New Roman" panose="02020603050405020304" pitchFamily="18" charset="0"/>
                </a:rPr>
                <a:t>负极</a:t>
              </a:r>
              <a:endParaRPr lang="zh-CN" altLang="en-US" sz="3200" b="1" strike="noStrike" noProof="1">
                <a:solidFill>
                  <a:srgbClr val="000000"/>
                </a:solidFill>
                <a:latin typeface="Times New Roman" panose="02020603050405020304" pitchFamily="18" charset="0"/>
                <a:ea typeface="微软雅黑"/>
                <a:cs typeface="Times New Roman" panose="02020603050405020304" pitchFamily="18" charset="0"/>
              </a:endParaRPr>
            </a:p>
          </p:txBody>
        </p:sp>
        <p:sp>
          <p:nvSpPr>
            <p:cNvPr id="11" name="直接连接符 2269"/>
            <p:cNvSpPr>
              <a:spLocks noChangeShapeType="1"/>
            </p:cNvSpPr>
            <p:nvPr>
              <p:custDataLst>
                <p:tags r:id="rId67"/>
              </p:custDataLst>
            </p:nvPr>
          </p:nvSpPr>
          <p:spPr bwMode="auto">
            <a:xfrm>
              <a:off x="1930" y="2985"/>
              <a:ext cx="240" cy="0"/>
            </a:xfrm>
            <a:prstGeom prst="line">
              <a:avLst/>
            </a:prstGeom>
            <a:grp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p:txBody>
        </p:sp>
        <p:sp>
          <p:nvSpPr>
            <p:cNvPr id="12" name="直接连接符 2270"/>
            <p:cNvSpPr>
              <a:spLocks noChangeShapeType="1"/>
            </p:cNvSpPr>
            <p:nvPr>
              <p:custDataLst>
                <p:tags r:id="rId68"/>
              </p:custDataLst>
            </p:nvPr>
          </p:nvSpPr>
          <p:spPr bwMode="auto">
            <a:xfrm>
              <a:off x="3009" y="2985"/>
              <a:ext cx="240" cy="0"/>
            </a:xfrm>
            <a:prstGeom prst="line">
              <a:avLst/>
            </a:prstGeom>
            <a:grp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p:txBody>
        </p:sp>
      </p:grpSp>
      <p:sp>
        <p:nvSpPr>
          <p:cNvPr id="13" name="Text Box 17"/>
          <p:cNvSpPr txBox="1"/>
          <p:nvPr>
            <p:custDataLst>
              <p:tags r:id="rId69"/>
            </p:custDataLst>
          </p:nvPr>
        </p:nvSpPr>
        <p:spPr>
          <a:xfrm>
            <a:off x="533400" y="4876800"/>
            <a:ext cx="1724025" cy="584200"/>
          </a:xfrm>
          <a:prstGeom prst="rect">
            <a:avLst/>
          </a:prstGeom>
          <a:noFill/>
          <a:ln w="9525">
            <a:noFill/>
          </a:ln>
        </p:spPr>
        <p:txBody>
          <a:bodyPr wrap="square" anchor="t" anchorCtr="0">
            <a:spAutoFit/>
          </a:bodyPr>
          <a:lstStyle/>
          <a:p>
            <a:pPr>
              <a:spcBef>
                <a:spcPct val="50000"/>
              </a:spcBef>
            </a:pPr>
            <a:r>
              <a:rPr lang="zh-CN" altLang="en-US" sz="3200" b="1">
                <a:solidFill>
                  <a:srgbClr val="FF0000"/>
                </a:solidFill>
                <a:latin typeface="Times New Roman" panose="02020603050405020304" pitchFamily="18" charset="0"/>
                <a:ea typeface="微软雅黑"/>
              </a:rPr>
              <a:t>外电路：</a:t>
            </a:r>
            <a:endParaRPr lang="zh-CN" altLang="en-US" sz="3200" b="1">
              <a:solidFill>
                <a:srgbClr val="FF0000"/>
              </a:solidFill>
              <a:latin typeface="Times New Roman" panose="02020603050405020304" pitchFamily="18" charset="0"/>
              <a:ea typeface="微软雅黑"/>
            </a:endParaRPr>
          </a:p>
        </p:txBody>
      </p:sp>
      <p:sp>
        <p:nvSpPr>
          <p:cNvPr id="14" name="AutoShape 31"/>
          <p:cNvSpPr/>
          <p:nvPr>
            <p:custDataLst>
              <p:tags r:id="rId70"/>
            </p:custDataLst>
          </p:nvPr>
        </p:nvSpPr>
        <p:spPr>
          <a:xfrm>
            <a:off x="503238" y="5575300"/>
            <a:ext cx="184150" cy="712788"/>
          </a:xfrm>
          <a:prstGeom prst="leftBrace">
            <a:avLst>
              <a:gd name="adj1" fmla="val 42398"/>
              <a:gd name="adj2" fmla="val 50000"/>
            </a:avLst>
          </a:prstGeom>
          <a:noFill/>
          <a:ln w="38100" cap="flat" cmpd="sng">
            <a:solidFill>
              <a:srgbClr val="FF0000"/>
            </a:solidFill>
            <a:prstDash val="solid"/>
            <a:round/>
            <a:headEnd type="none" w="med" len="med"/>
            <a:tailEnd type="none" w="med" len="med"/>
          </a:ln>
        </p:spPr>
        <p:txBody>
          <a:bodyPr wrap="none" anchor="ctr" anchorCtr="0"/>
          <a:lstStyle/>
          <a:p>
            <a:pPr algn="ctr" eaLnBrk="0" hangingPunct="0">
              <a:buClrTx/>
              <a:buFontTx/>
            </a:pPr>
            <a:endParaRPr lang="zh-CN" altLang="zh-CN" sz="3200" b="1">
              <a:latin typeface="Times New Roman" panose="02020603050405020304" pitchFamily="18" charset="0"/>
              <a:ea typeface="微软雅黑"/>
            </a:endParaRPr>
          </a:p>
        </p:txBody>
      </p:sp>
      <p:sp>
        <p:nvSpPr>
          <p:cNvPr id="15" name="Text Box 18"/>
          <p:cNvSpPr txBox="1"/>
          <p:nvPr>
            <p:custDataLst>
              <p:tags r:id="rId71"/>
            </p:custDataLst>
          </p:nvPr>
        </p:nvSpPr>
        <p:spPr>
          <a:xfrm>
            <a:off x="7742238" y="4965700"/>
            <a:ext cx="1804987" cy="584200"/>
          </a:xfrm>
          <a:prstGeom prst="rect">
            <a:avLst/>
          </a:prstGeom>
          <a:noFill/>
          <a:ln w="9525">
            <a:noFill/>
          </a:ln>
        </p:spPr>
        <p:txBody>
          <a:bodyPr wrap="square" anchor="t" anchorCtr="0">
            <a:spAutoFit/>
          </a:bodyPr>
          <a:lstStyle/>
          <a:p>
            <a:pPr>
              <a:spcBef>
                <a:spcPct val="50000"/>
              </a:spcBef>
            </a:pPr>
            <a:r>
              <a:rPr lang="zh-CN" altLang="en-US" sz="3200" b="1">
                <a:solidFill>
                  <a:srgbClr val="0000FF"/>
                </a:solidFill>
                <a:latin typeface="Times New Roman" panose="02020603050405020304" pitchFamily="18" charset="0"/>
                <a:ea typeface="微软雅黑"/>
              </a:rPr>
              <a:t>内电路：</a:t>
            </a:r>
            <a:endParaRPr lang="zh-CN" altLang="en-US" sz="3200" b="1">
              <a:solidFill>
                <a:srgbClr val="0000FF"/>
              </a:solidFill>
              <a:latin typeface="Times New Roman" panose="02020603050405020304" pitchFamily="18" charset="0"/>
              <a:ea typeface="微软雅黑"/>
            </a:endParaRPr>
          </a:p>
        </p:txBody>
      </p:sp>
      <p:grpSp>
        <p:nvGrpSpPr>
          <p:cNvPr id="16" name="组合 15"/>
          <p:cNvGrpSpPr/>
          <p:nvPr>
            <p:custDataLst>
              <p:tags r:id="rId72"/>
            </p:custDataLst>
          </p:nvPr>
        </p:nvGrpSpPr>
        <p:grpSpPr>
          <a:xfrm>
            <a:off x="7772400" y="5486400"/>
            <a:ext cx="3197225" cy="1044575"/>
            <a:chOff x="1014385" y="4468679"/>
            <a:chExt cx="2391304" cy="1045273"/>
          </a:xfrm>
        </p:grpSpPr>
        <p:grpSp>
          <p:nvGrpSpPr>
            <p:cNvPr id="16449" name="组合 16"/>
            <p:cNvGrpSpPr/>
            <p:nvPr>
              <p:custDataLst>
                <p:tags r:id="rId73"/>
              </p:custDataLst>
            </p:nvPr>
          </p:nvGrpSpPr>
          <p:grpSpPr>
            <a:xfrm>
              <a:off x="1097963" y="4930344"/>
              <a:ext cx="2307667" cy="583608"/>
              <a:chOff x="1159417" y="4942069"/>
              <a:chExt cx="2307667" cy="583608"/>
            </a:xfrm>
          </p:grpSpPr>
          <p:sp>
            <p:nvSpPr>
              <p:cNvPr id="16450" name="Text Box 20"/>
              <p:cNvSpPr txBox="1"/>
              <p:nvPr>
                <p:custDataLst>
                  <p:tags r:id="rId74"/>
                </p:custDataLst>
              </p:nvPr>
            </p:nvSpPr>
            <p:spPr>
              <a:xfrm>
                <a:off x="1159417" y="4942069"/>
                <a:ext cx="2307667" cy="583608"/>
              </a:xfrm>
              <a:prstGeom prst="rect">
                <a:avLst/>
              </a:prstGeom>
              <a:solidFill>
                <a:schemeClr val="bg2"/>
              </a:solidFill>
              <a:ln w="9525">
                <a:noFill/>
              </a:ln>
            </p:spPr>
            <p:txBody>
              <a:bodyPr wrap="square" anchor="t" anchorCtr="0">
                <a:spAutoFit/>
              </a:bodyPr>
              <a:lstStyle/>
              <a:p>
                <a:pPr>
                  <a:spcBef>
                    <a:spcPct val="50000"/>
                  </a:spcBef>
                </a:pPr>
                <a:r>
                  <a:rPr lang="zh-CN" altLang="en-US" sz="3200" b="1">
                    <a:solidFill>
                      <a:srgbClr val="000000"/>
                    </a:solidFill>
                    <a:latin typeface="Times New Roman" panose="02020603050405020304" pitchFamily="18" charset="0"/>
                    <a:ea typeface="微软雅黑"/>
                  </a:rPr>
                  <a:t>阴离子      负极</a:t>
                </a:r>
                <a:endParaRPr lang="zh-CN" altLang="en-US" sz="3200" b="1">
                  <a:solidFill>
                    <a:srgbClr val="000000"/>
                  </a:solidFill>
                  <a:latin typeface="Times New Roman" panose="02020603050405020304" pitchFamily="18" charset="0"/>
                  <a:ea typeface="微软雅黑"/>
                </a:endParaRPr>
              </a:p>
            </p:txBody>
          </p:sp>
          <p:cxnSp>
            <p:nvCxnSpPr>
              <p:cNvPr id="16451" name="直接连接符 2269"/>
              <p:cNvCxnSpPr/>
              <p:nvPr>
                <p:custDataLst>
                  <p:tags r:id="rId75"/>
                </p:custDataLst>
              </p:nvPr>
            </p:nvCxnSpPr>
            <p:spPr>
              <a:xfrm>
                <a:off x="2176450" y="5252808"/>
                <a:ext cx="387189" cy="0"/>
              </a:xfrm>
              <a:prstGeom prst="line">
                <a:avLst/>
              </a:prstGeom>
              <a:ln w="38100" cap="flat" cmpd="sng">
                <a:solidFill>
                  <a:srgbClr val="000000"/>
                </a:solidFill>
                <a:prstDash val="solid"/>
                <a:round/>
                <a:headEnd type="none" w="med" len="med"/>
                <a:tailEnd type="triangle" w="med" len="med"/>
              </a:ln>
            </p:spPr>
          </p:cxnSp>
        </p:grpSp>
        <p:grpSp>
          <p:nvGrpSpPr>
            <p:cNvPr id="16452" name="组合 19"/>
            <p:cNvGrpSpPr/>
            <p:nvPr>
              <p:custDataLst>
                <p:tags r:id="rId76"/>
              </p:custDataLst>
            </p:nvPr>
          </p:nvGrpSpPr>
          <p:grpSpPr>
            <a:xfrm>
              <a:off x="1097964" y="4468679"/>
              <a:ext cx="2307725" cy="583608"/>
              <a:chOff x="1097964" y="4468679"/>
              <a:chExt cx="2307725" cy="583608"/>
            </a:xfrm>
          </p:grpSpPr>
          <p:sp>
            <p:nvSpPr>
              <p:cNvPr id="16453" name="Text Box 19"/>
              <p:cNvSpPr txBox="1"/>
              <p:nvPr>
                <p:custDataLst>
                  <p:tags r:id="rId77"/>
                </p:custDataLst>
              </p:nvPr>
            </p:nvSpPr>
            <p:spPr>
              <a:xfrm>
                <a:off x="1097964" y="4468679"/>
                <a:ext cx="2307725" cy="583608"/>
              </a:xfrm>
              <a:prstGeom prst="rect">
                <a:avLst/>
              </a:prstGeom>
              <a:solidFill>
                <a:schemeClr val="bg2"/>
              </a:solidFill>
              <a:ln w="9525">
                <a:noFill/>
              </a:ln>
            </p:spPr>
            <p:txBody>
              <a:bodyPr wrap="square" anchor="t" anchorCtr="0">
                <a:spAutoFit/>
              </a:bodyPr>
              <a:lstStyle/>
              <a:p>
                <a:pPr>
                  <a:spcBef>
                    <a:spcPct val="50000"/>
                  </a:spcBef>
                </a:pPr>
                <a:r>
                  <a:rPr lang="zh-CN" altLang="en-US" sz="3200" b="1">
                    <a:solidFill>
                      <a:srgbClr val="000000"/>
                    </a:solidFill>
                    <a:latin typeface="Times New Roman" panose="02020603050405020304" pitchFamily="18" charset="0"/>
                    <a:ea typeface="微软雅黑"/>
                  </a:rPr>
                  <a:t>阳离子      正极</a:t>
                </a:r>
                <a:endParaRPr lang="zh-CN" altLang="en-US" sz="3200" b="1">
                  <a:solidFill>
                    <a:srgbClr val="000000"/>
                  </a:solidFill>
                  <a:latin typeface="Times New Roman" panose="02020603050405020304" pitchFamily="18" charset="0"/>
                  <a:ea typeface="微软雅黑"/>
                </a:endParaRPr>
              </a:p>
            </p:txBody>
          </p:sp>
          <p:cxnSp>
            <p:nvCxnSpPr>
              <p:cNvPr id="16454" name="直接连接符 2269"/>
              <p:cNvCxnSpPr/>
              <p:nvPr>
                <p:custDataLst>
                  <p:tags r:id="rId78"/>
                </p:custDataLst>
              </p:nvPr>
            </p:nvCxnSpPr>
            <p:spPr>
              <a:xfrm>
                <a:off x="2114708" y="4759837"/>
                <a:ext cx="387189" cy="0"/>
              </a:xfrm>
              <a:prstGeom prst="line">
                <a:avLst/>
              </a:prstGeom>
              <a:ln w="38100" cap="flat" cmpd="sng">
                <a:solidFill>
                  <a:srgbClr val="000000"/>
                </a:solidFill>
                <a:prstDash val="solid"/>
                <a:round/>
                <a:headEnd type="none" w="med" len="med"/>
                <a:tailEnd type="triangle" w="med" len="med"/>
              </a:ln>
            </p:spPr>
          </p:cxnSp>
        </p:grpSp>
        <p:sp>
          <p:nvSpPr>
            <p:cNvPr id="16455" name="AutoShape 31"/>
            <p:cNvSpPr/>
            <p:nvPr>
              <p:custDataLst>
                <p:tags r:id="rId79"/>
              </p:custDataLst>
            </p:nvPr>
          </p:nvSpPr>
          <p:spPr>
            <a:xfrm>
              <a:off x="1014385" y="4643308"/>
              <a:ext cx="116835" cy="696610"/>
            </a:xfrm>
            <a:prstGeom prst="leftBrace">
              <a:avLst>
                <a:gd name="adj1" fmla="val 42509"/>
                <a:gd name="adj2" fmla="val 50000"/>
              </a:avLst>
            </a:prstGeom>
            <a:noFill/>
            <a:ln w="38100" cap="flat" cmpd="sng">
              <a:solidFill>
                <a:srgbClr val="FF0000"/>
              </a:solidFill>
              <a:prstDash val="solid"/>
              <a:round/>
              <a:headEnd type="none" w="med" len="med"/>
              <a:tailEnd type="none" w="med" len="med"/>
            </a:ln>
          </p:spPr>
          <p:txBody>
            <a:bodyPr wrap="none" anchor="ctr" anchorCtr="0"/>
            <a:lstStyle/>
            <a:p>
              <a:pPr algn="ctr" eaLnBrk="0" hangingPunct="0">
                <a:buClrTx/>
                <a:buFontTx/>
              </a:pPr>
              <a:endParaRPr lang="zh-CN" altLang="zh-CN" sz="3200" b="1">
                <a:latin typeface="Times New Roman" panose="02020603050405020304" pitchFamily="18" charset="0"/>
                <a:ea typeface="微软雅黑"/>
              </a:endParaRPr>
            </a:p>
          </p:txBody>
        </p:sp>
      </p:grpSp>
      <p:sp>
        <p:nvSpPr>
          <p:cNvPr id="73767" name="矩形 73766"/>
          <p:cNvSpPr/>
          <p:nvPr>
            <p:custDataLst>
              <p:tags r:id="rId80"/>
            </p:custDataLst>
          </p:nvPr>
        </p:nvSpPr>
        <p:spPr>
          <a:xfrm>
            <a:off x="4171950" y="228600"/>
            <a:ext cx="3857625" cy="1943100"/>
          </a:xfrm>
          <a:prstGeom prst="rect">
            <a:avLst/>
          </a:prstGeom>
          <a:noFill/>
          <a:ln w="57150" cap="rnd" cmpd="sng">
            <a:solidFill>
              <a:srgbClr val="0000CC"/>
            </a:solidFill>
            <a:prstDash val="sysDot"/>
            <a:miter/>
            <a:headEnd type="none" w="med" len="med"/>
            <a:tailEnd type="none" w="med" len="med"/>
          </a:ln>
        </p:spPr>
        <p:txBody>
          <a:bodyPr wrap="none" anchor="ctr" anchorCtr="0"/>
          <a:lstStyle/>
          <a:p>
            <a:pPr algn="ctr"/>
            <a:endParaRPr lang="zh-CN" altLang="zh-CN" sz="2400">
              <a:solidFill>
                <a:srgbClr val="0000CC"/>
              </a:solidFill>
              <a:latin typeface="Times New Roman" panose="02020603050405020304" pitchFamily="18" charset="0"/>
              <a:ea typeface="宋体" panose="02010600030101010101" pitchFamily="2" charset="-122"/>
            </a:endParaRPr>
          </a:p>
        </p:txBody>
      </p:sp>
      <p:sp>
        <p:nvSpPr>
          <p:cNvPr id="73768" name="矩形 73767"/>
          <p:cNvSpPr/>
          <p:nvPr>
            <p:custDataLst>
              <p:tags r:id="rId81"/>
            </p:custDataLst>
          </p:nvPr>
        </p:nvSpPr>
        <p:spPr>
          <a:xfrm>
            <a:off x="4171950" y="2251075"/>
            <a:ext cx="3878263" cy="1454150"/>
          </a:xfrm>
          <a:prstGeom prst="rect">
            <a:avLst/>
          </a:prstGeom>
          <a:noFill/>
          <a:ln w="57150" cap="rnd" cmpd="sng">
            <a:solidFill>
              <a:srgbClr val="FF0000"/>
            </a:solidFill>
            <a:prstDash val="sysDot"/>
            <a:miter/>
            <a:headEnd type="none" w="med" len="med"/>
            <a:tailEnd type="none" w="med" len="med"/>
          </a:ln>
        </p:spPr>
        <p:txBody>
          <a:bodyPr anchor="t" anchorCtr="0"/>
          <a:lstStyle/>
          <a:p>
            <a:endParaRPr lang="zh-CN" altLang="en-US" sz="2400">
              <a:latin typeface="Times New Roman" panose="02020603050405020304" pitchFamily="18" charset="0"/>
              <a:ea typeface="宋体" panose="02010600030101010101" pitchFamily="2" charset="-122"/>
            </a:endParaRPr>
          </a:p>
        </p:txBody>
      </p:sp>
      <p:sp>
        <p:nvSpPr>
          <p:cNvPr id="73769" name="直接连接符 73768"/>
          <p:cNvSpPr/>
          <p:nvPr>
            <p:custDataLst>
              <p:tags r:id="rId82"/>
            </p:custDataLst>
          </p:nvPr>
        </p:nvSpPr>
        <p:spPr>
          <a:xfrm flipV="1">
            <a:off x="8050213" y="671513"/>
            <a:ext cx="746125" cy="917575"/>
          </a:xfrm>
          <a:prstGeom prst="line">
            <a:avLst/>
          </a:prstGeom>
          <a:ln w="57150" cap="flat" cmpd="sng">
            <a:solidFill>
              <a:srgbClr val="0000CC"/>
            </a:solidFill>
            <a:prstDash val="solid"/>
            <a:round/>
            <a:headEnd type="none" w="med" len="med"/>
            <a:tailEnd type="triangle" w="med" len="med"/>
          </a:ln>
        </p:spPr>
        <p:txBody>
          <a:bodyPr anchor="t" anchorCtr="0"/>
          <a:lstStyle/>
          <a:p>
            <a:endParaRPr lang="zh-CN" altLang="zh-CN" sz="2400">
              <a:latin typeface="Times New Roman" panose="02020603050405020304" pitchFamily="18" charset="0"/>
              <a:ea typeface="宋体" panose="02010600030101010101" pitchFamily="2" charset="-122"/>
            </a:endParaRPr>
          </a:p>
        </p:txBody>
      </p:sp>
      <p:sp>
        <p:nvSpPr>
          <p:cNvPr id="73770" name="文本框 73769"/>
          <p:cNvSpPr txBox="1"/>
          <p:nvPr>
            <p:custDataLst>
              <p:tags r:id="rId83"/>
            </p:custDataLst>
          </p:nvPr>
        </p:nvSpPr>
        <p:spPr>
          <a:xfrm>
            <a:off x="8229600" y="228600"/>
            <a:ext cx="1249363" cy="522288"/>
          </a:xfrm>
          <a:prstGeom prst="rect">
            <a:avLst/>
          </a:prstGeom>
          <a:noFill/>
          <a:ln w="9525">
            <a:noFill/>
          </a:ln>
        </p:spPr>
        <p:txBody>
          <a:bodyPr wrap="none" anchor="t" anchorCtr="0">
            <a:spAutoFit/>
          </a:bodyPr>
          <a:lstStyle/>
          <a:p>
            <a:r>
              <a:rPr lang="zh-CN" altLang="en-US" sz="2800" b="1">
                <a:latin typeface="微软雅黑"/>
                <a:ea typeface="微软雅黑"/>
              </a:rPr>
              <a:t>外电路</a:t>
            </a:r>
            <a:endParaRPr lang="zh-CN" altLang="en-US" sz="2800" b="1" baseline="30000">
              <a:latin typeface="微软雅黑"/>
              <a:ea typeface="微软雅黑"/>
            </a:endParaRPr>
          </a:p>
        </p:txBody>
      </p:sp>
      <p:sp>
        <p:nvSpPr>
          <p:cNvPr id="73771" name="直接连接符 73770"/>
          <p:cNvSpPr/>
          <p:nvPr>
            <p:custDataLst>
              <p:tags r:id="rId84"/>
            </p:custDataLst>
          </p:nvPr>
        </p:nvSpPr>
        <p:spPr>
          <a:xfrm>
            <a:off x="8077200" y="3068638"/>
            <a:ext cx="1060450" cy="727075"/>
          </a:xfrm>
          <a:prstGeom prst="line">
            <a:avLst/>
          </a:prstGeom>
          <a:ln w="57150" cap="flat" cmpd="sng">
            <a:solidFill>
              <a:srgbClr val="FF0000"/>
            </a:solidFill>
            <a:prstDash val="solid"/>
            <a:round/>
            <a:headEnd type="none" w="med" len="med"/>
            <a:tailEnd type="triangle" w="med" len="med"/>
          </a:ln>
        </p:spPr>
        <p:txBody>
          <a:bodyPr anchor="t" anchorCtr="0"/>
          <a:lstStyle/>
          <a:p>
            <a:endParaRPr lang="zh-CN" altLang="zh-CN" sz="2400">
              <a:latin typeface="Times New Roman" panose="02020603050405020304" pitchFamily="18" charset="0"/>
              <a:ea typeface="宋体" panose="02010600030101010101" pitchFamily="2" charset="-122"/>
            </a:endParaRPr>
          </a:p>
        </p:txBody>
      </p:sp>
      <p:sp>
        <p:nvSpPr>
          <p:cNvPr id="73772" name="文本框 73771"/>
          <p:cNvSpPr txBox="1"/>
          <p:nvPr>
            <p:custDataLst>
              <p:tags r:id="rId85"/>
            </p:custDataLst>
          </p:nvPr>
        </p:nvSpPr>
        <p:spPr>
          <a:xfrm>
            <a:off x="9144000" y="3740150"/>
            <a:ext cx="1249363" cy="522288"/>
          </a:xfrm>
          <a:prstGeom prst="rect">
            <a:avLst/>
          </a:prstGeom>
          <a:noFill/>
          <a:ln w="9525">
            <a:noFill/>
          </a:ln>
        </p:spPr>
        <p:txBody>
          <a:bodyPr wrap="none" anchor="t" anchorCtr="0">
            <a:spAutoFit/>
          </a:bodyPr>
          <a:lstStyle/>
          <a:p>
            <a:r>
              <a:rPr lang="zh-CN" altLang="en-US" sz="2800" b="1">
                <a:latin typeface="微软雅黑"/>
                <a:ea typeface="微软雅黑"/>
              </a:rPr>
              <a:t>内电路</a:t>
            </a:r>
            <a:endParaRPr lang="zh-CN" altLang="en-US" sz="2800" b="1" baseline="30000">
              <a:latin typeface="微软雅黑"/>
              <a:ea typeface="微软雅黑"/>
            </a:endParaRPr>
          </a:p>
        </p:txBody>
      </p:sp>
      <p:sp>
        <p:nvSpPr>
          <p:cNvPr id="17453" name="Rectangle 45"/>
          <p:cNvSpPr/>
          <p:nvPr>
            <p:custDataLst>
              <p:tags r:id="rId86"/>
            </p:custDataLst>
          </p:nvPr>
        </p:nvSpPr>
        <p:spPr>
          <a:xfrm>
            <a:off x="8686800" y="1497013"/>
            <a:ext cx="2803525" cy="560387"/>
          </a:xfrm>
          <a:prstGeom prst="rect">
            <a:avLst/>
          </a:prstGeom>
          <a:solidFill>
            <a:schemeClr val="bg1"/>
          </a:solidFill>
          <a:ln w="28575">
            <a:noFill/>
          </a:ln>
        </p:spPr>
        <p:txBody>
          <a:bodyPr anchor="t" anchorCtr="0"/>
          <a:lstStyle/>
          <a:p>
            <a:pPr marL="342900" indent="-342900" algn="ctr" fontAlgn="ctr">
              <a:spcBef>
                <a:spcPct val="20000"/>
              </a:spcBef>
            </a:pPr>
            <a:r>
              <a:rPr lang="en-US" altLang="zh-CN" sz="3200" b="1">
                <a:solidFill>
                  <a:srgbClr val="0000FF"/>
                </a:solidFill>
                <a:latin typeface="Times New Roman" panose="02020603050405020304" pitchFamily="18" charset="0"/>
                <a:ea typeface="微软雅黑"/>
              </a:rPr>
              <a:t>2H</a:t>
            </a:r>
            <a:r>
              <a:rPr lang="en-US" altLang="zh-CN" sz="3200" b="1" baseline="30000">
                <a:solidFill>
                  <a:srgbClr val="0000FF"/>
                </a:solidFill>
                <a:latin typeface="Times New Roman" panose="02020603050405020304" pitchFamily="18" charset="0"/>
                <a:ea typeface="微软雅黑"/>
              </a:rPr>
              <a:t>+</a:t>
            </a:r>
            <a:r>
              <a:rPr lang="en-US" altLang="zh-CN" sz="3200" b="1">
                <a:solidFill>
                  <a:srgbClr val="0000FF"/>
                </a:solidFill>
                <a:latin typeface="Times New Roman" panose="02020603050405020304" pitchFamily="18" charset="0"/>
                <a:ea typeface="微软雅黑"/>
              </a:rPr>
              <a:t>+2e</a:t>
            </a:r>
            <a:r>
              <a:rPr lang="zh-CN" altLang="en-US" sz="3200" b="1" baseline="30000">
                <a:solidFill>
                  <a:srgbClr val="0000FF"/>
                </a:solidFill>
                <a:latin typeface="Times New Roman" panose="02020603050405020304" pitchFamily="18" charset="0"/>
                <a:ea typeface="微软雅黑"/>
              </a:rPr>
              <a:t>－</a:t>
            </a:r>
            <a:r>
              <a:rPr lang="en-US" altLang="zh-CN" sz="3200" b="1">
                <a:solidFill>
                  <a:srgbClr val="0000FF"/>
                </a:solidFill>
                <a:latin typeface="Times New Roman" panose="02020603050405020304" pitchFamily="18" charset="0"/>
                <a:ea typeface="微软雅黑"/>
              </a:rPr>
              <a:t>=H</a:t>
            </a:r>
            <a:r>
              <a:rPr lang="en-US" altLang="zh-CN" sz="3200" b="1" baseline="-25000">
                <a:solidFill>
                  <a:srgbClr val="0000FF"/>
                </a:solidFill>
                <a:latin typeface="Times New Roman" panose="02020603050405020304" pitchFamily="18" charset="0"/>
                <a:ea typeface="微软雅黑"/>
              </a:rPr>
              <a:t>2</a:t>
            </a:r>
            <a:r>
              <a:rPr lang="en-US" altLang="zh-CN" sz="3200" b="1">
                <a:solidFill>
                  <a:srgbClr val="0000FF"/>
                </a:solidFill>
                <a:latin typeface="Times New Roman" panose="02020603050405020304" pitchFamily="18" charset="0"/>
                <a:ea typeface="微软雅黑"/>
              </a:rPr>
              <a:t>↑ </a:t>
            </a:r>
            <a:endParaRPr lang="en-US" altLang="zh-CN" sz="3200" b="1">
              <a:solidFill>
                <a:srgbClr val="0000FF"/>
              </a:solidFill>
              <a:latin typeface="Times New Roman" panose="02020603050405020304" pitchFamily="18" charset="0"/>
              <a:ea typeface="微软雅黑"/>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7" presetClass="path" presetSubtype="0" repeatCount="indefinite" accel="50000" decel="50000" fill="hold" nodeType="clickEffect">
                                  <p:stCondLst>
                                    <p:cond delay="0"/>
                                  </p:stCondLst>
                                  <p:childTnLst>
                                    <p:animMotion origin="layout" path="M 0.00244206 0.158166 L 0.00244206 -0.0943121 L 0.249788 -0.0943121 L 0.248762 0.185743" pathEditMode="relative" rAng="0" ptsTypes="FFFF">
                                      <p:cBhvr>
                                        <p:cTn id="6" dur="2000" fill="hold"/>
                                        <p:tgtEl>
                                          <p:spTgt spid="17437"/>
                                        </p:tgtEl>
                                        <p:attrNameLst>
                                          <p:attrName>ppt_x</p:attrName>
                                          <p:attrName>ppt_y</p:attrName>
                                        </p:attrNameLst>
                                      </p:cBhvr>
                                      <p:rCtr x="100" y="-100"/>
                                    </p:animMotion>
                                  </p:childTnLst>
                                </p:cTn>
                              </p:par>
                              <p:par>
                                <p:cTn id="7" presetID="56" presetClass="path" presetSubtype="0" repeatCount="indefinite" accel="50000" decel="50000" fill="hold" grpId="0" nodeType="withEffect">
                                  <p:stCondLst>
                                    <p:cond delay="0"/>
                                  </p:stCondLst>
                                  <p:childTnLst>
                                    <p:animMotion origin="layout" path="M 0.10191 -0.00394 L 3.05556E-06 1.48148E-06" pathEditMode="relative" rAng="0" ptsTypes="AA">
                                      <p:cBhvr>
                                        <p:cTn id="8" dur="2000" spd="-100000" fill="hold"/>
                                        <p:tgtEl>
                                          <p:spTgt spid="17446"/>
                                        </p:tgtEl>
                                        <p:attrNameLst>
                                          <p:attrName>ppt_x</p:attrName>
                                          <p:attrName>ppt_y</p:attrName>
                                        </p:attrNameLst>
                                      </p:cBhvr>
                                      <p:rCtr x="-5100" y="100"/>
                                    </p:animMotion>
                                  </p:childTnLst>
                                </p:cTn>
                              </p:par>
                              <p:par>
                                <p:cTn id="9" presetID="56" presetClass="path" presetSubtype="0" repeatCount="indefinite" accel="50000" decel="50000" fill="hold" grpId="0" nodeType="withEffect">
                                  <p:stCondLst>
                                    <p:cond delay="0"/>
                                  </p:stCondLst>
                                  <p:childTnLst>
                                    <p:animMotion origin="layout" path="M -0.00833 1.11111E-06 L 0.06164 0.00139" pathEditMode="relative" rAng="0" ptsTypes="AA">
                                      <p:cBhvr>
                                        <p:cTn id="10" dur="2000" fill="hold"/>
                                        <p:tgtEl>
                                          <p:spTgt spid="17447"/>
                                        </p:tgtEl>
                                        <p:attrNameLst>
                                          <p:attrName>ppt_x</p:attrName>
                                          <p:attrName>ppt_y</p:attrName>
                                        </p:attrNameLst>
                                      </p:cBhvr>
                                      <p:rCtr x="3400" y="0"/>
                                    </p:animMotion>
                                  </p:childTnLst>
                                </p:cTn>
                              </p:par>
                              <p:par>
                                <p:cTn id="11" presetID="56" presetClass="path" presetSubtype="0" repeatCount="indefinite" accel="50000" decel="50000" fill="hold" grpId="0" nodeType="withEffect">
                                  <p:stCondLst>
                                    <p:cond delay="0"/>
                                  </p:stCondLst>
                                  <p:childTnLst>
                                    <p:animMotion origin="layout" path="M -0.00677 -0.00185 L 0.06146 -0.00371" pathEditMode="relative" rAng="0" ptsTypes="AA">
                                      <p:cBhvr>
                                        <p:cTn id="12" dur="2000" fill="hold"/>
                                        <p:tgtEl>
                                          <p:spTgt spid="17449"/>
                                        </p:tgtEl>
                                        <p:attrNameLst>
                                          <p:attrName>ppt_x</p:attrName>
                                          <p:attrName>ppt_y</p:attrName>
                                        </p:attrNameLst>
                                      </p:cBhvr>
                                      <p:rCtr x="3400" y="0"/>
                                    </p:animMotion>
                                  </p:childTnLst>
                                </p:cTn>
                              </p:par>
                              <p:par>
                                <p:cTn id="13" presetID="35" presetClass="path" presetSubtype="0" repeatCount="indefinite" accel="50000" decel="50000" fill="hold" grpId="0" nodeType="withEffect">
                                  <p:stCondLst>
                                    <p:cond delay="0"/>
                                  </p:stCondLst>
                                  <p:childTnLst>
                                    <p:animMotion origin="layout" path="M -3.61111E-06 0.00185 L -0.09444 2.83237E-06" pathEditMode="relative" rAng="0" ptsTypes="AA">
                                      <p:cBhvr>
                                        <p:cTn id="14" dur="2000" fill="hold"/>
                                        <p:tgtEl>
                                          <p:spTgt spid="17468"/>
                                        </p:tgtEl>
                                        <p:attrNameLst>
                                          <p:attrName>ppt_x</p:attrName>
                                          <p:attrName>ppt_y</p:attrName>
                                        </p:attrNameLst>
                                      </p:cBhvr>
                                      <p:rCtr x="-4700" y="0"/>
                                    </p:animMotion>
                                  </p:childTnLst>
                                </p:cTn>
                              </p:par>
                            </p:childTnLst>
                          </p:cTn>
                        </p:par>
                        <p:par>
                          <p:cTn id="15" fill="hold" nodeType="afterGroup">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7448"/>
                                        </p:tgtEl>
                                        <p:attrNameLst>
                                          <p:attrName>style.visibility</p:attrName>
                                        </p:attrNameLst>
                                      </p:cBhvr>
                                      <p:to>
                                        <p:strVal val="visible"/>
                                      </p:to>
                                    </p:set>
                                  </p:childTnLst>
                                </p:cTn>
                              </p:par>
                              <p:par>
                                <p:cTn id="18" presetID="64" presetClass="path" presetSubtype="0" repeatCount="indefinite" accel="50000" decel="50000" fill="hold" grpId="1" nodeType="withEffect">
                                  <p:stCondLst>
                                    <p:cond delay="0"/>
                                  </p:stCondLst>
                                  <p:childTnLst>
                                    <p:animMotion origin="layout" path="M -5.55556E-07 -4.33526E-06 L -5.55556E-07 -0.1778" pathEditMode="relative" rAng="0" ptsTypes="AA">
                                      <p:cBhvr>
                                        <p:cTn id="19" dur="2000" fill="hold"/>
                                        <p:tgtEl>
                                          <p:spTgt spid="17448"/>
                                        </p:tgtEl>
                                        <p:attrNameLst>
                                          <p:attrName>ppt_x</p:attrName>
                                          <p:attrName>ppt_y</p:attrName>
                                        </p:attrNameLst>
                                      </p:cBhvr>
                                      <p:rCtr x="0" y="-8900"/>
                                    </p:animMotion>
                                  </p:childTnLst>
                                </p:cTn>
                              </p:par>
                            </p:childTnLst>
                          </p:cTn>
                        </p:par>
                        <p:par>
                          <p:cTn id="20" fill="hold" nodeType="afterGroup">
                            <p:stCondLst>
                              <p:cond delay="4000"/>
                            </p:stCondLst>
                            <p:childTnLst>
                              <p:par>
                                <p:cTn id="21" presetID="1" presetClass="entr" presetSubtype="0" fill="hold" grpId="0" nodeType="afterEffect">
                                  <p:stCondLst>
                                    <p:cond delay="500"/>
                                  </p:stCondLst>
                                  <p:childTnLst>
                                    <p:set>
                                      <p:cBhvr>
                                        <p:cTn id="22" dur="1" fill="hold">
                                          <p:stCondLst>
                                            <p:cond delay="0"/>
                                          </p:stCondLst>
                                        </p:cTn>
                                        <p:tgtEl>
                                          <p:spTgt spid="17450"/>
                                        </p:tgtEl>
                                        <p:attrNameLst>
                                          <p:attrName>style.visibility</p:attrName>
                                        </p:attrNameLst>
                                      </p:cBhvr>
                                      <p:to>
                                        <p:strVal val="visible"/>
                                      </p:to>
                                    </p:set>
                                  </p:childTnLst>
                                </p:cTn>
                              </p:par>
                              <p:par>
                                <p:cTn id="23" presetID="64" presetClass="path" presetSubtype="0" repeatCount="indefinite" accel="50000" decel="50000" fill="hold" grpId="1" nodeType="withEffect">
                                  <p:stCondLst>
                                    <p:cond delay="500"/>
                                  </p:stCondLst>
                                  <p:childTnLst>
                                    <p:animMotion origin="layout" path="M -5.55556E-07 -4.33526E-06 L -5.55556E-07 -0.1778" pathEditMode="relative" rAng="0" ptsTypes="AA">
                                      <p:cBhvr>
                                        <p:cTn id="24" dur="2000" fill="hold"/>
                                        <p:tgtEl>
                                          <p:spTgt spid="17450"/>
                                        </p:tgtEl>
                                        <p:attrNameLst>
                                          <p:attrName>ppt_x</p:attrName>
                                          <p:attrName>ppt_y</p:attrName>
                                        </p:attrNameLst>
                                      </p:cBhvr>
                                      <p:rCtr x="0" y="-8900"/>
                                    </p:animMotion>
                                  </p:childTnLst>
                                </p:cTn>
                              </p:par>
                            </p:childTnLst>
                          </p:cTn>
                        </p:par>
                        <p:par>
                          <p:cTn id="25" fill="hold" nodeType="afterGroup">
                            <p:stCondLst>
                              <p:cond delay="6500"/>
                            </p:stCondLst>
                            <p:childTnLst>
                              <p:par>
                                <p:cTn id="26" presetID="7" presetClass="path" presetSubtype="0" repeatCount="indefinite" accel="50000" decel="50000" fill="hold" nodeType="afterEffect">
                                  <p:stCondLst>
                                    <p:cond delay="0"/>
                                  </p:stCondLst>
                                  <p:childTnLst>
                                    <p:animMotion origin="layout" path="M 0.00243346 0.15596 L 0.00243346 -0.0943722 L 0.250717 -0.0943722 L 0.249686 0.183165" pathEditMode="relative" rAng="0" ptsTypes="FFFF">
                                      <p:cBhvr>
                                        <p:cTn id="27" dur="2000" fill="hold"/>
                                        <p:tgtEl>
                                          <p:spTgt spid="17440"/>
                                        </p:tgtEl>
                                        <p:attrNameLst>
                                          <p:attrName>ppt_x</p:attrName>
                                          <p:attrName>ppt_y</p:attrName>
                                        </p:attrNameLst>
                                      </p:cBhvr>
                                      <p:rCtr x="100" y="-100"/>
                                    </p:animMotion>
                                  </p:childTnLst>
                                </p:cTn>
                              </p:par>
                            </p:childTnLst>
                          </p:cTn>
                        </p:par>
                        <p:par>
                          <p:cTn id="28" fill="hold" nodeType="afterGroup">
                            <p:stCondLst>
                              <p:cond delay="8500"/>
                            </p:stCondLst>
                            <p:childTnLst>
                              <p:par>
                                <p:cTn id="29" presetID="1" presetClass="entr" presetSubtype="0" fill="hold" grpId="0" nodeType="afterEffect">
                                  <p:stCondLst>
                                    <p:cond delay="500"/>
                                  </p:stCondLst>
                                  <p:childTnLst>
                                    <p:set>
                                      <p:cBhvr>
                                        <p:cTn id="30" dur="1" fill="hold">
                                          <p:stCondLst>
                                            <p:cond delay="0"/>
                                          </p:stCondLst>
                                        </p:cTn>
                                        <p:tgtEl>
                                          <p:spTgt spid="17451"/>
                                        </p:tgtEl>
                                        <p:attrNameLst>
                                          <p:attrName>style.visibility</p:attrName>
                                        </p:attrNameLst>
                                      </p:cBhvr>
                                      <p:to>
                                        <p:strVal val="visible"/>
                                      </p:to>
                                    </p:set>
                                  </p:childTnLst>
                                </p:cTn>
                              </p:par>
                              <p:par>
                                <p:cTn id="31" presetID="64" presetClass="path" presetSubtype="0" repeatCount="indefinite" accel="50000" decel="50000" fill="hold" grpId="1" nodeType="withEffect">
                                  <p:stCondLst>
                                    <p:cond delay="500"/>
                                  </p:stCondLst>
                                  <p:childTnLst>
                                    <p:animMotion origin="layout" path="M -5.55556E-07 -4.33526E-06 L -5.55556E-07 -0.1778" pathEditMode="relative" rAng="0" ptsTypes="AA">
                                      <p:cBhvr>
                                        <p:cTn id="32" dur="2000" fill="hold"/>
                                        <p:tgtEl>
                                          <p:spTgt spid="17451"/>
                                        </p:tgtEl>
                                        <p:attrNameLst>
                                          <p:attrName>ppt_x</p:attrName>
                                          <p:attrName>ppt_y</p:attrName>
                                        </p:attrNameLst>
                                      </p:cBhvr>
                                      <p:rCtr x="0" y="-8900"/>
                                    </p:animMotion>
                                  </p:childTnLst>
                                </p:cTn>
                              </p:par>
                            </p:childTnLst>
                          </p:cTn>
                        </p:par>
                        <p:par>
                          <p:cTn id="33" fill="hold" nodeType="afterGroup">
                            <p:stCondLst>
                              <p:cond delay="11000"/>
                            </p:stCondLst>
                            <p:childTnLst>
                              <p:par>
                                <p:cTn id="34" presetID="7" presetClass="path" presetSubtype="0" repeatCount="indefinite" accel="50000" decel="50000" fill="hold" nodeType="afterEffect">
                                  <p:stCondLst>
                                    <p:cond delay="0"/>
                                  </p:stCondLst>
                                  <p:childTnLst>
                                    <p:animMotion origin="layout" path="M 0.00241342 0.142721 L 0.00241342 -0.094332 L 0.251739 -0.094332 L 0.250704 0.168483" pathEditMode="relative" rAng="0" ptsTypes="FFFF">
                                      <p:cBhvr>
                                        <p:cTn id="35" dur="2000" fill="hold"/>
                                        <p:tgtEl>
                                          <p:spTgt spid="17443"/>
                                        </p:tgtEl>
                                        <p:attrNameLst>
                                          <p:attrName>ppt_x</p:attrName>
                                          <p:attrName>ppt_y</p:attrName>
                                        </p:attrNameLst>
                                      </p:cBhvr>
                                      <p:rCtr x="100" y="-100"/>
                                    </p:animMotion>
                                  </p:childTnLst>
                                </p:cTn>
                              </p:par>
                            </p:childTnLst>
                          </p:cTn>
                        </p:par>
                      </p:childTnLst>
                    </p:cTn>
                  </p:par>
                  <p:par>
                    <p:cTn id="36" fill="hold" nodeType="clickPar">
                      <p:stCondLst>
                        <p:cond delay="indefinite"/>
                      </p:stCondLst>
                      <p:childTnLst>
                        <p:par>
                          <p:cTn id="37" fill="hold" nodeType="after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456"/>
                                        </p:tgtEl>
                                        <p:attrNameLst>
                                          <p:attrName>style.visibility</p:attrName>
                                        </p:attrNameLst>
                                      </p:cBhvr>
                                      <p:to>
                                        <p:strVal val="visible"/>
                                      </p:to>
                                    </p:set>
                                    <p:animEffect transition="in" filter="wipe(left)">
                                      <p:cBhvr>
                                        <p:cTn id="40" dur="500"/>
                                        <p:tgtEl>
                                          <p:spTgt spid="17456"/>
                                        </p:tgtEl>
                                      </p:cBhvr>
                                    </p:animEffect>
                                  </p:childTnLst>
                                </p:cTn>
                              </p:par>
                            </p:childTnLst>
                          </p:cTn>
                        </p:par>
                      </p:childTnLst>
                    </p:cTn>
                  </p:par>
                  <p:par>
                    <p:cTn id="41" fill="hold" nodeType="clickPar">
                      <p:stCondLst>
                        <p:cond delay="indefinite"/>
                      </p:stCondLst>
                      <p:childTnLst>
                        <p:par>
                          <p:cTn id="42" fill="hold" nodeType="after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452"/>
                                        </p:tgtEl>
                                        <p:attrNameLst>
                                          <p:attrName>style.visibility</p:attrName>
                                        </p:attrNameLst>
                                      </p:cBhvr>
                                      <p:to>
                                        <p:strVal val="visible"/>
                                      </p:to>
                                    </p:set>
                                    <p:animEffect transition="in" filter="wipe(left)">
                                      <p:cBhvr>
                                        <p:cTn id="45" dur="500"/>
                                        <p:tgtEl>
                                          <p:spTgt spid="17452"/>
                                        </p:tgtEl>
                                      </p:cBhvr>
                                    </p:animEffect>
                                  </p:childTnLst>
                                </p:cTn>
                              </p:par>
                            </p:childTnLst>
                          </p:cTn>
                        </p:par>
                      </p:childTnLst>
                    </p:cTn>
                  </p:par>
                  <p:par>
                    <p:cTn id="46" fill="hold" nodeType="clickPar">
                      <p:stCondLst>
                        <p:cond delay="indefinite"/>
                      </p:stCondLst>
                      <p:childTnLst>
                        <p:par>
                          <p:cTn id="47" fill="hold" nodeType="after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452">
                                            <p:txEl>
                                              <p:pRg st="0" end="0"/>
                                            </p:txEl>
                                          </p:spTgt>
                                        </p:tgtEl>
                                        <p:attrNameLst>
                                          <p:attrName>style.visibility</p:attrName>
                                        </p:attrNameLst>
                                      </p:cBhvr>
                                      <p:to>
                                        <p:strVal val="visible"/>
                                      </p:to>
                                    </p:set>
                                    <p:animEffect transition="in" filter="wipe(left)">
                                      <p:cBhvr>
                                        <p:cTn id="50" dur="500"/>
                                        <p:tgtEl>
                                          <p:spTgt spid="17452">
                                            <p:txEl>
                                              <p:pRg st="0" end="0"/>
                                            </p:txEl>
                                          </p:spTgt>
                                        </p:tgtEl>
                                      </p:cBhvr>
                                    </p:animEffect>
                                  </p:childTnLst>
                                </p:cTn>
                              </p:par>
                            </p:childTnLst>
                          </p:cTn>
                        </p:par>
                      </p:childTnLst>
                    </p:cTn>
                  </p:par>
                  <p:par>
                    <p:cTn id="51" fill="hold" nodeType="clickPar">
                      <p:stCondLst>
                        <p:cond delay="indefinite"/>
                      </p:stCondLst>
                      <p:childTnLst>
                        <p:par>
                          <p:cTn id="52" fill="hold" nodeType="after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454"/>
                                        </p:tgtEl>
                                        <p:attrNameLst>
                                          <p:attrName>style.visibility</p:attrName>
                                        </p:attrNameLst>
                                      </p:cBhvr>
                                      <p:to>
                                        <p:strVal val="visible"/>
                                      </p:to>
                                    </p:set>
                                    <p:animEffect transition="in" filter="wipe(left)">
                                      <p:cBhvr>
                                        <p:cTn id="55" dur="500"/>
                                        <p:tgtEl>
                                          <p:spTgt spid="17454"/>
                                        </p:tgtEl>
                                      </p:cBhvr>
                                    </p:animEffect>
                                  </p:childTnLst>
                                </p:cTn>
                              </p:par>
                            </p:childTnLst>
                          </p:cTn>
                        </p:par>
                      </p:childTnLst>
                    </p:cTn>
                  </p:par>
                  <p:par>
                    <p:cTn id="56" fill="hold" nodeType="clickPar">
                      <p:stCondLst>
                        <p:cond delay="indefinite"/>
                      </p:stCondLst>
                      <p:childTnLst>
                        <p:par>
                          <p:cTn id="57" fill="hold" nodeType="after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7473"/>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after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7457"/>
                                        </p:tgtEl>
                                        <p:attrNameLst>
                                          <p:attrName>style.visibility</p:attrName>
                                        </p:attrNameLst>
                                      </p:cBhvr>
                                      <p:to>
                                        <p:strVal val="visible"/>
                                      </p:to>
                                    </p:set>
                                    <p:animEffect transition="in" filter="wipe(left)">
                                      <p:cBhvr>
                                        <p:cTn id="64" dur="500"/>
                                        <p:tgtEl>
                                          <p:spTgt spid="17457"/>
                                        </p:tgtEl>
                                      </p:cBhvr>
                                    </p:animEffect>
                                  </p:childTnLst>
                                </p:cTn>
                              </p:par>
                            </p:childTnLst>
                          </p:cTn>
                        </p:par>
                      </p:childTnLst>
                    </p:cTn>
                  </p:par>
                  <p:par>
                    <p:cTn id="65" fill="hold" nodeType="clickPar">
                      <p:stCondLst>
                        <p:cond delay="indefinite"/>
                      </p:stCondLst>
                      <p:childTnLst>
                        <p:par>
                          <p:cTn id="66" fill="hold" nodeType="after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453"/>
                                        </p:tgtEl>
                                        <p:attrNameLst>
                                          <p:attrName>style.visibility</p:attrName>
                                        </p:attrNameLst>
                                      </p:cBhvr>
                                      <p:to>
                                        <p:strVal val="visible"/>
                                      </p:to>
                                    </p:set>
                                    <p:animEffect transition="in" filter="wipe(left)">
                                      <p:cBhvr>
                                        <p:cTn id="69" dur="500"/>
                                        <p:tgtEl>
                                          <p:spTgt spid="17453"/>
                                        </p:tgtEl>
                                      </p:cBhvr>
                                    </p:animEffect>
                                  </p:childTnLst>
                                </p:cTn>
                              </p:par>
                            </p:childTnLst>
                          </p:cTn>
                        </p:par>
                      </p:childTnLst>
                    </p:cTn>
                  </p:par>
                  <p:par>
                    <p:cTn id="70" fill="hold" nodeType="clickPar">
                      <p:stCondLst>
                        <p:cond delay="indefinite"/>
                      </p:stCondLst>
                      <p:childTnLst>
                        <p:par>
                          <p:cTn id="71" fill="hold" nodeType="after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7455"/>
                                        </p:tgtEl>
                                        <p:attrNameLst>
                                          <p:attrName>style.visibility</p:attrName>
                                        </p:attrNameLst>
                                      </p:cBhvr>
                                      <p:to>
                                        <p:strVal val="visible"/>
                                      </p:to>
                                    </p:set>
                                    <p:animEffect transition="in" filter="wipe(left)">
                                      <p:cBhvr>
                                        <p:cTn id="74" dur="500"/>
                                        <p:tgtEl>
                                          <p:spTgt spid="17455"/>
                                        </p:tgtEl>
                                      </p:cBhvr>
                                    </p:animEffect>
                                  </p:childTnLst>
                                </p:cTn>
                              </p:par>
                            </p:childTnLst>
                          </p:cTn>
                        </p:par>
                      </p:childTnLst>
                    </p:cTn>
                  </p:par>
                  <p:par>
                    <p:cTn id="75" fill="hold" nodeType="clickPar">
                      <p:stCondLst>
                        <p:cond delay="indefinite"/>
                      </p:stCondLst>
                      <p:childTnLst>
                        <p:par>
                          <p:cTn id="76" fill="hold" nodeType="after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474"/>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after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7460"/>
                                        </p:tgtEl>
                                        <p:attrNameLst>
                                          <p:attrName>style.visibility</p:attrName>
                                        </p:attrNameLst>
                                      </p:cBhvr>
                                      <p:to>
                                        <p:strVal val="visible"/>
                                      </p:to>
                                    </p:set>
                                    <p:animEffect transition="in" filter="wipe(left)">
                                      <p:cBhvr>
                                        <p:cTn id="83" dur="500"/>
                                        <p:tgtEl>
                                          <p:spTgt spid="17460"/>
                                        </p:tgtEl>
                                      </p:cBhvr>
                                    </p:animEffect>
                                  </p:childTnLst>
                                </p:cTn>
                              </p:par>
                            </p:childTnLst>
                          </p:cTn>
                        </p:par>
                        <p:par>
                          <p:cTn id="84" fill="hold" nodeType="afterGroup">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17463"/>
                                        </p:tgtEl>
                                        <p:attrNameLst>
                                          <p:attrName>style.visibility</p:attrName>
                                        </p:attrNameLst>
                                      </p:cBhvr>
                                      <p:to>
                                        <p:strVal val="visible"/>
                                      </p:to>
                                    </p:set>
                                    <p:animEffect transition="in" filter="wipe(left)">
                                      <p:cBhvr>
                                        <p:cTn id="87" dur="500"/>
                                        <p:tgtEl>
                                          <p:spTgt spid="17463"/>
                                        </p:tgtEl>
                                      </p:cBhvr>
                                    </p:animEffect>
                                  </p:childTnLst>
                                </p:cTn>
                              </p:par>
                            </p:childTnLst>
                          </p:cTn>
                        </p:par>
                      </p:childTnLst>
                    </p:cTn>
                  </p:par>
                  <p:par>
                    <p:cTn id="88" fill="hold" nodeType="clickPar">
                      <p:stCondLst>
                        <p:cond delay="indefinite"/>
                      </p:stCondLst>
                      <p:childTnLst>
                        <p:par>
                          <p:cTn id="89" fill="hold" nodeType="afterGroup">
                            <p:stCondLst>
                              <p:cond delay="0"/>
                            </p:stCondLst>
                            <p:childTnLst>
                              <p:par>
                                <p:cTn id="90" presetID="12" presetClass="entr" presetSubtype="2" repeatCount="indefinite" fill="hold" grpId="0" nodeType="clickEffect">
                                  <p:stCondLst>
                                    <p:cond delay="0"/>
                                  </p:stCondLst>
                                  <p:childTnLst>
                                    <p:set>
                                      <p:cBhvr>
                                        <p:cTn id="91" dur="1" fill="hold">
                                          <p:stCondLst>
                                            <p:cond delay="0"/>
                                          </p:stCondLst>
                                        </p:cTn>
                                        <p:tgtEl>
                                          <p:spTgt spid="17466"/>
                                        </p:tgtEl>
                                        <p:attrNameLst>
                                          <p:attrName>style.visibility</p:attrName>
                                        </p:attrNameLst>
                                      </p:cBhvr>
                                      <p:to>
                                        <p:strVal val="visible"/>
                                      </p:to>
                                    </p:set>
                                    <p:animEffect transition="in" filter="slide(fromRight)">
                                      <p:cBhvr>
                                        <p:cTn id="92" dur="500"/>
                                        <p:tgtEl>
                                          <p:spTgt spid="17466"/>
                                        </p:tgtEl>
                                      </p:cBhvr>
                                    </p:animEffect>
                                  </p:childTnLst>
                                </p:cTn>
                              </p:par>
                            </p:childTnLst>
                          </p:cTn>
                        </p:par>
                      </p:childTnLst>
                    </p:cTn>
                  </p:par>
                  <p:par>
                    <p:cTn id="93" fill="hold" nodeType="clickPar">
                      <p:stCondLst>
                        <p:cond delay="indefinite"/>
                      </p:stCondLst>
                      <p:childTnLst>
                        <p:par>
                          <p:cTn id="94" fill="hold" nodeType="afterGroup">
                            <p:stCondLst>
                              <p:cond delay="0"/>
                            </p:stCondLst>
                            <p:childTnLst>
                              <p:par>
                                <p:cTn id="95" presetID="12" presetClass="entr" presetSubtype="8" repeatCount="indefinite" fill="hold" grpId="0" nodeType="clickEffect">
                                  <p:stCondLst>
                                    <p:cond delay="0"/>
                                  </p:stCondLst>
                                  <p:childTnLst>
                                    <p:set>
                                      <p:cBhvr>
                                        <p:cTn id="96" dur="1" fill="hold">
                                          <p:stCondLst>
                                            <p:cond delay="0"/>
                                          </p:stCondLst>
                                        </p:cTn>
                                        <p:tgtEl>
                                          <p:spTgt spid="17464"/>
                                        </p:tgtEl>
                                        <p:attrNameLst>
                                          <p:attrName>style.visibility</p:attrName>
                                        </p:attrNameLst>
                                      </p:cBhvr>
                                      <p:to>
                                        <p:strVal val="visible"/>
                                      </p:to>
                                    </p:set>
                                    <p:animEffect transition="in" filter="slide(fromLeft)">
                                      <p:cBhvr>
                                        <p:cTn id="97" dur="500"/>
                                        <p:tgtEl>
                                          <p:spTgt spid="17464"/>
                                        </p:tgtEl>
                                      </p:cBhvr>
                                    </p:animEffect>
                                  </p:childTnLst>
                                </p:cTn>
                              </p:par>
                            </p:childTnLst>
                          </p:cTn>
                        </p:par>
                      </p:childTnLst>
                    </p:cTn>
                  </p:par>
                  <p:par>
                    <p:cTn id="98" fill="hold" nodeType="clickPar">
                      <p:stCondLst>
                        <p:cond delay="indefinite"/>
                      </p:stCondLst>
                      <p:childTnLst>
                        <p:par>
                          <p:cTn id="99" fill="hold" nodeType="afterGroup">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9276"/>
                                        </p:tgtEl>
                                        <p:attrNameLst>
                                          <p:attrName>style.visibility</p:attrName>
                                        </p:attrNameLst>
                                      </p:cBhvr>
                                      <p:to>
                                        <p:strVal val="visible"/>
                                      </p:to>
                                    </p:set>
                                    <p:animEffect transition="in" filter="wipe(down)">
                                      <p:cBhvr>
                                        <p:cTn id="102" dur="500"/>
                                        <p:tgtEl>
                                          <p:spTgt spid="9276"/>
                                        </p:tgtEl>
                                      </p:cBhvr>
                                    </p:animEffect>
                                  </p:childTnLst>
                                </p:cTn>
                              </p:par>
                            </p:childTnLst>
                          </p:cTn>
                        </p:par>
                      </p:childTnLst>
                    </p:cTn>
                  </p:par>
                  <p:par>
                    <p:cTn id="103" fill="hold" nodeType="clickPar">
                      <p:stCondLst>
                        <p:cond delay="indefinite"/>
                      </p:stCondLst>
                      <p:childTnLst>
                        <p:par>
                          <p:cTn id="104" fill="hold" nodeType="after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376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376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3770"/>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afterGroup">
                            <p:stCondLst>
                              <p:cond delay="0"/>
                            </p:stCondLst>
                            <p:childTnLst>
                              <p:par>
                                <p:cTn id="113" presetID="2" presetClass="entr" presetSubtype="4" fill="hold" grpId="2" nodeType="click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p:cTn id="115" dur="500" fill="hold"/>
                                        <p:tgtEl>
                                          <p:spTgt spid="13"/>
                                        </p:tgtEl>
                                        <p:attrNameLst>
                                          <p:attrName>ppt_x</p:attrName>
                                        </p:attrNameLst>
                                      </p:cBhvr>
                                      <p:tavLst>
                                        <p:tav tm="0">
                                          <p:val>
                                            <p:strVal val="#ppt_x"/>
                                          </p:val>
                                        </p:tav>
                                        <p:tav tm="100000">
                                          <p:val>
                                            <p:strVal val="#ppt_x"/>
                                          </p:val>
                                        </p:tav>
                                      </p:tavLst>
                                    </p:anim>
                                    <p:anim calcmode="lin" valueType="num">
                                      <p:cBhvr>
                                        <p:cTn id="116" dur="500" fill="hold"/>
                                        <p:tgtEl>
                                          <p:spTgt spid="1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
                                        </p:tgtEl>
                                        <p:attrNameLst>
                                          <p:attrName>style.visibility</p:attrName>
                                        </p:attrNameLst>
                                      </p:cBhvr>
                                      <p:to>
                                        <p:strVal val="visible"/>
                                      </p:to>
                                    </p:set>
                                    <p:anim calcmode="lin" valueType="num">
                                      <p:cBhvr>
                                        <p:cTn id="119" dur="500" fill="hold"/>
                                        <p:tgtEl>
                                          <p:spTgt spid="14"/>
                                        </p:tgtEl>
                                        <p:attrNameLst>
                                          <p:attrName>ppt_x</p:attrName>
                                        </p:attrNameLst>
                                      </p:cBhvr>
                                      <p:tavLst>
                                        <p:tav tm="0">
                                          <p:val>
                                            <p:strVal val="#ppt_x"/>
                                          </p:val>
                                        </p:tav>
                                        <p:tav tm="100000">
                                          <p:val>
                                            <p:strVal val="#ppt_x"/>
                                          </p:val>
                                        </p:tav>
                                      </p:tavLst>
                                    </p:anim>
                                    <p:anim calcmode="lin" valueType="num">
                                      <p:cBhvr>
                                        <p:cTn id="1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afterGroup">
                            <p:stCondLst>
                              <p:cond delay="0"/>
                            </p:stCondLst>
                            <p:childTnLst>
                              <p:par>
                                <p:cTn id="123" presetID="2" presetClass="entr" presetSubtype="8" fill="hold" nodeType="clickEffect">
                                  <p:stCondLst>
                                    <p:cond delay="0"/>
                                  </p:stCondLst>
                                  <p:childTnLst>
                                    <p:set>
                                      <p:cBhvr>
                                        <p:cTn id="124" dur="1" fill="hold">
                                          <p:stCondLst>
                                            <p:cond delay="0"/>
                                          </p:stCondLst>
                                        </p:cTn>
                                        <p:tgtEl>
                                          <p:spTgt spid="4"/>
                                        </p:tgtEl>
                                        <p:attrNameLst>
                                          <p:attrName>style.visibility</p:attrName>
                                        </p:attrNameLst>
                                      </p:cBhvr>
                                      <p:to>
                                        <p:strVal val="visible"/>
                                      </p:to>
                                    </p:set>
                                    <p:anim calcmode="lin" valueType="num">
                                      <p:cBhvr>
                                        <p:cTn id="125" dur="500" fill="hold"/>
                                        <p:tgtEl>
                                          <p:spTgt spid="4"/>
                                        </p:tgtEl>
                                        <p:attrNameLst>
                                          <p:attrName>ppt_x</p:attrName>
                                        </p:attrNameLst>
                                      </p:cBhvr>
                                      <p:tavLst>
                                        <p:tav tm="0">
                                          <p:val>
                                            <p:strVal val="0-#ppt_w/2"/>
                                          </p:val>
                                        </p:tav>
                                        <p:tav tm="100000">
                                          <p:val>
                                            <p:strVal val="#ppt_x"/>
                                          </p:val>
                                        </p:tav>
                                      </p:tavLst>
                                    </p:anim>
                                    <p:anim calcmode="lin" valueType="num">
                                      <p:cBhvr>
                                        <p:cTn id="1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27" fill="hold" nodeType="clickPar">
                      <p:stCondLst>
                        <p:cond delay="indefinite"/>
                      </p:stCondLst>
                      <p:childTnLst>
                        <p:par>
                          <p:cTn id="128" fill="hold" nodeType="afterGroup">
                            <p:stCondLst>
                              <p:cond delay="0"/>
                            </p:stCondLst>
                            <p:childTnLst>
                              <p:par>
                                <p:cTn id="129" presetID="2" presetClass="entr" presetSubtype="8" fill="hold" nodeType="clickEffect">
                                  <p:stCondLst>
                                    <p:cond delay="0"/>
                                  </p:stCondLst>
                                  <p:childTnLst>
                                    <p:set>
                                      <p:cBhvr>
                                        <p:cTn id="130" dur="1" fill="hold">
                                          <p:stCondLst>
                                            <p:cond delay="0"/>
                                          </p:stCondLst>
                                        </p:cTn>
                                        <p:tgtEl>
                                          <p:spTgt spid="9"/>
                                        </p:tgtEl>
                                        <p:attrNameLst>
                                          <p:attrName>style.visibility</p:attrName>
                                        </p:attrNameLst>
                                      </p:cBhvr>
                                      <p:to>
                                        <p:strVal val="visible"/>
                                      </p:to>
                                    </p:set>
                                    <p:anim calcmode="lin" valueType="num">
                                      <p:cBhvr>
                                        <p:cTn id="131" dur="500" fill="hold"/>
                                        <p:tgtEl>
                                          <p:spTgt spid="9"/>
                                        </p:tgtEl>
                                        <p:attrNameLst>
                                          <p:attrName>ppt_x</p:attrName>
                                        </p:attrNameLst>
                                      </p:cBhvr>
                                      <p:tavLst>
                                        <p:tav tm="0">
                                          <p:val>
                                            <p:strVal val="0-#ppt_w/2"/>
                                          </p:val>
                                        </p:tav>
                                        <p:tav tm="100000">
                                          <p:val>
                                            <p:strVal val="#ppt_x"/>
                                          </p:val>
                                        </p:tav>
                                      </p:tavLst>
                                    </p:anim>
                                    <p:anim calcmode="lin" valueType="num">
                                      <p:cBhvr>
                                        <p:cTn id="1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3" fill="hold" nodeType="clickPar">
                      <p:stCondLst>
                        <p:cond delay="indefinite"/>
                      </p:stCondLst>
                      <p:childTnLst>
                        <p:par>
                          <p:cTn id="134" fill="hold" nodeType="afterGroup">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7376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377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3772"/>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afterGroup">
                            <p:stCondLst>
                              <p:cond delay="0"/>
                            </p:stCondLst>
                            <p:childTnLst>
                              <p:par>
                                <p:cTn id="143" presetID="16" presetClass="entr" presetSubtype="21" fill="hold" grpId="0" nodeType="clickEffect">
                                  <p:stCondLst>
                                    <p:cond delay="0"/>
                                  </p:stCondLst>
                                  <p:childTnLst>
                                    <p:set>
                                      <p:cBhvr>
                                        <p:cTn id="144" dur="1" fill="hold">
                                          <p:stCondLst>
                                            <p:cond delay="0"/>
                                          </p:stCondLst>
                                        </p:cTn>
                                        <p:tgtEl>
                                          <p:spTgt spid="15"/>
                                        </p:tgtEl>
                                        <p:attrNameLst>
                                          <p:attrName>style.visibility</p:attrName>
                                        </p:attrNameLst>
                                      </p:cBhvr>
                                      <p:to>
                                        <p:strVal val="visible"/>
                                      </p:to>
                                    </p:set>
                                    <p:animEffect transition="in" filter="barn(inVertical)">
                                      <p:cBhvr>
                                        <p:cTn id="145" dur="500"/>
                                        <p:tgtEl>
                                          <p:spTgt spid="15"/>
                                        </p:tgtEl>
                                      </p:cBhvr>
                                    </p:animEffect>
                                  </p:childTnLst>
                                </p:cTn>
                              </p:par>
                            </p:childTnLst>
                          </p:cTn>
                        </p:par>
                      </p:childTnLst>
                    </p:cTn>
                  </p:par>
                  <p:par>
                    <p:cTn id="146" fill="hold" nodeType="clickPar">
                      <p:stCondLst>
                        <p:cond delay="indefinite"/>
                      </p:stCondLst>
                      <p:childTnLst>
                        <p:par>
                          <p:cTn id="147" fill="hold" nodeType="afterGroup">
                            <p:stCondLst>
                              <p:cond delay="0"/>
                            </p:stCondLst>
                            <p:childTnLst>
                              <p:par>
                                <p:cTn id="148" presetID="2" presetClass="entr" presetSubtype="4" fill="hold" nodeType="clickEffect">
                                  <p:stCondLst>
                                    <p:cond delay="0"/>
                                  </p:stCondLst>
                                  <p:childTnLst>
                                    <p:set>
                                      <p:cBhvr>
                                        <p:cTn id="149" dur="1" fill="hold">
                                          <p:stCondLst>
                                            <p:cond delay="0"/>
                                          </p:stCondLst>
                                        </p:cTn>
                                        <p:tgtEl>
                                          <p:spTgt spid="16"/>
                                        </p:tgtEl>
                                        <p:attrNameLst>
                                          <p:attrName>style.visibility</p:attrName>
                                        </p:attrNameLst>
                                      </p:cBhvr>
                                      <p:to>
                                        <p:strVal val="visible"/>
                                      </p:to>
                                    </p:set>
                                    <p:anim calcmode="lin" valueType="num">
                                      <p:cBhvr>
                                        <p:cTn id="150" dur="500" fill="hold"/>
                                        <p:tgtEl>
                                          <p:spTgt spid="16"/>
                                        </p:tgtEl>
                                        <p:attrNameLst>
                                          <p:attrName>ppt_x</p:attrName>
                                        </p:attrNameLst>
                                      </p:cBhvr>
                                      <p:tavLst>
                                        <p:tav tm="0">
                                          <p:val>
                                            <p:strVal val="#ppt_x"/>
                                          </p:val>
                                        </p:tav>
                                        <p:tav tm="100000">
                                          <p:val>
                                            <p:strVal val="#ppt_x"/>
                                          </p:val>
                                        </p:tav>
                                      </p:tavLst>
                                    </p:anim>
                                    <p:anim calcmode="lin" valueType="num">
                                      <p:cBhvr>
                                        <p:cTn id="1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6" grpId="0"/>
      <p:bldP spid="17447" grpId="0"/>
      <p:bldP spid="17448" grpId="0"/>
      <p:bldP spid="17448" grpId="1"/>
      <p:bldP spid="17449" grpId="0"/>
      <p:bldP spid="17450" grpId="0"/>
      <p:bldP spid="17450" grpId="1"/>
      <p:bldP spid="17451" grpId="0"/>
      <p:bldP spid="17451" grpId="1"/>
      <p:bldP spid="17453" grpId="0"/>
      <p:bldP spid="17454" grpId="0"/>
      <p:bldP spid="17455" grpId="0"/>
      <p:bldP spid="17456" grpId="0"/>
      <p:bldP spid="17457" grpId="0"/>
      <p:bldP spid="17460" grpId="0"/>
      <p:bldP spid="17463" grpId="0"/>
      <p:bldP spid="17464" grpId="0"/>
      <p:bldP spid="17466" grpId="0"/>
      <p:bldP spid="17468" grpId="0"/>
      <p:bldP spid="17473" grpId="0"/>
      <p:bldP spid="17474" grpId="0"/>
      <p:bldP spid="9276" grpId="0"/>
      <p:bldP spid="13" grpId="2"/>
      <p:bldP spid="14" grpId="0"/>
      <p:bldP spid="15" grpId="0"/>
      <p:bldP spid="73767" grpId="0"/>
      <p:bldP spid="73768" grpId="0"/>
      <p:bldP spid="73769" grpId="0"/>
      <p:bldP spid="73770" grpId="0"/>
      <p:bldP spid="73771" grpId="0"/>
      <p:bldP spid="73772" grpId="0"/>
      <p:bldP spid="17452" grpId="0" uiExpand="1" build="p"/>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pSp>
        <p:nvGrpSpPr>
          <p:cNvPr id="2" name="组合 1"/>
          <p:cNvGrpSpPr/>
          <p:nvPr>
            <p:custDataLst>
              <p:tags r:id="rId3"/>
            </p:custDataLst>
          </p:nvPr>
        </p:nvGrpSpPr>
        <p:grpSpPr>
          <a:xfrm>
            <a:off x="4168140" y="2329180"/>
            <a:ext cx="1080000" cy="1080000"/>
            <a:chOff x="3307" y="3667"/>
            <a:chExt cx="1701" cy="1701"/>
          </a:xfrm>
        </p:grpSpPr>
        <p:sp>
          <p:nvSpPr>
            <p:cNvPr id="3" name="圆角矩形 2"/>
            <p:cNvSpPr/>
            <p:nvPr>
              <p:custDataLst>
                <p:tags r:id="rId4"/>
              </p:custDataLst>
            </p:nvPr>
          </p:nvSpPr>
          <p:spPr>
            <a:xfrm>
              <a:off x="3307" y="3667"/>
              <a:ext cx="1701" cy="1701"/>
            </a:xfrm>
            <a:prstGeom prst="round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pic>
          <p:nvPicPr>
            <p:cNvPr id="28" name="图片 27" descr="C:\Users\Administrator\Desktop\文章.svg文章"/>
            <p:cNvPicPr>
              <a:picLocks noChangeAspect="1"/>
            </p:cNvPicPr>
            <p:nvPr>
              <p:custDataLst>
                <p:tags r:id="rId6"/>
              </p:custDataLst>
            </p:nvPr>
          </p:nvPicPr>
          <p:blipFill>
            <a:blip r:embed="rId5"/>
            <a:stretch>
              <a:fillRect/>
            </a:stretch>
          </p:blipFill>
          <p:spPr>
            <a:xfrm>
              <a:off x="3449" y="3809"/>
              <a:ext cx="1416" cy="1417"/>
            </a:xfrm>
            <a:prstGeom prst="rect">
              <a:avLst/>
            </a:prstGeom>
          </p:spPr>
        </p:pic>
      </p:grpSp>
      <p:sp>
        <p:nvSpPr>
          <p:cNvPr id="21" name="文本框 20"/>
          <p:cNvSpPr txBox="1"/>
          <p:nvPr>
            <p:custDataLst>
              <p:tags r:id="rId7"/>
            </p:custDataLst>
          </p:nvPr>
        </p:nvSpPr>
        <p:spPr>
          <a:xfrm>
            <a:off x="6090920" y="2778760"/>
            <a:ext cx="3640455" cy="629920"/>
          </a:xfrm>
          <a:prstGeom prst="rect">
            <a:avLst/>
          </a:prstGeom>
          <a:noFill/>
        </p:spPr>
        <p:txBody>
          <a:bodyPr wrap="square" rtlCol="0">
            <a:spAutoFit/>
          </a:bodyPr>
          <a:lstStyle/>
          <a:p>
            <a:pPr algn="l"/>
            <a:r>
              <a:rPr lang="zh-CN" altLang="zh-CN" sz="3500">
                <a:solidFill>
                  <a:srgbClr val="FF4A01"/>
                </a:solidFill>
                <a:ea typeface="阿里巴巴普惠体-R" panose="00020600040101010101" pitchFamily="18" charset="-122"/>
              </a:rPr>
              <a:t>总结</a:t>
            </a:r>
            <a:endParaRPr lang="zh-CN" altLang="zh-CN" sz="3500">
              <a:solidFill>
                <a:srgbClr val="FF4A01"/>
              </a:solidFill>
              <a:ea typeface="阿里巴巴普惠体-R" panose="00020600040101010101" pitchFamily="18" charset="-122"/>
            </a:endParaRPr>
          </a:p>
        </p:txBody>
      </p:sp>
      <p:sp>
        <p:nvSpPr>
          <p:cNvPr id="8" name="文本框 7"/>
          <p:cNvSpPr txBox="1"/>
          <p:nvPr>
            <p:custDataLst>
              <p:tags r:id="rId8"/>
            </p:custDataLst>
          </p:nvPr>
        </p:nvSpPr>
        <p:spPr>
          <a:xfrm>
            <a:off x="6090920" y="2257425"/>
            <a:ext cx="3640455" cy="521970"/>
          </a:xfrm>
          <a:prstGeom prst="rect">
            <a:avLst/>
          </a:prstGeom>
          <a:noFill/>
        </p:spPr>
        <p:txBody>
          <a:bodyPr wrap="square" rtlCol="0">
            <a:spAutoFit/>
          </a:bodyPr>
          <a:lstStyle/>
          <a:p>
            <a:pPr algn="l"/>
            <a:r>
              <a:rPr lang="en-US" altLang="zh-CN" sz="2800">
                <a:solidFill>
                  <a:srgbClr val="FF4A01"/>
                </a:solidFill>
                <a:ea typeface="阿里巴巴普惠体-R" panose="00020600040101010101" pitchFamily="18" charset="-122"/>
              </a:rPr>
              <a:t>PART03</a:t>
            </a:r>
            <a:endParaRPr lang="en-US" altLang="zh-CN" sz="2800">
              <a:solidFill>
                <a:srgbClr val="FF4A01"/>
              </a:solidFill>
              <a:ea typeface="阿里巴巴普惠体-R" panose="00020600040101010101" pitchFamily="18" charset="-122"/>
            </a:endParaRPr>
          </a:p>
        </p:txBody>
      </p:sp>
      <p:cxnSp>
        <p:nvCxnSpPr>
          <p:cNvPr id="9" name="直接连接符 8"/>
          <p:cNvCxnSpPr/>
          <p:nvPr>
            <p:custDataLst>
              <p:tags r:id="rId9"/>
            </p:custDataLst>
          </p:nvPr>
        </p:nvCxnSpPr>
        <p:spPr>
          <a:xfrm flipH="1">
            <a:off x="5669280" y="2209800"/>
            <a:ext cx="0" cy="1409700"/>
          </a:xfrm>
          <a:prstGeom prst="line">
            <a:avLst/>
          </a:prstGeom>
          <a:ln>
            <a:solidFill>
              <a:srgbClr val="FF4A01"/>
            </a:solidFill>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10"/>
            </p:custDataLst>
          </p:nvPr>
        </p:nvSpPr>
        <p:spPr>
          <a:xfrm>
            <a:off x="-8255" y="6462000"/>
            <a:ext cx="12198350" cy="396000"/>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Tree>
  </p:cSld>
  <p:clrMapOvr>
    <a:masterClrMapping/>
  </p:clrMapOvr>
  <p:transition>
    <p:wipe dir="u"/>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矩形 19"/>
          <p:cNvSpPr/>
          <p:nvPr>
            <p:custDataLst>
              <p:tags r:id="rId3"/>
            </p:custDataLst>
          </p:nvPr>
        </p:nvSpPr>
        <p:spPr>
          <a:xfrm>
            <a:off x="0" y="533400"/>
            <a:ext cx="508635"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4" name="矩形 3"/>
          <p:cNvSpPr/>
          <p:nvPr>
            <p:custDataLst>
              <p:tags r:id="rId4"/>
            </p:custDataLst>
          </p:nvPr>
        </p:nvSpPr>
        <p:spPr>
          <a:xfrm>
            <a:off x="539750" y="533400"/>
            <a:ext cx="108000"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18434" name="Text Box 2"/>
          <p:cNvSpPr txBox="1"/>
          <p:nvPr>
            <p:custDataLst>
              <p:tags r:id="rId5"/>
            </p:custDataLst>
          </p:nvPr>
        </p:nvSpPr>
        <p:spPr>
          <a:xfrm>
            <a:off x="848995" y="533400"/>
            <a:ext cx="4538980" cy="645160"/>
          </a:xfrm>
          <a:prstGeom prst="rect">
            <a:avLst/>
          </a:prstGeom>
          <a:noFill/>
          <a:ln w="9525">
            <a:noFill/>
          </a:ln>
        </p:spPr>
        <p:txBody>
          <a:bodyPr wrap="squar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latinLnBrk="1" hangingPunct="1">
              <a:lnSpc>
                <a:spcPct val="100000"/>
              </a:lnSpc>
              <a:spcBef>
                <a:spcPct val="0"/>
              </a:spcBef>
              <a:buClrTx/>
              <a:buSzTx/>
              <a:buFont typeface="Arial" panose="020b0604020202020204" pitchFamily="34" charset="0"/>
              <a:buNone/>
            </a:pPr>
            <a:r>
              <a:rPr lang="zh-CN" altLang="en-US" sz="3600" b="1">
                <a:solidFill>
                  <a:srgbClr val="C00000"/>
                </a:solidFill>
                <a:latin typeface="华文楷体" panose="02010600040101010101" pitchFamily="2" charset="-122"/>
                <a:ea typeface="华文楷体" panose="02010600040101010101" pitchFamily="2" charset="-122"/>
              </a:rPr>
              <a:t>判断正、负极的方法</a:t>
            </a:r>
            <a:endParaRPr lang="zh-CN" altLang="en-US" sz="3600" b="1">
              <a:solidFill>
                <a:srgbClr val="C00000"/>
              </a:solidFill>
              <a:latin typeface="华文楷体" panose="02010600040101010101" pitchFamily="2" charset="-122"/>
              <a:ea typeface="华文楷体" panose="02010600040101010101" pitchFamily="2" charset="-122"/>
            </a:endParaRPr>
          </a:p>
        </p:txBody>
      </p:sp>
      <p:graphicFrame>
        <p:nvGraphicFramePr>
          <p:cNvPr id="2" name="表格 1"/>
          <p:cNvGraphicFramePr>
            <a:graphicFrameLocks noGrp="1"/>
          </p:cNvGraphicFramePr>
          <p:nvPr>
            <p:custDataLst>
              <p:tags r:id="rId6"/>
            </p:custDataLst>
          </p:nvPr>
        </p:nvGraphicFramePr>
        <p:xfrm>
          <a:off x="971550" y="1198245"/>
          <a:ext cx="10083800" cy="5409565"/>
        </p:xfrm>
        <a:graphic>
          <a:graphicData uri="http://schemas.openxmlformats.org/drawingml/2006/table">
            <a:tbl>
              <a:tblPr firstRow="1" bandRow="1">
                <a:tableStyleId>{5C22544A-7EE6-4342-B048-85BDC9FD1C3A}</a:tableStyleId>
              </a:tblPr>
              <a:tblGrid>
                <a:gridCol w="3004820"/>
                <a:gridCol w="3582035"/>
                <a:gridCol w="3496945"/>
              </a:tblGrid>
              <a:tr h="770890">
                <a:tc>
                  <a:txBody>
                    <a:bodyPr vert="horz" wrap="square"/>
                    <a:lstStyle/>
                    <a:p>
                      <a:pPr algn="ctr">
                        <a:buNone/>
                      </a:pPr>
                      <a:endParaRPr lang="zh-CN" altLang="en-US" sz="3200">
                        <a:solidFill>
                          <a:srgbClr val="FFC6B5"/>
                        </a:solidFill>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c>
                  <a:txBody>
                    <a:bodyPr vert="horz" wrap="square"/>
                    <a:lstStyle/>
                    <a:p>
                      <a:pPr algn="ctr">
                        <a:buNone/>
                      </a:pPr>
                      <a:r>
                        <a:rPr lang="zh-CN" altLang="en-US" sz="3200">
                          <a:solidFill>
                            <a:schemeClr val="tx1"/>
                          </a:solidFill>
                        </a:rPr>
                        <a:t>负极</a:t>
                      </a:r>
                      <a:endParaRPr lang="zh-CN" altLang="en-US" sz="3200">
                        <a:solidFill>
                          <a:schemeClr val="tx1"/>
                        </a:solidFill>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c>
                  <a:txBody>
                    <a:bodyPr vert="horz" wrap="square"/>
                    <a:lstStyle/>
                    <a:p>
                      <a:pPr algn="ctr">
                        <a:buNone/>
                      </a:pPr>
                      <a:r>
                        <a:rPr lang="zh-CN" altLang="en-US" sz="3200">
                          <a:solidFill>
                            <a:schemeClr val="tx1"/>
                          </a:solidFill>
                        </a:rPr>
                        <a:t>正极</a:t>
                      </a:r>
                      <a:endParaRPr lang="zh-CN" altLang="en-US" sz="3200">
                        <a:solidFill>
                          <a:schemeClr val="tx1"/>
                        </a:solidFill>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r>
              <a:tr h="770255">
                <a:tc>
                  <a:txBody>
                    <a:bodyPr vert="horz" wrap="square"/>
                    <a:lstStyle/>
                    <a:p>
                      <a:pPr algn="ctr">
                        <a:buNone/>
                      </a:pPr>
                      <a:r>
                        <a:rPr lang="zh-CN" altLang="en-US" sz="2400">
                          <a:solidFill>
                            <a:srgbClr val="FF0000"/>
                          </a:solidFill>
                        </a:rPr>
                        <a:t>导线电子流向</a:t>
                      </a:r>
                      <a:endParaRPr lang="zh-CN" altLang="en-US" sz="2400">
                        <a:solidFill>
                          <a:srgbClr val="FF0000"/>
                        </a:solidFill>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c>
                  <a:txBody>
                    <a:bodyPr vert="horz" wrap="square"/>
                    <a:lstStyle/>
                    <a:p>
                      <a:pPr algn="ctr">
                        <a:buNone/>
                      </a:pPr>
                      <a:r>
                        <a:rPr lang="zh-CN" altLang="en-US" sz="2800" b="0">
                          <a:solidFill>
                            <a:srgbClr val="404040"/>
                          </a:solidFill>
                          <a:latin typeface="黑体" panose="02010609060101010101" charset="-122"/>
                          <a:ea typeface="黑体" panose="02010609060101010101" charset="-122"/>
                        </a:rPr>
                        <a:t>流出</a:t>
                      </a:r>
                      <a:endParaRPr lang="zh-CN" altLang="en-US" sz="2800" b="0">
                        <a:solidFill>
                          <a:srgbClr val="404040"/>
                        </a:solidFill>
                        <a:latin typeface="黑体" panose="02010609060101010101" charset="-122"/>
                        <a:ea typeface="黑体" panose="02010609060101010101" charset="-122"/>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c>
                  <a:txBody>
                    <a:bodyPr vert="horz" wrap="square"/>
                    <a:lstStyle/>
                    <a:p>
                      <a:pPr algn="ctr">
                        <a:buNone/>
                      </a:pPr>
                      <a:r>
                        <a:rPr lang="zh-CN" altLang="en-US" sz="2800" b="0">
                          <a:solidFill>
                            <a:srgbClr val="404040"/>
                          </a:solidFill>
                          <a:latin typeface="黑体" panose="02010609060101010101" charset="-122"/>
                          <a:ea typeface="黑体" panose="02010609060101010101" charset="-122"/>
                        </a:rPr>
                        <a:t>流入</a:t>
                      </a:r>
                      <a:endParaRPr lang="zh-CN" altLang="en-US" sz="2800" b="0">
                        <a:solidFill>
                          <a:srgbClr val="404040"/>
                        </a:solidFill>
                        <a:latin typeface="黑体" panose="02010609060101010101" charset="-122"/>
                        <a:ea typeface="黑体" panose="02010609060101010101" charset="-122"/>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r>
              <a:tr h="770890">
                <a:tc>
                  <a:txBody>
                    <a:bodyPr vert="horz" wrap="square"/>
                    <a:lstStyle/>
                    <a:p>
                      <a:pPr algn="ctr">
                        <a:buNone/>
                      </a:pPr>
                      <a:r>
                        <a:rPr lang="zh-CN" altLang="en-US" sz="2400">
                          <a:solidFill>
                            <a:srgbClr val="FF0000"/>
                          </a:solidFill>
                        </a:rPr>
                        <a:t>导线电流流向</a:t>
                      </a:r>
                      <a:endParaRPr lang="zh-CN" altLang="en-US" sz="2400">
                        <a:solidFill>
                          <a:srgbClr val="FF0000"/>
                        </a:solidFill>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c>
                  <a:txBody>
                    <a:bodyPr vert="horz" wrap="square"/>
                    <a:lstStyle/>
                    <a:p>
                      <a:pPr algn="ctr">
                        <a:buNone/>
                      </a:pPr>
                      <a:r>
                        <a:rPr lang="zh-CN" altLang="en-US" sz="2800" b="0">
                          <a:solidFill>
                            <a:srgbClr val="404040"/>
                          </a:solidFill>
                          <a:latin typeface="黑体" panose="02010609060101010101" charset="-122"/>
                          <a:ea typeface="黑体" panose="02010609060101010101" charset="-122"/>
                        </a:rPr>
                        <a:t>流入</a:t>
                      </a:r>
                      <a:endParaRPr lang="zh-CN" altLang="en-US" sz="2800" b="0">
                        <a:solidFill>
                          <a:srgbClr val="404040"/>
                        </a:solidFill>
                        <a:latin typeface="黑体" panose="02010609060101010101" charset="-122"/>
                        <a:ea typeface="黑体" panose="02010609060101010101" charset="-122"/>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c>
                  <a:txBody>
                    <a:bodyPr vert="horz" wrap="square"/>
                    <a:lstStyle/>
                    <a:p>
                      <a:pPr algn="ctr">
                        <a:buNone/>
                      </a:pPr>
                      <a:r>
                        <a:rPr lang="zh-CN" altLang="en-US" sz="2800" b="0">
                          <a:solidFill>
                            <a:srgbClr val="404040"/>
                          </a:solidFill>
                          <a:latin typeface="黑体" panose="02010609060101010101" charset="-122"/>
                          <a:ea typeface="黑体" panose="02010609060101010101" charset="-122"/>
                        </a:rPr>
                        <a:t>流出</a:t>
                      </a:r>
                      <a:endParaRPr lang="zh-CN" altLang="en-US" sz="2800" b="0">
                        <a:solidFill>
                          <a:srgbClr val="404040"/>
                        </a:solidFill>
                        <a:latin typeface="黑体" panose="02010609060101010101" charset="-122"/>
                        <a:ea typeface="黑体" panose="02010609060101010101" charset="-122"/>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r>
              <a:tr h="770255">
                <a:tc>
                  <a:txBody>
                    <a:bodyPr vert="horz" wrap="square"/>
                    <a:lstStyle/>
                    <a:p>
                      <a:pPr algn="ctr">
                        <a:buNone/>
                      </a:pPr>
                      <a:r>
                        <a:rPr lang="zh-CN" altLang="en-US" sz="2400">
                          <a:solidFill>
                            <a:srgbClr val="FF0000"/>
                          </a:solidFill>
                        </a:rPr>
                        <a:t>溶液阴阳离子流向</a:t>
                      </a:r>
                      <a:endParaRPr lang="zh-CN" altLang="en-US" sz="2400">
                        <a:solidFill>
                          <a:srgbClr val="FF0000"/>
                        </a:solidFill>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c>
                  <a:txBody>
                    <a:bodyPr vert="horz" wrap="square"/>
                    <a:lstStyle/>
                    <a:p>
                      <a:pPr algn="ctr">
                        <a:buNone/>
                      </a:pPr>
                      <a:r>
                        <a:rPr lang="zh-CN" altLang="en-US" sz="2800" b="0">
                          <a:solidFill>
                            <a:srgbClr val="404040"/>
                          </a:solidFill>
                          <a:latin typeface="黑体" panose="02010609060101010101" charset="-122"/>
                          <a:ea typeface="黑体" panose="02010609060101010101" charset="-122"/>
                        </a:rPr>
                        <a:t>阴离子流向</a:t>
                      </a:r>
                      <a:endParaRPr lang="zh-CN" altLang="en-US" sz="2800" b="0">
                        <a:solidFill>
                          <a:srgbClr val="404040"/>
                        </a:solidFill>
                        <a:latin typeface="黑体" panose="02010609060101010101" charset="-122"/>
                        <a:ea typeface="黑体" panose="02010609060101010101" charset="-122"/>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c>
                  <a:txBody>
                    <a:bodyPr vert="horz" wrap="square"/>
                    <a:lstStyle/>
                    <a:p>
                      <a:pPr algn="ctr">
                        <a:buNone/>
                      </a:pPr>
                      <a:r>
                        <a:rPr lang="zh-CN" altLang="en-US" sz="2800" b="0">
                          <a:solidFill>
                            <a:srgbClr val="404040"/>
                          </a:solidFill>
                          <a:latin typeface="黑体" panose="02010609060101010101" charset="-122"/>
                          <a:ea typeface="黑体" panose="02010609060101010101" charset="-122"/>
                        </a:rPr>
                        <a:t>阳离子流向</a:t>
                      </a:r>
                      <a:endParaRPr lang="zh-CN" altLang="en-US" sz="2800" b="0">
                        <a:solidFill>
                          <a:srgbClr val="404040"/>
                        </a:solidFill>
                        <a:latin typeface="黑体" panose="02010609060101010101" charset="-122"/>
                        <a:ea typeface="黑体" panose="02010609060101010101" charset="-122"/>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r>
              <a:tr h="770890">
                <a:tc>
                  <a:txBody>
                    <a:bodyPr vert="horz" wrap="square"/>
                    <a:lstStyle/>
                    <a:p>
                      <a:pPr algn="ctr">
                        <a:buClrTx/>
                        <a:buSzTx/>
                        <a:buFontTx/>
                        <a:buNone/>
                      </a:pPr>
                      <a:r>
                        <a:rPr lang="zh-CN" altLang="en-US" sz="2400">
                          <a:solidFill>
                            <a:srgbClr val="FF0000"/>
                          </a:solidFill>
                        </a:rPr>
                        <a:t>电极活泼性</a:t>
                      </a:r>
                      <a:endParaRPr lang="zh-CN" altLang="en-US" sz="2400">
                        <a:solidFill>
                          <a:srgbClr val="FF0000"/>
                        </a:solidFill>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c>
                  <a:txBody>
                    <a:bodyPr vert="horz" wrap="square"/>
                    <a:lstStyle/>
                    <a:p>
                      <a:pPr algn="ctr">
                        <a:buClrTx/>
                        <a:buSzTx/>
                        <a:buFontTx/>
                        <a:buNone/>
                      </a:pPr>
                      <a:r>
                        <a:rPr lang="zh-CN" altLang="en-US" sz="2800" b="0">
                          <a:solidFill>
                            <a:schemeClr val="tx1"/>
                          </a:solidFill>
                          <a:latin typeface="黑体" panose="02010609060101010101" charset="-122"/>
                          <a:ea typeface="黑体" panose="02010609060101010101" charset="-122"/>
                        </a:rPr>
                        <a:t>活泼</a:t>
                      </a:r>
                      <a:endParaRPr lang="zh-CN" altLang="en-US" sz="2800" b="0">
                        <a:solidFill>
                          <a:schemeClr val="tx1"/>
                        </a:solidFill>
                        <a:latin typeface="黑体" panose="02010609060101010101" charset="-122"/>
                        <a:ea typeface="黑体" panose="02010609060101010101" charset="-122"/>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c>
                  <a:txBody>
                    <a:bodyPr vert="horz" wrap="square"/>
                    <a:lstStyle/>
                    <a:p>
                      <a:pPr algn="ctr">
                        <a:buClrTx/>
                        <a:buSzTx/>
                        <a:buFontTx/>
                        <a:buNone/>
                      </a:pPr>
                      <a:r>
                        <a:rPr lang="zh-CN" altLang="en-US" sz="2800" b="0">
                          <a:solidFill>
                            <a:schemeClr val="tx1"/>
                          </a:solidFill>
                          <a:latin typeface="黑体" panose="02010609060101010101" charset="-122"/>
                          <a:ea typeface="黑体" panose="02010609060101010101" charset="-122"/>
                        </a:rPr>
                        <a:t>不活泼</a:t>
                      </a:r>
                      <a:endParaRPr lang="zh-CN" altLang="en-US" sz="2800" b="0">
                        <a:solidFill>
                          <a:schemeClr val="tx1"/>
                        </a:solidFill>
                        <a:latin typeface="黑体" panose="02010609060101010101" charset="-122"/>
                        <a:ea typeface="黑体" panose="02010609060101010101" charset="-122"/>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r>
              <a:tr h="785495">
                <a:tc>
                  <a:txBody>
                    <a:bodyPr vert="horz" wrap="square"/>
                    <a:lstStyle/>
                    <a:p>
                      <a:pPr algn="ctr">
                        <a:buClrTx/>
                        <a:buSzTx/>
                        <a:buFontTx/>
                        <a:buNone/>
                      </a:pPr>
                      <a:r>
                        <a:rPr lang="zh-CN" altLang="en-US" sz="2400">
                          <a:solidFill>
                            <a:srgbClr val="FF0000"/>
                          </a:solidFill>
                          <a:sym typeface="+mn-ea"/>
                        </a:rPr>
                        <a:t>反应类型</a:t>
                      </a:r>
                      <a:endParaRPr lang="zh-CN" altLang="en-US" sz="2400">
                        <a:solidFill>
                          <a:srgbClr val="FF0000"/>
                        </a:solidFill>
                        <a:sym typeface="+mn-ea"/>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c>
                  <a:txBody>
                    <a:bodyPr vert="horz" wrap="square"/>
                    <a:lstStyle/>
                    <a:p>
                      <a:pPr algn="ctr">
                        <a:buClrTx/>
                        <a:buSzTx/>
                        <a:buFontTx/>
                        <a:buNone/>
                      </a:pPr>
                      <a:r>
                        <a:rPr lang="zh-CN" altLang="en-US" sz="2400">
                          <a:solidFill>
                            <a:schemeClr val="tx1"/>
                          </a:solidFill>
                        </a:rPr>
                        <a:t>氧化反应</a:t>
                      </a:r>
                      <a:endParaRPr lang="zh-CN" altLang="en-US" sz="2400">
                        <a:solidFill>
                          <a:schemeClr val="tx1"/>
                        </a:solidFill>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c>
                  <a:txBody>
                    <a:bodyPr vert="horz" wrap="square"/>
                    <a:lstStyle/>
                    <a:p>
                      <a:pPr algn="ctr">
                        <a:buClrTx/>
                        <a:buSzTx/>
                        <a:buFontTx/>
                        <a:buNone/>
                      </a:pPr>
                      <a:r>
                        <a:rPr lang="zh-CN" altLang="en-US" sz="2400">
                          <a:solidFill>
                            <a:schemeClr val="tx1"/>
                          </a:solidFill>
                        </a:rPr>
                        <a:t>还原反应</a:t>
                      </a:r>
                      <a:endParaRPr lang="zh-CN" altLang="en-US" sz="2400">
                        <a:solidFill>
                          <a:schemeClr val="tx1"/>
                        </a:solidFill>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r>
              <a:tr h="770890">
                <a:tc>
                  <a:txBody>
                    <a:bodyPr vert="horz" wrap="square"/>
                    <a:lstStyle/>
                    <a:p>
                      <a:pPr algn="ctr">
                        <a:buClrTx/>
                        <a:buSzTx/>
                        <a:buFontTx/>
                        <a:buNone/>
                      </a:pPr>
                      <a:r>
                        <a:rPr lang="zh-CN" altLang="en-US" sz="2400">
                          <a:solidFill>
                            <a:srgbClr val="FF0000"/>
                          </a:solidFill>
                        </a:rPr>
                        <a:t>反应现象</a:t>
                      </a:r>
                      <a:endParaRPr lang="zh-CN" altLang="en-US" sz="2400">
                        <a:solidFill>
                          <a:srgbClr val="FF0000"/>
                        </a:solidFill>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c>
                  <a:txBody>
                    <a:bodyPr vert="horz" wrap="square"/>
                    <a:lstStyle/>
                    <a:p>
                      <a:pPr algn="ctr">
                        <a:buClrTx/>
                        <a:buSzTx/>
                        <a:buFontTx/>
                        <a:buNone/>
                      </a:pPr>
                      <a:r>
                        <a:rPr lang="zh-CN" altLang="en-US" sz="2400">
                          <a:solidFill>
                            <a:schemeClr val="tx1"/>
                          </a:solidFill>
                        </a:rPr>
                        <a:t>溶解</a:t>
                      </a:r>
                      <a:r>
                        <a:rPr lang="en-US" altLang="zh-CN" sz="2400">
                          <a:solidFill>
                            <a:schemeClr val="tx1"/>
                          </a:solidFill>
                        </a:rPr>
                        <a:t>/</a:t>
                      </a:r>
                      <a:r>
                        <a:rPr lang="zh-CN" altLang="en-US" sz="2400">
                          <a:solidFill>
                            <a:schemeClr val="tx1"/>
                          </a:solidFill>
                        </a:rPr>
                        <a:t>质量减轻</a:t>
                      </a:r>
                      <a:endParaRPr lang="zh-CN" altLang="en-US" sz="2400">
                        <a:solidFill>
                          <a:schemeClr val="tx1"/>
                        </a:solidFill>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c>
                  <a:txBody>
                    <a:bodyPr vert="horz" wrap="square"/>
                    <a:lstStyle/>
                    <a:p>
                      <a:pPr algn="ctr">
                        <a:buClrTx/>
                        <a:buSzTx/>
                        <a:buFontTx/>
                        <a:buNone/>
                      </a:pPr>
                      <a:r>
                        <a:rPr lang="zh-CN" altLang="en-US" sz="2400">
                          <a:solidFill>
                            <a:schemeClr val="tx1"/>
                          </a:solidFill>
                        </a:rPr>
                        <a:t>冒气泡</a:t>
                      </a:r>
                      <a:r>
                        <a:rPr lang="en-US" altLang="zh-CN" sz="2400">
                          <a:solidFill>
                            <a:schemeClr val="tx1"/>
                          </a:solidFill>
                        </a:rPr>
                        <a:t>/</a:t>
                      </a:r>
                      <a:r>
                        <a:rPr lang="zh-CN" altLang="en-US" sz="2400">
                          <a:solidFill>
                            <a:schemeClr val="tx1"/>
                          </a:solidFill>
                        </a:rPr>
                        <a:t>质量增加</a:t>
                      </a:r>
                      <a:endParaRPr lang="zh-CN" altLang="en-US" sz="2400">
                        <a:solidFill>
                          <a:schemeClr val="tx1"/>
                        </a:solidFill>
                      </a:endParaRPr>
                    </a:p>
                  </a:txBody>
                  <a:tcPr anchor="ctr">
                    <a:lnL w="9525">
                      <a:solidFill>
                        <a:srgbClr val="FFC6B5"/>
                      </a:solidFill>
                      <a:prstDash val="sysDash"/>
                    </a:lnL>
                    <a:lnR w="9525">
                      <a:solidFill>
                        <a:srgbClr val="FFC6B5"/>
                      </a:solidFill>
                      <a:prstDash val="sysDash"/>
                    </a:lnR>
                    <a:lnT w="9525">
                      <a:solidFill>
                        <a:srgbClr val="FFC6B5"/>
                      </a:solidFill>
                      <a:prstDash val="sysDash"/>
                    </a:lnT>
                    <a:lnB w="9525">
                      <a:solidFill>
                        <a:srgbClr val="FFC6B5"/>
                      </a:solidFill>
                      <a:prstDash val="sysDash"/>
                    </a:lnB>
                    <a:solidFill>
                      <a:srgbClr val="FFFFFF"/>
                    </a:solidFill>
                  </a:tcPr>
                </a:tc>
              </a:tr>
            </a:tbl>
          </a:graphicData>
        </a:graphic>
      </p:graphicFrame>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pSp>
        <p:nvGrpSpPr>
          <p:cNvPr id="2" name="组合 1"/>
          <p:cNvGrpSpPr/>
          <p:nvPr>
            <p:custDataLst>
              <p:tags r:id="rId3"/>
            </p:custDataLst>
          </p:nvPr>
        </p:nvGrpSpPr>
        <p:grpSpPr>
          <a:xfrm>
            <a:off x="4168140" y="2329180"/>
            <a:ext cx="1080000" cy="1080000"/>
            <a:chOff x="3307" y="3667"/>
            <a:chExt cx="1701" cy="1701"/>
          </a:xfrm>
        </p:grpSpPr>
        <p:sp>
          <p:nvSpPr>
            <p:cNvPr id="3" name="圆角矩形 2"/>
            <p:cNvSpPr/>
            <p:nvPr>
              <p:custDataLst>
                <p:tags r:id="rId4"/>
              </p:custDataLst>
            </p:nvPr>
          </p:nvSpPr>
          <p:spPr>
            <a:xfrm>
              <a:off x="3307" y="3667"/>
              <a:ext cx="1701" cy="1701"/>
            </a:xfrm>
            <a:prstGeom prst="round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pic>
          <p:nvPicPr>
            <p:cNvPr id="28" name="图片 27" descr="C:\Users\Administrator\Desktop\dna.svgdna"/>
            <p:cNvPicPr>
              <a:picLocks noChangeAspect="1"/>
            </p:cNvPicPr>
            <p:nvPr>
              <p:custDataLst>
                <p:tags r:id="rId6"/>
              </p:custDataLst>
            </p:nvPr>
          </p:nvPicPr>
          <p:blipFill>
            <a:blip r:embed="rId5"/>
            <a:stretch>
              <a:fillRect/>
            </a:stretch>
          </p:blipFill>
          <p:spPr>
            <a:xfrm>
              <a:off x="3449" y="3809"/>
              <a:ext cx="1416" cy="1417"/>
            </a:xfrm>
            <a:prstGeom prst="rect">
              <a:avLst/>
            </a:prstGeom>
          </p:spPr>
        </p:pic>
      </p:grpSp>
      <p:sp>
        <p:nvSpPr>
          <p:cNvPr id="21" name="文本框 20"/>
          <p:cNvSpPr txBox="1"/>
          <p:nvPr>
            <p:custDataLst>
              <p:tags r:id="rId7"/>
            </p:custDataLst>
          </p:nvPr>
        </p:nvSpPr>
        <p:spPr>
          <a:xfrm>
            <a:off x="6090920" y="2778760"/>
            <a:ext cx="3640455" cy="629920"/>
          </a:xfrm>
          <a:prstGeom prst="rect">
            <a:avLst/>
          </a:prstGeom>
          <a:noFill/>
        </p:spPr>
        <p:txBody>
          <a:bodyPr wrap="square" rtlCol="0">
            <a:spAutoFit/>
          </a:bodyPr>
          <a:lstStyle/>
          <a:p>
            <a:pPr algn="l"/>
            <a:r>
              <a:rPr lang="zh-CN" altLang="zh-CN" sz="3500">
                <a:solidFill>
                  <a:srgbClr val="FF4A01"/>
                </a:solidFill>
                <a:ea typeface="阿里巴巴普惠体-R" panose="00020600040101010101" pitchFamily="18" charset="-122"/>
              </a:rPr>
              <a:t>应用</a:t>
            </a:r>
            <a:endParaRPr lang="zh-CN" altLang="zh-CN" sz="3500">
              <a:solidFill>
                <a:srgbClr val="FF4A01"/>
              </a:solidFill>
              <a:ea typeface="阿里巴巴普惠体-R" panose="00020600040101010101" pitchFamily="18" charset="-122"/>
            </a:endParaRPr>
          </a:p>
        </p:txBody>
      </p:sp>
      <p:sp>
        <p:nvSpPr>
          <p:cNvPr id="8" name="文本框 7"/>
          <p:cNvSpPr txBox="1"/>
          <p:nvPr>
            <p:custDataLst>
              <p:tags r:id="rId8"/>
            </p:custDataLst>
          </p:nvPr>
        </p:nvSpPr>
        <p:spPr>
          <a:xfrm>
            <a:off x="6090920" y="2257425"/>
            <a:ext cx="3640455" cy="521970"/>
          </a:xfrm>
          <a:prstGeom prst="rect">
            <a:avLst/>
          </a:prstGeom>
          <a:noFill/>
        </p:spPr>
        <p:txBody>
          <a:bodyPr wrap="square" rtlCol="0">
            <a:spAutoFit/>
          </a:bodyPr>
          <a:lstStyle/>
          <a:p>
            <a:pPr algn="l"/>
            <a:r>
              <a:rPr lang="en-US" altLang="zh-CN" sz="2800">
                <a:solidFill>
                  <a:srgbClr val="FF4A01"/>
                </a:solidFill>
                <a:ea typeface="阿里巴巴普惠体-R" panose="00020600040101010101" pitchFamily="18" charset="-122"/>
              </a:rPr>
              <a:t>PART04</a:t>
            </a:r>
            <a:endParaRPr lang="en-US" altLang="zh-CN" sz="2800">
              <a:solidFill>
                <a:srgbClr val="FF4A01"/>
              </a:solidFill>
              <a:ea typeface="阿里巴巴普惠体-R" panose="00020600040101010101" pitchFamily="18" charset="-122"/>
            </a:endParaRPr>
          </a:p>
        </p:txBody>
      </p:sp>
      <p:cxnSp>
        <p:nvCxnSpPr>
          <p:cNvPr id="9" name="直接连接符 8"/>
          <p:cNvCxnSpPr/>
          <p:nvPr>
            <p:custDataLst>
              <p:tags r:id="rId9"/>
            </p:custDataLst>
          </p:nvPr>
        </p:nvCxnSpPr>
        <p:spPr>
          <a:xfrm flipH="1">
            <a:off x="5669280" y="2209800"/>
            <a:ext cx="0" cy="1409700"/>
          </a:xfrm>
          <a:prstGeom prst="line">
            <a:avLst/>
          </a:prstGeom>
          <a:ln>
            <a:solidFill>
              <a:srgbClr val="FF4A01"/>
            </a:solidFill>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10"/>
            </p:custDataLst>
          </p:nvPr>
        </p:nvSpPr>
        <p:spPr>
          <a:xfrm>
            <a:off x="-8255" y="6462000"/>
            <a:ext cx="12198350" cy="396000"/>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Tree>
  </p:cSld>
  <p:clrMapOvr>
    <a:masterClrMapping/>
  </p:clrMapOvr>
  <p:transition>
    <p:wipe dir="u"/>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8194" name="文本框 5"/>
          <p:cNvSpPr txBox="1"/>
          <p:nvPr>
            <p:custDataLst>
              <p:tags r:id="rId3"/>
            </p:custDataLst>
          </p:nvPr>
        </p:nvSpPr>
        <p:spPr>
          <a:xfrm>
            <a:off x="835025" y="370205"/>
            <a:ext cx="3581400" cy="520700"/>
          </a:xfrm>
          <a:prstGeom prst="rect">
            <a:avLst/>
          </a:prstGeom>
          <a:noFill/>
          <a:ln w="9525">
            <a:noFill/>
          </a:ln>
        </p:spPr>
        <p:txBody>
          <a:bodyPr wrap="square" lIns="91424" tIns="45712" rIns="91424" bIns="45712" anchor="t" anchorCtr="0">
            <a:spAutoFit/>
          </a:bodyPr>
          <a:lstStyle/>
          <a:p>
            <a:pPr algn="ctr">
              <a:buClrTx/>
              <a:buFontTx/>
            </a:pPr>
            <a:r>
              <a:rPr lang="zh-CN" altLang="en-US" sz="2800" b="1">
                <a:solidFill>
                  <a:srgbClr val="000000"/>
                </a:solidFill>
                <a:latin typeface="Calibri"/>
                <a:ea typeface="微软雅黑"/>
                <a:sym typeface="Calibri"/>
              </a:rPr>
              <a:t>火力发电原理及过程</a:t>
            </a:r>
            <a:endParaRPr lang="zh-CN" altLang="en-US" sz="2800" b="1">
              <a:solidFill>
                <a:srgbClr val="000000"/>
              </a:solidFill>
              <a:latin typeface="Calibri"/>
              <a:ea typeface="微软雅黑"/>
              <a:sym typeface="Calibri"/>
            </a:endParaRPr>
          </a:p>
        </p:txBody>
      </p:sp>
      <p:grpSp>
        <p:nvGrpSpPr>
          <p:cNvPr id="8195" name="组合 17"/>
          <p:cNvGrpSpPr/>
          <p:nvPr>
            <p:custDataLst>
              <p:tags r:id="rId4"/>
            </p:custDataLst>
          </p:nvPr>
        </p:nvGrpSpPr>
        <p:grpSpPr>
          <a:xfrm>
            <a:off x="2130425" y="4859020"/>
            <a:ext cx="7339013" cy="693738"/>
            <a:chOff x="1791" y="8262"/>
            <a:chExt cx="11556" cy="1093"/>
          </a:xfrm>
        </p:grpSpPr>
        <p:sp>
          <p:nvSpPr>
            <p:cNvPr id="8196" name="文本框 6"/>
            <p:cNvSpPr txBox="1"/>
            <p:nvPr>
              <p:custDataLst>
                <p:tags r:id="rId5"/>
              </p:custDataLst>
            </p:nvPr>
          </p:nvSpPr>
          <p:spPr>
            <a:xfrm>
              <a:off x="1791" y="8633"/>
              <a:ext cx="11557" cy="723"/>
            </a:xfrm>
            <a:prstGeom prst="rect">
              <a:avLst/>
            </a:prstGeom>
            <a:noFill/>
            <a:ln w="9525">
              <a:noFill/>
            </a:ln>
          </p:spPr>
          <p:txBody>
            <a:bodyPr wrap="square" lIns="91424" tIns="45712" rIns="91424" bIns="45712" anchor="t" anchorCtr="0">
              <a:spAutoFit/>
            </a:bodyPr>
            <a:lstStyle/>
            <a:p>
              <a:pPr>
                <a:buClrTx/>
                <a:buFontTx/>
              </a:pPr>
              <a:r>
                <a:rPr lang="zh-CN" altLang="en-US" sz="2400" b="1">
                  <a:solidFill>
                    <a:srgbClr val="000000"/>
                  </a:solidFill>
                  <a:latin typeface="Calibri"/>
                  <a:ea typeface="微软雅黑"/>
                  <a:sym typeface="Calibri"/>
                </a:rPr>
                <a:t>化学能</a:t>
              </a:r>
              <a:r>
                <a:rPr lang="en-US" altLang="zh-CN" sz="2400" b="1">
                  <a:solidFill>
                    <a:srgbClr val="000000"/>
                  </a:solidFill>
                  <a:latin typeface="Calibri"/>
                  <a:ea typeface="微软雅黑"/>
                  <a:sym typeface="Calibri"/>
                </a:rPr>
                <a:t>                   </a:t>
              </a:r>
              <a:r>
                <a:rPr lang="zh-CN" altLang="en-US" sz="2400" b="1">
                  <a:solidFill>
                    <a:srgbClr val="000000"/>
                  </a:solidFill>
                  <a:latin typeface="Calibri"/>
                  <a:ea typeface="微软雅黑"/>
                  <a:sym typeface="Calibri"/>
                </a:rPr>
                <a:t>热能</a:t>
              </a:r>
              <a:r>
                <a:rPr lang="en-US" altLang="zh-CN" sz="2400" b="1">
                  <a:solidFill>
                    <a:srgbClr val="000000"/>
                  </a:solidFill>
                  <a:latin typeface="Calibri"/>
                  <a:ea typeface="微软雅黑"/>
                  <a:sym typeface="Calibri"/>
                </a:rPr>
                <a:t>                    </a:t>
              </a:r>
              <a:r>
                <a:rPr lang="zh-CN" altLang="en-US" sz="2400" b="1">
                  <a:solidFill>
                    <a:srgbClr val="000000"/>
                  </a:solidFill>
                  <a:latin typeface="Calibri"/>
                  <a:ea typeface="微软雅黑"/>
                  <a:sym typeface="Calibri"/>
                </a:rPr>
                <a:t>机械能</a:t>
              </a:r>
              <a:r>
                <a:rPr lang="en-US" altLang="zh-CN" sz="2400" b="1">
                  <a:solidFill>
                    <a:srgbClr val="000000"/>
                  </a:solidFill>
                  <a:latin typeface="Calibri"/>
                  <a:ea typeface="微软雅黑"/>
                  <a:sym typeface="Calibri"/>
                </a:rPr>
                <a:t>                  </a:t>
              </a:r>
              <a:r>
                <a:rPr lang="zh-CN" altLang="en-US" sz="2400" b="1">
                  <a:solidFill>
                    <a:srgbClr val="000000"/>
                  </a:solidFill>
                  <a:latin typeface="Calibri"/>
                  <a:ea typeface="微软雅黑"/>
                  <a:sym typeface="Calibri"/>
                </a:rPr>
                <a:t>电能</a:t>
              </a:r>
              <a:endParaRPr lang="zh-CN" altLang="en-US" sz="2400" b="1">
                <a:solidFill>
                  <a:srgbClr val="000000"/>
                </a:solidFill>
                <a:latin typeface="Calibri"/>
                <a:ea typeface="微软雅黑"/>
                <a:sym typeface="Calibri"/>
              </a:endParaRPr>
            </a:p>
          </p:txBody>
        </p:sp>
        <p:grpSp>
          <p:nvGrpSpPr>
            <p:cNvPr id="8197" name="组合 10"/>
            <p:cNvGrpSpPr/>
            <p:nvPr>
              <p:custDataLst>
                <p:tags r:id="rId6"/>
              </p:custDataLst>
            </p:nvPr>
          </p:nvGrpSpPr>
          <p:grpSpPr>
            <a:xfrm>
              <a:off x="3540" y="8262"/>
              <a:ext cx="1574" cy="748"/>
              <a:chOff x="5730" y="8246"/>
              <a:chExt cx="1574" cy="748"/>
            </a:xfrm>
          </p:grpSpPr>
          <p:cxnSp>
            <p:nvCxnSpPr>
              <p:cNvPr id="4" name="直接箭头连接符 3"/>
              <p:cNvCxnSpPr/>
              <p:nvPr>
                <p:custDataLst>
                  <p:tags r:id="rId7"/>
                </p:custDataLst>
              </p:nvPr>
            </p:nvCxnSpPr>
            <p:spPr>
              <a:xfrm>
                <a:off x="5838" y="8994"/>
                <a:ext cx="14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9" name="文本框 8"/>
              <p:cNvSpPr txBox="1"/>
              <p:nvPr>
                <p:custDataLst>
                  <p:tags r:id="rId8"/>
                </p:custDataLst>
              </p:nvPr>
            </p:nvSpPr>
            <p:spPr>
              <a:xfrm>
                <a:off x="5730" y="8246"/>
                <a:ext cx="1575" cy="628"/>
              </a:xfrm>
              <a:prstGeom prst="rect">
                <a:avLst/>
              </a:prstGeom>
              <a:noFill/>
              <a:ln w="9525">
                <a:noFill/>
              </a:ln>
            </p:spPr>
            <p:txBody>
              <a:bodyPr wrap="square" anchor="t" anchorCtr="0">
                <a:spAutoFit/>
              </a:bodyPr>
              <a:lstStyle/>
              <a:p>
                <a:pPr algn="ctr">
                  <a:buClrTx/>
                  <a:buFontTx/>
                </a:pPr>
                <a:r>
                  <a:rPr lang="zh-CN" altLang="en-US" sz="2000" b="1">
                    <a:solidFill>
                      <a:srgbClr val="FF0000"/>
                    </a:solidFill>
                    <a:latin typeface="Calibri"/>
                    <a:ea typeface="微软雅黑"/>
                    <a:sym typeface="Arial" panose="020b0604020202020204" pitchFamily="34" charset="0"/>
                  </a:rPr>
                  <a:t>燃烧</a:t>
                </a:r>
                <a:endParaRPr lang="zh-CN" altLang="en-US" sz="2000" b="1">
                  <a:solidFill>
                    <a:srgbClr val="FF0000"/>
                  </a:solidFill>
                  <a:latin typeface="Calibri"/>
                  <a:ea typeface="微软雅黑"/>
                  <a:sym typeface="Arial" panose="020b0604020202020204" pitchFamily="34" charset="0"/>
                </a:endParaRPr>
              </a:p>
            </p:txBody>
          </p:sp>
        </p:grpSp>
        <p:grpSp>
          <p:nvGrpSpPr>
            <p:cNvPr id="8200" name="组合 13"/>
            <p:cNvGrpSpPr/>
            <p:nvPr>
              <p:custDataLst>
                <p:tags r:id="rId9"/>
              </p:custDataLst>
            </p:nvPr>
          </p:nvGrpSpPr>
          <p:grpSpPr>
            <a:xfrm>
              <a:off x="6708" y="8262"/>
              <a:ext cx="1575" cy="748"/>
              <a:chOff x="6441" y="8382"/>
              <a:chExt cx="1575" cy="748"/>
            </a:xfrm>
          </p:grpSpPr>
          <p:cxnSp>
            <p:nvCxnSpPr>
              <p:cNvPr id="12" name="直接箭头连接符 11"/>
              <p:cNvCxnSpPr/>
              <p:nvPr>
                <p:custDataLst>
                  <p:tags r:id="rId10"/>
                </p:custDataLst>
              </p:nvPr>
            </p:nvCxnSpPr>
            <p:spPr>
              <a:xfrm>
                <a:off x="6549" y="9130"/>
                <a:ext cx="14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02" name="文本框 12"/>
              <p:cNvSpPr txBox="1"/>
              <p:nvPr>
                <p:custDataLst>
                  <p:tags r:id="rId11"/>
                </p:custDataLst>
              </p:nvPr>
            </p:nvSpPr>
            <p:spPr>
              <a:xfrm>
                <a:off x="6441" y="8382"/>
                <a:ext cx="1575" cy="628"/>
              </a:xfrm>
              <a:prstGeom prst="rect">
                <a:avLst/>
              </a:prstGeom>
              <a:noFill/>
              <a:ln w="9525">
                <a:noFill/>
              </a:ln>
            </p:spPr>
            <p:txBody>
              <a:bodyPr wrap="square" anchor="t" anchorCtr="0">
                <a:spAutoFit/>
              </a:bodyPr>
              <a:lstStyle/>
              <a:p>
                <a:pPr algn="ctr">
                  <a:buClrTx/>
                  <a:buFontTx/>
                </a:pPr>
                <a:r>
                  <a:rPr lang="zh-CN" altLang="en-US" sz="2000" b="1">
                    <a:solidFill>
                      <a:srgbClr val="FF0000"/>
                    </a:solidFill>
                    <a:latin typeface="Calibri"/>
                    <a:ea typeface="微软雅黑"/>
                    <a:sym typeface="Arial" panose="020b0604020202020204" pitchFamily="34" charset="0"/>
                  </a:rPr>
                  <a:t>蒸汽机</a:t>
                </a:r>
                <a:endParaRPr lang="zh-CN" altLang="en-US" sz="2000" b="1">
                  <a:solidFill>
                    <a:srgbClr val="FF0000"/>
                  </a:solidFill>
                  <a:latin typeface="Calibri"/>
                  <a:ea typeface="微软雅黑"/>
                  <a:sym typeface="Arial" panose="020b0604020202020204" pitchFamily="34" charset="0"/>
                </a:endParaRPr>
              </a:p>
            </p:txBody>
          </p:sp>
        </p:grpSp>
        <p:grpSp>
          <p:nvGrpSpPr>
            <p:cNvPr id="8203" name="组合 14"/>
            <p:cNvGrpSpPr/>
            <p:nvPr>
              <p:custDataLst>
                <p:tags r:id="rId12"/>
              </p:custDataLst>
            </p:nvPr>
          </p:nvGrpSpPr>
          <p:grpSpPr>
            <a:xfrm>
              <a:off x="10174" y="8262"/>
              <a:ext cx="1575" cy="748"/>
              <a:chOff x="6441" y="8382"/>
              <a:chExt cx="1575" cy="748"/>
            </a:xfrm>
          </p:grpSpPr>
          <p:cxnSp>
            <p:nvCxnSpPr>
              <p:cNvPr id="16" name="直接箭头连接符 15"/>
              <p:cNvCxnSpPr/>
              <p:nvPr>
                <p:custDataLst>
                  <p:tags r:id="rId13"/>
                </p:custDataLst>
              </p:nvPr>
            </p:nvCxnSpPr>
            <p:spPr>
              <a:xfrm>
                <a:off x="6549" y="9130"/>
                <a:ext cx="14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05" name="文本框 16"/>
              <p:cNvSpPr txBox="1"/>
              <p:nvPr>
                <p:custDataLst>
                  <p:tags r:id="rId14"/>
                </p:custDataLst>
              </p:nvPr>
            </p:nvSpPr>
            <p:spPr>
              <a:xfrm>
                <a:off x="6441" y="8382"/>
                <a:ext cx="1575" cy="628"/>
              </a:xfrm>
              <a:prstGeom prst="rect">
                <a:avLst/>
              </a:prstGeom>
              <a:noFill/>
              <a:ln w="9525">
                <a:noFill/>
              </a:ln>
            </p:spPr>
            <p:txBody>
              <a:bodyPr wrap="square" anchor="t" anchorCtr="0">
                <a:spAutoFit/>
              </a:bodyPr>
              <a:lstStyle/>
              <a:p>
                <a:pPr algn="ctr">
                  <a:buClrTx/>
                  <a:buFontTx/>
                </a:pPr>
                <a:r>
                  <a:rPr lang="zh-CN" altLang="en-US" sz="2000" b="1">
                    <a:solidFill>
                      <a:srgbClr val="FF0000"/>
                    </a:solidFill>
                    <a:latin typeface="Calibri"/>
                    <a:ea typeface="微软雅黑"/>
                    <a:sym typeface="Arial" panose="020b0604020202020204" pitchFamily="34" charset="0"/>
                  </a:rPr>
                  <a:t>发电机</a:t>
                </a:r>
                <a:endParaRPr lang="zh-CN" altLang="en-US" sz="2000" b="1">
                  <a:solidFill>
                    <a:srgbClr val="FF0000"/>
                  </a:solidFill>
                  <a:latin typeface="Calibri"/>
                  <a:ea typeface="微软雅黑"/>
                  <a:sym typeface="Arial" panose="020b0604020202020204" pitchFamily="34" charset="0"/>
                </a:endParaRPr>
              </a:p>
            </p:txBody>
          </p:sp>
        </p:grpSp>
      </p:grpSp>
      <p:pic>
        <p:nvPicPr>
          <p:cNvPr id="8206" name="图片 14104"/>
          <p:cNvPicPr>
            <a:picLocks noChangeAspect="1"/>
          </p:cNvPicPr>
          <p:nvPr>
            <p:custDataLst>
              <p:tags r:id="rId16"/>
            </p:custDataLst>
          </p:nvPr>
        </p:nvPicPr>
        <p:blipFill>
          <a:blip r:embed="rId15"/>
          <a:stretch>
            <a:fillRect/>
          </a:stretch>
        </p:blipFill>
        <p:spPr>
          <a:xfrm>
            <a:off x="835025" y="1114108"/>
            <a:ext cx="9258300" cy="3321050"/>
          </a:xfrm>
          <a:prstGeom prst="rect">
            <a:avLst/>
          </a:prstGeom>
          <a:noFill/>
          <a:ln w="9525">
            <a:noFill/>
          </a:ln>
        </p:spPr>
      </p:pic>
      <p:sp>
        <p:nvSpPr>
          <p:cNvPr id="5" name="文本框 4"/>
          <p:cNvSpPr txBox="1"/>
          <p:nvPr>
            <p:custDataLst>
              <p:tags r:id="rId17"/>
            </p:custDataLst>
          </p:nvPr>
        </p:nvSpPr>
        <p:spPr>
          <a:xfrm>
            <a:off x="4219575" y="6011545"/>
            <a:ext cx="3270250" cy="520700"/>
          </a:xfrm>
          <a:prstGeom prst="rect">
            <a:avLst/>
          </a:prstGeom>
          <a:noFill/>
          <a:ln w="9525">
            <a:noFill/>
          </a:ln>
        </p:spPr>
        <p:txBody>
          <a:bodyPr wrap="square" anchor="t" anchorCtr="0">
            <a:spAutoFit/>
          </a:bodyPr>
          <a:lstStyle/>
          <a:p>
            <a:r>
              <a:rPr lang="zh-CN" altLang="en-US" sz="2800" b="1">
                <a:solidFill>
                  <a:srgbClr val="000000"/>
                </a:solidFill>
                <a:latin typeface="Calibri"/>
                <a:ea typeface="微软雅黑"/>
              </a:rPr>
              <a:t>火力发电的缺点？</a:t>
            </a:r>
            <a:endParaRPr lang="zh-CN" altLang="en-US" sz="2800" b="1">
              <a:solidFill>
                <a:srgbClr val="000000"/>
              </a:solidFill>
              <a:latin typeface="Calibri"/>
              <a:ea typeface="微软雅黑"/>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矩形 19"/>
          <p:cNvSpPr/>
          <p:nvPr>
            <p:custDataLst>
              <p:tags r:id="rId3"/>
            </p:custDataLst>
          </p:nvPr>
        </p:nvSpPr>
        <p:spPr>
          <a:xfrm>
            <a:off x="0" y="533400"/>
            <a:ext cx="508635"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4" name="矩形 3"/>
          <p:cNvSpPr/>
          <p:nvPr>
            <p:custDataLst>
              <p:tags r:id="rId4"/>
            </p:custDataLst>
          </p:nvPr>
        </p:nvSpPr>
        <p:spPr>
          <a:xfrm>
            <a:off x="539750" y="533400"/>
            <a:ext cx="108000"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14340" name="WordArt 9"/>
          <p:cNvSpPr>
            <a:spLocks noTextEdit="1"/>
          </p:cNvSpPr>
          <p:nvPr>
            <p:custDataLst>
              <p:tags r:id="rId5"/>
            </p:custDataLst>
          </p:nvPr>
        </p:nvSpPr>
        <p:spPr>
          <a:xfrm>
            <a:off x="800100" y="533083"/>
            <a:ext cx="3744913" cy="576262"/>
          </a:xfrm>
          <a:prstGeom prst="rect">
            <a:avLst/>
          </a:prstGeom>
        </p:spPr>
        <p:txBody>
          <a:bodyPr wrap="none" fromWordArt="1">
            <a:prstTxWarp prst="textPlain">
              <a:avLst>
                <a:gd name="adj" fmla="val 50000"/>
              </a:avLst>
            </a:prstTxWarp>
            <a:normAutofit fontScale="90000" lnSpcReduction="10000"/>
          </a:bodyPr>
          <a:lstStyle/>
          <a:p>
            <a:pPr algn="ctr"/>
            <a:r>
              <a:rPr lang="zh-CN" alt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迁移与应用</a:t>
            </a:r>
            <a:endParaRPr lang="zh-CN" alt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3" name="Rectangle 2"/>
          <p:cNvSpPr/>
          <p:nvPr>
            <p:custDataLst>
              <p:tags r:id="rId6"/>
            </p:custDataLst>
          </p:nvPr>
        </p:nvSpPr>
        <p:spPr>
          <a:xfrm>
            <a:off x="800100" y="1659573"/>
            <a:ext cx="7239000" cy="3967480"/>
          </a:xfrm>
          <a:prstGeom prst="rect">
            <a:avLst/>
          </a:prstGeom>
          <a:noFill/>
          <a:ln w="9525">
            <a:noFill/>
          </a:ln>
        </p:spPr>
        <p:txBody>
          <a:bodyPr wrap="square" anchor="ctr" anchorCtr="0">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40000"/>
              </a:lnSpc>
              <a:spcBef>
                <a:spcPct val="0"/>
              </a:spcBef>
              <a:buClrTx/>
              <a:buSzTx/>
              <a:buFont typeface="Arial" panose="020b0604020202020204" pitchFamily="34" charset="0"/>
              <a:buNone/>
            </a:pPr>
            <a:r>
              <a:rPr lang="en-US" altLang="zh-CN" sz="3600" b="1">
                <a:solidFill>
                  <a:schemeClr val="tx1"/>
                </a:solidFill>
                <a:ea typeface="宋体" panose="02010600030101010101" pitchFamily="2" charset="-122"/>
              </a:rPr>
              <a:t>1</a:t>
            </a:r>
            <a:r>
              <a:rPr lang="zh-CN" altLang="en-US" sz="3600" b="1">
                <a:solidFill>
                  <a:schemeClr val="tx1"/>
                </a:solidFill>
                <a:ea typeface="宋体" panose="02010600030101010101" pitchFamily="2" charset="-122"/>
              </a:rPr>
              <a:t>、判断金属的活动顺序</a:t>
            </a:r>
            <a:endParaRPr lang="zh-CN" altLang="en-US" sz="3600" b="1">
              <a:solidFill>
                <a:schemeClr val="tx1"/>
              </a:solidFill>
              <a:ea typeface="宋体" panose="02010600030101010101" pitchFamily="2" charset="-122"/>
            </a:endParaRPr>
          </a:p>
          <a:p>
            <a:pPr marL="0" lvl="0" indent="0" eaLnBrk="1" hangingPunct="1">
              <a:lnSpc>
                <a:spcPct val="140000"/>
              </a:lnSpc>
              <a:spcBef>
                <a:spcPct val="0"/>
              </a:spcBef>
              <a:buClrTx/>
              <a:buSzTx/>
              <a:buFont typeface="Arial" panose="020b0604020202020204" pitchFamily="34" charset="0"/>
              <a:buNone/>
            </a:pPr>
            <a:endParaRPr lang="zh-CN" altLang="en-US" sz="3600" b="1">
              <a:solidFill>
                <a:schemeClr val="tx1"/>
              </a:solidFill>
              <a:ea typeface="宋体" panose="02010600030101010101" pitchFamily="2" charset="-122"/>
            </a:endParaRPr>
          </a:p>
          <a:p>
            <a:pPr marL="0" lvl="0" indent="0" eaLnBrk="1" hangingPunct="1">
              <a:lnSpc>
                <a:spcPct val="140000"/>
              </a:lnSpc>
              <a:spcBef>
                <a:spcPct val="0"/>
              </a:spcBef>
              <a:buClrTx/>
              <a:buSzTx/>
              <a:buFont typeface="Arial" panose="020b0604020202020204" pitchFamily="34" charset="0"/>
              <a:buNone/>
            </a:pPr>
            <a:r>
              <a:rPr lang="en-US" altLang="zh-CN" sz="3600" b="1">
                <a:solidFill>
                  <a:schemeClr val="tx1"/>
                </a:solidFill>
                <a:ea typeface="宋体" panose="02010600030101010101" pitchFamily="2" charset="-122"/>
              </a:rPr>
              <a:t>2</a:t>
            </a:r>
            <a:r>
              <a:rPr lang="zh-CN" altLang="en-US" sz="3600" b="1">
                <a:solidFill>
                  <a:schemeClr val="tx1"/>
                </a:solidFill>
                <a:ea typeface="宋体" panose="02010600030101010101" pitchFamily="2" charset="-122"/>
              </a:rPr>
              <a:t>、保护金属</a:t>
            </a:r>
            <a:endParaRPr lang="zh-CN" altLang="en-US" sz="3600" b="1">
              <a:solidFill>
                <a:schemeClr val="tx1"/>
              </a:solidFill>
              <a:ea typeface="宋体" panose="02010600030101010101" pitchFamily="2" charset="-122"/>
            </a:endParaRPr>
          </a:p>
          <a:p>
            <a:pPr marL="0" lvl="0" indent="0" eaLnBrk="1" hangingPunct="1">
              <a:lnSpc>
                <a:spcPct val="140000"/>
              </a:lnSpc>
              <a:spcBef>
                <a:spcPct val="0"/>
              </a:spcBef>
              <a:buClrTx/>
              <a:buSzTx/>
              <a:buFont typeface="Arial" panose="020b0604020202020204" pitchFamily="34" charset="0"/>
              <a:buNone/>
            </a:pPr>
            <a:endParaRPr lang="zh-CN" altLang="en-US" sz="3600" b="1">
              <a:solidFill>
                <a:schemeClr val="tx1"/>
              </a:solidFill>
              <a:ea typeface="宋体" panose="02010600030101010101" pitchFamily="2" charset="-122"/>
            </a:endParaRPr>
          </a:p>
          <a:p>
            <a:pPr marL="0" lvl="0" indent="0" eaLnBrk="1" hangingPunct="1">
              <a:lnSpc>
                <a:spcPct val="140000"/>
              </a:lnSpc>
              <a:spcBef>
                <a:spcPct val="0"/>
              </a:spcBef>
              <a:buClrTx/>
              <a:buSzTx/>
              <a:buFont typeface="Arial" panose="020b0604020202020204" pitchFamily="34" charset="0"/>
              <a:buNone/>
            </a:pPr>
            <a:r>
              <a:rPr lang="en-US" altLang="zh-CN" sz="3600" b="1">
                <a:solidFill>
                  <a:schemeClr val="tx1"/>
                </a:solidFill>
                <a:ea typeface="宋体" panose="02010600030101010101" pitchFamily="2" charset="-122"/>
              </a:rPr>
              <a:t>3</a:t>
            </a:r>
            <a:r>
              <a:rPr lang="zh-CN" altLang="en-US" sz="3600" b="1">
                <a:solidFill>
                  <a:schemeClr val="tx1"/>
                </a:solidFill>
                <a:ea typeface="宋体" panose="02010600030101010101" pitchFamily="2" charset="-122"/>
              </a:rPr>
              <a:t>、制作电源</a:t>
            </a:r>
            <a:endParaRPr lang="zh-CN" altLang="en-US" sz="3600" b="1">
              <a:solidFill>
                <a:schemeClr val="tx1"/>
              </a:solidFill>
              <a:ea typeface="宋体" panose="02010600030101010101" pitchFamily="2" charset="-122"/>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accent2">
            <a:lumMod val="75000"/>
            <a:alpha val="25000"/>
          </a:schemeClr>
        </a:solidFill>
        <a:effectLst/>
      </p:bgPr>
    </p:bg>
    <p:spTree>
      <p:nvGrpSpPr>
        <p:cNvPr id="1" name=""/>
        <p:cNvGrpSpPr/>
        <p:nvPr>
          <p:custDataLst>
            <p:tags r:id="rId2"/>
          </p:custDataLst>
        </p:nvPr>
      </p:nvGrpSpPr>
      <p:grpSpPr>
        <a:xfrm>
          <a:off x="0" y="0"/>
          <a:ext cx="0" cy="0"/>
        </a:xfrm>
      </p:grpSpPr>
      <p:pic>
        <p:nvPicPr>
          <p:cNvPr id="3" name="图片 2" descr="staff_1024"/>
          <p:cNvPicPr>
            <a:picLocks noChangeAspect="1"/>
          </p:cNvPicPr>
          <p:nvPr>
            <p:custDataLst>
              <p:tags r:id="rId4"/>
            </p:custDataLst>
          </p:nvPr>
        </p:nvPicPr>
        <p:blipFill>
          <a:blip r:embed="rId3"/>
          <a:srcRect t="4197" r="-78" b="4806"/>
          <a:stretch>
            <a:fillRect/>
          </a:stretch>
        </p:blipFill>
        <p:spPr>
          <a:xfrm>
            <a:off x="194310" y="553085"/>
            <a:ext cx="5824855" cy="5571490"/>
          </a:xfrm>
          <a:prstGeom prst="rect">
            <a:avLst/>
          </a:prstGeom>
        </p:spPr>
      </p:pic>
      <p:grpSp>
        <p:nvGrpSpPr>
          <p:cNvPr id="8" name="组合 7"/>
          <p:cNvGrpSpPr/>
          <p:nvPr>
            <p:custDataLst>
              <p:tags r:id="rId5"/>
            </p:custDataLst>
          </p:nvPr>
        </p:nvGrpSpPr>
        <p:grpSpPr>
          <a:xfrm>
            <a:off x="4929920" y="1559560"/>
            <a:ext cx="8401666" cy="2433955"/>
            <a:chOff x="1233585" y="2212975"/>
            <a:chExt cx="8401666" cy="2433955"/>
          </a:xfrm>
        </p:grpSpPr>
        <p:sp>
          <p:nvSpPr>
            <p:cNvPr id="9" name="矩形 8"/>
            <p:cNvSpPr/>
            <p:nvPr>
              <p:custDataLst>
                <p:tags r:id="rId6"/>
              </p:custDataLst>
            </p:nvPr>
          </p:nvSpPr>
          <p:spPr>
            <a:xfrm>
              <a:off x="1233585" y="2453332"/>
              <a:ext cx="8086530" cy="2122805"/>
            </a:xfrm>
            <a:prstGeom prst="rect">
              <a:avLst/>
            </a:prstGeom>
          </p:spPr>
          <p:txBody>
            <a:bodyPr wrap="square">
              <a:spAutoFit/>
            </a:bodyPr>
            <a:lstStyle/>
            <a:p>
              <a:pPr algn="ctr"/>
              <a:r>
                <a:rPr lang="zh-CN" altLang="en-US" sz="6600">
                  <a:solidFill>
                    <a:schemeClr val="tx1"/>
                  </a:solidFill>
                  <a:latin typeface="阿里巴巴普惠体-R" panose="00020600040101010101" pitchFamily="18" charset="-122"/>
                  <a:ea typeface="阿里巴巴普惠体-R" panose="00020600040101010101" pitchFamily="18" charset="-122"/>
                </a:rPr>
                <a:t>设计原电池</a:t>
              </a:r>
              <a:endParaRPr lang="zh-CN" altLang="en-US" sz="6600">
                <a:solidFill>
                  <a:schemeClr val="tx1"/>
                </a:solidFill>
                <a:latin typeface="阿里巴巴普惠体-R" panose="00020600040101010101" pitchFamily="18" charset="-122"/>
                <a:ea typeface="阿里巴巴普惠体-R" panose="00020600040101010101" pitchFamily="18" charset="-122"/>
              </a:endParaRPr>
            </a:p>
            <a:p>
              <a:pPr algn="ctr"/>
              <a:r>
                <a:rPr lang="zh-CN" altLang="en-US" sz="6600">
                  <a:solidFill>
                    <a:schemeClr val="tx1"/>
                  </a:solidFill>
                  <a:latin typeface="阿里巴巴普惠体-R" panose="00020600040101010101" pitchFamily="18" charset="-122"/>
                  <a:ea typeface="阿里巴巴普惠体-R" panose="00020600040101010101" pitchFamily="18" charset="-122"/>
                </a:rPr>
                <a:t>化学电源</a:t>
              </a:r>
              <a:endParaRPr lang="zh-CN" altLang="en-US" sz="6600">
                <a:solidFill>
                  <a:schemeClr val="tx1"/>
                </a:solidFill>
                <a:latin typeface="阿里巴巴普惠体-R" panose="00020600040101010101" pitchFamily="18" charset="-122"/>
                <a:ea typeface="阿里巴巴普惠体-R" panose="00020600040101010101" pitchFamily="18" charset="-122"/>
              </a:endParaRPr>
            </a:p>
          </p:txBody>
        </p:sp>
        <p:cxnSp>
          <p:nvCxnSpPr>
            <p:cNvPr id="16" name="直接连接符 15"/>
            <p:cNvCxnSpPr/>
            <p:nvPr>
              <p:custDataLst>
                <p:tags r:id="rId7"/>
              </p:custDataLst>
            </p:nvPr>
          </p:nvCxnSpPr>
          <p:spPr>
            <a:xfrm flipV="1">
              <a:off x="2844163" y="4625975"/>
              <a:ext cx="5200173" cy="20955"/>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custDataLst>
                <p:tags r:id="rId8"/>
              </p:custDataLst>
            </p:nvPr>
          </p:nvGrpSpPr>
          <p:grpSpPr>
            <a:xfrm>
              <a:off x="2374188" y="2212975"/>
              <a:ext cx="7261063" cy="1416354"/>
              <a:chOff x="4435444" y="2182155"/>
              <a:chExt cx="5199808" cy="1606075"/>
            </a:xfrm>
          </p:grpSpPr>
          <p:cxnSp>
            <p:nvCxnSpPr>
              <p:cNvPr id="14" name="直接连接符 13"/>
              <p:cNvCxnSpPr/>
              <p:nvPr>
                <p:custDataLst>
                  <p:tags r:id="rId9"/>
                </p:custDataLst>
              </p:nvPr>
            </p:nvCxnSpPr>
            <p:spPr>
              <a:xfrm flipH="1">
                <a:off x="4435444" y="2182155"/>
                <a:ext cx="4156814" cy="12241"/>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0"/>
                </p:custDataLst>
              </p:nvPr>
            </p:nvCxnSpPr>
            <p:spPr>
              <a:xfrm rot="10800000" flipH="1" flipV="1">
                <a:off x="9635252" y="2182189"/>
                <a:ext cx="0" cy="1606041"/>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sp>
        <p:nvSpPr>
          <p:cNvPr id="4" name="文本框 3"/>
          <p:cNvSpPr txBox="1"/>
          <p:nvPr>
            <p:custDataLst>
              <p:tags r:id="rId11"/>
            </p:custDataLst>
          </p:nvPr>
        </p:nvSpPr>
        <p:spPr>
          <a:xfrm>
            <a:off x="9836785" y="4292600"/>
            <a:ext cx="877570" cy="368300"/>
          </a:xfrm>
          <a:prstGeom prst="rect">
            <a:avLst/>
          </a:prstGeom>
          <a:noFill/>
        </p:spPr>
        <p:txBody>
          <a:bodyPr wrap="square" rtlCol="0">
            <a:spAutoFit/>
          </a:bodyPr>
          <a:lstStyle/>
          <a:p>
            <a:r>
              <a:rPr lang="zh-CN" altLang="en-US"/>
              <a:t>杨新新</a:t>
            </a:r>
            <a:endParaRPr lang="zh-CN" altLang="en-US"/>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矩形 19"/>
          <p:cNvSpPr/>
          <p:nvPr>
            <p:custDataLst>
              <p:tags r:id="rId3"/>
            </p:custDataLst>
          </p:nvPr>
        </p:nvSpPr>
        <p:spPr>
          <a:xfrm>
            <a:off x="0" y="533400"/>
            <a:ext cx="508635"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4" name="矩形 3"/>
          <p:cNvSpPr/>
          <p:nvPr>
            <p:custDataLst>
              <p:tags r:id="rId4"/>
            </p:custDataLst>
          </p:nvPr>
        </p:nvSpPr>
        <p:spPr>
          <a:xfrm>
            <a:off x="539750" y="533400"/>
            <a:ext cx="108000"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18434" name="Text Box 2"/>
          <p:cNvSpPr txBox="1"/>
          <p:nvPr>
            <p:custDataLst>
              <p:tags r:id="rId5"/>
            </p:custDataLst>
          </p:nvPr>
        </p:nvSpPr>
        <p:spPr>
          <a:xfrm>
            <a:off x="848995" y="533400"/>
            <a:ext cx="7404100" cy="645160"/>
          </a:xfrm>
          <a:prstGeom prst="rect">
            <a:avLst/>
          </a:prstGeom>
          <a:noFill/>
          <a:ln w="9525">
            <a:noFill/>
          </a:ln>
        </p:spPr>
        <p:txBody>
          <a:bodyPr wrap="squar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latinLnBrk="1" hangingPunct="1">
              <a:lnSpc>
                <a:spcPct val="100000"/>
              </a:lnSpc>
              <a:spcBef>
                <a:spcPct val="0"/>
              </a:spcBef>
              <a:buClrTx/>
              <a:buSzTx/>
              <a:buFont typeface="Arial" panose="020b0604020202020204" pitchFamily="34" charset="0"/>
              <a:buNone/>
            </a:pPr>
            <a:r>
              <a:rPr lang="zh-CN" altLang="en-US" sz="3600" b="1">
                <a:solidFill>
                  <a:srgbClr val="C00000"/>
                </a:solidFill>
                <a:latin typeface="华文楷体" panose="02010600040101010101" pitchFamily="2" charset="-122"/>
                <a:ea typeface="华文楷体" panose="02010600040101010101" pitchFamily="2" charset="-122"/>
              </a:rPr>
              <a:t>一、电极方程式的书写</a:t>
            </a:r>
            <a:endParaRPr lang="zh-CN" altLang="en-US" sz="3600" b="1">
              <a:solidFill>
                <a:srgbClr val="C00000"/>
              </a:solidFill>
              <a:latin typeface="华文楷体" panose="02010600040101010101" pitchFamily="2" charset="-122"/>
              <a:ea typeface="华文楷体" panose="02010600040101010101" pitchFamily="2" charset="-122"/>
            </a:endParaRPr>
          </a:p>
        </p:txBody>
      </p:sp>
      <p:sp>
        <p:nvSpPr>
          <p:cNvPr id="3" name="文本框 2"/>
          <p:cNvSpPr txBox="1"/>
          <p:nvPr>
            <p:custDataLst>
              <p:tags r:id="rId6"/>
            </p:custDataLst>
          </p:nvPr>
        </p:nvSpPr>
        <p:spPr>
          <a:xfrm>
            <a:off x="824230" y="1675765"/>
            <a:ext cx="10417175" cy="2553335"/>
          </a:xfrm>
          <a:prstGeom prst="rect">
            <a:avLst/>
          </a:prstGeom>
          <a:noFill/>
        </p:spPr>
        <p:txBody>
          <a:bodyPr wrap="square" rtlCol="0">
            <a:spAutoFit/>
          </a:bodyPr>
          <a:lstStyle/>
          <a:p>
            <a:r>
              <a:rPr lang="en-US" altLang="zh-CN" sz="3200" b="1">
                <a:latin typeface="楷体" panose="02010609060101010101" charset="-122"/>
                <a:ea typeface="楷体" panose="02010609060101010101" charset="-122"/>
                <a:cs typeface="楷体" panose="02010609060101010101" charset="-122"/>
              </a:rPr>
              <a:t>a.</a:t>
            </a:r>
            <a:r>
              <a:rPr lang="zh-CN" altLang="en-US" sz="3200" b="1">
                <a:latin typeface="楷体" panose="02010609060101010101" charset="-122"/>
                <a:ea typeface="楷体" panose="02010609060101010101" charset="-122"/>
                <a:cs typeface="楷体" panose="02010609060101010101" charset="-122"/>
              </a:rPr>
              <a:t>写出总离子反应式</a:t>
            </a:r>
            <a:endParaRPr lang="zh-CN" altLang="en-US" sz="3200" b="1">
              <a:latin typeface="楷体" panose="02010609060101010101" charset="-122"/>
              <a:ea typeface="楷体" panose="02010609060101010101" charset="-122"/>
              <a:cs typeface="楷体" panose="02010609060101010101" charset="-122"/>
            </a:endParaRPr>
          </a:p>
          <a:p>
            <a:r>
              <a:rPr lang="en-US" altLang="zh-CN" sz="3200" b="1">
                <a:latin typeface="楷体" panose="02010609060101010101" charset="-122"/>
                <a:ea typeface="楷体" panose="02010609060101010101" charset="-122"/>
                <a:cs typeface="楷体" panose="02010609060101010101" charset="-122"/>
              </a:rPr>
              <a:t>b.</a:t>
            </a:r>
            <a:r>
              <a:rPr lang="zh-CN" altLang="en-US" sz="3200" b="1">
                <a:latin typeface="楷体" panose="02010609060101010101" charset="-122"/>
                <a:ea typeface="楷体" panose="02010609060101010101" charset="-122"/>
                <a:cs typeface="楷体" panose="02010609060101010101" charset="-122"/>
              </a:rPr>
              <a:t>根据化合价的变化判断得失</a:t>
            </a:r>
            <a:r>
              <a:rPr lang="en-US" altLang="zh-CN" sz="3200" b="1">
                <a:latin typeface="楷体" panose="02010609060101010101" charset="-122"/>
                <a:ea typeface="楷体" panose="02010609060101010101" charset="-122"/>
                <a:cs typeface="楷体" panose="02010609060101010101" charset="-122"/>
              </a:rPr>
              <a:t>e</a:t>
            </a:r>
            <a:r>
              <a:rPr lang="en-US" altLang="zh-CN" sz="3200" b="1" baseline="30000">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情况，进而判断正负极的反应物和产物。</a:t>
            </a:r>
            <a:endParaRPr lang="zh-CN" altLang="en-US" sz="3200" b="1">
              <a:latin typeface="楷体" panose="02010609060101010101" charset="-122"/>
              <a:ea typeface="楷体" panose="02010609060101010101" charset="-122"/>
              <a:cs typeface="楷体" panose="02010609060101010101" charset="-122"/>
            </a:endParaRPr>
          </a:p>
          <a:p>
            <a:r>
              <a:rPr lang="en-US" altLang="zh-CN" sz="3200" b="1">
                <a:latin typeface="楷体" panose="02010609060101010101" charset="-122"/>
                <a:ea typeface="楷体" panose="02010609060101010101" charset="-122"/>
                <a:cs typeface="楷体" panose="02010609060101010101" charset="-122"/>
              </a:rPr>
              <a:t>c.</a:t>
            </a:r>
            <a:r>
              <a:rPr lang="zh-CN" altLang="en-US" sz="3200" b="1">
                <a:latin typeface="楷体" panose="02010609060101010101" charset="-122"/>
                <a:ea typeface="楷体" panose="02010609060101010101" charset="-122"/>
                <a:cs typeface="楷体" panose="02010609060101010101" charset="-122"/>
              </a:rPr>
              <a:t>将反应物和产物写出后再写出电子的得失情况，注意离子的参与情况。</a:t>
            </a:r>
            <a:endParaRPr lang="zh-CN" altLang="en-US" sz="3200" b="1">
              <a:latin typeface="楷体" panose="02010609060101010101" charset="-122"/>
              <a:ea typeface="楷体" panose="02010609060101010101" charset="-122"/>
              <a:cs typeface="楷体" panose="02010609060101010101" charset="-122"/>
            </a:endParaRPr>
          </a:p>
        </p:txBody>
      </p:sp>
      <p:sp>
        <p:nvSpPr>
          <p:cNvPr id="5" name="文本框 4"/>
          <p:cNvSpPr txBox="1"/>
          <p:nvPr>
            <p:custDataLst>
              <p:tags r:id="rId7"/>
            </p:custDataLst>
          </p:nvPr>
        </p:nvSpPr>
        <p:spPr>
          <a:xfrm>
            <a:off x="899795" y="4849495"/>
            <a:ext cx="9136380" cy="1198880"/>
          </a:xfrm>
          <a:prstGeom prst="rect">
            <a:avLst/>
          </a:prstGeom>
          <a:noFill/>
        </p:spPr>
        <p:txBody>
          <a:bodyPr wrap="square" rtlCol="0">
            <a:spAutoFit/>
          </a:bodyPr>
          <a:lstStyle/>
          <a:p>
            <a:r>
              <a:rPr lang="zh-CN" altLang="en-US" sz="3600">
                <a:solidFill>
                  <a:srgbClr val="FF0000"/>
                </a:solidFill>
                <a:latin typeface="楷体" panose="02010609060101010101" charset="-122"/>
                <a:ea typeface="楷体" panose="02010609060101010101" charset="-122"/>
              </a:rPr>
              <a:t>负极</a:t>
            </a:r>
            <a:r>
              <a:rPr lang="zh-CN" altLang="en-US" sz="3600">
                <a:solidFill>
                  <a:srgbClr val="FF0000"/>
                </a:solidFill>
                <a:latin typeface="楷体" panose="02010609060101010101" charset="-122"/>
                <a:ea typeface="楷体" panose="02010609060101010101" charset="-122"/>
                <a:cs typeface="楷体" panose="02010609060101010101" charset="-122"/>
              </a:rPr>
              <a:t>：反应物</a:t>
            </a:r>
            <a:r>
              <a:rPr lang="en-US" altLang="zh-CN" sz="3600">
                <a:solidFill>
                  <a:srgbClr val="FF0000"/>
                </a:solidFill>
                <a:latin typeface="楷体" panose="02010609060101010101" charset="-122"/>
                <a:ea typeface="楷体" panose="02010609060101010101" charset="-122"/>
                <a:cs typeface="楷体" panose="02010609060101010101" charset="-122"/>
              </a:rPr>
              <a:t> -ne</a:t>
            </a:r>
            <a:r>
              <a:rPr lang="en-US" altLang="zh-CN" sz="3600" baseline="30000">
                <a:solidFill>
                  <a:srgbClr val="FF0000"/>
                </a:solidFill>
                <a:latin typeface="楷体" panose="02010609060101010101" charset="-122"/>
                <a:ea typeface="楷体" panose="02010609060101010101" charset="-122"/>
                <a:cs typeface="楷体" panose="02010609060101010101" charset="-122"/>
              </a:rPr>
              <a:t>-</a:t>
            </a:r>
            <a:r>
              <a:rPr lang="zh-CN" altLang="en-US" sz="3600">
                <a:solidFill>
                  <a:srgbClr val="FF0000"/>
                </a:solidFill>
                <a:latin typeface="楷体" panose="02010609060101010101" charset="-122"/>
                <a:ea typeface="楷体" panose="02010609060101010101" charset="-122"/>
                <a:cs typeface="楷体" panose="02010609060101010101" charset="-122"/>
              </a:rPr>
              <a:t>（</a:t>
            </a:r>
            <a:r>
              <a:rPr lang="en-US" altLang="zh-CN" sz="3600">
                <a:solidFill>
                  <a:srgbClr val="FF0000"/>
                </a:solidFill>
                <a:latin typeface="楷体" panose="02010609060101010101" charset="-122"/>
                <a:ea typeface="楷体" panose="02010609060101010101" charset="-122"/>
                <a:cs typeface="楷体" panose="02010609060101010101" charset="-122"/>
              </a:rPr>
              <a:t>+</a:t>
            </a:r>
            <a:r>
              <a:rPr lang="zh-CN" altLang="en-US" sz="3600">
                <a:solidFill>
                  <a:srgbClr val="FF0000"/>
                </a:solidFill>
                <a:latin typeface="楷体" panose="02010609060101010101" charset="-122"/>
                <a:ea typeface="楷体" panose="02010609060101010101" charset="-122"/>
                <a:cs typeface="楷体" panose="02010609060101010101" charset="-122"/>
              </a:rPr>
              <a:t>离子）</a:t>
            </a:r>
            <a:r>
              <a:rPr lang="en-US" altLang="zh-CN" sz="3600">
                <a:solidFill>
                  <a:srgbClr val="FF0000"/>
                </a:solidFill>
                <a:latin typeface="楷体" panose="02010609060101010101" charset="-122"/>
                <a:ea typeface="楷体" panose="02010609060101010101" charset="-122"/>
                <a:cs typeface="楷体" panose="02010609060101010101" charset="-122"/>
              </a:rPr>
              <a:t>=</a:t>
            </a:r>
            <a:r>
              <a:rPr lang="zh-CN" altLang="en-US" sz="3600">
                <a:solidFill>
                  <a:srgbClr val="FF0000"/>
                </a:solidFill>
                <a:latin typeface="楷体" panose="02010609060101010101" charset="-122"/>
                <a:ea typeface="楷体" panose="02010609060101010101" charset="-122"/>
                <a:cs typeface="楷体" panose="02010609060101010101" charset="-122"/>
              </a:rPr>
              <a:t>生成物</a:t>
            </a:r>
            <a:endParaRPr lang="zh-CN" altLang="en-US" sz="3600">
              <a:solidFill>
                <a:srgbClr val="FF0000"/>
              </a:solidFill>
              <a:latin typeface="楷体" panose="02010609060101010101" charset="-122"/>
              <a:ea typeface="楷体" panose="02010609060101010101" charset="-122"/>
              <a:cs typeface="楷体" panose="02010609060101010101" charset="-122"/>
            </a:endParaRPr>
          </a:p>
          <a:p>
            <a:r>
              <a:rPr lang="zh-CN" altLang="en-US" sz="3600">
                <a:solidFill>
                  <a:srgbClr val="FF0000"/>
                </a:solidFill>
                <a:latin typeface="楷体" panose="02010609060101010101" charset="-122"/>
                <a:ea typeface="楷体" panose="02010609060101010101" charset="-122"/>
                <a:cs typeface="楷体" panose="02010609060101010101" charset="-122"/>
                <a:sym typeface="+mn-ea"/>
              </a:rPr>
              <a:t>正极：反应物</a:t>
            </a:r>
            <a:r>
              <a:rPr lang="en-US" altLang="zh-CN" sz="3600">
                <a:solidFill>
                  <a:srgbClr val="FF0000"/>
                </a:solidFill>
                <a:latin typeface="楷体" panose="02010609060101010101" charset="-122"/>
                <a:ea typeface="楷体" panose="02010609060101010101" charset="-122"/>
                <a:cs typeface="楷体" panose="02010609060101010101" charset="-122"/>
                <a:sym typeface="+mn-ea"/>
              </a:rPr>
              <a:t>+ne</a:t>
            </a:r>
            <a:r>
              <a:rPr lang="en-US" altLang="zh-CN" sz="3600" baseline="300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3600">
                <a:solidFill>
                  <a:srgbClr val="FF0000"/>
                </a:solidFill>
                <a:latin typeface="楷体" panose="02010609060101010101" charset="-122"/>
                <a:ea typeface="楷体" panose="02010609060101010101" charset="-122"/>
                <a:cs typeface="楷体" panose="02010609060101010101" charset="-122"/>
                <a:sym typeface="+mn-ea"/>
              </a:rPr>
              <a:t>（</a:t>
            </a:r>
            <a:r>
              <a:rPr lang="en-US" altLang="zh-CN" sz="36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3600">
                <a:solidFill>
                  <a:srgbClr val="FF0000"/>
                </a:solidFill>
                <a:latin typeface="楷体" panose="02010609060101010101" charset="-122"/>
                <a:ea typeface="楷体" panose="02010609060101010101" charset="-122"/>
                <a:cs typeface="楷体" panose="02010609060101010101" charset="-122"/>
                <a:sym typeface="+mn-ea"/>
              </a:rPr>
              <a:t>离子）</a:t>
            </a:r>
            <a:r>
              <a:rPr lang="en-US" altLang="zh-CN" sz="36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3600">
                <a:solidFill>
                  <a:srgbClr val="FF0000"/>
                </a:solidFill>
                <a:latin typeface="楷体" panose="02010609060101010101" charset="-122"/>
                <a:ea typeface="楷体" panose="02010609060101010101" charset="-122"/>
                <a:cs typeface="楷体" panose="02010609060101010101" charset="-122"/>
                <a:sym typeface="+mn-ea"/>
              </a:rPr>
              <a:t>生成物</a:t>
            </a:r>
            <a:endParaRPr lang="zh-CN" altLang="en-US" sz="3600">
              <a:solidFill>
                <a:srgbClr val="FF0000"/>
              </a:solidFill>
              <a:latin typeface="楷体" panose="02010609060101010101" charset="-122"/>
              <a:ea typeface="楷体" panose="02010609060101010101" charset="-122"/>
              <a:cs typeface="楷体" panose="02010609060101010101" charset="-122"/>
            </a:endParaRPr>
          </a:p>
        </p:txBody>
      </p:sp>
      <p:sp>
        <p:nvSpPr>
          <p:cNvPr id="6" name="左大括号 5"/>
          <p:cNvSpPr/>
          <p:nvPr>
            <p:custDataLst>
              <p:tags r:id="rId8"/>
            </p:custDataLst>
          </p:nvPr>
        </p:nvSpPr>
        <p:spPr>
          <a:xfrm>
            <a:off x="824230" y="5111115"/>
            <a:ext cx="75565" cy="67500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矩形 19"/>
          <p:cNvSpPr/>
          <p:nvPr>
            <p:custDataLst>
              <p:tags r:id="rId3"/>
            </p:custDataLst>
          </p:nvPr>
        </p:nvSpPr>
        <p:spPr>
          <a:xfrm>
            <a:off x="0" y="533400"/>
            <a:ext cx="508635"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4" name="矩形 3"/>
          <p:cNvSpPr/>
          <p:nvPr>
            <p:custDataLst>
              <p:tags r:id="rId4"/>
            </p:custDataLst>
          </p:nvPr>
        </p:nvSpPr>
        <p:spPr>
          <a:xfrm>
            <a:off x="539750" y="533400"/>
            <a:ext cx="108000"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18434" name="Text Box 2"/>
          <p:cNvSpPr txBox="1"/>
          <p:nvPr>
            <p:custDataLst>
              <p:tags r:id="rId5"/>
            </p:custDataLst>
          </p:nvPr>
        </p:nvSpPr>
        <p:spPr>
          <a:xfrm>
            <a:off x="848995" y="533400"/>
            <a:ext cx="7404100" cy="645160"/>
          </a:xfrm>
          <a:prstGeom prst="rect">
            <a:avLst/>
          </a:prstGeom>
          <a:noFill/>
          <a:ln w="9525">
            <a:noFill/>
          </a:ln>
        </p:spPr>
        <p:txBody>
          <a:bodyPr wrap="squar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latinLnBrk="1" hangingPunct="1">
              <a:lnSpc>
                <a:spcPct val="100000"/>
              </a:lnSpc>
              <a:spcBef>
                <a:spcPct val="0"/>
              </a:spcBef>
              <a:buClrTx/>
              <a:buSzTx/>
              <a:buFont typeface="Arial" panose="020b0604020202020204" pitchFamily="34" charset="0"/>
              <a:buNone/>
            </a:pPr>
            <a:r>
              <a:rPr lang="zh-CN" altLang="en-US" sz="3600" b="1">
                <a:solidFill>
                  <a:srgbClr val="C00000"/>
                </a:solidFill>
                <a:latin typeface="华文楷体" panose="02010600040101010101" pitchFamily="2" charset="-122"/>
                <a:ea typeface="华文楷体" panose="02010600040101010101" pitchFamily="2" charset="-122"/>
              </a:rPr>
              <a:t>二、设计原电池</a:t>
            </a:r>
            <a:endParaRPr lang="zh-CN" altLang="en-US" sz="3600" b="1">
              <a:solidFill>
                <a:srgbClr val="C00000"/>
              </a:solidFill>
              <a:latin typeface="华文楷体" panose="02010600040101010101" pitchFamily="2" charset="-122"/>
              <a:ea typeface="华文楷体" panose="02010600040101010101" pitchFamily="2" charset="-122"/>
            </a:endParaRPr>
          </a:p>
        </p:txBody>
      </p:sp>
      <p:sp>
        <p:nvSpPr>
          <p:cNvPr id="6" name="Rectangle 2"/>
          <p:cNvSpPr/>
          <p:nvPr>
            <p:custDataLst>
              <p:tags r:id="rId6"/>
            </p:custDataLst>
          </p:nvPr>
        </p:nvSpPr>
        <p:spPr>
          <a:xfrm>
            <a:off x="68580" y="1826895"/>
            <a:ext cx="12271375" cy="694055"/>
          </a:xfrm>
          <a:prstGeom prst="rect">
            <a:avLst/>
          </a:prstGeom>
          <a:noFill/>
          <a:ln w="9525">
            <a:noFill/>
          </a:ln>
        </p:spPr>
        <p:txBody>
          <a:bodyPr wrap="square" anchor="ctr" anchorCtr="0">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40000"/>
              </a:lnSpc>
              <a:spcBef>
                <a:spcPct val="0"/>
              </a:spcBef>
              <a:buClrTx/>
              <a:buSzTx/>
              <a:buFont typeface="Arial" panose="020b0604020202020204" pitchFamily="34" charset="0"/>
              <a:buNone/>
            </a:pPr>
            <a:r>
              <a:rPr lang="en-US" altLang="zh-CN" sz="2800" b="1">
                <a:solidFill>
                  <a:schemeClr val="tx1"/>
                </a:solidFill>
                <a:ea typeface="宋体" panose="02010600030101010101" pitchFamily="2" charset="-122"/>
              </a:rPr>
              <a:t>1</a:t>
            </a:r>
            <a:r>
              <a:rPr lang="zh-CN" altLang="en-US" sz="2800" b="1">
                <a:solidFill>
                  <a:schemeClr val="tx1"/>
                </a:solidFill>
                <a:ea typeface="宋体" panose="02010600030101010101" pitchFamily="2" charset="-122"/>
              </a:rPr>
              <a:t>、已知反应 </a:t>
            </a:r>
            <a:r>
              <a:rPr lang="en-US" altLang="zh-CN" sz="2400" b="1">
                <a:solidFill>
                  <a:schemeClr val="tx1"/>
                </a:solidFill>
                <a:ea typeface="宋体" panose="02010600030101010101" pitchFamily="2" charset="-122"/>
              </a:rPr>
              <a:t>Cu </a:t>
            </a:r>
            <a:r>
              <a:rPr lang="zh-CN" altLang="en-US" sz="2400" b="1">
                <a:solidFill>
                  <a:schemeClr val="tx1"/>
                </a:solidFill>
                <a:ea typeface="宋体" panose="02010600030101010101" pitchFamily="2" charset="-122"/>
              </a:rPr>
              <a:t>＋ </a:t>
            </a:r>
            <a:r>
              <a:rPr lang="en-US" altLang="zh-CN" sz="2400" b="1">
                <a:solidFill>
                  <a:schemeClr val="tx1"/>
                </a:solidFill>
                <a:ea typeface="宋体" panose="02010600030101010101" pitchFamily="2" charset="-122"/>
              </a:rPr>
              <a:t>2FeCl</a:t>
            </a:r>
            <a:r>
              <a:rPr lang="en-US" altLang="zh-CN" sz="2400" b="1" baseline="-25000">
                <a:solidFill>
                  <a:schemeClr val="tx1"/>
                </a:solidFill>
                <a:ea typeface="宋体" panose="02010600030101010101" pitchFamily="2" charset="-122"/>
              </a:rPr>
              <a:t>3 </a:t>
            </a:r>
            <a:r>
              <a:rPr lang="en-US" altLang="zh-CN" sz="2400" b="1">
                <a:solidFill>
                  <a:schemeClr val="tx1"/>
                </a:solidFill>
                <a:ea typeface="宋体" panose="02010600030101010101" pitchFamily="2" charset="-122"/>
              </a:rPr>
              <a:t>= CuCl</a:t>
            </a:r>
            <a:r>
              <a:rPr lang="en-US" altLang="zh-CN" sz="2400" b="1" baseline="-25000">
                <a:solidFill>
                  <a:schemeClr val="tx1"/>
                </a:solidFill>
                <a:ea typeface="宋体" panose="02010600030101010101" pitchFamily="2" charset="-122"/>
              </a:rPr>
              <a:t>2</a:t>
            </a:r>
            <a:r>
              <a:rPr lang="en-US" altLang="zh-CN" sz="2400">
                <a:solidFill>
                  <a:schemeClr val="tx1"/>
                </a:solidFill>
                <a:ea typeface="宋体" panose="02010600030101010101" pitchFamily="2" charset="-122"/>
              </a:rPr>
              <a:t> </a:t>
            </a:r>
            <a:r>
              <a:rPr lang="en-US" altLang="zh-CN" sz="2400" b="1">
                <a:solidFill>
                  <a:schemeClr val="tx1"/>
                </a:solidFill>
                <a:ea typeface="宋体" panose="02010600030101010101" pitchFamily="2" charset="-122"/>
              </a:rPr>
              <a:t>+2FeCl</a:t>
            </a:r>
            <a:r>
              <a:rPr lang="en-US" altLang="zh-CN" sz="2400" b="1" baseline="-25000">
                <a:solidFill>
                  <a:schemeClr val="tx1"/>
                </a:solidFill>
                <a:ea typeface="宋体" panose="02010600030101010101" pitchFamily="2" charset="-122"/>
              </a:rPr>
              <a:t>2</a:t>
            </a:r>
            <a:r>
              <a:rPr lang="en-US" altLang="zh-CN" sz="2400" b="1">
                <a:solidFill>
                  <a:schemeClr val="tx1"/>
                </a:solidFill>
                <a:ea typeface="宋体" panose="02010600030101010101" pitchFamily="2" charset="-122"/>
              </a:rPr>
              <a:t> </a:t>
            </a:r>
            <a:r>
              <a:rPr lang="zh-CN" altLang="en-US" sz="2400" b="1">
                <a:solidFill>
                  <a:schemeClr val="tx1"/>
                </a:solidFill>
                <a:ea typeface="宋体" panose="02010600030101010101" pitchFamily="2" charset="-122"/>
              </a:rPr>
              <a:t>，</a:t>
            </a:r>
            <a:r>
              <a:rPr lang="zh-CN" altLang="en-US" sz="2800" b="1">
                <a:solidFill>
                  <a:schemeClr val="tx1"/>
                </a:solidFill>
                <a:ea typeface="宋体" panose="02010600030101010101" pitchFamily="2" charset="-122"/>
              </a:rPr>
              <a:t>请设计原电池，写出电极反应式。</a:t>
            </a:r>
            <a:endParaRPr lang="zh-CN" altLang="en-US" sz="2800" b="1">
              <a:solidFill>
                <a:schemeClr val="tx1"/>
              </a:solidFill>
              <a:ea typeface="宋体" panose="02010600030101010101" pitchFamily="2" charset="-122"/>
            </a:endParaRPr>
          </a:p>
        </p:txBody>
      </p:sp>
      <p:grpSp>
        <p:nvGrpSpPr>
          <p:cNvPr id="7" name="Group 12"/>
          <p:cNvGrpSpPr/>
          <p:nvPr>
            <p:custDataLst>
              <p:tags r:id="rId7"/>
            </p:custDataLst>
          </p:nvPr>
        </p:nvGrpSpPr>
        <p:grpSpPr>
          <a:xfrm>
            <a:off x="761365" y="2802890"/>
            <a:ext cx="7432480" cy="2000490"/>
            <a:chOff x="930" y="1540"/>
            <a:chExt cx="3944" cy="1260"/>
          </a:xfrm>
        </p:grpSpPr>
        <p:sp>
          <p:nvSpPr>
            <p:cNvPr id="8" name="Text Box 3"/>
            <p:cNvSpPr txBox="1"/>
            <p:nvPr>
              <p:custDataLst>
                <p:tags r:id="rId8"/>
              </p:custDataLst>
            </p:nvPr>
          </p:nvSpPr>
          <p:spPr>
            <a:xfrm>
              <a:off x="930" y="1979"/>
              <a:ext cx="947" cy="368"/>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zh-CN" altLang="en-US" sz="3200" b="1">
                  <a:solidFill>
                    <a:srgbClr val="FF0066"/>
                  </a:solidFill>
                  <a:latin typeface="Times New Roman" panose="02020603050405020304" pitchFamily="18" charset="0"/>
                  <a:ea typeface="宋体" panose="02010600030101010101" pitchFamily="2" charset="-122"/>
                </a:rPr>
                <a:t>正极：</a:t>
              </a:r>
              <a:endParaRPr lang="zh-CN" altLang="en-US" sz="3200" b="1">
                <a:solidFill>
                  <a:srgbClr val="FF0066"/>
                </a:solidFill>
                <a:latin typeface="Times New Roman" panose="02020603050405020304" pitchFamily="18" charset="0"/>
                <a:ea typeface="宋体" panose="02010600030101010101" pitchFamily="2" charset="-122"/>
              </a:endParaRPr>
            </a:p>
          </p:txBody>
        </p:sp>
        <p:sp>
          <p:nvSpPr>
            <p:cNvPr id="9" name="Text Box 4"/>
            <p:cNvSpPr txBox="1"/>
            <p:nvPr>
              <p:custDataLst>
                <p:tags r:id="rId9"/>
              </p:custDataLst>
            </p:nvPr>
          </p:nvSpPr>
          <p:spPr>
            <a:xfrm>
              <a:off x="930" y="1540"/>
              <a:ext cx="1038" cy="368"/>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zh-CN" altLang="en-US" sz="3200" b="1">
                  <a:solidFill>
                    <a:srgbClr val="FF0066"/>
                  </a:solidFill>
                  <a:latin typeface="Times New Roman" panose="02020603050405020304" pitchFamily="18" charset="0"/>
                  <a:ea typeface="宋体" panose="02010600030101010101" pitchFamily="2" charset="-122"/>
                </a:rPr>
                <a:t>负极：</a:t>
              </a:r>
              <a:endParaRPr lang="zh-CN" altLang="en-US" sz="3200" b="1">
                <a:solidFill>
                  <a:srgbClr val="FF0066"/>
                </a:solidFill>
                <a:latin typeface="Times New Roman" panose="02020603050405020304" pitchFamily="18" charset="0"/>
                <a:ea typeface="宋体" panose="02010600030101010101" pitchFamily="2" charset="-122"/>
              </a:endParaRPr>
            </a:p>
          </p:txBody>
        </p:sp>
        <p:sp>
          <p:nvSpPr>
            <p:cNvPr id="10" name="Text Box 5"/>
            <p:cNvSpPr txBox="1"/>
            <p:nvPr>
              <p:custDataLst>
                <p:tags r:id="rId10"/>
              </p:custDataLst>
            </p:nvPr>
          </p:nvSpPr>
          <p:spPr>
            <a:xfrm>
              <a:off x="930" y="2432"/>
              <a:ext cx="1673" cy="368"/>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zh-CN" altLang="en-US" sz="3200" b="1">
                  <a:solidFill>
                    <a:srgbClr val="FF0066"/>
                  </a:solidFill>
                  <a:latin typeface="Times New Roman" panose="02020603050405020304" pitchFamily="18" charset="0"/>
                  <a:ea typeface="宋体" panose="02010600030101010101" pitchFamily="2" charset="-122"/>
                </a:rPr>
                <a:t>总反应：</a:t>
              </a:r>
              <a:endParaRPr lang="zh-CN" altLang="en-US" sz="3200" b="1">
                <a:solidFill>
                  <a:srgbClr val="FF0066"/>
                </a:solidFill>
                <a:latin typeface="Times New Roman" panose="02020603050405020304" pitchFamily="18" charset="0"/>
                <a:ea typeface="宋体" panose="02010600030101010101" pitchFamily="2" charset="-122"/>
              </a:endParaRPr>
            </a:p>
          </p:txBody>
        </p:sp>
        <p:sp>
          <p:nvSpPr>
            <p:cNvPr id="11" name="Text Box 6"/>
            <p:cNvSpPr txBox="1"/>
            <p:nvPr>
              <p:custDataLst>
                <p:tags r:id="rId11"/>
              </p:custDataLst>
            </p:nvPr>
          </p:nvSpPr>
          <p:spPr>
            <a:xfrm>
              <a:off x="1837" y="1540"/>
              <a:ext cx="2268" cy="368"/>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en-US" altLang="zh-CN" sz="3200" b="1">
                  <a:solidFill>
                    <a:srgbClr val="0000CC"/>
                  </a:solidFill>
                  <a:ea typeface="宋体" panose="02010600030101010101" pitchFamily="2" charset="-122"/>
                </a:rPr>
                <a:t>Cu</a:t>
              </a:r>
              <a:r>
                <a:rPr lang="zh-CN" altLang="en-US" sz="3200" b="1">
                  <a:solidFill>
                    <a:srgbClr val="0000CC"/>
                  </a:solidFill>
                  <a:latin typeface="Times New Roman" panose="02020603050405020304" pitchFamily="18" charset="0"/>
                  <a:ea typeface="宋体" panose="02010600030101010101" pitchFamily="2" charset="-122"/>
                </a:rPr>
                <a:t>－</a:t>
              </a:r>
              <a:r>
                <a:rPr lang="en-US" altLang="zh-CN" sz="3200" b="1">
                  <a:solidFill>
                    <a:srgbClr val="0000CC"/>
                  </a:solidFill>
                  <a:latin typeface="Times New Roman" panose="02020603050405020304" pitchFamily="18" charset="0"/>
                  <a:ea typeface="宋体" panose="02010600030101010101" pitchFamily="2" charset="-122"/>
                </a:rPr>
                <a:t>2e </a:t>
              </a:r>
              <a:r>
                <a:rPr lang="en-US" altLang="zh-CN" sz="3200" b="1" baseline="30000">
                  <a:solidFill>
                    <a:srgbClr val="0000CC"/>
                  </a:solidFill>
                  <a:latin typeface="Times New Roman" panose="02020603050405020304" pitchFamily="18" charset="0"/>
                  <a:ea typeface="宋体" panose="02010600030101010101" pitchFamily="2" charset="-122"/>
                </a:rPr>
                <a:t>- </a:t>
              </a:r>
              <a:r>
                <a:rPr lang="zh-CN" altLang="en-US" sz="3200" b="1">
                  <a:solidFill>
                    <a:srgbClr val="0000CC"/>
                  </a:solidFill>
                  <a:latin typeface="Times New Roman" panose="02020603050405020304" pitchFamily="18" charset="0"/>
                  <a:ea typeface="宋体" panose="02010600030101010101" pitchFamily="2" charset="-122"/>
                </a:rPr>
                <a:t>＝</a:t>
              </a:r>
              <a:r>
                <a:rPr lang="en-US" altLang="zh-CN" sz="3200" b="1">
                  <a:solidFill>
                    <a:srgbClr val="0000CC"/>
                  </a:solidFill>
                  <a:ea typeface="宋体" panose="02010600030101010101" pitchFamily="2" charset="-122"/>
                </a:rPr>
                <a:t>Cu</a:t>
              </a:r>
              <a:r>
                <a:rPr lang="en-US" altLang="zh-CN" sz="3200" b="1" baseline="30000">
                  <a:solidFill>
                    <a:srgbClr val="0000CC"/>
                  </a:solidFill>
                  <a:latin typeface="Times New Roman" panose="02020603050405020304" pitchFamily="18" charset="0"/>
                  <a:ea typeface="宋体" panose="02010600030101010101" pitchFamily="2" charset="-122"/>
                </a:rPr>
                <a:t>2+</a:t>
              </a:r>
              <a:endParaRPr lang="en-US" altLang="zh-CN" sz="3200" b="1" baseline="30000">
                <a:solidFill>
                  <a:srgbClr val="0000CC"/>
                </a:solidFill>
                <a:latin typeface="Times New Roman" panose="02020603050405020304" pitchFamily="18" charset="0"/>
                <a:ea typeface="宋体" panose="02010600030101010101" pitchFamily="2" charset="-122"/>
              </a:endParaRPr>
            </a:p>
          </p:txBody>
        </p:sp>
        <p:sp>
          <p:nvSpPr>
            <p:cNvPr id="12" name="Text Box 7"/>
            <p:cNvSpPr txBox="1"/>
            <p:nvPr>
              <p:custDataLst>
                <p:tags r:id="rId12"/>
              </p:custDataLst>
            </p:nvPr>
          </p:nvSpPr>
          <p:spPr>
            <a:xfrm>
              <a:off x="1815" y="1979"/>
              <a:ext cx="2313" cy="368"/>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en-US" altLang="zh-CN" sz="3200" b="1">
                  <a:solidFill>
                    <a:srgbClr val="0000CC"/>
                  </a:solidFill>
                  <a:latin typeface="Times New Roman" panose="02020603050405020304" pitchFamily="18" charset="0"/>
                  <a:ea typeface="宋体" panose="02010600030101010101" pitchFamily="2" charset="-122"/>
                </a:rPr>
                <a:t>2Fe</a:t>
              </a:r>
              <a:r>
                <a:rPr lang="en-US" altLang="zh-CN" sz="3200" b="1" baseline="30000">
                  <a:solidFill>
                    <a:srgbClr val="0000CC"/>
                  </a:solidFill>
                  <a:latin typeface="Times New Roman" panose="02020603050405020304" pitchFamily="18" charset="0"/>
                  <a:ea typeface="宋体" panose="02010600030101010101" pitchFamily="2" charset="-122"/>
                </a:rPr>
                <a:t>3+</a:t>
              </a:r>
              <a:r>
                <a:rPr lang="en-US" altLang="zh-CN" sz="3200" b="1">
                  <a:solidFill>
                    <a:srgbClr val="0000CC"/>
                  </a:solidFill>
                  <a:latin typeface="Times New Roman" panose="02020603050405020304" pitchFamily="18" charset="0"/>
                  <a:ea typeface="宋体" panose="02010600030101010101" pitchFamily="2" charset="-122"/>
                </a:rPr>
                <a:t>+2e</a:t>
              </a:r>
              <a:r>
                <a:rPr lang="en-US" altLang="zh-CN" sz="3200" b="1" baseline="30000">
                  <a:solidFill>
                    <a:srgbClr val="0000CC"/>
                  </a:solidFill>
                  <a:latin typeface="Times New Roman" panose="02020603050405020304" pitchFamily="18" charset="0"/>
                  <a:ea typeface="宋体" panose="02010600030101010101" pitchFamily="2" charset="-122"/>
                </a:rPr>
                <a:t>- </a:t>
              </a:r>
              <a:r>
                <a:rPr lang="zh-CN" altLang="en-US" sz="3200" b="1">
                  <a:solidFill>
                    <a:srgbClr val="0000CC"/>
                  </a:solidFill>
                  <a:latin typeface="Times New Roman" panose="02020603050405020304" pitchFamily="18" charset="0"/>
                  <a:ea typeface="宋体" panose="02010600030101010101" pitchFamily="2" charset="-122"/>
                </a:rPr>
                <a:t>＝</a:t>
              </a:r>
              <a:r>
                <a:rPr lang="en-US" altLang="zh-CN" sz="3200" b="1">
                  <a:solidFill>
                    <a:srgbClr val="0000CC"/>
                  </a:solidFill>
                  <a:latin typeface="Times New Roman" panose="02020603050405020304" pitchFamily="18" charset="0"/>
                  <a:ea typeface="宋体" panose="02010600030101010101" pitchFamily="2" charset="-122"/>
                </a:rPr>
                <a:t>2Fe</a:t>
              </a:r>
              <a:r>
                <a:rPr lang="en-US" altLang="zh-CN" sz="3200" b="1" baseline="30000">
                  <a:solidFill>
                    <a:srgbClr val="0000CC"/>
                  </a:solidFill>
                  <a:latin typeface="Times New Roman" panose="02020603050405020304" pitchFamily="18" charset="0"/>
                  <a:ea typeface="宋体" panose="02010600030101010101" pitchFamily="2" charset="-122"/>
                </a:rPr>
                <a:t>2+</a:t>
              </a:r>
              <a:endParaRPr lang="en-US" altLang="zh-CN" sz="3200" b="1" baseline="30000">
                <a:solidFill>
                  <a:srgbClr val="0000CC"/>
                </a:solidFill>
                <a:latin typeface="Times New Roman" panose="02020603050405020304" pitchFamily="18" charset="0"/>
                <a:ea typeface="宋体" panose="02010600030101010101" pitchFamily="2" charset="-122"/>
              </a:endParaRPr>
            </a:p>
          </p:txBody>
        </p:sp>
        <p:sp>
          <p:nvSpPr>
            <p:cNvPr id="13" name="Text Box 8"/>
            <p:cNvSpPr txBox="1"/>
            <p:nvPr>
              <p:custDataLst>
                <p:tags r:id="rId13"/>
              </p:custDataLst>
            </p:nvPr>
          </p:nvSpPr>
          <p:spPr>
            <a:xfrm>
              <a:off x="1815" y="2432"/>
              <a:ext cx="3059" cy="368"/>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en-US" altLang="zh-CN" sz="3200" b="1">
                  <a:solidFill>
                    <a:srgbClr val="0000CC"/>
                  </a:solidFill>
                  <a:latin typeface="Times New Roman" panose="02020603050405020304" pitchFamily="18" charset="0"/>
                  <a:ea typeface="宋体" panose="02010600030101010101" pitchFamily="2" charset="-122"/>
                </a:rPr>
                <a:t>2Fe</a:t>
              </a:r>
              <a:r>
                <a:rPr lang="en-US" altLang="zh-CN" sz="3200" b="1" baseline="30000">
                  <a:solidFill>
                    <a:srgbClr val="0000CC"/>
                  </a:solidFill>
                  <a:latin typeface="Times New Roman" panose="02020603050405020304" pitchFamily="18" charset="0"/>
                  <a:ea typeface="宋体" panose="02010600030101010101" pitchFamily="2" charset="-122"/>
                </a:rPr>
                <a:t>3+</a:t>
              </a:r>
              <a:r>
                <a:rPr lang="en-US" altLang="zh-CN" sz="3200" b="1">
                  <a:solidFill>
                    <a:srgbClr val="0000CC"/>
                  </a:solidFill>
                  <a:latin typeface="Times New Roman" panose="02020603050405020304" pitchFamily="18" charset="0"/>
                  <a:ea typeface="宋体" panose="02010600030101010101" pitchFamily="2" charset="-122"/>
                </a:rPr>
                <a:t>+</a:t>
              </a:r>
              <a:r>
                <a:rPr lang="en-US" altLang="zh-CN" sz="3200" b="1">
                  <a:solidFill>
                    <a:srgbClr val="0000CC"/>
                  </a:solidFill>
                  <a:ea typeface="宋体" panose="02010600030101010101" pitchFamily="2" charset="-122"/>
                </a:rPr>
                <a:t>Cu</a:t>
              </a:r>
              <a:r>
                <a:rPr lang="zh-CN" altLang="en-US" sz="3200" b="1">
                  <a:solidFill>
                    <a:srgbClr val="0000CC"/>
                  </a:solidFill>
                  <a:latin typeface="Times New Roman" panose="02020603050405020304" pitchFamily="18" charset="0"/>
                  <a:ea typeface="宋体" panose="02010600030101010101" pitchFamily="2" charset="-122"/>
                </a:rPr>
                <a:t>＝</a:t>
              </a:r>
              <a:r>
                <a:rPr lang="en-US" altLang="zh-CN" sz="3200" b="1">
                  <a:solidFill>
                    <a:srgbClr val="0000CC"/>
                  </a:solidFill>
                  <a:latin typeface="Times New Roman" panose="02020603050405020304" pitchFamily="18" charset="0"/>
                  <a:ea typeface="宋体" panose="02010600030101010101" pitchFamily="2" charset="-122"/>
                </a:rPr>
                <a:t>Cu</a:t>
              </a:r>
              <a:r>
                <a:rPr lang="en-US" altLang="zh-CN" sz="3200" b="1" baseline="30000">
                  <a:solidFill>
                    <a:srgbClr val="0000CC"/>
                  </a:solidFill>
                  <a:latin typeface="Times New Roman" panose="02020603050405020304" pitchFamily="18" charset="0"/>
                  <a:ea typeface="宋体" panose="02010600030101010101" pitchFamily="2" charset="-122"/>
                </a:rPr>
                <a:t>2+</a:t>
              </a:r>
              <a:r>
                <a:rPr lang="en-US" altLang="zh-CN" sz="3200" b="1">
                  <a:solidFill>
                    <a:srgbClr val="0000CC"/>
                  </a:solidFill>
                  <a:latin typeface="Times New Roman" panose="02020603050405020304" pitchFamily="18" charset="0"/>
                  <a:ea typeface="宋体" panose="02010600030101010101" pitchFamily="2" charset="-122"/>
                </a:rPr>
                <a:t>+2Fe</a:t>
              </a:r>
              <a:r>
                <a:rPr lang="en-US" altLang="zh-CN" sz="3200" b="1" baseline="30000">
                  <a:solidFill>
                    <a:srgbClr val="0000CC"/>
                  </a:solidFill>
                  <a:latin typeface="Times New Roman" panose="02020603050405020304" pitchFamily="18" charset="0"/>
                  <a:ea typeface="宋体" panose="02010600030101010101" pitchFamily="2" charset="-122"/>
                </a:rPr>
                <a:t>2+</a:t>
              </a:r>
              <a:endParaRPr lang="en-US" altLang="zh-CN" sz="3200" b="1" baseline="30000">
                <a:solidFill>
                  <a:srgbClr val="0000CC"/>
                </a:solidFill>
                <a:latin typeface="Times New Roman" panose="02020603050405020304" pitchFamily="18" charset="0"/>
                <a:ea typeface="宋体" panose="02010600030101010101" pitchFamily="2" charset="-122"/>
              </a:endParaRPr>
            </a:p>
          </p:txBody>
        </p:sp>
      </p:grpSp>
      <p:pic>
        <p:nvPicPr>
          <p:cNvPr id="14" name="Picture 13"/>
          <p:cNvPicPr>
            <a:picLocks noChangeAspect="1"/>
          </p:cNvPicPr>
          <p:nvPr>
            <p:custDataLst>
              <p:tags r:id="rId15"/>
            </p:custDataLst>
          </p:nvPr>
        </p:nvPicPr>
        <p:blipFill>
          <a:blip r:embed="rId14"/>
          <a:stretch>
            <a:fillRect/>
          </a:stretch>
        </p:blipFill>
        <p:spPr>
          <a:xfrm>
            <a:off x="8726170" y="2520950"/>
            <a:ext cx="2097405" cy="308737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矩形 19"/>
          <p:cNvSpPr/>
          <p:nvPr>
            <p:custDataLst>
              <p:tags r:id="rId3"/>
            </p:custDataLst>
          </p:nvPr>
        </p:nvSpPr>
        <p:spPr>
          <a:xfrm>
            <a:off x="0" y="533400"/>
            <a:ext cx="508635"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4" name="矩形 3"/>
          <p:cNvSpPr/>
          <p:nvPr>
            <p:custDataLst>
              <p:tags r:id="rId4"/>
            </p:custDataLst>
          </p:nvPr>
        </p:nvSpPr>
        <p:spPr>
          <a:xfrm>
            <a:off x="539750" y="533400"/>
            <a:ext cx="108000"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18434" name="Text Box 2"/>
          <p:cNvSpPr txBox="1"/>
          <p:nvPr>
            <p:custDataLst>
              <p:tags r:id="rId5"/>
            </p:custDataLst>
          </p:nvPr>
        </p:nvSpPr>
        <p:spPr>
          <a:xfrm>
            <a:off x="848995" y="533400"/>
            <a:ext cx="7404100" cy="645160"/>
          </a:xfrm>
          <a:prstGeom prst="rect">
            <a:avLst/>
          </a:prstGeom>
          <a:noFill/>
          <a:ln w="9525">
            <a:noFill/>
          </a:ln>
        </p:spPr>
        <p:txBody>
          <a:bodyPr wrap="squar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latinLnBrk="1" hangingPunct="1">
              <a:lnSpc>
                <a:spcPct val="100000"/>
              </a:lnSpc>
              <a:spcBef>
                <a:spcPct val="0"/>
              </a:spcBef>
              <a:buClrTx/>
              <a:buSzTx/>
              <a:buFont typeface="Arial" panose="020b0604020202020204" pitchFamily="34" charset="0"/>
              <a:buNone/>
            </a:pPr>
            <a:r>
              <a:rPr lang="zh-CN" altLang="en-US" sz="3600" b="1">
                <a:solidFill>
                  <a:srgbClr val="C00000"/>
                </a:solidFill>
                <a:latin typeface="华文楷体" panose="02010600040101010101" pitchFamily="2" charset="-122"/>
                <a:ea typeface="华文楷体" panose="02010600040101010101" pitchFamily="2" charset="-122"/>
              </a:rPr>
              <a:t>三、化学电源</a:t>
            </a:r>
            <a:endParaRPr lang="zh-CN" altLang="en-US" sz="3600" b="1">
              <a:solidFill>
                <a:srgbClr val="C00000"/>
              </a:solidFill>
              <a:latin typeface="华文楷体" panose="02010600040101010101" pitchFamily="2" charset="-122"/>
              <a:ea typeface="华文楷体" panose="02010600040101010101" pitchFamily="2" charset="-122"/>
            </a:endParaRPr>
          </a:p>
        </p:txBody>
      </p:sp>
      <p:sp>
        <p:nvSpPr>
          <p:cNvPr id="2" name="文本框 1"/>
          <p:cNvSpPr txBox="1"/>
          <p:nvPr>
            <p:custDataLst>
              <p:tags r:id="rId6"/>
            </p:custDataLst>
          </p:nvPr>
        </p:nvSpPr>
        <p:spPr>
          <a:xfrm>
            <a:off x="534670" y="2399030"/>
            <a:ext cx="735965" cy="2061210"/>
          </a:xfrm>
          <a:prstGeom prst="rect">
            <a:avLst/>
          </a:prstGeom>
          <a:noFill/>
        </p:spPr>
        <p:txBody>
          <a:bodyPr wrap="square" rtlCol="0">
            <a:spAutoFit/>
          </a:bodyPr>
          <a:lstStyle/>
          <a:p>
            <a:r>
              <a:rPr lang="zh-CN" altLang="en-US" sz="3200"/>
              <a:t>化学电源</a:t>
            </a:r>
            <a:endParaRPr lang="zh-CN" altLang="en-US" sz="3200"/>
          </a:p>
        </p:txBody>
      </p:sp>
      <p:sp>
        <p:nvSpPr>
          <p:cNvPr id="3" name="左大括号 2"/>
          <p:cNvSpPr/>
          <p:nvPr>
            <p:custDataLst>
              <p:tags r:id="rId7"/>
            </p:custDataLst>
          </p:nvPr>
        </p:nvSpPr>
        <p:spPr>
          <a:xfrm>
            <a:off x="1414780" y="1629410"/>
            <a:ext cx="287655" cy="44646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custDataLst>
              <p:tags r:id="rId8"/>
            </p:custDataLst>
          </p:nvPr>
        </p:nvSpPr>
        <p:spPr>
          <a:xfrm>
            <a:off x="1774825" y="1485265"/>
            <a:ext cx="4051300" cy="583565"/>
          </a:xfrm>
          <a:prstGeom prst="rect">
            <a:avLst/>
          </a:prstGeom>
          <a:noFill/>
        </p:spPr>
        <p:txBody>
          <a:bodyPr wrap="square" rtlCol="0">
            <a:spAutoFit/>
          </a:bodyPr>
          <a:lstStyle/>
          <a:p>
            <a:r>
              <a:rPr lang="zh-CN" altLang="en-US" sz="3200"/>
              <a:t>一次电池（干电池）</a:t>
            </a:r>
            <a:endParaRPr lang="zh-CN" altLang="en-US" sz="3200"/>
          </a:p>
        </p:txBody>
      </p:sp>
      <p:sp>
        <p:nvSpPr>
          <p:cNvPr id="6" name="左大括号 5"/>
          <p:cNvSpPr/>
          <p:nvPr>
            <p:custDataLst>
              <p:tags r:id="rId9"/>
            </p:custDataLst>
          </p:nvPr>
        </p:nvSpPr>
        <p:spPr>
          <a:xfrm>
            <a:off x="5302885" y="1196975"/>
            <a:ext cx="392430" cy="1261110"/>
          </a:xfrm>
          <a:prstGeom prst="leftBrace">
            <a:avLst>
              <a:gd name="adj1" fmla="val 8333"/>
              <a:gd name="adj2" fmla="val 4355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custDataLst>
              <p:tags r:id="rId10"/>
            </p:custDataLst>
          </p:nvPr>
        </p:nvSpPr>
        <p:spPr>
          <a:xfrm>
            <a:off x="5695315" y="1143000"/>
            <a:ext cx="4051300" cy="583565"/>
          </a:xfrm>
          <a:prstGeom prst="rect">
            <a:avLst/>
          </a:prstGeom>
          <a:noFill/>
        </p:spPr>
        <p:txBody>
          <a:bodyPr wrap="square" rtlCol="0">
            <a:spAutoFit/>
          </a:bodyPr>
          <a:lstStyle/>
          <a:p>
            <a:r>
              <a:rPr lang="zh-CN" altLang="en-US" sz="3200"/>
              <a:t>普通锌锰电池</a:t>
            </a:r>
            <a:endParaRPr lang="zh-CN" altLang="en-US" sz="3200"/>
          </a:p>
        </p:txBody>
      </p:sp>
      <p:sp>
        <p:nvSpPr>
          <p:cNvPr id="8" name="文本框 7"/>
          <p:cNvSpPr txBox="1"/>
          <p:nvPr>
            <p:custDataLst>
              <p:tags r:id="rId11"/>
            </p:custDataLst>
          </p:nvPr>
        </p:nvSpPr>
        <p:spPr>
          <a:xfrm>
            <a:off x="5695315" y="1629410"/>
            <a:ext cx="4051300" cy="583565"/>
          </a:xfrm>
          <a:prstGeom prst="rect">
            <a:avLst/>
          </a:prstGeom>
          <a:noFill/>
        </p:spPr>
        <p:txBody>
          <a:bodyPr wrap="square" rtlCol="0">
            <a:spAutoFit/>
          </a:bodyPr>
          <a:lstStyle/>
          <a:p>
            <a:r>
              <a:rPr lang="zh-CN" altLang="en-US" sz="3200"/>
              <a:t>碱性锌锰电池</a:t>
            </a:r>
            <a:endParaRPr lang="zh-CN" altLang="en-US" sz="3200"/>
          </a:p>
        </p:txBody>
      </p:sp>
      <p:pic>
        <p:nvPicPr>
          <p:cNvPr id="9" name="图片 8"/>
          <p:cNvPicPr>
            <a:picLocks noChangeAspect="1"/>
          </p:cNvPicPr>
          <p:nvPr>
            <p:custDataLst>
              <p:tags r:id="rId13"/>
            </p:custDataLst>
          </p:nvPr>
        </p:nvPicPr>
        <p:blipFill>
          <a:blip r:embed="rId12"/>
          <a:srcRect t="26648" b="6686"/>
          <a:stretch>
            <a:fillRect/>
          </a:stretch>
        </p:blipFill>
        <p:spPr>
          <a:xfrm>
            <a:off x="8967470" y="205105"/>
            <a:ext cx="2425700" cy="1617345"/>
          </a:xfrm>
          <a:prstGeom prst="rect">
            <a:avLst/>
          </a:prstGeom>
        </p:spPr>
      </p:pic>
      <p:sp>
        <p:nvSpPr>
          <p:cNvPr id="10" name="文本框 9"/>
          <p:cNvSpPr txBox="1"/>
          <p:nvPr>
            <p:custDataLst>
              <p:tags r:id="rId14"/>
            </p:custDataLst>
          </p:nvPr>
        </p:nvSpPr>
        <p:spPr>
          <a:xfrm>
            <a:off x="5807075" y="2133600"/>
            <a:ext cx="4051300" cy="583565"/>
          </a:xfrm>
          <a:prstGeom prst="rect">
            <a:avLst/>
          </a:prstGeom>
          <a:noFill/>
        </p:spPr>
        <p:txBody>
          <a:bodyPr wrap="square" rtlCol="0">
            <a:spAutoFit/>
          </a:bodyPr>
          <a:lstStyle/>
          <a:p>
            <a:r>
              <a:rPr lang="zh-CN" altLang="en-US" sz="3200"/>
              <a:t>银锌纽扣电池</a:t>
            </a:r>
            <a:endParaRPr lang="zh-CN" altLang="en-US" sz="3200"/>
          </a:p>
        </p:txBody>
      </p:sp>
      <p:sp>
        <p:nvSpPr>
          <p:cNvPr id="11" name="文本框 10"/>
          <p:cNvSpPr txBox="1"/>
          <p:nvPr>
            <p:custDataLst>
              <p:tags r:id="rId15"/>
            </p:custDataLst>
          </p:nvPr>
        </p:nvSpPr>
        <p:spPr>
          <a:xfrm>
            <a:off x="1630680" y="3573145"/>
            <a:ext cx="3466465" cy="1076325"/>
          </a:xfrm>
          <a:prstGeom prst="rect">
            <a:avLst/>
          </a:prstGeom>
          <a:noFill/>
        </p:spPr>
        <p:txBody>
          <a:bodyPr wrap="square" rtlCol="0">
            <a:spAutoFit/>
          </a:bodyPr>
          <a:lstStyle/>
          <a:p>
            <a:r>
              <a:rPr lang="zh-CN" altLang="en-US" sz="3200"/>
              <a:t>二次电池（可充电电池</a:t>
            </a:r>
            <a:r>
              <a:rPr lang="en-US" altLang="zh-CN" sz="3200"/>
              <a:t>/</a:t>
            </a:r>
            <a:r>
              <a:rPr lang="zh-CN" altLang="en-US" sz="3200"/>
              <a:t>蓄电池）</a:t>
            </a:r>
            <a:endParaRPr lang="zh-CN" altLang="en-US" sz="3200"/>
          </a:p>
        </p:txBody>
      </p:sp>
      <p:sp>
        <p:nvSpPr>
          <p:cNvPr id="12" name="左大括号 11"/>
          <p:cNvSpPr/>
          <p:nvPr>
            <p:custDataLst>
              <p:tags r:id="rId16"/>
            </p:custDataLst>
          </p:nvPr>
        </p:nvSpPr>
        <p:spPr>
          <a:xfrm>
            <a:off x="4006850" y="4869815"/>
            <a:ext cx="494665" cy="1399540"/>
          </a:xfrm>
          <a:prstGeom prst="leftBrace">
            <a:avLst>
              <a:gd name="adj1" fmla="val 8333"/>
              <a:gd name="adj2" fmla="val 4355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p:cNvSpPr txBox="1"/>
          <p:nvPr>
            <p:custDataLst>
              <p:tags r:id="rId17"/>
            </p:custDataLst>
          </p:nvPr>
        </p:nvSpPr>
        <p:spPr>
          <a:xfrm>
            <a:off x="5695315" y="2717165"/>
            <a:ext cx="2156460" cy="583565"/>
          </a:xfrm>
          <a:prstGeom prst="rect">
            <a:avLst/>
          </a:prstGeom>
          <a:noFill/>
        </p:spPr>
        <p:txBody>
          <a:bodyPr wrap="square" rtlCol="0">
            <a:spAutoFit/>
          </a:bodyPr>
          <a:lstStyle/>
          <a:p>
            <a:r>
              <a:rPr lang="zh-CN" altLang="en-US" sz="3200"/>
              <a:t>铅蓄电池</a:t>
            </a:r>
            <a:endParaRPr lang="zh-CN" altLang="en-US" sz="3200"/>
          </a:p>
        </p:txBody>
      </p:sp>
      <p:sp>
        <p:nvSpPr>
          <p:cNvPr id="14" name="文本框 13"/>
          <p:cNvSpPr txBox="1"/>
          <p:nvPr>
            <p:custDataLst>
              <p:tags r:id="rId18"/>
            </p:custDataLst>
          </p:nvPr>
        </p:nvSpPr>
        <p:spPr>
          <a:xfrm>
            <a:off x="5735320" y="3285490"/>
            <a:ext cx="2156460" cy="583565"/>
          </a:xfrm>
          <a:prstGeom prst="rect">
            <a:avLst/>
          </a:prstGeom>
          <a:noFill/>
        </p:spPr>
        <p:txBody>
          <a:bodyPr wrap="square" rtlCol="0">
            <a:spAutoFit/>
          </a:bodyPr>
          <a:lstStyle/>
          <a:p>
            <a:r>
              <a:rPr lang="zh-CN" altLang="en-US" sz="3200"/>
              <a:t>镍镉电池</a:t>
            </a:r>
            <a:endParaRPr lang="zh-CN" altLang="en-US" sz="3200"/>
          </a:p>
        </p:txBody>
      </p:sp>
      <p:sp>
        <p:nvSpPr>
          <p:cNvPr id="15" name="文本框 14"/>
          <p:cNvSpPr txBox="1"/>
          <p:nvPr>
            <p:custDataLst>
              <p:tags r:id="rId19"/>
            </p:custDataLst>
          </p:nvPr>
        </p:nvSpPr>
        <p:spPr>
          <a:xfrm>
            <a:off x="5663565" y="3876675"/>
            <a:ext cx="2872105" cy="583565"/>
          </a:xfrm>
          <a:prstGeom prst="rect">
            <a:avLst/>
          </a:prstGeom>
          <a:noFill/>
        </p:spPr>
        <p:txBody>
          <a:bodyPr wrap="square" rtlCol="0">
            <a:spAutoFit/>
          </a:bodyPr>
          <a:lstStyle/>
          <a:p>
            <a:r>
              <a:rPr lang="zh-CN" altLang="en-US" sz="3200"/>
              <a:t>锂离子电池</a:t>
            </a:r>
            <a:endParaRPr lang="zh-CN" altLang="en-US" sz="3200"/>
          </a:p>
        </p:txBody>
      </p:sp>
      <p:sp>
        <p:nvSpPr>
          <p:cNvPr id="16" name="文本框 15"/>
          <p:cNvSpPr txBox="1"/>
          <p:nvPr>
            <p:custDataLst>
              <p:tags r:id="rId20"/>
            </p:custDataLst>
          </p:nvPr>
        </p:nvSpPr>
        <p:spPr>
          <a:xfrm>
            <a:off x="1774825" y="5229860"/>
            <a:ext cx="3466465" cy="583565"/>
          </a:xfrm>
          <a:prstGeom prst="rect">
            <a:avLst/>
          </a:prstGeom>
          <a:noFill/>
        </p:spPr>
        <p:txBody>
          <a:bodyPr wrap="square" rtlCol="0">
            <a:spAutoFit/>
          </a:bodyPr>
          <a:lstStyle/>
          <a:p>
            <a:r>
              <a:rPr lang="zh-CN" altLang="en-US" sz="3200"/>
              <a:t>燃料电池</a:t>
            </a:r>
            <a:endParaRPr lang="zh-CN" altLang="en-US" sz="3200"/>
          </a:p>
        </p:txBody>
      </p:sp>
      <p:sp>
        <p:nvSpPr>
          <p:cNvPr id="17" name="左大括号 16"/>
          <p:cNvSpPr/>
          <p:nvPr>
            <p:custDataLst>
              <p:tags r:id="rId21"/>
            </p:custDataLst>
          </p:nvPr>
        </p:nvSpPr>
        <p:spPr>
          <a:xfrm>
            <a:off x="5142230" y="2994025"/>
            <a:ext cx="494665" cy="1399540"/>
          </a:xfrm>
          <a:prstGeom prst="leftBrace">
            <a:avLst>
              <a:gd name="adj1" fmla="val 8333"/>
              <a:gd name="adj2" fmla="val 4355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17"/>
          <p:cNvSpPr txBox="1"/>
          <p:nvPr>
            <p:custDataLst>
              <p:tags r:id="rId22"/>
            </p:custDataLst>
          </p:nvPr>
        </p:nvSpPr>
        <p:spPr>
          <a:xfrm>
            <a:off x="4583430" y="4646295"/>
            <a:ext cx="2872105" cy="583565"/>
          </a:xfrm>
          <a:prstGeom prst="rect">
            <a:avLst/>
          </a:prstGeom>
          <a:noFill/>
        </p:spPr>
        <p:txBody>
          <a:bodyPr wrap="square" rtlCol="0">
            <a:spAutoFit/>
          </a:bodyPr>
          <a:lstStyle/>
          <a:p>
            <a:r>
              <a:rPr lang="zh-CN" altLang="en-US" sz="3200"/>
              <a:t>氢氧燃料电池</a:t>
            </a:r>
            <a:endParaRPr lang="zh-CN" altLang="en-US" sz="3200"/>
          </a:p>
        </p:txBody>
      </p:sp>
      <p:sp>
        <p:nvSpPr>
          <p:cNvPr id="19" name="文本框 18"/>
          <p:cNvSpPr txBox="1"/>
          <p:nvPr>
            <p:custDataLst>
              <p:tags r:id="rId23"/>
            </p:custDataLst>
          </p:nvPr>
        </p:nvSpPr>
        <p:spPr>
          <a:xfrm>
            <a:off x="4583430" y="5733415"/>
            <a:ext cx="2872105" cy="583565"/>
          </a:xfrm>
          <a:prstGeom prst="rect">
            <a:avLst/>
          </a:prstGeom>
          <a:noFill/>
        </p:spPr>
        <p:txBody>
          <a:bodyPr wrap="square" rtlCol="0">
            <a:spAutoFit/>
          </a:bodyPr>
          <a:lstStyle/>
          <a:p>
            <a:r>
              <a:rPr lang="zh-CN" altLang="en-US" sz="3200"/>
              <a:t>甲醇燃料电池</a:t>
            </a:r>
            <a:endParaRPr lang="zh-CN" altLang="en-US" sz="3200"/>
          </a:p>
        </p:txBody>
      </p:sp>
      <p:pic>
        <p:nvPicPr>
          <p:cNvPr id="21" name="图片 20"/>
          <p:cNvPicPr>
            <a:picLocks noChangeAspect="1"/>
          </p:cNvPicPr>
          <p:nvPr>
            <p:custDataLst>
              <p:tags r:id="rId25"/>
            </p:custDataLst>
          </p:nvPr>
        </p:nvPicPr>
        <p:blipFill>
          <a:blip r:embed="rId24">
            <a:clrChange>
              <a:clrFrom>
                <a:srgbClr val="FFFFFF">
                  <a:alpha val="100000"/>
                </a:srgbClr>
              </a:clrFrom>
              <a:clrTo>
                <a:srgbClr val="FFFFFF">
                  <a:alpha val="100000"/>
                  <a:alpha val="0"/>
                </a:srgbClr>
              </a:clrTo>
            </a:clrChange>
          </a:blip>
          <a:stretch>
            <a:fillRect/>
          </a:stretch>
        </p:blipFill>
        <p:spPr>
          <a:xfrm>
            <a:off x="8772525" y="1940560"/>
            <a:ext cx="2816225" cy="2239010"/>
          </a:xfrm>
          <a:prstGeom prst="rect">
            <a:avLst/>
          </a:prstGeom>
        </p:spPr>
      </p:pic>
      <p:pic>
        <p:nvPicPr>
          <p:cNvPr id="23" name="图片 22"/>
          <p:cNvPicPr>
            <a:picLocks noChangeAspect="1"/>
          </p:cNvPicPr>
          <p:nvPr>
            <p:custDataLst>
              <p:tags r:id="rId27"/>
            </p:custDataLst>
          </p:nvPr>
        </p:nvPicPr>
        <p:blipFill>
          <a:blip r:embed="rId26">
            <a:clrChange>
              <a:clrFrom>
                <a:srgbClr val="FFFFFF">
                  <a:alpha val="100000"/>
                </a:srgbClr>
              </a:clrFrom>
              <a:clrTo>
                <a:srgbClr val="FFFFFF">
                  <a:alpha val="100000"/>
                  <a:alpha val="0"/>
                </a:srgbClr>
              </a:clrTo>
            </a:clrChange>
          </a:blip>
          <a:srcRect r="698" b="14078"/>
          <a:stretch>
            <a:fillRect/>
          </a:stretch>
        </p:blipFill>
        <p:spPr>
          <a:xfrm>
            <a:off x="8470265" y="3876675"/>
            <a:ext cx="3522980" cy="22866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after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after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par>
                                <p:cTn id="44" presetID="22" presetClass="entr" presetSubtype="8"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par>
                    <p:cTn id="47" fill="hold" nodeType="clickPar">
                      <p:stCondLst>
                        <p:cond delay="indefinite"/>
                      </p:stCondLst>
                      <p:childTnLst>
                        <p:par>
                          <p:cTn id="48" fill="hold" nodeType="after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nodeType="clickPar">
                      <p:stCondLst>
                        <p:cond delay="indefinite"/>
                      </p:stCondLst>
                      <p:childTnLst>
                        <p:par>
                          <p:cTn id="53" fill="hold" nodeType="after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par>
                                <p:cTn id="57" presetID="2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par>
                    <p:cTn id="60" fill="hold" nodeType="clickPar">
                      <p:stCondLst>
                        <p:cond delay="indefinite"/>
                      </p:stCondLst>
                      <p:childTnLst>
                        <p:par>
                          <p:cTn id="61" fill="hold" nodeType="after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par>
                    <p:cTn id="65" fill="hold" nodeType="clickPar">
                      <p:stCondLst>
                        <p:cond delay="indefinite"/>
                      </p:stCondLst>
                      <p:childTnLst>
                        <p:par>
                          <p:cTn id="66" fill="hold" nodeType="after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left)">
                                      <p:cBhvr>
                                        <p:cTn id="69" dur="500"/>
                                        <p:tgtEl>
                                          <p:spTgt spid="1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left)">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标题 1"/>
          <p:cNvSpPr>
            <a:spLocks noGrp="1"/>
          </p:cNvSpPr>
          <p:nvPr>
            <p:ph type="title"/>
            <p:custDataLst>
              <p:tags r:id="rId3"/>
            </p:custDataLst>
          </p:nvPr>
        </p:nvSpPr>
        <p:spPr>
          <a:xfrm>
            <a:off x="202565" y="56515"/>
            <a:ext cx="4271645" cy="816610"/>
          </a:xfrm>
        </p:spPr>
        <p:txBody>
          <a:bodyPr/>
          <a:lstStyle/>
          <a:p>
            <a:r>
              <a:rPr lang="zh-CN" altLang="en-US" sz="3600">
                <a:solidFill>
                  <a:srgbClr val="C00000"/>
                </a:solidFill>
                <a:latin typeface="楷体" panose="02010609060101010101" charset="-122"/>
                <a:ea typeface="楷体" panose="02010609060101010101" charset="-122"/>
              </a:rPr>
              <a:t>四、能源的分类</a:t>
            </a:r>
            <a:endParaRPr lang="zh-CN" altLang="en-US" sz="3600">
              <a:solidFill>
                <a:srgbClr val="C00000"/>
              </a:solidFill>
              <a:latin typeface="楷体" panose="02010609060101010101" charset="-122"/>
              <a:ea typeface="楷体" panose="02010609060101010101" charset="-122"/>
            </a:endParaRPr>
          </a:p>
        </p:txBody>
      </p:sp>
      <p:graphicFrame>
        <p:nvGraphicFramePr>
          <p:cNvPr id="19458" name="表格 19457"/>
          <p:cNvGraphicFramePr>
            <a:graphicFrameLocks noGrp="1"/>
          </p:cNvGraphicFramePr>
          <p:nvPr>
            <p:custDataLst>
              <p:tags r:id="rId4"/>
            </p:custDataLst>
          </p:nvPr>
        </p:nvGraphicFramePr>
        <p:xfrm>
          <a:off x="254318" y="822325"/>
          <a:ext cx="11635740" cy="5536565"/>
        </p:xfrm>
        <a:graphic>
          <a:graphicData uri="http://schemas.openxmlformats.org/drawingml/2006/table">
            <a:tbl>
              <a:tblPr/>
              <a:tblGrid>
                <a:gridCol w="1407160"/>
                <a:gridCol w="1494790"/>
                <a:gridCol w="4266565"/>
                <a:gridCol w="4467225"/>
              </a:tblGrid>
              <a:tr h="596265">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ctr" eaLnBrk="1" hangingPunct="1">
                        <a:lnSpc>
                          <a:spcPct val="100000"/>
                        </a:lnSpc>
                        <a:spcBef>
                          <a:spcPct val="20000"/>
                        </a:spcBef>
                        <a:buFontTx/>
                        <a:buNone/>
                      </a:pPr>
                      <a:r>
                        <a:rPr lang="zh-CN" altLang="en-US" sz="2400" b="0">
                          <a:solidFill>
                            <a:srgbClr val="FF0000"/>
                          </a:solidFill>
                          <a:latin typeface="微软雅黑"/>
                          <a:ea typeface="微软雅黑"/>
                          <a:sym typeface="Arial" panose="020b0604020202020204" pitchFamily="34" charset="0"/>
                        </a:rPr>
                        <a:t>分类标准</a:t>
                      </a:r>
                      <a:endParaRPr lang="zh-CN" altLang="en-US" sz="2400" b="0">
                        <a:solidFill>
                          <a:srgbClr val="FF0000"/>
                        </a:solidFill>
                        <a:latin typeface="微软雅黑"/>
                        <a:ea typeface="微软雅黑"/>
                        <a:sym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ctr" eaLnBrk="1" hangingPunct="1">
                        <a:lnSpc>
                          <a:spcPct val="100000"/>
                        </a:lnSpc>
                        <a:spcBef>
                          <a:spcPct val="20000"/>
                        </a:spcBef>
                        <a:buFontTx/>
                        <a:buNone/>
                      </a:pPr>
                      <a:r>
                        <a:rPr lang="en-US" altLang="zh-CN" sz="2400" b="0">
                          <a:solidFill>
                            <a:srgbClr val="0000FF"/>
                          </a:solidFill>
                          <a:latin typeface="微软雅黑"/>
                          <a:ea typeface="微软雅黑"/>
                          <a:cs typeface="微软雅黑" panose="020b0503020204020204" charset="-122"/>
                          <a:sym typeface="黑体" panose="02010609060101010101" charset="-122"/>
                        </a:rPr>
                        <a:t> </a:t>
                      </a:r>
                      <a:r>
                        <a:rPr lang="zh-CN" altLang="en-US" sz="2400" b="0">
                          <a:solidFill>
                            <a:srgbClr val="0000FF"/>
                          </a:solidFill>
                          <a:latin typeface="微软雅黑"/>
                          <a:ea typeface="微软雅黑"/>
                          <a:cs typeface="微软雅黑" panose="020b0503020204020204" charset="-122"/>
                          <a:sym typeface="黑体" panose="02010609060101010101" charset="-122"/>
                        </a:rPr>
                        <a:t>类  别</a:t>
                      </a:r>
                      <a:endParaRPr lang="zh-CN" altLang="en-US" sz="2400" b="0">
                        <a:solidFill>
                          <a:srgbClr val="0000FF"/>
                        </a:solidFill>
                        <a:latin typeface="微软雅黑"/>
                        <a:ea typeface="微软雅黑"/>
                        <a:cs typeface="微软雅黑" panose="020b0503020204020204" charset="-122"/>
                        <a:sym typeface="黑体" panose="02010609060101010101"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ctr" eaLnBrk="1" hangingPunct="1">
                        <a:lnSpc>
                          <a:spcPct val="100000"/>
                        </a:lnSpc>
                        <a:spcBef>
                          <a:spcPct val="20000"/>
                        </a:spcBef>
                        <a:buFontTx/>
                        <a:buNone/>
                      </a:pPr>
                      <a:r>
                        <a:rPr lang="en-US" altLang="zh-CN" sz="2400" b="0">
                          <a:solidFill>
                            <a:srgbClr val="0000FF"/>
                          </a:solidFill>
                          <a:latin typeface="微软雅黑"/>
                          <a:ea typeface="微软雅黑"/>
                          <a:cs typeface="微软雅黑" panose="020b0503020204020204" charset="-122"/>
                          <a:sym typeface="黑体" panose="02010609060101010101" charset="-122"/>
                        </a:rPr>
                        <a:t>       </a:t>
                      </a:r>
                      <a:r>
                        <a:rPr lang="zh-CN" altLang="en-US" sz="2400" b="0">
                          <a:solidFill>
                            <a:srgbClr val="0000FF"/>
                          </a:solidFill>
                          <a:latin typeface="微软雅黑"/>
                          <a:ea typeface="微软雅黑"/>
                          <a:cs typeface="微软雅黑" panose="020b0503020204020204" charset="-122"/>
                          <a:sym typeface="黑体" panose="02010609060101010101" charset="-122"/>
                        </a:rPr>
                        <a:t>定   义</a:t>
                      </a:r>
                      <a:endParaRPr lang="zh-CN" altLang="en-US" sz="2400" b="0">
                        <a:solidFill>
                          <a:srgbClr val="0000FF"/>
                        </a:solidFill>
                        <a:latin typeface="微软雅黑"/>
                        <a:ea typeface="微软雅黑"/>
                        <a:cs typeface="微软雅黑" panose="020b0503020204020204" charset="-122"/>
                        <a:sym typeface="黑体" panose="02010609060101010101"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ctr" eaLnBrk="1" hangingPunct="1">
                        <a:lnSpc>
                          <a:spcPct val="100000"/>
                        </a:lnSpc>
                        <a:spcBef>
                          <a:spcPct val="20000"/>
                        </a:spcBef>
                        <a:buFontTx/>
                        <a:buNone/>
                      </a:pPr>
                      <a:r>
                        <a:rPr lang="en-US" altLang="zh-CN" sz="2400" b="0">
                          <a:solidFill>
                            <a:srgbClr val="0000FF"/>
                          </a:solidFill>
                          <a:latin typeface="微软雅黑"/>
                          <a:ea typeface="微软雅黑"/>
                          <a:cs typeface="微软雅黑" panose="020b0503020204020204" charset="-122"/>
                          <a:sym typeface="黑体" panose="02010609060101010101" charset="-122"/>
                        </a:rPr>
                        <a:t>      </a:t>
                      </a:r>
                      <a:r>
                        <a:rPr lang="zh-CN" altLang="en-US" sz="2400" b="0">
                          <a:solidFill>
                            <a:srgbClr val="0000FF"/>
                          </a:solidFill>
                          <a:latin typeface="微软雅黑"/>
                          <a:ea typeface="微软雅黑"/>
                          <a:cs typeface="微软雅黑" panose="020b0503020204020204" charset="-122"/>
                          <a:sym typeface="黑体" panose="02010609060101010101" charset="-122"/>
                        </a:rPr>
                        <a:t>举  例</a:t>
                      </a:r>
                      <a:endParaRPr lang="zh-CN" altLang="en-US" sz="2400" b="0">
                        <a:solidFill>
                          <a:srgbClr val="0000FF"/>
                        </a:solidFill>
                        <a:latin typeface="微软雅黑"/>
                        <a:ea typeface="微软雅黑"/>
                        <a:cs typeface="微软雅黑" panose="020b0503020204020204" charset="-122"/>
                        <a:sym typeface="黑体" panose="02010609060101010101"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82955">
                <a:tc rowSpan="2">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ctr" eaLnBrk="1" hangingPunct="1">
                        <a:lnSpc>
                          <a:spcPct val="100000"/>
                        </a:lnSpc>
                        <a:spcBef>
                          <a:spcPct val="20000"/>
                        </a:spcBef>
                        <a:buFontTx/>
                        <a:buNone/>
                      </a:pPr>
                      <a:r>
                        <a:rPr lang="zh-CN" altLang="en-US" sz="2400" b="0">
                          <a:solidFill>
                            <a:srgbClr val="FF0000"/>
                          </a:solidFill>
                          <a:latin typeface="微软雅黑"/>
                          <a:ea typeface="微软雅黑"/>
                          <a:sym typeface="Arial" panose="020b0604020202020204" pitchFamily="34" charset="0"/>
                        </a:rPr>
                        <a:t>按转换</a:t>
                      </a:r>
                      <a:endParaRPr lang="zh-CN" altLang="en-US" sz="2400" b="0">
                        <a:solidFill>
                          <a:srgbClr val="FF0000"/>
                        </a:solidFill>
                        <a:latin typeface="微软雅黑"/>
                        <a:ea typeface="微软雅黑"/>
                        <a:sym typeface="Arial" panose="020b0604020202020204" pitchFamily="34" charset="0"/>
                      </a:endParaRPr>
                    </a:p>
                    <a:p>
                      <a:pPr marL="0" lvl="0" indent="0" algn="ctr" eaLnBrk="1" hangingPunct="1">
                        <a:lnSpc>
                          <a:spcPct val="100000"/>
                        </a:lnSpc>
                        <a:spcBef>
                          <a:spcPct val="20000"/>
                        </a:spcBef>
                        <a:buFontTx/>
                        <a:buNone/>
                      </a:pPr>
                      <a:r>
                        <a:rPr lang="zh-CN" altLang="en-US" sz="2400" b="0">
                          <a:solidFill>
                            <a:srgbClr val="FF0000"/>
                          </a:solidFill>
                          <a:latin typeface="微软雅黑"/>
                          <a:ea typeface="微软雅黑"/>
                          <a:sym typeface="Arial" panose="020b0604020202020204" pitchFamily="34" charset="0"/>
                        </a:rPr>
                        <a:t>过程分</a:t>
                      </a:r>
                      <a:endParaRPr lang="zh-CN" altLang="en-US" sz="2400" b="0">
                        <a:solidFill>
                          <a:srgbClr val="FF0000"/>
                        </a:solidFill>
                        <a:latin typeface="微软雅黑"/>
                        <a:ea typeface="微软雅黑"/>
                        <a:sym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ctr"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一次能源</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l"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从自然界直接取得的自然资源</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l"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煤、原油、天然气等化石能源，水能、风能、生物质能、太阳能</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1040">
                <a:tc vMerge="1">
                  <a:txBody>
                    <a:bodyPr vert="horz" wrap="square"/>
                    <a:lstStyle/>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ctr"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二次能源</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l"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一次能源经过加工转换后获得的能源</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l"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各种石油制品、煤气、蒸汽、电力、氢能、沼气等</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2000">
                <a:tc rowSpan="2">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ctr" eaLnBrk="1" hangingPunct="1">
                        <a:lnSpc>
                          <a:spcPct val="100000"/>
                        </a:lnSpc>
                        <a:spcBef>
                          <a:spcPct val="20000"/>
                        </a:spcBef>
                        <a:buFontTx/>
                        <a:buNone/>
                      </a:pPr>
                      <a:r>
                        <a:rPr lang="zh-CN" altLang="en-US" sz="2400" b="0">
                          <a:solidFill>
                            <a:srgbClr val="FF0000"/>
                          </a:solidFill>
                          <a:latin typeface="微软雅黑"/>
                          <a:ea typeface="微软雅黑"/>
                          <a:sym typeface="Arial" panose="020b0604020202020204" pitchFamily="34" charset="0"/>
                        </a:rPr>
                        <a:t>按性质分</a:t>
                      </a:r>
                      <a:endParaRPr lang="zh-CN" altLang="en-US" sz="2400" b="0">
                        <a:solidFill>
                          <a:srgbClr val="FF0000"/>
                        </a:solidFill>
                        <a:latin typeface="微软雅黑"/>
                        <a:ea typeface="微软雅黑"/>
                        <a:sym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ctr"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可再生</a:t>
                      </a:r>
                      <a:endParaRPr lang="zh-CN" altLang="en-US" sz="2000" b="0">
                        <a:latin typeface="微软雅黑"/>
                        <a:ea typeface="微软雅黑"/>
                        <a:sym typeface="Arial" panose="020b0604020202020204" pitchFamily="34" charset="0"/>
                      </a:endParaRPr>
                    </a:p>
                    <a:p>
                      <a:pPr marL="0" lvl="0" indent="0" algn="ctr"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能源</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l"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可持续再生，永远利用的一次能源</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l"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风能、水能、生物质能、太阳能、潮汐能等</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02335">
                <a:tc vMerge="1">
                  <a:txBody>
                    <a:bodyPr vert="horz" wrap="square"/>
                    <a:lstStyle/>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ctr"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不可再</a:t>
                      </a:r>
                      <a:endParaRPr lang="zh-CN" altLang="en-US" sz="2000" b="0">
                        <a:latin typeface="微软雅黑"/>
                        <a:ea typeface="微软雅黑"/>
                        <a:sym typeface="Arial" panose="020b0604020202020204" pitchFamily="34" charset="0"/>
                      </a:endParaRPr>
                    </a:p>
                    <a:p>
                      <a:pPr marL="0" lvl="0" indent="0" algn="ctr"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生能源</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l"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经过亿万年形成的短期内无法恢复的能源</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l"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石油、煤、天然气等化石能源，核能</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1040">
                <a:tc rowSpan="2">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ctr" eaLnBrk="1" hangingPunct="1">
                        <a:lnSpc>
                          <a:spcPct val="100000"/>
                        </a:lnSpc>
                        <a:spcBef>
                          <a:spcPct val="20000"/>
                        </a:spcBef>
                        <a:buFontTx/>
                        <a:buNone/>
                      </a:pPr>
                      <a:r>
                        <a:rPr lang="zh-CN" altLang="en-US" sz="2400" b="0">
                          <a:solidFill>
                            <a:srgbClr val="FF0000"/>
                          </a:solidFill>
                          <a:latin typeface="微软雅黑"/>
                          <a:ea typeface="微软雅黑"/>
                          <a:sym typeface="Arial" panose="020b0604020202020204" pitchFamily="34" charset="0"/>
                        </a:rPr>
                        <a:t>按利用</a:t>
                      </a:r>
                      <a:endParaRPr lang="zh-CN" altLang="en-US" sz="2400" b="0">
                        <a:solidFill>
                          <a:srgbClr val="FF0000"/>
                        </a:solidFill>
                        <a:latin typeface="微软雅黑"/>
                        <a:ea typeface="微软雅黑"/>
                        <a:sym typeface="Arial" panose="020b0604020202020204" pitchFamily="34" charset="0"/>
                      </a:endParaRPr>
                    </a:p>
                    <a:p>
                      <a:pPr marL="0" lvl="0" indent="0" algn="ctr" eaLnBrk="1" hangingPunct="1">
                        <a:lnSpc>
                          <a:spcPct val="100000"/>
                        </a:lnSpc>
                        <a:spcBef>
                          <a:spcPct val="20000"/>
                        </a:spcBef>
                        <a:buFontTx/>
                        <a:buNone/>
                      </a:pPr>
                      <a:r>
                        <a:rPr lang="zh-CN" altLang="en-US" sz="2400" b="0">
                          <a:solidFill>
                            <a:srgbClr val="FF0000"/>
                          </a:solidFill>
                          <a:latin typeface="微软雅黑"/>
                          <a:ea typeface="微软雅黑"/>
                          <a:sym typeface="Arial" panose="020b0604020202020204" pitchFamily="34" charset="0"/>
                        </a:rPr>
                        <a:t>历史分</a:t>
                      </a:r>
                      <a:endParaRPr lang="zh-CN" altLang="en-US" sz="2400" b="0">
                        <a:solidFill>
                          <a:srgbClr val="FF0000"/>
                        </a:solidFill>
                        <a:latin typeface="微软雅黑"/>
                        <a:ea typeface="微软雅黑"/>
                        <a:sym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ctr"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常规能源</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l"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在一定历史时期和科技水平下，已被人们广泛利用的能源</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l"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石油、煤、天然气、水能、生物质能等</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90930">
                <a:tc vMerge="1">
                  <a:txBody>
                    <a:bodyPr vert="horz" wrap="square"/>
                    <a:lstStyle/>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ctr"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新能源</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l"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随着科技的发展，才开始被人类用先进的方法加以利用的古老能源及新发展的利用先进技术所获得的能源</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vert="horz" wrap="square"/>
                    <a:lstStyle>
                      <a:lvl1pPr marL="228600" lvl="0" indent="-228600" algn="l" defTabSz="0" rtl="0" eaLnBrk="0" fontAlgn="base" latinLnBrk="0" hangingPunct="0">
                        <a:lnSpc>
                          <a:spcPct val="90000"/>
                        </a:lnSpc>
                        <a:spcBef>
                          <a:spcPts val="1000"/>
                        </a:spcBef>
                        <a:spcAft>
                          <a:spcPct val="0"/>
                        </a:spcAft>
                        <a:buClrTx/>
                        <a:buSzTx/>
                        <a:buFont typeface="Arial" panose="020b0604020202020204" pitchFamily="34" charset="0"/>
                        <a:buChar char="•"/>
                        <a:defRPr sz="2800" u="none" kern="1200" baseline="0">
                          <a:solidFill>
                            <a:schemeClr val="tx1"/>
                          </a:solidFill>
                          <a:latin typeface="Calibri"/>
                          <a:ea typeface="宋体" panose="02010600030101010101" pitchFamily="2" charset="-122"/>
                          <a:sym typeface="Calibri"/>
                        </a:defRPr>
                      </a:lvl1pPr>
                      <a:lvl2pPr marL="685800" lvl="1"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400" b="0" i="0" u="none" kern="1200" baseline="0">
                          <a:solidFill>
                            <a:schemeClr val="tx1"/>
                          </a:solidFill>
                          <a:latin typeface="Calibri"/>
                          <a:ea typeface="宋体" panose="02010600030101010101" pitchFamily="2" charset="-122"/>
                          <a:sym typeface="Calibri"/>
                        </a:defRPr>
                      </a:lvl2pPr>
                      <a:lvl3pPr marL="1143000" lvl="2"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2000" b="0" i="0" u="none" kern="1200" baseline="0">
                          <a:solidFill>
                            <a:schemeClr val="tx1"/>
                          </a:solidFill>
                          <a:latin typeface="Calibri"/>
                          <a:ea typeface="宋体" panose="02010600030101010101" pitchFamily="2" charset="-122"/>
                          <a:sym typeface="Calibri"/>
                        </a:defRPr>
                      </a:lvl3pPr>
                      <a:lvl4pPr marL="1600200" lvl="3"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4pPr>
                      <a:lvl5pPr marL="2057400" lvl="4" indent="-228600" algn="l" defTabSz="0" rtl="0" eaLnBrk="0" fontAlgn="base" latinLnBrk="0" hangingPunct="0">
                        <a:lnSpc>
                          <a:spcPct val="90000"/>
                        </a:lnSpc>
                        <a:spcBef>
                          <a:spcPts val="500"/>
                        </a:spcBef>
                        <a:spcAft>
                          <a:spcPct val="0"/>
                        </a:spcAft>
                        <a:buClrTx/>
                        <a:buSzTx/>
                        <a:buFont typeface="Arial" panose="020b0604020202020204" pitchFamily="34" charset="0"/>
                        <a:buChar char="•"/>
                        <a:defRPr sz="1800" b="0" i="0" u="none" kern="1200" baseline="0">
                          <a:solidFill>
                            <a:schemeClr val="tx1"/>
                          </a:solidFill>
                          <a:latin typeface="Calibri"/>
                          <a:ea typeface="宋体" panose="02010600030101010101" pitchFamily="2" charset="-122"/>
                          <a:sym typeface="Calibri"/>
                        </a:defRPr>
                      </a:lvl5pPr>
                    </a:lstStyle>
                    <a:p>
                      <a:pPr marL="0" lvl="0" indent="0" algn="l" eaLnBrk="1" hangingPunct="1">
                        <a:lnSpc>
                          <a:spcPct val="100000"/>
                        </a:lnSpc>
                        <a:spcBef>
                          <a:spcPct val="20000"/>
                        </a:spcBef>
                        <a:buFontTx/>
                        <a:buNone/>
                      </a:pPr>
                      <a:r>
                        <a:rPr lang="zh-CN" altLang="en-US" sz="2000" b="0">
                          <a:latin typeface="微软雅黑"/>
                          <a:ea typeface="微软雅黑"/>
                          <a:sym typeface="Arial" panose="020b0604020202020204" pitchFamily="34" charset="0"/>
                        </a:rPr>
                        <a:t>地热能、氢能、核能、风能、太阳能、海洋能等</a:t>
                      </a:r>
                      <a:endParaRPr lang="zh-CN" altLang="en-US" sz="2000" b="0">
                        <a:latin typeface="微软雅黑"/>
                        <a:ea typeface="微软雅黑"/>
                        <a:sym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482" name="Rectangle 2"/>
          <p:cNvSpPr/>
          <p:nvPr>
            <p:custDataLst>
              <p:tags r:id="rId3"/>
            </p:custDataLst>
          </p:nvPr>
        </p:nvSpPr>
        <p:spPr>
          <a:xfrm>
            <a:off x="689610" y="1022668"/>
            <a:ext cx="10963275" cy="1568450"/>
          </a:xfrm>
          <a:prstGeom prst="rect">
            <a:avLst/>
          </a:prstGeom>
          <a:noFill/>
          <a:ln w="9525">
            <a:noFill/>
          </a:ln>
        </p:spPr>
        <p:txBody>
          <a:bodyPr wrap="square" anchor="ctr" anchorCtr="0">
            <a:spAutoFit/>
          </a:bodyPr>
          <a:lstStyle/>
          <a:p>
            <a:endParaRPr lang="zh-CN" altLang="en-US" sz="2400">
              <a:solidFill>
                <a:srgbClr val="000000"/>
              </a:solidFill>
              <a:latin typeface="Times New Roman" panose="02020603050405020304" pitchFamily="18" charset="0"/>
              <a:sym typeface="Times New Roman" panose="02020603050405020304" pitchFamily="18" charset="0"/>
            </a:endParaRPr>
          </a:p>
          <a:p>
            <a:pPr>
              <a:lnSpc>
                <a:spcPct val="150000"/>
              </a:lnSpc>
            </a:pPr>
            <a:r>
              <a:rPr lang="en-US" altLang="zh-CN" sz="2400" b="1">
                <a:solidFill>
                  <a:srgbClr val="000000"/>
                </a:solidFill>
                <a:latin typeface="Times New Roman" panose="02020603050405020304" pitchFamily="18" charset="0"/>
                <a:sym typeface="Times New Roman" panose="02020603050405020304" pitchFamily="18" charset="0"/>
              </a:rPr>
              <a:t>1</a:t>
            </a:r>
            <a:r>
              <a:rPr lang="zh-CN" altLang="en-US" sz="2400" b="1">
                <a:solidFill>
                  <a:srgbClr val="000000"/>
                </a:solidFill>
                <a:latin typeface="Times New Roman" panose="02020603050405020304" pitchFamily="18" charset="0"/>
                <a:sym typeface="Times New Roman" panose="02020603050405020304" pitchFamily="18" charset="0"/>
              </a:rPr>
              <a:t>、下列属于一次能源的是（</a:t>
            </a:r>
            <a:r>
              <a:rPr lang="en-US" altLang="zh-CN" sz="2400" b="1">
                <a:solidFill>
                  <a:srgbClr val="000000"/>
                </a:solidFill>
                <a:latin typeface="Times New Roman" panose="02020603050405020304" pitchFamily="18" charset="0"/>
                <a:sym typeface="Times New Roman" panose="02020603050405020304" pitchFamily="18" charset="0"/>
              </a:rPr>
              <a:t>   </a:t>
            </a:r>
            <a:r>
              <a:rPr lang="zh-CN" altLang="en-US" sz="2400" b="1">
                <a:solidFill>
                  <a:srgbClr val="000000"/>
                </a:solidFill>
                <a:latin typeface="Times New Roman" panose="02020603050405020304" pitchFamily="18" charset="0"/>
                <a:sym typeface="Times New Roman" panose="02020603050405020304" pitchFamily="18" charset="0"/>
              </a:rPr>
              <a:t>          ）属于二次能源的是（          ）</a:t>
            </a:r>
            <a:endParaRPr lang="zh-CN" altLang="en-US" sz="2400" b="1">
              <a:solidFill>
                <a:srgbClr val="000000"/>
              </a:solidFill>
              <a:latin typeface="Times New Roman" panose="02020603050405020304" pitchFamily="18" charset="0"/>
              <a:sym typeface="Times New Roman" panose="02020603050405020304" pitchFamily="18" charset="0"/>
            </a:endParaRPr>
          </a:p>
          <a:p>
            <a:pPr algn="ctr">
              <a:lnSpc>
                <a:spcPct val="150000"/>
              </a:lnSpc>
            </a:pPr>
            <a:endParaRPr lang="zh-CN" altLang="en-US" sz="2400" b="1">
              <a:solidFill>
                <a:srgbClr val="000000"/>
              </a:solidFill>
              <a:latin typeface="Times New Roman" panose="02020603050405020304" pitchFamily="18" charset="0"/>
              <a:sym typeface="Times New Roman" panose="02020603050405020304" pitchFamily="18" charset="0"/>
            </a:endParaRPr>
          </a:p>
        </p:txBody>
      </p:sp>
      <p:sp>
        <p:nvSpPr>
          <p:cNvPr id="20483" name="Rectangle 3"/>
          <p:cNvSpPr/>
          <p:nvPr>
            <p:custDataLst>
              <p:tags r:id="rId4"/>
            </p:custDataLst>
          </p:nvPr>
        </p:nvSpPr>
        <p:spPr>
          <a:xfrm>
            <a:off x="4504690" y="1545908"/>
            <a:ext cx="1103313" cy="522287"/>
          </a:xfrm>
          <a:prstGeom prst="rect">
            <a:avLst/>
          </a:prstGeom>
          <a:noFill/>
          <a:ln w="9525">
            <a:noFill/>
          </a:ln>
        </p:spPr>
        <p:txBody>
          <a:bodyPr wrap="none">
            <a:spAutoFit/>
          </a:bodyPr>
          <a:lstStyle/>
          <a:p>
            <a:r>
              <a:rPr lang="en-US" altLang="zh-CN" sz="2800">
                <a:solidFill>
                  <a:srgbClr val="FF0000"/>
                </a:solidFill>
                <a:latin typeface="黑体" panose="02010609060101010101" charset="-122"/>
                <a:ea typeface="黑体" panose="02010609060101010101" charset="-122"/>
                <a:sym typeface="黑体" panose="02010609060101010101" charset="-122"/>
              </a:rPr>
              <a:t>A D E</a:t>
            </a:r>
            <a:endParaRPr lang="zh-CN" altLang="en-US"/>
          </a:p>
        </p:txBody>
      </p:sp>
      <p:sp>
        <p:nvSpPr>
          <p:cNvPr id="20484" name="Rectangle 4"/>
          <p:cNvSpPr/>
          <p:nvPr>
            <p:custDataLst>
              <p:tags r:id="rId5"/>
            </p:custDataLst>
          </p:nvPr>
        </p:nvSpPr>
        <p:spPr>
          <a:xfrm>
            <a:off x="8547100" y="1496060"/>
            <a:ext cx="723900" cy="523875"/>
          </a:xfrm>
          <a:prstGeom prst="rect">
            <a:avLst/>
          </a:prstGeom>
          <a:noFill/>
          <a:ln w="9525">
            <a:noFill/>
          </a:ln>
        </p:spPr>
        <p:txBody>
          <a:bodyPr wrap="none">
            <a:spAutoFit/>
          </a:bodyPr>
          <a:lstStyle/>
          <a:p>
            <a:r>
              <a:rPr lang="en-US" altLang="zh-CN" sz="2800">
                <a:solidFill>
                  <a:srgbClr val="FF0000"/>
                </a:solidFill>
                <a:latin typeface="黑体" panose="02010609060101010101" charset="-122"/>
                <a:ea typeface="黑体" panose="02010609060101010101" charset="-122"/>
                <a:sym typeface="黑体" panose="02010609060101010101" charset="-122"/>
              </a:rPr>
              <a:t>B C</a:t>
            </a:r>
            <a:endParaRPr lang="zh-CN" altLang="en-US"/>
          </a:p>
        </p:txBody>
      </p:sp>
      <p:sp>
        <p:nvSpPr>
          <p:cNvPr id="20485" name="Rectangle 5"/>
          <p:cNvSpPr/>
          <p:nvPr>
            <p:custDataLst>
              <p:tags r:id="rId6"/>
            </p:custDataLst>
          </p:nvPr>
        </p:nvSpPr>
        <p:spPr>
          <a:xfrm>
            <a:off x="696595" y="3207385"/>
            <a:ext cx="10956290" cy="1198880"/>
          </a:xfrm>
          <a:prstGeom prst="rect">
            <a:avLst/>
          </a:prstGeom>
          <a:noFill/>
          <a:ln w="9525">
            <a:noFill/>
          </a:ln>
        </p:spPr>
        <p:txBody>
          <a:bodyPr wrap="square" anchor="ctr" anchorCtr="0">
            <a:spAutoFit/>
          </a:bodyPr>
          <a:lstStyle/>
          <a:p>
            <a:r>
              <a:rPr lang="en-US" altLang="zh-CN" sz="2400" b="1">
                <a:solidFill>
                  <a:srgbClr val="000000"/>
                </a:solidFill>
                <a:latin typeface="Times New Roman" panose="02020603050405020304" pitchFamily="18" charset="0"/>
                <a:sym typeface="Times New Roman" panose="02020603050405020304" pitchFamily="18" charset="0"/>
              </a:rPr>
              <a:t>2</a:t>
            </a:r>
            <a:r>
              <a:rPr lang="zh-CN" altLang="en-US" sz="2400" b="1">
                <a:solidFill>
                  <a:srgbClr val="000000"/>
                </a:solidFill>
                <a:latin typeface="Times New Roman" panose="02020603050405020304" pitchFamily="18" charset="0"/>
                <a:sym typeface="Times New Roman" panose="02020603050405020304" pitchFamily="18" charset="0"/>
              </a:rPr>
              <a:t>、为了减少大气污染，许多城市正大力推广汽车清洁燃料。目前使用的清洁燃料主要有两类，一类是压缩天然气</a:t>
            </a:r>
            <a:r>
              <a:rPr lang="en-US" altLang="zh-CN" sz="2400" b="1">
                <a:solidFill>
                  <a:srgbClr val="000000"/>
                </a:solidFill>
                <a:latin typeface="Times New Roman" panose="02020603050405020304" pitchFamily="18" charset="0"/>
                <a:sym typeface="Times New Roman" panose="02020603050405020304" pitchFamily="18" charset="0"/>
              </a:rPr>
              <a:t>(CNG)</a:t>
            </a:r>
            <a:r>
              <a:rPr lang="zh-CN" altLang="en-US" sz="2400" b="1">
                <a:solidFill>
                  <a:srgbClr val="000000"/>
                </a:solidFill>
                <a:latin typeface="Times New Roman" panose="02020603050405020304" pitchFamily="18" charset="0"/>
                <a:sym typeface="Times New Roman" panose="02020603050405020304" pitchFamily="18" charset="0"/>
              </a:rPr>
              <a:t>，另一类是液化石油气</a:t>
            </a:r>
            <a:r>
              <a:rPr lang="en-US" altLang="zh-CN" sz="2400" b="1">
                <a:solidFill>
                  <a:srgbClr val="000000"/>
                </a:solidFill>
                <a:latin typeface="Times New Roman" panose="02020603050405020304" pitchFamily="18" charset="0"/>
                <a:sym typeface="Times New Roman" panose="02020603050405020304" pitchFamily="18" charset="0"/>
              </a:rPr>
              <a:t>(LPG)</a:t>
            </a:r>
            <a:r>
              <a:rPr lang="zh-CN" altLang="en-US" sz="2400" b="1">
                <a:solidFill>
                  <a:srgbClr val="000000"/>
                </a:solidFill>
                <a:latin typeface="Times New Roman" panose="02020603050405020304" pitchFamily="18" charset="0"/>
                <a:sym typeface="Times New Roman" panose="02020603050405020304" pitchFamily="18" charset="0"/>
              </a:rPr>
              <a:t>。这两类燃料的主要成分均为 </a:t>
            </a:r>
            <a:r>
              <a:rPr lang="en-US" altLang="zh-CN" sz="2400" b="1">
                <a:solidFill>
                  <a:srgbClr val="000000"/>
                </a:solidFill>
                <a:latin typeface="Times New Roman" panose="02020603050405020304" pitchFamily="18" charset="0"/>
                <a:sym typeface="Times New Roman" panose="02020603050405020304" pitchFamily="18" charset="0"/>
              </a:rPr>
              <a:t>(     </a:t>
            </a:r>
            <a:r>
              <a:rPr lang="en-US" altLang="zh-CN" sz="2400" b="1">
                <a:solidFill>
                  <a:srgbClr val="000000"/>
                </a:solidFill>
              </a:rPr>
              <a:t>)</a:t>
            </a:r>
            <a:r>
              <a:rPr lang="en-US" altLang="zh-CN" sz="2400" b="1">
                <a:solidFill>
                  <a:srgbClr val="000000"/>
                </a:solidFill>
                <a:latin typeface="Times New Roman" panose="02020603050405020304" pitchFamily="18" charset="0"/>
                <a:sym typeface="Times New Roman" panose="02020603050405020304" pitchFamily="18" charset="0"/>
              </a:rPr>
              <a:t> </a:t>
            </a:r>
            <a:endParaRPr lang="zh-CN" altLang="en-US"/>
          </a:p>
        </p:txBody>
      </p:sp>
      <p:sp>
        <p:nvSpPr>
          <p:cNvPr id="20486" name="Rectangle 6"/>
          <p:cNvSpPr/>
          <p:nvPr>
            <p:custDataLst>
              <p:tags r:id="rId7"/>
            </p:custDataLst>
          </p:nvPr>
        </p:nvSpPr>
        <p:spPr>
          <a:xfrm rot="10800000" flipH="1" flipV="1">
            <a:off x="3720465" y="3924935"/>
            <a:ext cx="351155" cy="521970"/>
          </a:xfrm>
          <a:prstGeom prst="rect">
            <a:avLst/>
          </a:prstGeom>
          <a:noFill/>
          <a:ln w="9525">
            <a:noFill/>
          </a:ln>
        </p:spPr>
        <p:txBody>
          <a:bodyPr wrap="square">
            <a:spAutoFit/>
          </a:bodyPr>
          <a:lstStyle/>
          <a:p>
            <a:r>
              <a:rPr lang="en-US" altLang="zh-CN" sz="2800">
                <a:solidFill>
                  <a:srgbClr val="FF0000"/>
                </a:solidFill>
                <a:latin typeface="黑体" panose="02010609060101010101" charset="-122"/>
                <a:ea typeface="黑体" panose="02010609060101010101" charset="-122"/>
                <a:sym typeface="黑体" panose="02010609060101010101" charset="-122"/>
              </a:rPr>
              <a:t>A</a:t>
            </a:r>
            <a:endParaRPr lang="zh-CN" altLang="en-US"/>
          </a:p>
        </p:txBody>
      </p:sp>
      <p:sp>
        <p:nvSpPr>
          <p:cNvPr id="20487" name="Rectangle 7"/>
          <p:cNvSpPr/>
          <p:nvPr>
            <p:custDataLst>
              <p:tags r:id="rId8"/>
            </p:custDataLst>
          </p:nvPr>
        </p:nvSpPr>
        <p:spPr>
          <a:xfrm>
            <a:off x="1042988" y="4675823"/>
            <a:ext cx="7859712" cy="460375"/>
          </a:xfrm>
          <a:prstGeom prst="rect">
            <a:avLst/>
          </a:prstGeom>
          <a:noFill/>
          <a:ln w="9525">
            <a:noFill/>
          </a:ln>
        </p:spPr>
        <p:txBody>
          <a:bodyPr wrap="none" anchor="ctr" anchorCtr="0">
            <a:spAutoFit/>
          </a:bodyPr>
          <a:lstStyle/>
          <a:p>
            <a:r>
              <a:rPr lang="en-US" altLang="zh-CN" sz="2400">
                <a:solidFill>
                  <a:srgbClr val="000000"/>
                </a:solidFill>
                <a:latin typeface="Times New Roman" panose="02020603050405020304" pitchFamily="18" charset="0"/>
                <a:sym typeface="Times New Roman" panose="02020603050405020304" pitchFamily="18" charset="0"/>
              </a:rPr>
              <a:t>A</a:t>
            </a:r>
            <a:r>
              <a:rPr lang="zh-CN" altLang="en-US" sz="2400" b="1">
                <a:solidFill>
                  <a:srgbClr val="000000"/>
                </a:solidFill>
                <a:latin typeface="Times New Roman" panose="02020603050405020304" pitchFamily="18" charset="0"/>
                <a:sym typeface="Times New Roman" panose="02020603050405020304" pitchFamily="18" charset="0"/>
              </a:rPr>
              <a:t>．碳氢化合物    </a:t>
            </a:r>
            <a:r>
              <a:rPr lang="en-US" altLang="zh-CN" sz="2400" b="1">
                <a:solidFill>
                  <a:srgbClr val="000000"/>
                </a:solidFill>
                <a:latin typeface="Times New Roman" panose="02020603050405020304" pitchFamily="18" charset="0"/>
                <a:sym typeface="Times New Roman" panose="02020603050405020304" pitchFamily="18" charset="0"/>
              </a:rPr>
              <a:t>B</a:t>
            </a:r>
            <a:r>
              <a:rPr lang="zh-CN" altLang="en-US" sz="2400" b="1">
                <a:solidFill>
                  <a:srgbClr val="000000"/>
                </a:solidFill>
                <a:latin typeface="Times New Roman" panose="02020603050405020304" pitchFamily="18" charset="0"/>
                <a:sym typeface="Times New Roman" panose="02020603050405020304" pitchFamily="18" charset="0"/>
              </a:rPr>
              <a:t>．碳水化合物      </a:t>
            </a:r>
            <a:r>
              <a:rPr lang="en-US" altLang="zh-CN" sz="2400" b="1">
                <a:solidFill>
                  <a:srgbClr val="000000"/>
                </a:solidFill>
                <a:latin typeface="Times New Roman" panose="02020603050405020304" pitchFamily="18" charset="0"/>
                <a:sym typeface="Times New Roman" panose="02020603050405020304" pitchFamily="18" charset="0"/>
              </a:rPr>
              <a:t>C</a:t>
            </a:r>
            <a:r>
              <a:rPr lang="zh-CN" altLang="en-US" sz="2400" b="1">
                <a:solidFill>
                  <a:srgbClr val="000000"/>
                </a:solidFill>
                <a:latin typeface="Times New Roman" panose="02020603050405020304" pitchFamily="18" charset="0"/>
                <a:sym typeface="Times New Roman" panose="02020603050405020304" pitchFamily="18" charset="0"/>
              </a:rPr>
              <a:t>．氢气      </a:t>
            </a:r>
            <a:r>
              <a:rPr lang="en-US" altLang="zh-CN" sz="2400" b="1">
                <a:solidFill>
                  <a:srgbClr val="000000"/>
                </a:solidFill>
                <a:latin typeface="Times New Roman" panose="02020603050405020304" pitchFamily="18" charset="0"/>
                <a:sym typeface="Times New Roman" panose="02020603050405020304" pitchFamily="18" charset="0"/>
              </a:rPr>
              <a:t>D</a:t>
            </a:r>
            <a:r>
              <a:rPr lang="zh-CN" altLang="en-US" sz="2400" b="1">
                <a:solidFill>
                  <a:srgbClr val="000000"/>
                </a:solidFill>
                <a:latin typeface="Times New Roman" panose="02020603050405020304" pitchFamily="18" charset="0"/>
                <a:sym typeface="Times New Roman" panose="02020603050405020304" pitchFamily="18" charset="0"/>
              </a:rPr>
              <a:t>．醇类</a:t>
            </a:r>
            <a:endParaRPr lang="zh-CN" altLang="en-US"/>
          </a:p>
        </p:txBody>
      </p:sp>
      <p:sp>
        <p:nvSpPr>
          <p:cNvPr id="20488" name="Rectangle 8"/>
          <p:cNvSpPr/>
          <p:nvPr>
            <p:custDataLst>
              <p:tags r:id="rId9"/>
            </p:custDataLst>
          </p:nvPr>
        </p:nvSpPr>
        <p:spPr>
          <a:xfrm>
            <a:off x="1040448" y="2129155"/>
            <a:ext cx="8366125" cy="461963"/>
          </a:xfrm>
          <a:prstGeom prst="rect">
            <a:avLst/>
          </a:prstGeom>
          <a:noFill/>
          <a:ln w="9525">
            <a:noFill/>
          </a:ln>
        </p:spPr>
        <p:txBody>
          <a:bodyPr wrap="none">
            <a:spAutoFit/>
          </a:bodyPr>
          <a:lstStyle/>
          <a:p>
            <a:r>
              <a:rPr lang="en-US" altLang="zh-CN" sz="2400" b="1">
                <a:solidFill>
                  <a:srgbClr val="000000"/>
                </a:solidFill>
                <a:latin typeface="Times New Roman" panose="02020603050405020304" pitchFamily="18" charset="0"/>
                <a:sym typeface="Times New Roman" panose="02020603050405020304" pitchFamily="18" charset="0"/>
              </a:rPr>
              <a:t>A </a:t>
            </a:r>
            <a:r>
              <a:rPr lang="zh-CN" altLang="en-US" sz="2400" b="1">
                <a:solidFill>
                  <a:srgbClr val="000000"/>
                </a:solidFill>
                <a:latin typeface="Times New Roman" panose="02020603050405020304" pitchFamily="18" charset="0"/>
                <a:sym typeface="Times New Roman" panose="02020603050405020304" pitchFamily="18" charset="0"/>
              </a:rPr>
              <a:t>、风能       </a:t>
            </a:r>
            <a:r>
              <a:rPr lang="en-US" altLang="zh-CN" sz="2400" b="1">
                <a:solidFill>
                  <a:srgbClr val="000000"/>
                </a:solidFill>
                <a:latin typeface="Times New Roman" panose="02020603050405020304" pitchFamily="18" charset="0"/>
                <a:sym typeface="Times New Roman" panose="02020603050405020304" pitchFamily="18" charset="0"/>
              </a:rPr>
              <a:t>B </a:t>
            </a:r>
            <a:r>
              <a:rPr lang="zh-CN" altLang="en-US" sz="2400" b="1">
                <a:solidFill>
                  <a:srgbClr val="000000"/>
                </a:solidFill>
                <a:latin typeface="Times New Roman" panose="02020603050405020304" pitchFamily="18" charset="0"/>
                <a:sym typeface="Times New Roman" panose="02020603050405020304" pitchFamily="18" charset="0"/>
              </a:rPr>
              <a:t>、电能      </a:t>
            </a:r>
            <a:r>
              <a:rPr lang="en-US" altLang="zh-CN" sz="2400" b="1">
                <a:solidFill>
                  <a:srgbClr val="000000"/>
                </a:solidFill>
                <a:latin typeface="Times New Roman" panose="02020603050405020304" pitchFamily="18" charset="0"/>
                <a:sym typeface="Times New Roman" panose="02020603050405020304" pitchFamily="18" charset="0"/>
              </a:rPr>
              <a:t>C</a:t>
            </a:r>
            <a:r>
              <a:rPr lang="zh-CN" altLang="en-US" sz="2400" b="1">
                <a:solidFill>
                  <a:srgbClr val="000000"/>
                </a:solidFill>
                <a:latin typeface="Times New Roman" panose="02020603050405020304" pitchFamily="18" charset="0"/>
                <a:sym typeface="Times New Roman" panose="02020603050405020304" pitchFamily="18" charset="0"/>
              </a:rPr>
              <a:t>、</a:t>
            </a:r>
            <a:r>
              <a:rPr lang="en-US" altLang="zh-CN" sz="2400" b="1">
                <a:solidFill>
                  <a:srgbClr val="000000"/>
                </a:solidFill>
                <a:latin typeface="Times New Roman" panose="02020603050405020304" pitchFamily="18" charset="0"/>
                <a:sym typeface="Times New Roman" panose="02020603050405020304" pitchFamily="18" charset="0"/>
              </a:rPr>
              <a:t> </a:t>
            </a:r>
            <a:r>
              <a:rPr lang="zh-CN" altLang="en-US" sz="2400" b="1">
                <a:solidFill>
                  <a:srgbClr val="000000"/>
                </a:solidFill>
                <a:latin typeface="Times New Roman" panose="02020603050405020304" pitchFamily="18" charset="0"/>
                <a:sym typeface="Times New Roman" panose="02020603050405020304" pitchFamily="18" charset="0"/>
              </a:rPr>
              <a:t>氢能      </a:t>
            </a:r>
            <a:r>
              <a:rPr lang="en-US" altLang="zh-CN" sz="2400" b="1">
                <a:solidFill>
                  <a:srgbClr val="000000"/>
                </a:solidFill>
                <a:latin typeface="Times New Roman" panose="02020603050405020304" pitchFamily="18" charset="0"/>
                <a:sym typeface="Times New Roman" panose="02020603050405020304" pitchFamily="18" charset="0"/>
              </a:rPr>
              <a:t>D</a:t>
            </a:r>
            <a:r>
              <a:rPr lang="zh-CN" altLang="en-US" sz="2400" b="1">
                <a:solidFill>
                  <a:srgbClr val="000000"/>
                </a:solidFill>
                <a:latin typeface="Times New Roman" panose="02020603050405020304" pitchFamily="18" charset="0"/>
                <a:sym typeface="Times New Roman" panose="02020603050405020304" pitchFamily="18" charset="0"/>
              </a:rPr>
              <a:t>、</a:t>
            </a:r>
            <a:r>
              <a:rPr lang="en-US" altLang="zh-CN" sz="2400" b="1">
                <a:solidFill>
                  <a:srgbClr val="000000"/>
                </a:solidFill>
                <a:latin typeface="Times New Roman" panose="02020603050405020304" pitchFamily="18" charset="0"/>
                <a:sym typeface="Times New Roman" panose="02020603050405020304" pitchFamily="18" charset="0"/>
              </a:rPr>
              <a:t> </a:t>
            </a:r>
            <a:r>
              <a:rPr lang="zh-CN" altLang="en-US" sz="2400" b="1">
                <a:solidFill>
                  <a:srgbClr val="000000"/>
                </a:solidFill>
                <a:latin typeface="Times New Roman" panose="02020603050405020304" pitchFamily="18" charset="0"/>
                <a:sym typeface="Times New Roman" panose="02020603050405020304" pitchFamily="18" charset="0"/>
              </a:rPr>
              <a:t>阳光     </a:t>
            </a:r>
            <a:r>
              <a:rPr lang="en-US" altLang="zh-CN" sz="2400" b="1">
                <a:solidFill>
                  <a:srgbClr val="000000"/>
                </a:solidFill>
                <a:latin typeface="Times New Roman" panose="02020603050405020304" pitchFamily="18" charset="0"/>
                <a:sym typeface="Times New Roman" panose="02020603050405020304" pitchFamily="18" charset="0"/>
              </a:rPr>
              <a:t>E </a:t>
            </a:r>
            <a:r>
              <a:rPr lang="zh-CN" altLang="en-US" sz="2400" b="1">
                <a:solidFill>
                  <a:srgbClr val="000000"/>
                </a:solidFill>
                <a:latin typeface="Times New Roman" panose="02020603050405020304" pitchFamily="18" charset="0"/>
                <a:sym typeface="Times New Roman" panose="02020603050405020304" pitchFamily="18" charset="0"/>
              </a:rPr>
              <a:t>、天然气</a:t>
            </a:r>
            <a:endParaRPr lang="zh-CN" altLang="en-US"/>
          </a:p>
        </p:txBody>
      </p:sp>
      <p:pic>
        <p:nvPicPr>
          <p:cNvPr id="20489" name="Picture 48" descr="C:\Users\Administrator\Desktop\新建文件夹\必修1\0栏目图标\练一练.png"/>
          <p:cNvPicPr>
            <a:picLocks noChangeAspect="1"/>
          </p:cNvPicPr>
          <p:nvPr>
            <p:custDataLst>
              <p:tags r:id="rId11"/>
            </p:custDataLst>
          </p:nvPr>
        </p:nvPicPr>
        <p:blipFill>
          <a:blip r:embed="rId10"/>
          <a:stretch>
            <a:fillRect/>
          </a:stretch>
        </p:blipFill>
        <p:spPr>
          <a:xfrm>
            <a:off x="481965" y="193040"/>
            <a:ext cx="3039745" cy="90995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filter="box(in)">
                                      <p:cBhvr>
                                        <p:cTn id="7" dur="500"/>
                                        <p:tgtEl>
                                          <p:spTgt spid="2048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filter="box(in)">
                                      <p:cBhvr>
                                        <p:cTn id="12" dur="500"/>
                                        <p:tgtEl>
                                          <p:spTgt spid="2048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filter="box(in)">
                                      <p:cBhvr>
                                        <p:cTn id="1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20486"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矩形 2"/>
          <p:cNvSpPr/>
          <p:nvPr>
            <p:custDataLst>
              <p:tags r:id="rId3"/>
            </p:custDataLst>
          </p:nvPr>
        </p:nvSpPr>
        <p:spPr>
          <a:xfrm>
            <a:off x="2052735" y="2453332"/>
            <a:ext cx="8086530" cy="1106805"/>
          </a:xfrm>
          <a:prstGeom prst="rect">
            <a:avLst/>
          </a:prstGeom>
        </p:spPr>
        <p:txBody>
          <a:bodyPr wrap="square">
            <a:spAutoFit/>
          </a:bodyPr>
          <a:lstStyle/>
          <a:p>
            <a:pPr algn="ctr"/>
            <a:r>
              <a:rPr lang="zh-CN" altLang="en-US" sz="6600">
                <a:solidFill>
                  <a:srgbClr val="FF0000"/>
                </a:solidFill>
                <a:effectLst>
                  <a:outerShdw blurRad="38100" dist="38100" dir="2700000" algn="tl">
                    <a:srgbClr val="000000">
                      <a:alpha val="43137"/>
                    </a:srgbClr>
                  </a:outerShdw>
                </a:effectLst>
                <a:latin typeface="阿里巴巴普惠体-R" panose="00020600040101010101" pitchFamily="18" charset="-122"/>
                <a:ea typeface="阿里巴巴普惠体-R" panose="00020600040101010101" pitchFamily="18" charset="-122"/>
              </a:rPr>
              <a:t>下课</a:t>
            </a:r>
            <a:endParaRPr lang="zh-CN" altLang="en-US" sz="6600">
              <a:solidFill>
                <a:srgbClr val="FF0000"/>
              </a:solidFill>
              <a:effectLst>
                <a:outerShdw blurRad="38100" dist="38100" dir="2700000" algn="tl">
                  <a:srgbClr val="000000">
                    <a:alpha val="43137"/>
                  </a:srgbClr>
                </a:outerShdw>
              </a:effectLst>
              <a:latin typeface="阿里巴巴普惠体-R" panose="00020600040101010101" pitchFamily="18" charset="-122"/>
              <a:ea typeface="阿里巴巴普惠体-R" panose="00020600040101010101" pitchFamily="18" charset="-122"/>
            </a:endParaRPr>
          </a:p>
        </p:txBody>
      </p:sp>
      <p:pic>
        <p:nvPicPr>
          <p:cNvPr id="4" name="New picture"/>
          <p:cNvPicPr/>
          <p:nvPr>
            <p:custDataLst>
              <p:tags r:id="rId5"/>
            </p:custDataLst>
          </p:nvPr>
        </p:nvPicPr>
        <p:blipFill>
          <a:blip r:embed="rId4"/>
          <a:stretch>
            <a:fillRect/>
          </a:stretch>
        </p:blipFill>
        <p:spPr>
          <a:xfrm>
            <a:off x="11938000" y="10668000"/>
            <a:ext cx="330200" cy="254000"/>
          </a:xfrm>
          <a:prstGeom prst="cube">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9217" name="Text Box 5"/>
          <p:cNvSpPr txBox="1"/>
          <p:nvPr>
            <p:custDataLst>
              <p:tags r:id="rId3"/>
            </p:custDataLst>
          </p:nvPr>
        </p:nvSpPr>
        <p:spPr>
          <a:xfrm>
            <a:off x="5171123" y="1988820"/>
            <a:ext cx="531812" cy="644525"/>
          </a:xfrm>
          <a:prstGeom prst="rect">
            <a:avLst/>
          </a:prstGeom>
          <a:noFill/>
          <a:ln w="9525">
            <a:noFill/>
          </a:ln>
        </p:spPr>
        <p:txBody>
          <a:bodyPr wrap="square" anchor="t" anchorCtr="0">
            <a:spAutoFit/>
          </a:bodyPr>
          <a:lstStyle/>
          <a:p>
            <a:pPr>
              <a:buFontTx/>
            </a:pPr>
            <a:r>
              <a:rPr lang="en-US" altLang="zh-CN" sz="3600" b="1">
                <a:solidFill>
                  <a:srgbClr val="FF0000"/>
                </a:solidFill>
                <a:latin typeface="Times New Roman" panose="02020603050405020304" pitchFamily="18" charset="0"/>
                <a:ea typeface="微软雅黑"/>
              </a:rPr>
              <a:t>?</a:t>
            </a:r>
            <a:endParaRPr lang="en-US" altLang="zh-CN" sz="3600" b="1">
              <a:solidFill>
                <a:srgbClr val="FF0000"/>
              </a:solidFill>
              <a:latin typeface="Times New Roman" panose="02020603050405020304" pitchFamily="18" charset="0"/>
              <a:ea typeface="微软雅黑"/>
            </a:endParaRPr>
          </a:p>
        </p:txBody>
      </p:sp>
      <p:grpSp>
        <p:nvGrpSpPr>
          <p:cNvPr id="9218" name="Group 4"/>
          <p:cNvGrpSpPr/>
          <p:nvPr>
            <p:custDataLst>
              <p:tags r:id="rId4"/>
            </p:custDataLst>
          </p:nvPr>
        </p:nvGrpSpPr>
        <p:grpSpPr>
          <a:xfrm>
            <a:off x="3253423" y="1268095"/>
            <a:ext cx="4368800" cy="928688"/>
            <a:chOff x="-563" y="0"/>
            <a:chExt cx="6801" cy="1461"/>
          </a:xfrm>
        </p:grpSpPr>
        <p:grpSp>
          <p:nvGrpSpPr>
            <p:cNvPr id="9219" name="Group 5"/>
            <p:cNvGrpSpPr/>
            <p:nvPr>
              <p:custDataLst>
                <p:tags r:id="rId5"/>
              </p:custDataLst>
            </p:nvPr>
          </p:nvGrpSpPr>
          <p:grpSpPr>
            <a:xfrm>
              <a:off x="-563" y="445"/>
              <a:ext cx="6801" cy="1016"/>
              <a:chOff x="-225" y="-4"/>
              <a:chExt cx="2720" cy="407"/>
            </a:xfrm>
          </p:grpSpPr>
          <p:sp>
            <p:nvSpPr>
              <p:cNvPr id="9220" name="Text Box 3"/>
              <p:cNvSpPr txBox="1"/>
              <p:nvPr>
                <p:custDataLst>
                  <p:tags r:id="rId6"/>
                </p:custDataLst>
              </p:nvPr>
            </p:nvSpPr>
            <p:spPr>
              <a:xfrm>
                <a:off x="-225" y="-4"/>
                <a:ext cx="2720" cy="407"/>
              </a:xfrm>
              <a:prstGeom prst="rect">
                <a:avLst/>
              </a:prstGeom>
              <a:noFill/>
              <a:ln w="9525">
                <a:noFill/>
              </a:ln>
            </p:spPr>
            <p:txBody>
              <a:bodyPr wrap="square" anchor="t" anchorCtr="0">
                <a:spAutoFit/>
              </a:bodyPr>
              <a:lstStyle/>
              <a:p>
                <a:r>
                  <a:rPr lang="zh-CN" altLang="en-US" sz="3600" b="1">
                    <a:latin typeface="Times New Roman" panose="02020603050405020304" pitchFamily="18" charset="0"/>
                    <a:ea typeface="微软雅黑"/>
                  </a:rPr>
                  <a:t>化学能　　    电能</a:t>
                </a:r>
                <a:endParaRPr lang="zh-CN" altLang="en-US" sz="3600" b="1">
                  <a:latin typeface="Times New Roman" panose="02020603050405020304" pitchFamily="18" charset="0"/>
                  <a:ea typeface="微软雅黑"/>
                </a:endParaRPr>
              </a:p>
            </p:txBody>
          </p:sp>
          <p:sp>
            <p:nvSpPr>
              <p:cNvPr id="9221" name="Line 4"/>
              <p:cNvSpPr/>
              <p:nvPr>
                <p:custDataLst>
                  <p:tags r:id="rId7"/>
                </p:custDataLst>
              </p:nvPr>
            </p:nvSpPr>
            <p:spPr>
              <a:xfrm>
                <a:off x="835" y="200"/>
                <a:ext cx="645" cy="0"/>
              </a:xfrm>
              <a:prstGeom prst="line">
                <a:avLst/>
              </a:prstGeom>
              <a:ln w="28575" cap="flat" cmpd="sng">
                <a:solidFill>
                  <a:srgbClr val="0000FF"/>
                </a:solidFill>
                <a:prstDash val="solid"/>
                <a:round/>
                <a:headEnd type="none" w="med" len="med"/>
                <a:tailEnd type="arrow" w="med" len="med"/>
              </a:ln>
            </p:spPr>
            <p:txBody>
              <a:bodyPr anchor="t" anchorCtr="0"/>
              <a:lstStyle/>
              <a:p>
                <a:endParaRPr lang="zh-CN" altLang="en-US" sz="100">
                  <a:solidFill>
                    <a:srgbClr val="418DF1"/>
                  </a:solidFill>
                  <a:latin typeface="黑体" panose="02010609060101010101" charset="-122"/>
                  <a:ea typeface="黑体" panose="02010609060101010101" charset="-122"/>
                </a:endParaRPr>
              </a:p>
            </p:txBody>
          </p:sp>
        </p:grpSp>
        <p:sp>
          <p:nvSpPr>
            <p:cNvPr id="9222" name="Text Box 7"/>
            <p:cNvSpPr txBox="1"/>
            <p:nvPr>
              <p:custDataLst>
                <p:tags r:id="rId8"/>
              </p:custDataLst>
            </p:nvPr>
          </p:nvSpPr>
          <p:spPr>
            <a:xfrm>
              <a:off x="2043" y="0"/>
              <a:ext cx="1588" cy="918"/>
            </a:xfrm>
            <a:prstGeom prst="rect">
              <a:avLst/>
            </a:prstGeom>
            <a:noFill/>
            <a:ln w="9525">
              <a:noFill/>
            </a:ln>
          </p:spPr>
          <p:txBody>
            <a:bodyPr anchor="t" anchorCtr="0">
              <a:spAutoFit/>
            </a:bodyPr>
            <a:lstStyle/>
            <a:p>
              <a:pPr>
                <a:spcBef>
                  <a:spcPct val="50000"/>
                </a:spcBef>
              </a:pPr>
              <a:r>
                <a:rPr lang="zh-CN" altLang="en-US" sz="3200" b="1">
                  <a:solidFill>
                    <a:srgbClr val="FF0000"/>
                  </a:solidFill>
                  <a:latin typeface="Times New Roman" panose="02020603050405020304" pitchFamily="18" charset="0"/>
                  <a:ea typeface="微软雅黑"/>
                </a:rPr>
                <a:t>直接</a:t>
              </a:r>
              <a:endParaRPr lang="zh-CN" altLang="en-US" sz="3200" b="1">
                <a:solidFill>
                  <a:srgbClr val="FF0000"/>
                </a:solidFill>
                <a:latin typeface="Times New Roman" panose="02020603050405020304" pitchFamily="18" charset="0"/>
                <a:ea typeface="微软雅黑"/>
              </a:endParaRPr>
            </a:p>
          </p:txBody>
        </p:sp>
      </p:grpSp>
      <p:sp>
        <p:nvSpPr>
          <p:cNvPr id="9223" name="文本框 5124"/>
          <p:cNvSpPr txBox="1"/>
          <p:nvPr>
            <p:custDataLst>
              <p:tags r:id="rId9"/>
            </p:custDataLst>
          </p:nvPr>
        </p:nvSpPr>
        <p:spPr>
          <a:xfrm>
            <a:off x="2089785" y="2588895"/>
            <a:ext cx="6497638" cy="922020"/>
          </a:xfrm>
          <a:prstGeom prst="rect">
            <a:avLst/>
          </a:prstGeom>
          <a:noFill/>
          <a:ln w="9525">
            <a:noFill/>
          </a:ln>
        </p:spPr>
        <p:txBody>
          <a:bodyPr wrap="square" anchor="t" anchorCtr="0">
            <a:spAutoFit/>
          </a:bodyPr>
          <a:lstStyle/>
          <a:p>
            <a:pPr>
              <a:lnSpc>
                <a:spcPct val="150000"/>
              </a:lnSpc>
            </a:pPr>
            <a:r>
              <a:rPr lang="zh-CN" altLang="en-US" sz="3600" b="1">
                <a:solidFill>
                  <a:srgbClr val="0000FF"/>
                </a:solidFill>
                <a:latin typeface="Times New Roman" panose="02020603050405020304" pitchFamily="18" charset="0"/>
                <a:ea typeface="微软雅黑"/>
              </a:rPr>
              <a:t>想一想：</a:t>
            </a:r>
            <a:endParaRPr lang="zh-CN" altLang="en-US" sz="3600" b="1">
              <a:latin typeface="Times New Roman" panose="02020603050405020304" pitchFamily="18" charset="0"/>
              <a:ea typeface="微软雅黑"/>
            </a:endParaRPr>
          </a:p>
        </p:txBody>
      </p:sp>
      <p:sp>
        <p:nvSpPr>
          <p:cNvPr id="9224" name="文本框 5126"/>
          <p:cNvSpPr txBox="1"/>
          <p:nvPr>
            <p:custDataLst>
              <p:tags r:id="rId10"/>
            </p:custDataLst>
          </p:nvPr>
        </p:nvSpPr>
        <p:spPr>
          <a:xfrm>
            <a:off x="2081530" y="3948430"/>
            <a:ext cx="6784975" cy="645160"/>
          </a:xfrm>
          <a:prstGeom prst="rect">
            <a:avLst/>
          </a:prstGeom>
          <a:noFill/>
          <a:ln w="9525">
            <a:noFill/>
          </a:ln>
        </p:spPr>
        <p:txBody>
          <a:bodyPr wrap="square" anchor="t" anchorCtr="0">
            <a:spAutoFit/>
          </a:bodyPr>
          <a:lstStyle/>
          <a:p>
            <a:r>
              <a:rPr lang="en-US" altLang="zh-CN" sz="3600" b="1">
                <a:latin typeface="Times New Roman" panose="02020603050405020304" pitchFamily="18" charset="0"/>
                <a:ea typeface="微软雅黑"/>
              </a:rPr>
              <a:t>1</a:t>
            </a:r>
            <a:r>
              <a:rPr lang="zh-CN" altLang="en-US" sz="3600" b="1">
                <a:latin typeface="Times New Roman" panose="02020603050405020304" pitchFamily="18" charset="0"/>
                <a:ea typeface="微软雅黑"/>
              </a:rPr>
              <a:t>.哪类化学反应中有电子的转移？</a:t>
            </a:r>
            <a:endParaRPr lang="zh-CN" altLang="en-US" sz="3600" b="1">
              <a:latin typeface="Times New Roman" panose="02020603050405020304" pitchFamily="18" charset="0"/>
              <a:ea typeface="微软雅黑"/>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accent2">
            <a:lumMod val="75000"/>
            <a:alpha val="25000"/>
          </a:schemeClr>
        </a:solidFill>
        <a:effectLst/>
      </p:bgPr>
    </p:bg>
    <p:spTree>
      <p:nvGrpSpPr>
        <p:cNvPr id="1" name=""/>
        <p:cNvGrpSpPr/>
        <p:nvPr>
          <p:custDataLst>
            <p:tags r:id="rId2"/>
          </p:custDataLst>
        </p:nvPr>
      </p:nvGrpSpPr>
      <p:grpSpPr>
        <a:xfrm>
          <a:off x="0" y="0"/>
          <a:ext cx="0" cy="0"/>
        </a:xfrm>
      </p:grpSpPr>
      <p:pic>
        <p:nvPicPr>
          <p:cNvPr id="3" name="图片 2" descr="staff_1024"/>
          <p:cNvPicPr>
            <a:picLocks noChangeAspect="1"/>
          </p:cNvPicPr>
          <p:nvPr>
            <p:custDataLst>
              <p:tags r:id="rId4"/>
            </p:custDataLst>
          </p:nvPr>
        </p:nvPicPr>
        <p:blipFill>
          <a:blip r:embed="rId3"/>
          <a:srcRect t="4197" r="-78" b="4806"/>
          <a:stretch>
            <a:fillRect/>
          </a:stretch>
        </p:blipFill>
        <p:spPr>
          <a:xfrm>
            <a:off x="194310" y="553085"/>
            <a:ext cx="5824855" cy="5571490"/>
          </a:xfrm>
          <a:prstGeom prst="rect">
            <a:avLst/>
          </a:prstGeom>
        </p:spPr>
      </p:pic>
      <p:grpSp>
        <p:nvGrpSpPr>
          <p:cNvPr id="8" name="组合 7"/>
          <p:cNvGrpSpPr/>
          <p:nvPr>
            <p:custDataLst>
              <p:tags r:id="rId5"/>
            </p:custDataLst>
          </p:nvPr>
        </p:nvGrpSpPr>
        <p:grpSpPr>
          <a:xfrm>
            <a:off x="4929920" y="1559560"/>
            <a:ext cx="8401666" cy="2433955"/>
            <a:chOff x="1233585" y="2212975"/>
            <a:chExt cx="8401666" cy="2433955"/>
          </a:xfrm>
        </p:grpSpPr>
        <p:sp>
          <p:nvSpPr>
            <p:cNvPr id="9" name="矩形 8"/>
            <p:cNvSpPr/>
            <p:nvPr>
              <p:custDataLst>
                <p:tags r:id="rId6"/>
              </p:custDataLst>
            </p:nvPr>
          </p:nvSpPr>
          <p:spPr>
            <a:xfrm>
              <a:off x="1233585" y="2453332"/>
              <a:ext cx="8086530" cy="2122805"/>
            </a:xfrm>
            <a:prstGeom prst="rect">
              <a:avLst/>
            </a:prstGeom>
          </p:spPr>
          <p:txBody>
            <a:bodyPr wrap="square">
              <a:spAutoFit/>
            </a:bodyPr>
            <a:lstStyle/>
            <a:p>
              <a:pPr algn="ctr"/>
              <a:r>
                <a:rPr lang="zh-CN" altLang="en-US" sz="6600">
                  <a:solidFill>
                    <a:schemeClr val="tx1"/>
                  </a:solidFill>
                  <a:latin typeface="阿里巴巴普惠体-R" panose="00020600040101010101" pitchFamily="18" charset="-122"/>
                  <a:ea typeface="阿里巴巴普惠体-R" panose="00020600040101010101" pitchFamily="18" charset="-122"/>
                </a:rPr>
                <a:t>化学能与电能</a:t>
              </a:r>
              <a:endParaRPr lang="zh-CN" altLang="en-US" sz="6600">
                <a:solidFill>
                  <a:schemeClr val="tx1"/>
                </a:solidFill>
                <a:latin typeface="阿里巴巴普惠体-R" panose="00020600040101010101" pitchFamily="18" charset="-122"/>
                <a:ea typeface="阿里巴巴普惠体-R" panose="00020600040101010101" pitchFamily="18" charset="-122"/>
              </a:endParaRPr>
            </a:p>
            <a:p>
              <a:pPr algn="ctr"/>
              <a:r>
                <a:rPr lang="zh-CN" altLang="en-US" sz="6600">
                  <a:solidFill>
                    <a:schemeClr val="tx1"/>
                  </a:solidFill>
                  <a:latin typeface="阿里巴巴普惠体-R" panose="00020600040101010101" pitchFamily="18" charset="-122"/>
                  <a:ea typeface="阿里巴巴普惠体-R" panose="00020600040101010101" pitchFamily="18" charset="-122"/>
                </a:rPr>
                <a:t>的转化</a:t>
              </a:r>
              <a:endParaRPr lang="zh-CN" altLang="en-US" sz="6600">
                <a:solidFill>
                  <a:schemeClr val="tx1"/>
                </a:solidFill>
                <a:latin typeface="阿里巴巴普惠体-R" panose="00020600040101010101" pitchFamily="18" charset="-122"/>
                <a:ea typeface="阿里巴巴普惠体-R" panose="00020600040101010101" pitchFamily="18" charset="-122"/>
              </a:endParaRPr>
            </a:p>
          </p:txBody>
        </p:sp>
        <p:cxnSp>
          <p:nvCxnSpPr>
            <p:cNvPr id="16" name="直接连接符 15"/>
            <p:cNvCxnSpPr/>
            <p:nvPr>
              <p:custDataLst>
                <p:tags r:id="rId7"/>
              </p:custDataLst>
            </p:nvPr>
          </p:nvCxnSpPr>
          <p:spPr>
            <a:xfrm flipV="1">
              <a:off x="2844163" y="4625975"/>
              <a:ext cx="5200173" cy="20955"/>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custDataLst>
                <p:tags r:id="rId8"/>
              </p:custDataLst>
            </p:nvPr>
          </p:nvGrpSpPr>
          <p:grpSpPr>
            <a:xfrm>
              <a:off x="2374188" y="2212975"/>
              <a:ext cx="7261063" cy="1416354"/>
              <a:chOff x="4435444" y="2182155"/>
              <a:chExt cx="5199808" cy="1606075"/>
            </a:xfrm>
          </p:grpSpPr>
          <p:cxnSp>
            <p:nvCxnSpPr>
              <p:cNvPr id="14" name="直接连接符 13"/>
              <p:cNvCxnSpPr/>
              <p:nvPr>
                <p:custDataLst>
                  <p:tags r:id="rId9"/>
                </p:custDataLst>
              </p:nvPr>
            </p:nvCxnSpPr>
            <p:spPr>
              <a:xfrm flipH="1">
                <a:off x="4435444" y="2182155"/>
                <a:ext cx="4156814" cy="12241"/>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0"/>
                </p:custDataLst>
              </p:nvPr>
            </p:nvCxnSpPr>
            <p:spPr>
              <a:xfrm rot="10800000" flipH="1" flipV="1">
                <a:off x="9635252" y="2182189"/>
                <a:ext cx="0" cy="1606041"/>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5" name="图片 4" descr="图片包含 桌子, 橙子, 手, 灯光&#10;&#10;描述已自动生成"/>
          <p:cNvPicPr>
            <a:picLocks noChangeAspect="1"/>
          </p:cNvPicPr>
          <p:nvPr>
            <p:custDataLst>
              <p:tags r:id="rId4"/>
            </p:custDataLst>
          </p:nvPr>
        </p:nvPicPr>
        <p:blipFill>
          <a:blip r:embed="rId3">
            <a:extLst>
              <a:ext uri="{28A0092B-C50C-407E-A947-70E740481C1C}">
                <a14:useLocalDpi xmlns:a14="http://schemas.microsoft.com/office/drawing/2010/main" val="0"/>
              </a:ext>
            </a:extLst>
          </a:blip>
          <a:srcRect b="83472"/>
          <a:stretch>
            <a:fillRect/>
          </a:stretch>
        </p:blipFill>
        <p:spPr>
          <a:xfrm>
            <a:off x="0" y="0"/>
            <a:ext cx="12192000" cy="1339215"/>
          </a:xfrm>
          <a:prstGeom prst="rect">
            <a:avLst/>
          </a:prstGeom>
        </p:spPr>
      </p:pic>
      <p:grpSp>
        <p:nvGrpSpPr>
          <p:cNvPr id="31" name="组合 30"/>
          <p:cNvGrpSpPr/>
          <p:nvPr>
            <p:custDataLst>
              <p:tags r:id="rId5"/>
            </p:custDataLst>
          </p:nvPr>
        </p:nvGrpSpPr>
        <p:grpSpPr>
          <a:xfrm>
            <a:off x="1912303" y="2582545"/>
            <a:ext cx="8367395" cy="2001520"/>
            <a:chOff x="3148" y="3667"/>
            <a:chExt cx="13177" cy="3152"/>
          </a:xfrm>
        </p:grpSpPr>
        <p:sp>
          <p:nvSpPr>
            <p:cNvPr id="3" name="圆角矩形 2"/>
            <p:cNvSpPr/>
            <p:nvPr>
              <p:custDataLst>
                <p:tags r:id="rId6"/>
              </p:custDataLst>
            </p:nvPr>
          </p:nvSpPr>
          <p:spPr>
            <a:xfrm>
              <a:off x="3307" y="3667"/>
              <a:ext cx="1701" cy="1701"/>
            </a:xfrm>
            <a:prstGeom prst="round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7" name="圆角矩形 6"/>
            <p:cNvSpPr/>
            <p:nvPr>
              <p:custDataLst>
                <p:tags r:id="rId7"/>
              </p:custDataLst>
            </p:nvPr>
          </p:nvSpPr>
          <p:spPr>
            <a:xfrm>
              <a:off x="7016" y="3667"/>
              <a:ext cx="1700" cy="1701"/>
            </a:xfrm>
            <a:prstGeom prst="round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18" name="圆角矩形 17"/>
            <p:cNvSpPr/>
            <p:nvPr>
              <p:custDataLst>
                <p:tags r:id="rId8"/>
              </p:custDataLst>
            </p:nvPr>
          </p:nvSpPr>
          <p:spPr>
            <a:xfrm>
              <a:off x="10724" y="3667"/>
              <a:ext cx="1700" cy="1701"/>
            </a:xfrm>
            <a:prstGeom prst="round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19" name="圆角矩形 18"/>
            <p:cNvSpPr/>
            <p:nvPr>
              <p:custDataLst>
                <p:tags r:id="rId9"/>
              </p:custDataLst>
            </p:nvPr>
          </p:nvSpPr>
          <p:spPr>
            <a:xfrm>
              <a:off x="14432" y="3667"/>
              <a:ext cx="1700" cy="1701"/>
            </a:xfrm>
            <a:prstGeom prst="round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21" name="文本框 20"/>
            <p:cNvSpPr txBox="1"/>
            <p:nvPr>
              <p:custDataLst>
                <p:tags r:id="rId10"/>
              </p:custDataLst>
            </p:nvPr>
          </p:nvSpPr>
          <p:spPr>
            <a:xfrm>
              <a:off x="3148" y="5827"/>
              <a:ext cx="2014" cy="992"/>
            </a:xfrm>
            <a:prstGeom prst="rect">
              <a:avLst/>
            </a:prstGeom>
            <a:noFill/>
          </p:spPr>
          <p:txBody>
            <a:bodyPr wrap="square" rtlCol="0">
              <a:spAutoFit/>
            </a:bodyPr>
            <a:lstStyle/>
            <a:p>
              <a:pPr algn="ctr"/>
              <a:r>
                <a:rPr lang="zh-CN" altLang="zh-CN" sz="3500">
                  <a:solidFill>
                    <a:srgbClr val="FF4A01"/>
                  </a:solidFill>
                  <a:ea typeface="阿里巴巴普惠体-R" panose="00020600040101010101" pitchFamily="18" charset="-122"/>
                </a:rPr>
                <a:t>发现</a:t>
              </a:r>
              <a:endParaRPr lang="zh-CN" altLang="zh-CN" sz="3500">
                <a:solidFill>
                  <a:srgbClr val="FF4A01"/>
                </a:solidFill>
                <a:ea typeface="阿里巴巴普惠体-R" panose="00020600040101010101" pitchFamily="18" charset="-122"/>
              </a:endParaRPr>
            </a:p>
          </p:txBody>
        </p:sp>
        <p:sp>
          <p:nvSpPr>
            <p:cNvPr id="22" name="文本框 21"/>
            <p:cNvSpPr txBox="1"/>
            <p:nvPr>
              <p:custDataLst>
                <p:tags r:id="rId11"/>
              </p:custDataLst>
            </p:nvPr>
          </p:nvSpPr>
          <p:spPr>
            <a:xfrm>
              <a:off x="6869" y="5827"/>
              <a:ext cx="2014" cy="992"/>
            </a:xfrm>
            <a:prstGeom prst="rect">
              <a:avLst/>
            </a:prstGeom>
            <a:noFill/>
          </p:spPr>
          <p:txBody>
            <a:bodyPr wrap="square" rtlCol="0">
              <a:spAutoFit/>
            </a:bodyPr>
            <a:lstStyle/>
            <a:p>
              <a:pPr algn="ctr"/>
              <a:r>
                <a:rPr lang="zh-CN" altLang="zh-CN" sz="3500">
                  <a:solidFill>
                    <a:srgbClr val="FF4A01"/>
                  </a:solidFill>
                  <a:ea typeface="阿里巴巴普惠体-R" panose="00020600040101010101" pitchFamily="18" charset="-122"/>
                </a:rPr>
                <a:t>原理</a:t>
              </a:r>
              <a:endParaRPr lang="zh-CN" altLang="zh-CN" sz="3500">
                <a:solidFill>
                  <a:srgbClr val="FF4A01"/>
                </a:solidFill>
                <a:ea typeface="阿里巴巴普惠体-R" panose="00020600040101010101" pitchFamily="18" charset="-122"/>
              </a:endParaRPr>
            </a:p>
          </p:txBody>
        </p:sp>
        <p:sp>
          <p:nvSpPr>
            <p:cNvPr id="23" name="文本框 22"/>
            <p:cNvSpPr txBox="1"/>
            <p:nvPr>
              <p:custDataLst>
                <p:tags r:id="rId12"/>
              </p:custDataLst>
            </p:nvPr>
          </p:nvSpPr>
          <p:spPr>
            <a:xfrm>
              <a:off x="10590" y="5827"/>
              <a:ext cx="2014" cy="992"/>
            </a:xfrm>
            <a:prstGeom prst="rect">
              <a:avLst/>
            </a:prstGeom>
            <a:noFill/>
          </p:spPr>
          <p:txBody>
            <a:bodyPr wrap="square" rtlCol="0">
              <a:spAutoFit/>
            </a:bodyPr>
            <a:lstStyle/>
            <a:p>
              <a:pPr algn="ctr"/>
              <a:r>
                <a:rPr lang="zh-CN" altLang="zh-CN" sz="3500">
                  <a:solidFill>
                    <a:srgbClr val="FF4A01"/>
                  </a:solidFill>
                  <a:ea typeface="阿里巴巴普惠体-R" panose="00020600040101010101" pitchFamily="18" charset="-122"/>
                </a:rPr>
                <a:t>总结</a:t>
              </a:r>
              <a:endParaRPr lang="zh-CN" altLang="zh-CN" sz="3500">
                <a:solidFill>
                  <a:srgbClr val="FF4A01"/>
                </a:solidFill>
                <a:ea typeface="阿里巴巴普惠体-R" panose="00020600040101010101" pitchFamily="18" charset="-122"/>
              </a:endParaRPr>
            </a:p>
          </p:txBody>
        </p:sp>
        <p:sp>
          <p:nvSpPr>
            <p:cNvPr id="24" name="文本框 23"/>
            <p:cNvSpPr txBox="1"/>
            <p:nvPr>
              <p:custDataLst>
                <p:tags r:id="rId13"/>
              </p:custDataLst>
            </p:nvPr>
          </p:nvSpPr>
          <p:spPr>
            <a:xfrm>
              <a:off x="14311" y="5827"/>
              <a:ext cx="2014" cy="992"/>
            </a:xfrm>
            <a:prstGeom prst="rect">
              <a:avLst/>
            </a:prstGeom>
            <a:noFill/>
          </p:spPr>
          <p:txBody>
            <a:bodyPr wrap="square" rtlCol="0">
              <a:spAutoFit/>
            </a:bodyPr>
            <a:lstStyle/>
            <a:p>
              <a:pPr algn="ctr"/>
              <a:r>
                <a:rPr lang="zh-CN" altLang="zh-CN" sz="3500">
                  <a:solidFill>
                    <a:srgbClr val="FF4A01"/>
                  </a:solidFill>
                  <a:ea typeface="阿里巴巴普惠体-R" panose="00020600040101010101" pitchFamily="18" charset="-122"/>
                </a:rPr>
                <a:t>应用</a:t>
              </a:r>
              <a:endParaRPr lang="zh-CN" altLang="zh-CN" sz="3500">
                <a:solidFill>
                  <a:srgbClr val="FF4A01"/>
                </a:solidFill>
                <a:ea typeface="阿里巴巴普惠体-R" panose="00020600040101010101" pitchFamily="18" charset="-122"/>
              </a:endParaRPr>
            </a:p>
          </p:txBody>
        </p:sp>
        <p:pic>
          <p:nvPicPr>
            <p:cNvPr id="26" name="图片 25" descr="_历史小"/>
            <p:cNvPicPr>
              <a:picLocks noChangeAspect="1"/>
            </p:cNvPicPr>
            <p:nvPr>
              <p:custDataLst>
                <p:tags r:id="rId16"/>
              </p:custDataLst>
            </p:nvPr>
          </p:nvPicPr>
          <p:blipFill>
            <a:blip r:embed="rId14">
              <a:extLst>
                <a:ext uri="{96DAC541-7B7A-43D3-8B79-37D633B846F1}">
                  <asvg:svgBlip xmlns:asvg="http://schemas.microsoft.com/office/drawing/2016/SVG/main" r:embed="rId15"/>
                </a:ext>
              </a:extLst>
            </a:blip>
            <a:stretch>
              <a:fillRect/>
            </a:stretch>
          </p:blipFill>
          <p:spPr>
            <a:xfrm>
              <a:off x="7168" y="3810"/>
              <a:ext cx="1417" cy="1417"/>
            </a:xfrm>
            <a:prstGeom prst="rect">
              <a:avLst/>
            </a:prstGeom>
          </p:spPr>
        </p:pic>
        <p:pic>
          <p:nvPicPr>
            <p:cNvPr id="27" name="图片 26" descr="dna"/>
            <p:cNvPicPr>
              <a:picLocks noChangeAspect="1"/>
            </p:cNvPicPr>
            <p:nvPr>
              <p:custDataLst>
                <p:tags r:id="rId19"/>
              </p:custDataLst>
            </p:nvPr>
          </p:nvPicPr>
          <p:blipFill>
            <a:blip r:embed="rId17">
              <a:extLst>
                <a:ext uri="{96DAC541-7B7A-43D3-8B79-37D633B846F1}">
                  <asvg:svgBlip xmlns:asvg="http://schemas.microsoft.com/office/drawing/2016/SVG/main" r:embed="rId18"/>
                </a:ext>
              </a:extLst>
            </a:blip>
            <a:stretch>
              <a:fillRect/>
            </a:stretch>
          </p:blipFill>
          <p:spPr>
            <a:xfrm>
              <a:off x="10888" y="3810"/>
              <a:ext cx="1417" cy="1417"/>
            </a:xfrm>
            <a:prstGeom prst="rect">
              <a:avLst/>
            </a:prstGeom>
          </p:spPr>
        </p:pic>
        <p:pic>
          <p:nvPicPr>
            <p:cNvPr id="28" name="图片 27" descr="C:\Users\Administrator\Desktop\化学 实验.svg化学 实验"/>
            <p:cNvPicPr>
              <a:picLocks noChangeAspect="1"/>
            </p:cNvPicPr>
            <p:nvPr>
              <p:custDataLst>
                <p:tags r:id="rId22"/>
              </p:custDataLst>
            </p:nvPr>
          </p:nvPicPr>
          <p:blipFill>
            <a:blip r:embed="rId20">
              <a:extLst>
                <a:ext uri="{96DAC541-7B7A-43D3-8B79-37D633B846F1}">
                  <asvg:svgBlip xmlns:asvg="http://schemas.microsoft.com/office/drawing/2016/SVG/main" r:embed="rId21"/>
                </a:ext>
              </a:extLst>
            </a:blip>
            <a:stretch>
              <a:fillRect/>
            </a:stretch>
          </p:blipFill>
          <p:spPr>
            <a:xfrm>
              <a:off x="3449" y="3809"/>
              <a:ext cx="1417" cy="1417"/>
            </a:xfrm>
            <a:prstGeom prst="rect">
              <a:avLst/>
            </a:prstGeom>
          </p:spPr>
        </p:pic>
        <p:pic>
          <p:nvPicPr>
            <p:cNvPr id="29" name="图片 28" descr="文章"/>
            <p:cNvPicPr>
              <a:picLocks noChangeAspect="1"/>
            </p:cNvPicPr>
            <p:nvPr>
              <p:custDataLst>
                <p:tags r:id="rId25"/>
              </p:custDataLst>
            </p:nvPr>
          </p:nvPicPr>
          <p:blipFill>
            <a:blip r:embed="rId23">
              <a:extLst>
                <a:ext uri="{96DAC541-7B7A-43D3-8B79-37D633B846F1}">
                  <asvg:svgBlip xmlns:asvg="http://schemas.microsoft.com/office/drawing/2016/SVG/main" r:embed="rId24"/>
                </a:ext>
              </a:extLst>
            </a:blip>
            <a:stretch>
              <a:fillRect/>
            </a:stretch>
          </p:blipFill>
          <p:spPr>
            <a:xfrm>
              <a:off x="14609" y="3810"/>
              <a:ext cx="1417" cy="1417"/>
            </a:xfrm>
            <a:prstGeom prst="rect">
              <a:avLst/>
            </a:prstGeom>
          </p:spPr>
        </p:pic>
      </p:grpSp>
      <p:sp>
        <p:nvSpPr>
          <p:cNvPr id="2" name="文本框 1"/>
          <p:cNvSpPr txBox="1"/>
          <p:nvPr>
            <p:custDataLst>
              <p:tags r:id="rId26"/>
            </p:custDataLst>
          </p:nvPr>
        </p:nvSpPr>
        <p:spPr>
          <a:xfrm>
            <a:off x="902185" y="296266"/>
            <a:ext cx="1664552" cy="861774"/>
          </a:xfrm>
          <a:prstGeom prst="rect">
            <a:avLst/>
          </a:prstGeom>
          <a:noFill/>
        </p:spPr>
        <p:txBody>
          <a:bodyPr wrap="square" rtlCol="0">
            <a:spAutoFit/>
          </a:bodyPr>
          <a:lstStyle/>
          <a:p>
            <a:r>
              <a:rPr lang="zh-CN" altLang="en-US" sz="5000">
                <a:solidFill>
                  <a:schemeClr val="bg1"/>
                </a:solidFill>
                <a:ea typeface="阿里巴巴普惠体-R" panose="00020600040101010101" pitchFamily="18" charset="-122"/>
              </a:rPr>
              <a:t>目录</a:t>
            </a:r>
            <a:endParaRPr lang="zh-CN" altLang="en-US" sz="5000">
              <a:solidFill>
                <a:schemeClr val="bg1"/>
              </a:solidFill>
              <a:ea typeface="阿里巴巴普惠体-R" panose="00020600040101010101" pitchFamily="18" charset="-122"/>
            </a:endParaRPr>
          </a:p>
        </p:txBody>
      </p:sp>
      <p:sp>
        <p:nvSpPr>
          <p:cNvPr id="25" name="文本框 24"/>
          <p:cNvSpPr txBox="1"/>
          <p:nvPr>
            <p:custDataLst>
              <p:tags r:id="rId27"/>
            </p:custDataLst>
          </p:nvPr>
        </p:nvSpPr>
        <p:spPr>
          <a:xfrm>
            <a:off x="2294748" y="573741"/>
            <a:ext cx="2870809" cy="553998"/>
          </a:xfrm>
          <a:prstGeom prst="rect">
            <a:avLst/>
          </a:prstGeom>
          <a:noFill/>
        </p:spPr>
        <p:txBody>
          <a:bodyPr wrap="square" rtlCol="0">
            <a:spAutoFit/>
          </a:bodyPr>
          <a:lstStyle/>
          <a:p>
            <a:r>
              <a:rPr lang="en-US" altLang="zh-CN" sz="3000">
                <a:solidFill>
                  <a:schemeClr val="bg1"/>
                </a:solidFill>
                <a:ea typeface="阿里巴巴普惠体-R" panose="00020600040101010101" pitchFamily="18" charset="-122"/>
              </a:rPr>
              <a:t>CONTENTS</a:t>
            </a:r>
            <a:endParaRPr lang="zh-CN" altLang="en-US" sz="3000">
              <a:solidFill>
                <a:schemeClr val="bg1"/>
              </a:solidFill>
              <a:ea typeface="阿里巴巴普惠体-R" panose="00020600040101010101" pitchFamily="18" charset="-122"/>
            </a:endParaRPr>
          </a:p>
        </p:txBody>
      </p:sp>
    </p:spTree>
  </p:cSld>
  <p:clrMapOvr>
    <a:masterClrMapping/>
  </p:clrMapOvr>
  <p:transition>
    <p:wipe dir="u"/>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0" name="矩形 29"/>
          <p:cNvSpPr/>
          <p:nvPr>
            <p:custDataLst>
              <p:tags r:id="rId3"/>
            </p:custDataLst>
          </p:nvPr>
        </p:nvSpPr>
        <p:spPr>
          <a:xfrm>
            <a:off x="-8255" y="6462000"/>
            <a:ext cx="12198350" cy="396000"/>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grpSp>
        <p:nvGrpSpPr>
          <p:cNvPr id="4" name="组合 3"/>
          <p:cNvGrpSpPr/>
          <p:nvPr>
            <p:custDataLst>
              <p:tags r:id="rId4"/>
            </p:custDataLst>
          </p:nvPr>
        </p:nvGrpSpPr>
        <p:grpSpPr>
          <a:xfrm>
            <a:off x="4168140" y="2209800"/>
            <a:ext cx="5563235" cy="1409700"/>
            <a:chOff x="4168140" y="2209800"/>
            <a:chExt cx="5563235" cy="1409700"/>
          </a:xfrm>
        </p:grpSpPr>
        <p:grpSp>
          <p:nvGrpSpPr>
            <p:cNvPr id="2" name="组合 1"/>
            <p:cNvGrpSpPr/>
            <p:nvPr>
              <p:custDataLst>
                <p:tags r:id="rId5"/>
              </p:custDataLst>
            </p:nvPr>
          </p:nvGrpSpPr>
          <p:grpSpPr>
            <a:xfrm>
              <a:off x="4168140" y="2329180"/>
              <a:ext cx="1080000" cy="1080000"/>
              <a:chOff x="3307" y="3667"/>
              <a:chExt cx="1701" cy="1701"/>
            </a:xfrm>
          </p:grpSpPr>
          <p:sp>
            <p:nvSpPr>
              <p:cNvPr id="3" name="圆角矩形 2"/>
              <p:cNvSpPr/>
              <p:nvPr>
                <p:custDataLst>
                  <p:tags r:id="rId6"/>
                </p:custDataLst>
              </p:nvPr>
            </p:nvSpPr>
            <p:spPr>
              <a:xfrm>
                <a:off x="3307" y="3667"/>
                <a:ext cx="1701" cy="1701"/>
              </a:xfrm>
              <a:prstGeom prst="round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pic>
            <p:nvPicPr>
              <p:cNvPr id="28" name="图片 27" descr="C:\Users\Administrator\Desktop\化学 实验.svg化学 实验"/>
              <p:cNvPicPr>
                <a:picLocks noChangeAspect="1"/>
              </p:cNvPicPr>
              <p:nvPr>
                <p:custDataLst>
                  <p:tags r:id="rId9"/>
                </p:custDataLst>
              </p:nvPr>
            </p:nvPicPr>
            <p:blipFill>
              <a:blip r:embed="rId7">
                <a:extLst>
                  <a:ext uri="{96DAC541-7B7A-43D3-8B79-37D633B846F1}">
                    <asvg:svgBlip xmlns:asvg="http://schemas.microsoft.com/office/drawing/2016/SVG/main" r:embed="rId8"/>
                  </a:ext>
                </a:extLst>
              </a:blip>
              <a:stretch>
                <a:fillRect/>
              </a:stretch>
            </p:blipFill>
            <p:spPr>
              <a:xfrm>
                <a:off x="3449" y="3809"/>
                <a:ext cx="1417" cy="1417"/>
              </a:xfrm>
              <a:prstGeom prst="rect">
                <a:avLst/>
              </a:prstGeom>
            </p:spPr>
          </p:pic>
        </p:grpSp>
        <p:sp>
          <p:nvSpPr>
            <p:cNvPr id="21" name="文本框 20"/>
            <p:cNvSpPr txBox="1"/>
            <p:nvPr>
              <p:custDataLst>
                <p:tags r:id="rId10"/>
              </p:custDataLst>
            </p:nvPr>
          </p:nvSpPr>
          <p:spPr>
            <a:xfrm>
              <a:off x="6090920" y="2778760"/>
              <a:ext cx="3640455" cy="629920"/>
            </a:xfrm>
            <a:prstGeom prst="rect">
              <a:avLst/>
            </a:prstGeom>
            <a:noFill/>
          </p:spPr>
          <p:txBody>
            <a:bodyPr wrap="square" rtlCol="0">
              <a:spAutoFit/>
            </a:bodyPr>
            <a:lstStyle/>
            <a:p>
              <a:pPr algn="l"/>
              <a:r>
                <a:rPr lang="zh-CN" altLang="zh-CN" sz="3500">
                  <a:solidFill>
                    <a:srgbClr val="FF4A01"/>
                  </a:solidFill>
                  <a:ea typeface="阿里巴巴普惠体-R" panose="00020600040101010101" pitchFamily="18" charset="-122"/>
                </a:rPr>
                <a:t>发现</a:t>
              </a:r>
              <a:endParaRPr lang="zh-CN" altLang="zh-CN" sz="3500">
                <a:solidFill>
                  <a:srgbClr val="FF4A01"/>
                </a:solidFill>
                <a:ea typeface="阿里巴巴普惠体-R" panose="00020600040101010101" pitchFamily="18" charset="-122"/>
              </a:endParaRPr>
            </a:p>
          </p:txBody>
        </p:sp>
        <p:sp>
          <p:nvSpPr>
            <p:cNvPr id="8" name="文本框 7"/>
            <p:cNvSpPr txBox="1"/>
            <p:nvPr>
              <p:custDataLst>
                <p:tags r:id="rId11"/>
              </p:custDataLst>
            </p:nvPr>
          </p:nvSpPr>
          <p:spPr>
            <a:xfrm>
              <a:off x="6090920" y="2257425"/>
              <a:ext cx="3640455" cy="521970"/>
            </a:xfrm>
            <a:prstGeom prst="rect">
              <a:avLst/>
            </a:prstGeom>
            <a:noFill/>
          </p:spPr>
          <p:txBody>
            <a:bodyPr wrap="square" rtlCol="0">
              <a:spAutoFit/>
            </a:bodyPr>
            <a:lstStyle/>
            <a:p>
              <a:pPr algn="l"/>
              <a:r>
                <a:rPr lang="en-US" altLang="zh-CN" sz="2800">
                  <a:solidFill>
                    <a:srgbClr val="FF4A01"/>
                  </a:solidFill>
                  <a:ea typeface="阿里巴巴普惠体-R" panose="00020600040101010101" pitchFamily="18" charset="-122"/>
                </a:rPr>
                <a:t>PART01</a:t>
              </a:r>
              <a:endParaRPr lang="en-US" altLang="zh-CN" sz="2800">
                <a:solidFill>
                  <a:srgbClr val="FF4A01"/>
                </a:solidFill>
                <a:ea typeface="阿里巴巴普惠体-R" panose="00020600040101010101" pitchFamily="18" charset="-122"/>
              </a:endParaRPr>
            </a:p>
          </p:txBody>
        </p:sp>
        <p:cxnSp>
          <p:nvCxnSpPr>
            <p:cNvPr id="9" name="直接连接符 8"/>
            <p:cNvCxnSpPr/>
            <p:nvPr>
              <p:custDataLst>
                <p:tags r:id="rId12"/>
              </p:custDataLst>
            </p:nvPr>
          </p:nvCxnSpPr>
          <p:spPr>
            <a:xfrm flipH="1">
              <a:off x="5669280" y="2209800"/>
              <a:ext cx="0" cy="1409700"/>
            </a:xfrm>
            <a:prstGeom prst="line">
              <a:avLst/>
            </a:prstGeom>
            <a:ln>
              <a:solidFill>
                <a:srgbClr val="FF4A0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u"/>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矩形 19"/>
          <p:cNvSpPr/>
          <p:nvPr>
            <p:custDataLst>
              <p:tags r:id="rId3"/>
            </p:custDataLst>
          </p:nvPr>
        </p:nvSpPr>
        <p:spPr>
          <a:xfrm>
            <a:off x="-6350" y="247015"/>
            <a:ext cx="508635"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4" name="矩形 3"/>
          <p:cNvSpPr/>
          <p:nvPr>
            <p:custDataLst>
              <p:tags r:id="rId4"/>
            </p:custDataLst>
          </p:nvPr>
        </p:nvSpPr>
        <p:spPr>
          <a:xfrm>
            <a:off x="533400" y="247015"/>
            <a:ext cx="108000"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5123" name="WordArt 3"/>
          <p:cNvSpPr>
            <a:spLocks noTextEdit="1"/>
          </p:cNvSpPr>
          <p:nvPr>
            <p:custDataLst>
              <p:tags r:id="rId5"/>
            </p:custDataLst>
          </p:nvPr>
        </p:nvSpPr>
        <p:spPr>
          <a:xfrm>
            <a:off x="711200" y="196850"/>
            <a:ext cx="4114800" cy="647700"/>
          </a:xfrm>
          <a:prstGeom prst="rect">
            <a:avLst/>
          </a:prstGeom>
        </p:spPr>
        <p:txBody>
          <a:bodyPr wrap="none" fromWordArt="1">
            <a:noAutofit/>
          </a:bodyPr>
          <a:lstStyle/>
          <a:p>
            <a:pPr algn="ctr"/>
            <a:r>
              <a:rPr lang="zh-CN" altLang="en-US" sz="40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楷体" panose="02010609060101010101" charset="-122"/>
                <a:ea typeface="楷体" panose="02010609060101010101" charset="-122"/>
              </a:rPr>
              <a:t>小组实验探究一</a:t>
            </a:r>
            <a:endParaRPr lang="zh-CN" altLang="en-US" sz="40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楷体" panose="02010609060101010101" charset="-122"/>
              <a:ea typeface="楷体" panose="02010609060101010101" charset="-122"/>
            </a:endParaRPr>
          </a:p>
        </p:txBody>
      </p:sp>
      <p:graphicFrame>
        <p:nvGraphicFramePr>
          <p:cNvPr id="5124" name="Object 5"/>
          <p:cNvGraphicFramePr>
            <a:graphicFrameLocks noChangeAspect="1"/>
          </p:cNvGraphicFramePr>
          <p:nvPr>
            <p:custDataLst>
              <p:tags r:id="rId6"/>
            </p:custDataLst>
          </p:nvPr>
        </p:nvGraphicFramePr>
        <p:xfrm>
          <a:off x="7791450" y="2394903"/>
          <a:ext cx="3024188" cy="4464050"/>
        </p:xfrm>
        <a:graphic>
          <a:graphicData uri="http://schemas.openxmlformats.org/presentationml/2006/ole">
            <mc:AlternateContent>
              <mc:Choice xmlns:v="urn:schemas-microsoft-com:vml" Requires="v">
                <p:oleObj spid="_x0000_s1038" r:id="rId7" imgW="2628900" imgH="3667125" progId="Paint.Picture">
                  <p:embed/>
                </p:oleObj>
              </mc:Choice>
              <mc:Fallback>
                <p:oleObj r:id="rId7" imgW="2628900" imgH="3667125" progId="Paint.Picture">
                  <p:embed/>
                  <p:pic>
                    <p:nvPicPr>
                      <p:cNvPr id="0" name="OLE substitute image"/>
                      <p:cNvPicPr/>
                      <p:nvPr/>
                    </p:nvPicPr>
                    <p:blipFill>
                      <a:blip r:embed="rId8"/>
                      <a:stretch>
                        <a:fillRect/>
                      </a:stretch>
                    </p:blipFill>
                    <p:spPr>
                      <a:xfrm>
                        <a:off x="7791450" y="2394903"/>
                        <a:ext cx="3024188" cy="4464050"/>
                      </a:xfrm>
                      <a:prstGeom prst="rect">
                        <a:avLst/>
                      </a:prstGeom>
                      <a:noFill/>
                      <a:ln w="38100">
                        <a:noFill/>
                        <a:miter/>
                      </a:ln>
                    </p:spPr>
                  </p:pic>
                </p:oleObj>
              </mc:Fallback>
            </mc:AlternateContent>
          </a:graphicData>
        </a:graphic>
      </p:graphicFrame>
      <p:graphicFrame>
        <p:nvGraphicFramePr>
          <p:cNvPr id="5125" name="Object 6"/>
          <p:cNvGraphicFramePr>
            <a:graphicFrameLocks noChangeAspect="1"/>
          </p:cNvGraphicFramePr>
          <p:nvPr>
            <p:custDataLst>
              <p:tags r:id="rId9"/>
            </p:custDataLst>
          </p:nvPr>
        </p:nvGraphicFramePr>
        <p:xfrm>
          <a:off x="2192338" y="2464435"/>
          <a:ext cx="2879725" cy="4178300"/>
        </p:xfrm>
        <a:graphic>
          <a:graphicData uri="http://schemas.openxmlformats.org/presentationml/2006/ole">
            <mc:AlternateContent>
              <mc:Choice xmlns:v="urn:schemas-microsoft-com:vml" Requires="v">
                <p:oleObj spid="_x0000_s1039" r:id="rId10" imgW="2076450" imgH="3419475" progId="Paint.Picture">
                  <p:embed/>
                </p:oleObj>
              </mc:Choice>
              <mc:Fallback>
                <p:oleObj r:id="rId10" imgW="2076450" imgH="3419475" progId="Paint.Picture">
                  <p:embed/>
                  <p:pic>
                    <p:nvPicPr>
                      <p:cNvPr id="0" name="OLE substitute image"/>
                      <p:cNvPicPr/>
                      <p:nvPr/>
                    </p:nvPicPr>
                    <p:blipFill>
                      <a:blip r:embed="rId11"/>
                      <a:stretch>
                        <a:fillRect/>
                      </a:stretch>
                    </p:blipFill>
                    <p:spPr>
                      <a:xfrm>
                        <a:off x="2192338" y="2464435"/>
                        <a:ext cx="2879725" cy="4178300"/>
                      </a:xfrm>
                      <a:prstGeom prst="rect">
                        <a:avLst/>
                      </a:prstGeom>
                      <a:noFill/>
                      <a:ln w="38100">
                        <a:noFill/>
                        <a:miter/>
                      </a:ln>
                    </p:spPr>
                  </p:pic>
                </p:oleObj>
              </mc:Fallback>
            </mc:AlternateContent>
          </a:graphicData>
        </a:graphic>
      </p:graphicFrame>
      <p:sp>
        <p:nvSpPr>
          <p:cNvPr id="5126" name="Text Box 7"/>
          <p:cNvSpPr txBox="1"/>
          <p:nvPr>
            <p:custDataLst>
              <p:tags r:id="rId12"/>
            </p:custDataLst>
          </p:nvPr>
        </p:nvSpPr>
        <p:spPr>
          <a:xfrm>
            <a:off x="324485" y="4275773"/>
            <a:ext cx="1768475" cy="70167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4000" b="1">
                <a:solidFill>
                  <a:schemeClr val="tx1"/>
                </a:solidFill>
                <a:ea typeface="宋体" panose="02010600030101010101" pitchFamily="2" charset="-122"/>
              </a:rPr>
              <a:t>实验1</a:t>
            </a:r>
            <a:endParaRPr lang="zh-CN" altLang="en-US" sz="4000" b="1">
              <a:solidFill>
                <a:schemeClr val="tx1"/>
              </a:solidFill>
              <a:ea typeface="宋体" panose="02010600030101010101" pitchFamily="2" charset="-122"/>
            </a:endParaRPr>
          </a:p>
        </p:txBody>
      </p:sp>
      <p:sp>
        <p:nvSpPr>
          <p:cNvPr id="5127" name="Text Box 8"/>
          <p:cNvSpPr txBox="1"/>
          <p:nvPr>
            <p:custDataLst>
              <p:tags r:id="rId13"/>
            </p:custDataLst>
          </p:nvPr>
        </p:nvSpPr>
        <p:spPr>
          <a:xfrm>
            <a:off x="5799455" y="4276090"/>
            <a:ext cx="1768475" cy="70167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4000" b="1">
                <a:solidFill>
                  <a:schemeClr val="tx1"/>
                </a:solidFill>
                <a:ea typeface="宋体" panose="02010600030101010101" pitchFamily="2" charset="-122"/>
              </a:rPr>
              <a:t>实验2</a:t>
            </a:r>
            <a:endParaRPr lang="zh-CN" altLang="en-US" sz="4000" b="1">
              <a:solidFill>
                <a:schemeClr val="tx1"/>
              </a:solidFill>
              <a:ea typeface="宋体" panose="02010600030101010101" pitchFamily="2" charset="-122"/>
            </a:endParaRPr>
          </a:p>
        </p:txBody>
      </p:sp>
      <p:sp>
        <p:nvSpPr>
          <p:cNvPr id="5128" name="Text Box 9"/>
          <p:cNvSpPr txBox="1"/>
          <p:nvPr>
            <p:custDataLst>
              <p:tags r:id="rId14"/>
            </p:custDataLst>
          </p:nvPr>
        </p:nvSpPr>
        <p:spPr>
          <a:xfrm>
            <a:off x="2768600" y="6064885"/>
            <a:ext cx="2233613" cy="70675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4000" b="1">
                <a:solidFill>
                  <a:schemeClr val="tx1"/>
                </a:solidFill>
                <a:ea typeface="宋体" panose="02010600030101010101" pitchFamily="2" charset="-122"/>
              </a:rPr>
              <a:t>稀盐酸</a:t>
            </a:r>
            <a:endParaRPr lang="zh-CN" altLang="en-US" sz="4000" b="1">
              <a:solidFill>
                <a:schemeClr val="tx1"/>
              </a:solidFill>
              <a:ea typeface="宋体" panose="02010600030101010101" pitchFamily="2" charset="-122"/>
            </a:endParaRPr>
          </a:p>
        </p:txBody>
      </p:sp>
      <p:sp>
        <p:nvSpPr>
          <p:cNvPr id="5129" name="Text Box 10"/>
          <p:cNvSpPr txBox="1"/>
          <p:nvPr>
            <p:custDataLst>
              <p:tags r:id="rId15"/>
            </p:custDataLst>
          </p:nvPr>
        </p:nvSpPr>
        <p:spPr>
          <a:xfrm>
            <a:off x="8475980" y="6151245"/>
            <a:ext cx="2232025" cy="70675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4000" b="1">
                <a:solidFill>
                  <a:schemeClr val="tx1"/>
                </a:solidFill>
                <a:ea typeface="宋体" panose="02010600030101010101" pitchFamily="2" charset="-122"/>
              </a:rPr>
              <a:t>稀盐酸</a:t>
            </a:r>
            <a:endParaRPr lang="zh-CN" altLang="en-US" sz="1800">
              <a:solidFill>
                <a:schemeClr val="tx1"/>
              </a:solidFill>
              <a:ea typeface="宋体" panose="02010600030101010101" pitchFamily="2" charset="-122"/>
            </a:endParaRPr>
          </a:p>
        </p:txBody>
      </p:sp>
      <p:sp>
        <p:nvSpPr>
          <p:cNvPr id="2" name="矩形 1"/>
          <p:cNvSpPr/>
          <p:nvPr>
            <p:custDataLst>
              <p:tags r:id="rId16"/>
            </p:custDataLst>
          </p:nvPr>
        </p:nvSpPr>
        <p:spPr>
          <a:xfrm>
            <a:off x="0" y="915988"/>
            <a:ext cx="11388725" cy="1210945"/>
          </a:xfrm>
          <a:prstGeom prst="rect">
            <a:avLst/>
          </a:prstGeom>
        </p:spPr>
        <p:txBody>
          <a:bodyPr wrap="square">
            <a:spAutoFit/>
          </a:bodyPr>
          <a:lstStyle/>
          <a:p>
            <a:pPr marL="0" marR="0" lvl="0" indent="0" defTabSz="685800" eaLnBrk="1" fontAlgn="auto" latinLnBrk="0" hangingPunct="1">
              <a:lnSpc>
                <a:spcPct val="130000"/>
              </a:lnSpc>
              <a:spcBef>
                <a:spcPct val="0"/>
              </a:spcBef>
              <a:spcAft>
                <a:spcPct val="0"/>
              </a:spcAft>
              <a:buClrTx/>
              <a:buSzTx/>
              <a:buFontTx/>
              <a:buNone/>
              <a:defRPr/>
            </a:pPr>
            <a:r>
              <a:rPr kumimoji="0" lang="zh-CN" sz="2800" b="1"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Calibri"/>
              </a:rPr>
              <a:t>实验</a:t>
            </a:r>
            <a:r>
              <a:rPr kumimoji="0" lang="en-US" altLang="zh-CN" sz="2800" b="1"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Calibri"/>
              </a:rPr>
              <a:t>1</a:t>
            </a:r>
            <a:r>
              <a:rPr kumimoji="0" lang="zh-CN" altLang="en-US" sz="2800" b="1"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Calibri"/>
              </a:rPr>
              <a:t>：将锌片、铜片插入盛稀盐酸的烧杯中，观察现象</a:t>
            </a:r>
            <a:endParaRPr kumimoji="0" lang="zh-CN" altLang="en-US" sz="2800" b="1" i="0" u="none" strike="noStrike" kern="0" cap="none" spc="0" normalizeH="0" baseline="0" noProof="0">
              <a:ln>
                <a:noFill/>
              </a:ln>
              <a:solidFill>
                <a:srgbClr val="FF0000"/>
              </a:solidFill>
              <a:effectLst/>
              <a:uLnTx/>
              <a:uFillTx/>
              <a:latin typeface="宋体" panose="02010600030101010101" pitchFamily="2" charset="-122"/>
              <a:cs typeface="宋体" panose="02010600030101010101" pitchFamily="2" charset="-122"/>
              <a:sym typeface="Calibri"/>
            </a:endParaRPr>
          </a:p>
          <a:p>
            <a:pPr marL="0" marR="0" lvl="0" indent="0" defTabSz="685800" eaLnBrk="1" fontAlgn="auto" latinLnBrk="0" hangingPunct="1">
              <a:lnSpc>
                <a:spcPct val="130000"/>
              </a:lnSpc>
              <a:spcBef>
                <a:spcPct val="0"/>
              </a:spcBef>
              <a:spcAft>
                <a:spcPct val="0"/>
              </a:spcAft>
              <a:buClrTx/>
              <a:buSzTx/>
              <a:buFontTx/>
              <a:buNone/>
              <a:defRPr/>
            </a:pPr>
            <a:r>
              <a:rPr kumimoji="0" lang="zh-CN" altLang="en-US" sz="2800" b="1"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Calibri"/>
              </a:rPr>
              <a:t>实验</a:t>
            </a:r>
            <a:r>
              <a:rPr kumimoji="0" lang="en-US" altLang="zh-CN" sz="2800" b="1"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Calibri"/>
              </a:rPr>
              <a:t>2</a:t>
            </a:r>
            <a:r>
              <a:rPr kumimoji="0" lang="zh-CN" altLang="en-US" sz="2800" b="1"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Calibri"/>
              </a:rPr>
              <a:t>：用导线连接锌片和铜片，观察、比较导线连接前后的现象</a:t>
            </a:r>
            <a:endParaRPr kumimoji="0" lang="zh-CN" altLang="en-US" sz="2800" b="1"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Calibri"/>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矩形 19"/>
          <p:cNvSpPr/>
          <p:nvPr>
            <p:custDataLst>
              <p:tags r:id="rId3"/>
            </p:custDataLst>
          </p:nvPr>
        </p:nvSpPr>
        <p:spPr>
          <a:xfrm>
            <a:off x="0" y="533400"/>
            <a:ext cx="508635"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4" name="矩形 3"/>
          <p:cNvSpPr/>
          <p:nvPr>
            <p:custDataLst>
              <p:tags r:id="rId4"/>
            </p:custDataLst>
          </p:nvPr>
        </p:nvSpPr>
        <p:spPr>
          <a:xfrm>
            <a:off x="539750" y="533400"/>
            <a:ext cx="108000"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graphicFrame>
        <p:nvGraphicFramePr>
          <p:cNvPr id="7172" name="Object 5"/>
          <p:cNvGraphicFramePr>
            <a:graphicFrameLocks noChangeAspect="1"/>
          </p:cNvGraphicFramePr>
          <p:nvPr>
            <p:custDataLst>
              <p:tags r:id="rId5"/>
            </p:custDataLst>
          </p:nvPr>
        </p:nvGraphicFramePr>
        <p:xfrm>
          <a:off x="6604635" y="914400"/>
          <a:ext cx="3024188" cy="4608513"/>
        </p:xfrm>
        <a:graphic>
          <a:graphicData uri="http://schemas.openxmlformats.org/presentationml/2006/ole">
            <mc:AlternateContent>
              <mc:Choice xmlns:v="urn:schemas-microsoft-com:vml" Requires="v">
                <p:oleObj spid="_x0000_s1040" r:id="rId6" imgW="2628900" imgH="3667125" progId="Paint.Picture">
                  <p:embed/>
                </p:oleObj>
              </mc:Choice>
              <mc:Fallback>
                <p:oleObj r:id="rId6" imgW="2628900" imgH="3667125" progId="Paint.Picture">
                  <p:embed/>
                  <p:pic>
                    <p:nvPicPr>
                      <p:cNvPr id="0" name="OLE substitute image"/>
                      <p:cNvPicPr/>
                      <p:nvPr/>
                    </p:nvPicPr>
                    <p:blipFill>
                      <a:blip r:embed="rId7"/>
                      <a:stretch>
                        <a:fillRect/>
                      </a:stretch>
                    </p:blipFill>
                    <p:spPr>
                      <a:xfrm>
                        <a:off x="6604635" y="914400"/>
                        <a:ext cx="3024188" cy="4608513"/>
                      </a:xfrm>
                      <a:prstGeom prst="rect">
                        <a:avLst/>
                      </a:prstGeom>
                      <a:noFill/>
                      <a:ln w="38100">
                        <a:noFill/>
                        <a:miter/>
                      </a:ln>
                    </p:spPr>
                  </p:pic>
                </p:oleObj>
              </mc:Fallback>
            </mc:AlternateContent>
          </a:graphicData>
        </a:graphic>
      </p:graphicFrame>
      <p:graphicFrame>
        <p:nvGraphicFramePr>
          <p:cNvPr id="7173" name="Object 6"/>
          <p:cNvGraphicFramePr>
            <a:graphicFrameLocks noChangeAspect="1"/>
          </p:cNvGraphicFramePr>
          <p:nvPr>
            <p:custDataLst>
              <p:tags r:id="rId8"/>
            </p:custDataLst>
          </p:nvPr>
        </p:nvGraphicFramePr>
        <p:xfrm>
          <a:off x="1920240" y="1128713"/>
          <a:ext cx="2879725" cy="4394200"/>
        </p:xfrm>
        <a:graphic>
          <a:graphicData uri="http://schemas.openxmlformats.org/presentationml/2006/ole">
            <mc:AlternateContent>
              <mc:Choice xmlns:v="urn:schemas-microsoft-com:vml" Requires="v">
                <p:oleObj spid="_x0000_s1041" r:id="rId9" imgW="2076450" imgH="3419475" progId="Paint.Picture">
                  <p:embed/>
                </p:oleObj>
              </mc:Choice>
              <mc:Fallback>
                <p:oleObj r:id="rId9" imgW="2076450" imgH="3419475" progId="Paint.Picture">
                  <p:embed/>
                  <p:pic>
                    <p:nvPicPr>
                      <p:cNvPr id="0" name="OLE substitute image"/>
                      <p:cNvPicPr/>
                      <p:nvPr/>
                    </p:nvPicPr>
                    <p:blipFill>
                      <a:blip r:embed="rId10"/>
                      <a:stretch>
                        <a:fillRect/>
                      </a:stretch>
                    </p:blipFill>
                    <p:spPr>
                      <a:xfrm>
                        <a:off x="1920240" y="1128713"/>
                        <a:ext cx="2879725" cy="4394200"/>
                      </a:xfrm>
                      <a:prstGeom prst="rect">
                        <a:avLst/>
                      </a:prstGeom>
                      <a:noFill/>
                      <a:ln w="38100">
                        <a:noFill/>
                        <a:miter/>
                      </a:ln>
                    </p:spPr>
                  </p:pic>
                </p:oleObj>
              </mc:Fallback>
            </mc:AlternateContent>
          </a:graphicData>
        </a:graphic>
      </p:graphicFrame>
      <p:sp>
        <p:nvSpPr>
          <p:cNvPr id="7174" name="Text Box 7"/>
          <p:cNvSpPr txBox="1"/>
          <p:nvPr>
            <p:custDataLst>
              <p:tags r:id="rId11"/>
            </p:custDataLst>
          </p:nvPr>
        </p:nvSpPr>
        <p:spPr>
          <a:xfrm>
            <a:off x="2599690" y="862013"/>
            <a:ext cx="1768475" cy="70167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4000" b="1">
                <a:solidFill>
                  <a:schemeClr val="tx1"/>
                </a:solidFill>
                <a:ea typeface="宋体" panose="02010600030101010101" pitchFamily="2" charset="-122"/>
              </a:rPr>
              <a:t>实验1</a:t>
            </a:r>
            <a:endParaRPr lang="zh-CN" altLang="en-US" sz="4000" b="1">
              <a:solidFill>
                <a:schemeClr val="tx1"/>
              </a:solidFill>
              <a:ea typeface="宋体" panose="02010600030101010101" pitchFamily="2" charset="-122"/>
            </a:endParaRPr>
          </a:p>
        </p:txBody>
      </p:sp>
      <p:sp>
        <p:nvSpPr>
          <p:cNvPr id="7175" name="Text Box 8"/>
          <p:cNvSpPr txBox="1"/>
          <p:nvPr>
            <p:custDataLst>
              <p:tags r:id="rId12"/>
            </p:custDataLst>
          </p:nvPr>
        </p:nvSpPr>
        <p:spPr>
          <a:xfrm>
            <a:off x="7410768" y="782003"/>
            <a:ext cx="1768475" cy="70167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4000" b="1">
                <a:solidFill>
                  <a:schemeClr val="tx1"/>
                </a:solidFill>
                <a:ea typeface="宋体" panose="02010600030101010101" pitchFamily="2" charset="-122"/>
              </a:rPr>
              <a:t>实验2</a:t>
            </a:r>
            <a:endParaRPr lang="zh-CN" altLang="en-US" sz="1800">
              <a:solidFill>
                <a:schemeClr val="tx1"/>
              </a:solidFill>
              <a:ea typeface="宋体" panose="02010600030101010101" pitchFamily="2" charset="-122"/>
            </a:endParaRPr>
          </a:p>
        </p:txBody>
      </p:sp>
      <p:sp>
        <p:nvSpPr>
          <p:cNvPr id="7176" name="Text Box 9"/>
          <p:cNvSpPr txBox="1"/>
          <p:nvPr>
            <p:custDataLst>
              <p:tags r:id="rId13"/>
            </p:custDataLst>
          </p:nvPr>
        </p:nvSpPr>
        <p:spPr>
          <a:xfrm>
            <a:off x="2425065" y="4873625"/>
            <a:ext cx="2233613" cy="70167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4000" b="1">
                <a:solidFill>
                  <a:schemeClr val="tx1"/>
                </a:solidFill>
                <a:ea typeface="宋体" panose="02010600030101010101" pitchFamily="2" charset="-122"/>
              </a:rPr>
              <a:t>稀硫酸</a:t>
            </a:r>
            <a:endParaRPr lang="zh-CN" altLang="en-US" sz="1800">
              <a:solidFill>
                <a:schemeClr val="tx1"/>
              </a:solidFill>
              <a:ea typeface="宋体" panose="02010600030101010101" pitchFamily="2" charset="-122"/>
            </a:endParaRPr>
          </a:p>
        </p:txBody>
      </p:sp>
      <p:sp>
        <p:nvSpPr>
          <p:cNvPr id="7177" name="Text Box 10"/>
          <p:cNvSpPr txBox="1"/>
          <p:nvPr>
            <p:custDataLst>
              <p:tags r:id="rId14"/>
            </p:custDataLst>
          </p:nvPr>
        </p:nvSpPr>
        <p:spPr>
          <a:xfrm>
            <a:off x="7179310" y="4730750"/>
            <a:ext cx="2232025" cy="70167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4000" b="1">
                <a:solidFill>
                  <a:schemeClr val="tx1"/>
                </a:solidFill>
                <a:ea typeface="宋体" panose="02010600030101010101" pitchFamily="2" charset="-122"/>
              </a:rPr>
              <a:t>稀硫酸</a:t>
            </a:r>
            <a:endParaRPr lang="zh-CN" altLang="en-US" sz="1800">
              <a:solidFill>
                <a:schemeClr val="tx1"/>
              </a:solidFill>
              <a:ea typeface="宋体" panose="02010600030101010101" pitchFamily="2" charset="-122"/>
            </a:endParaRPr>
          </a:p>
        </p:txBody>
      </p:sp>
      <p:grpSp>
        <p:nvGrpSpPr>
          <p:cNvPr id="2" name="Group 11"/>
          <p:cNvGrpSpPr/>
          <p:nvPr>
            <p:custDataLst>
              <p:tags r:id="rId15"/>
            </p:custDataLst>
          </p:nvPr>
        </p:nvGrpSpPr>
        <p:grpSpPr>
          <a:xfrm>
            <a:off x="2425065" y="3865563"/>
            <a:ext cx="649288" cy="646112"/>
            <a:chExt cx="409" cy="407"/>
          </a:xfrm>
        </p:grpSpPr>
        <p:sp>
          <p:nvSpPr>
            <p:cNvPr id="7200" name="Oval 12"/>
            <p:cNvSpPr/>
            <p:nvPr>
              <p:custDataLst>
                <p:tags r:id="rId16"/>
              </p:custDataLst>
            </p:nvPr>
          </p:nvSpPr>
          <p:spPr>
            <a:xfrm>
              <a:off x="0" y="0"/>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201" name="Oval 13"/>
            <p:cNvSpPr/>
            <p:nvPr>
              <p:custDataLst>
                <p:tags r:id="rId17"/>
              </p:custDataLst>
            </p:nvPr>
          </p:nvSpPr>
          <p:spPr>
            <a:xfrm>
              <a:off x="1" y="226"/>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202" name="Oval 14"/>
            <p:cNvSpPr/>
            <p:nvPr>
              <p:custDataLst>
                <p:tags r:id="rId18"/>
              </p:custDataLst>
            </p:nvPr>
          </p:nvSpPr>
          <p:spPr>
            <a:xfrm>
              <a:off x="137" y="317"/>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203" name="Oval 15"/>
            <p:cNvSpPr/>
            <p:nvPr>
              <p:custDataLst>
                <p:tags r:id="rId19"/>
              </p:custDataLst>
            </p:nvPr>
          </p:nvSpPr>
          <p:spPr>
            <a:xfrm>
              <a:off x="318" y="226"/>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204" name="Oval 16"/>
            <p:cNvSpPr/>
            <p:nvPr>
              <p:custDataLst>
                <p:tags r:id="rId20"/>
              </p:custDataLst>
            </p:nvPr>
          </p:nvSpPr>
          <p:spPr>
            <a:xfrm>
              <a:off x="273" y="45"/>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grpSp>
        <p:nvGrpSpPr>
          <p:cNvPr id="3" name="Group 17"/>
          <p:cNvGrpSpPr/>
          <p:nvPr>
            <p:custDataLst>
              <p:tags r:id="rId21"/>
            </p:custDataLst>
          </p:nvPr>
        </p:nvGrpSpPr>
        <p:grpSpPr>
          <a:xfrm>
            <a:off x="2640965" y="4225925"/>
            <a:ext cx="358775" cy="358775"/>
            <a:chExt cx="227" cy="226"/>
          </a:xfrm>
        </p:grpSpPr>
        <p:sp>
          <p:nvSpPr>
            <p:cNvPr id="7198" name="Oval 18"/>
            <p:cNvSpPr/>
            <p:nvPr>
              <p:custDataLst>
                <p:tags r:id="rId22"/>
              </p:custDataLst>
            </p:nvPr>
          </p:nvSpPr>
          <p:spPr>
            <a:xfrm>
              <a:off x="0" y="0"/>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199" name="Oval 19"/>
            <p:cNvSpPr/>
            <p:nvPr>
              <p:custDataLst>
                <p:tags r:id="rId23"/>
              </p:custDataLst>
            </p:nvPr>
          </p:nvSpPr>
          <p:spPr>
            <a:xfrm>
              <a:off x="136" y="136"/>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grpSp>
        <p:nvGrpSpPr>
          <p:cNvPr id="5" name="Group 20"/>
          <p:cNvGrpSpPr/>
          <p:nvPr>
            <p:custDataLst>
              <p:tags r:id="rId24"/>
            </p:custDataLst>
          </p:nvPr>
        </p:nvGrpSpPr>
        <p:grpSpPr>
          <a:xfrm>
            <a:off x="8331835" y="3865563"/>
            <a:ext cx="647700" cy="646112"/>
            <a:chExt cx="409" cy="407"/>
          </a:xfrm>
        </p:grpSpPr>
        <p:sp>
          <p:nvSpPr>
            <p:cNvPr id="7193" name="Oval 21"/>
            <p:cNvSpPr/>
            <p:nvPr>
              <p:custDataLst>
                <p:tags r:id="rId25"/>
              </p:custDataLst>
            </p:nvPr>
          </p:nvSpPr>
          <p:spPr>
            <a:xfrm>
              <a:off x="0" y="0"/>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194" name="Oval 22"/>
            <p:cNvSpPr/>
            <p:nvPr>
              <p:custDataLst>
                <p:tags r:id="rId26"/>
              </p:custDataLst>
            </p:nvPr>
          </p:nvSpPr>
          <p:spPr>
            <a:xfrm>
              <a:off x="1" y="226"/>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195" name="Oval 23"/>
            <p:cNvSpPr/>
            <p:nvPr>
              <p:custDataLst>
                <p:tags r:id="rId27"/>
              </p:custDataLst>
            </p:nvPr>
          </p:nvSpPr>
          <p:spPr>
            <a:xfrm>
              <a:off x="137" y="317"/>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196" name="Oval 24"/>
            <p:cNvSpPr/>
            <p:nvPr>
              <p:custDataLst>
                <p:tags r:id="rId28"/>
              </p:custDataLst>
            </p:nvPr>
          </p:nvSpPr>
          <p:spPr>
            <a:xfrm>
              <a:off x="318" y="226"/>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197" name="Oval 25"/>
            <p:cNvSpPr/>
            <p:nvPr>
              <p:custDataLst>
                <p:tags r:id="rId29"/>
              </p:custDataLst>
            </p:nvPr>
          </p:nvSpPr>
          <p:spPr>
            <a:xfrm>
              <a:off x="273" y="45"/>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grpSp>
        <p:nvGrpSpPr>
          <p:cNvPr id="6" name="Group 26"/>
          <p:cNvGrpSpPr/>
          <p:nvPr>
            <p:custDataLst>
              <p:tags r:id="rId30"/>
            </p:custDataLst>
          </p:nvPr>
        </p:nvGrpSpPr>
        <p:grpSpPr>
          <a:xfrm>
            <a:off x="8404860" y="3722688"/>
            <a:ext cx="647700" cy="646112"/>
            <a:chExt cx="409" cy="407"/>
          </a:xfrm>
        </p:grpSpPr>
        <p:sp>
          <p:nvSpPr>
            <p:cNvPr id="7188" name="Oval 27"/>
            <p:cNvSpPr/>
            <p:nvPr>
              <p:custDataLst>
                <p:tags r:id="rId31"/>
              </p:custDataLst>
            </p:nvPr>
          </p:nvSpPr>
          <p:spPr>
            <a:xfrm>
              <a:off x="0" y="0"/>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189" name="Oval 28"/>
            <p:cNvSpPr/>
            <p:nvPr>
              <p:custDataLst>
                <p:tags r:id="rId32"/>
              </p:custDataLst>
            </p:nvPr>
          </p:nvSpPr>
          <p:spPr>
            <a:xfrm>
              <a:off x="1" y="226"/>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190" name="Oval 29"/>
            <p:cNvSpPr/>
            <p:nvPr>
              <p:custDataLst>
                <p:tags r:id="rId33"/>
              </p:custDataLst>
            </p:nvPr>
          </p:nvSpPr>
          <p:spPr>
            <a:xfrm>
              <a:off x="137" y="317"/>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191" name="Oval 30"/>
            <p:cNvSpPr/>
            <p:nvPr>
              <p:custDataLst>
                <p:tags r:id="rId34"/>
              </p:custDataLst>
            </p:nvPr>
          </p:nvSpPr>
          <p:spPr>
            <a:xfrm>
              <a:off x="318" y="226"/>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192" name="Oval 31"/>
            <p:cNvSpPr/>
            <p:nvPr>
              <p:custDataLst>
                <p:tags r:id="rId35"/>
              </p:custDataLst>
            </p:nvPr>
          </p:nvSpPr>
          <p:spPr>
            <a:xfrm>
              <a:off x="273" y="45"/>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grpSp>
        <p:nvGrpSpPr>
          <p:cNvPr id="7" name="Group 32"/>
          <p:cNvGrpSpPr/>
          <p:nvPr>
            <p:custDataLst>
              <p:tags r:id="rId36"/>
            </p:custDataLst>
          </p:nvPr>
        </p:nvGrpSpPr>
        <p:grpSpPr>
          <a:xfrm>
            <a:off x="8620760" y="3938588"/>
            <a:ext cx="647700" cy="646112"/>
            <a:chExt cx="409" cy="407"/>
          </a:xfrm>
        </p:grpSpPr>
        <p:sp>
          <p:nvSpPr>
            <p:cNvPr id="7183" name="Oval 33"/>
            <p:cNvSpPr/>
            <p:nvPr>
              <p:custDataLst>
                <p:tags r:id="rId37"/>
              </p:custDataLst>
            </p:nvPr>
          </p:nvSpPr>
          <p:spPr>
            <a:xfrm>
              <a:off x="0" y="0"/>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184" name="Oval 34"/>
            <p:cNvSpPr/>
            <p:nvPr>
              <p:custDataLst>
                <p:tags r:id="rId38"/>
              </p:custDataLst>
            </p:nvPr>
          </p:nvSpPr>
          <p:spPr>
            <a:xfrm>
              <a:off x="1" y="226"/>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185" name="Oval 35"/>
            <p:cNvSpPr/>
            <p:nvPr>
              <p:custDataLst>
                <p:tags r:id="rId39"/>
              </p:custDataLst>
            </p:nvPr>
          </p:nvSpPr>
          <p:spPr>
            <a:xfrm>
              <a:off x="137" y="317"/>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186" name="Oval 36"/>
            <p:cNvSpPr/>
            <p:nvPr>
              <p:custDataLst>
                <p:tags r:id="rId40"/>
              </p:custDataLst>
            </p:nvPr>
          </p:nvSpPr>
          <p:spPr>
            <a:xfrm>
              <a:off x="318" y="226"/>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7187" name="Oval 37"/>
            <p:cNvSpPr/>
            <p:nvPr>
              <p:custDataLst>
                <p:tags r:id="rId41"/>
              </p:custDataLst>
            </p:nvPr>
          </p:nvSpPr>
          <p:spPr>
            <a:xfrm>
              <a:off x="273" y="45"/>
              <a:ext cx="91" cy="90"/>
            </a:xfrm>
            <a:prstGeom prst="ellipse">
              <a:avLst/>
            </a:prstGeom>
            <a:solidFill>
              <a:schemeClr val="bg1"/>
            </a:solidFill>
            <a:ln w="9525" cap="flat" cmpd="sng">
              <a:solidFill>
                <a:schemeClr val="tx1"/>
              </a:solidFill>
              <a:prstDash val="solid"/>
              <a:bevel/>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repeatCount="100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64" presetClass="path" presetSubtype="0" repeatCount="indefinite" accel="50000" decel="50000" fill="hold" nodeType="withEffect">
                                  <p:stCondLst>
                                    <p:cond delay="0"/>
                                  </p:stCondLst>
                                  <p:childTnLst>
                                    <p:animMotion origin="layout" path="M -1.66667E-06 -4.34783E-07 L 0.00781 -0.0525" pathEditMode="relative" rAng="0" ptsTypes="AA">
                                      <p:cBhvr>
                                        <p:cTn id="12" dur="2000" fill="hold"/>
                                        <p:tgtEl>
                                          <p:spTgt spid="3"/>
                                        </p:tgtEl>
                                        <p:attrNameLst>
                                          <p:attrName>ppt_x</p:attrName>
                                          <p:attrName>ppt_y</p:attrName>
                                        </p:attrNameLst>
                                      </p:cBhvr>
                                      <p:rCtr x="400" y="-2300"/>
                                    </p:animMotion>
                                  </p:childTnLst>
                                </p:cTn>
                              </p:par>
                              <p:par>
                                <p:cTn id="13" presetID="64" presetClass="path" presetSubtype="0" repeatCount="indefinite" accel="50000" decel="50000" fill="hold" nodeType="withEffect">
                                  <p:stCondLst>
                                    <p:cond delay="0"/>
                                  </p:stCondLst>
                                  <p:childTnLst>
                                    <p:animMotion origin="layout" path="M -2.5E-06 8.36607E-07 L 0.01198 -0.09938" pathEditMode="relative" rAng="0" ptsTypes="AA">
                                      <p:cBhvr>
                                        <p:cTn id="14" dur="2000" fill="hold"/>
                                        <p:tgtEl>
                                          <p:spTgt spid="2"/>
                                        </p:tgtEl>
                                        <p:attrNameLst>
                                          <p:attrName>ppt_x</p:attrName>
                                          <p:attrName>ppt_y</p:attrName>
                                        </p:attrNameLst>
                                      </p:cBhvr>
                                      <p:rCtr x="600" y="-3400"/>
                                    </p:animMotion>
                                  </p:childTnLst>
                                </p:cTn>
                              </p:par>
                              <p:par>
                                <p:cTn id="15" presetID="64" presetClass="path" presetSubtype="0" repeatCount="indefinite" accel="50000" decel="50000" fill="hold" nodeType="withEffect">
                                  <p:stCondLst>
                                    <p:cond delay="0"/>
                                  </p:stCondLst>
                                  <p:childTnLst>
                                    <p:animMotion origin="layout" path="M -3.61111E-06 -4.62445E-06 L -3.61111E-06 -0.09429" pathEditMode="relative" rAng="0" ptsTypes="AA">
                                      <p:cBhvr>
                                        <p:cTn id="16" dur="2000" fill="hold"/>
                                        <p:tgtEl>
                                          <p:spTgt spid="2"/>
                                        </p:tgtEl>
                                        <p:attrNameLst>
                                          <p:attrName>ppt_x</p:attrName>
                                          <p:attrName>ppt_y</p:attrName>
                                        </p:attrNameLst>
                                      </p:cBhvr>
                                      <p:rCtr x="0" y="-3100"/>
                                    </p:animMotion>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par>
                          <p:cTn id="21" fill="hold" nodeType="afterGroup">
                            <p:stCondLst>
                              <p:cond delay="4000"/>
                            </p:stCondLst>
                            <p:childTnLst>
                              <p:par>
                                <p:cTn id="22" presetID="64" presetClass="path" presetSubtype="0" repeatCount="indefinite" accel="50000" decel="50000" fill="hold" nodeType="afterEffect">
                                  <p:stCondLst>
                                    <p:cond delay="0"/>
                                  </p:stCondLst>
                                  <p:childTnLst>
                                    <p:animMotion origin="layout" path="M -0.0118 0.02082 L 0.00018 -0.07839" pathEditMode="relative" rAng="0" ptsTypes="AA">
                                      <p:cBhvr>
                                        <p:cTn id="23" dur="2000" fill="hold"/>
                                        <p:tgtEl>
                                          <p:spTgt spid="5"/>
                                        </p:tgtEl>
                                        <p:attrNameLst>
                                          <p:attrName>ppt_x</p:attrName>
                                          <p:attrName>ppt_y</p:attrName>
                                        </p:attrNameLst>
                                      </p:cBhvr>
                                      <p:rCtr x="600" y="-4000"/>
                                    </p:animMotion>
                                  </p:childTnLst>
                                </p:cTn>
                              </p:par>
                            </p:childTnLst>
                          </p:cTn>
                        </p:par>
                        <p:par>
                          <p:cTn id="24" fill="hold" nodeType="afterGroup">
                            <p:stCondLst>
                              <p:cond delay="6000"/>
                            </p:stCondLst>
                            <p:childTnLst>
                              <p:par>
                                <p:cTn id="25" presetID="64" presetClass="path" presetSubtype="0" repeatCount="indefinite" accel="50000" decel="50000" fill="hold" nodeType="afterEffect">
                                  <p:stCondLst>
                                    <p:cond delay="0"/>
                                  </p:stCondLst>
                                  <p:childTnLst>
                                    <p:animMotion origin="layout" path="M -6.9E-05 -9.3E-05 L -0.011806 -0.047037" pathEditMode="relative" rAng="0" ptsTypes="">
                                      <p:cBhvr>
                                        <p:cTn id="26" dur="2000" fill="hold"/>
                                        <p:tgtEl>
                                          <p:spTgt spid="5"/>
                                        </p:tgtEl>
                                        <p:attrNameLst>
                                          <p:attrName>ppt_x</p:attrName>
                                          <p:attrName>ppt_y</p:attrName>
                                        </p:attrNameLst>
                                      </p:cBhvr>
                                      <p:rCtr x="0" y="-4000"/>
                                    </p:animMotion>
                                  </p:childTnLst>
                                </p:cTn>
                              </p:par>
                            </p:childTnLst>
                          </p:cTn>
                        </p:par>
                        <p:par>
                          <p:cTn id="27" fill="hold" nodeType="afterGroup">
                            <p:stCondLst>
                              <p:cond delay="80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par>
                          <p:cTn id="31" fill="hold" nodeType="afterGroup">
                            <p:stCondLst>
                              <p:cond delay="9000"/>
                            </p:stCondLst>
                            <p:childTnLst>
                              <p:par>
                                <p:cTn id="32" presetID="64" presetClass="path" presetSubtype="0" repeatCount="indefinite" accel="50000" decel="50000" fill="hold" nodeType="afterEffect">
                                  <p:stCondLst>
                                    <p:cond delay="0"/>
                                  </p:stCondLst>
                                  <p:childTnLst>
                                    <p:animMotion origin="layout" path="M -0.0118 0.02082 L 0.00018 -0.07839" pathEditMode="relative" rAng="0" ptsTypes="AA">
                                      <p:cBhvr>
                                        <p:cTn id="33" dur="1000" fill="hold"/>
                                        <p:tgtEl>
                                          <p:spTgt spid="6"/>
                                        </p:tgtEl>
                                        <p:attrNameLst>
                                          <p:attrName>ppt_x</p:attrName>
                                          <p:attrName>ppt_y</p:attrName>
                                        </p:attrNameLst>
                                      </p:cBhvr>
                                      <p:rCtr x="600" y="-4000"/>
                                    </p:animMotion>
                                  </p:childTnLst>
                                </p:cTn>
                              </p:par>
                            </p:childTnLst>
                          </p:cTn>
                        </p:par>
                        <p:par>
                          <p:cTn id="34" fill="hold" nodeType="afterGroup">
                            <p:stCondLst>
                              <p:cond delay="10000"/>
                            </p:stCondLst>
                            <p:childTnLst>
                              <p:par>
                                <p:cTn id="35" presetID="64" presetClass="path" presetSubtype="0" repeatCount="indefinite" accel="50000" decel="50000" fill="hold" nodeType="afterEffect">
                                  <p:stCondLst>
                                    <p:cond delay="0"/>
                                  </p:stCondLst>
                                  <p:childTnLst>
                                    <p:animMotion origin="layout" path="M -6.9E-05 -9.3E-05 L -0.011806 -0.047037" pathEditMode="relative" rAng="0" ptsTypes="">
                                      <p:cBhvr>
                                        <p:cTn id="36" dur="1000" fill="hold"/>
                                        <p:tgtEl>
                                          <p:spTgt spid="6"/>
                                        </p:tgtEl>
                                        <p:attrNameLst>
                                          <p:attrName>ppt_x</p:attrName>
                                          <p:attrName>ppt_y</p:attrName>
                                        </p:attrNameLst>
                                      </p:cBhvr>
                                      <p:rCtr x="0" y="-4000"/>
                                    </p:animMotion>
                                  </p:childTnLst>
                                </p:cTn>
                              </p:par>
                            </p:childTnLst>
                          </p:cTn>
                        </p:par>
                        <p:par>
                          <p:cTn id="37" fill="hold" nodeType="afterGroup">
                            <p:stCondLst>
                              <p:cond delay="11000"/>
                            </p:stCondLst>
                            <p:childTnLst>
                              <p:par>
                                <p:cTn id="38" presetID="10"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childTnLst>
                                </p:cTn>
                              </p:par>
                            </p:childTnLst>
                          </p:cTn>
                        </p:par>
                        <p:par>
                          <p:cTn id="41" fill="hold" nodeType="afterGroup">
                            <p:stCondLst>
                              <p:cond delay="12000"/>
                            </p:stCondLst>
                            <p:childTnLst>
                              <p:par>
                                <p:cTn id="42" presetID="64" presetClass="path" presetSubtype="0" repeatCount="indefinite" accel="50000" decel="50000" fill="hold" nodeType="afterEffect">
                                  <p:stCondLst>
                                    <p:cond delay="0"/>
                                  </p:stCondLst>
                                  <p:childTnLst>
                                    <p:animMotion origin="layout" path="M -0.0118 0.02082 L 0.00018 -0.07839" pathEditMode="relative" rAng="0" ptsTypes="AA">
                                      <p:cBhvr>
                                        <p:cTn id="43" dur="1000" fill="hold"/>
                                        <p:tgtEl>
                                          <p:spTgt spid="7"/>
                                        </p:tgtEl>
                                        <p:attrNameLst>
                                          <p:attrName>ppt_x</p:attrName>
                                          <p:attrName>ppt_y</p:attrName>
                                        </p:attrNameLst>
                                      </p:cBhvr>
                                      <p:rCtr x="600" y="-4000"/>
                                    </p:animMotion>
                                  </p:childTnLst>
                                </p:cTn>
                              </p:par>
                            </p:childTnLst>
                          </p:cTn>
                        </p:par>
                        <p:par>
                          <p:cTn id="44" fill="hold" nodeType="afterGroup">
                            <p:stCondLst>
                              <p:cond delay="13000"/>
                            </p:stCondLst>
                            <p:childTnLst>
                              <p:par>
                                <p:cTn id="45" presetID="64" presetClass="path" presetSubtype="0" repeatCount="indefinite" accel="50000" decel="50000" fill="hold" nodeType="afterEffect">
                                  <p:stCondLst>
                                    <p:cond delay="0"/>
                                  </p:stCondLst>
                                  <p:childTnLst>
                                    <p:animMotion origin="layout" path="M -6.9E-05 -9.3E-05 L -0.011806 -0.047037" pathEditMode="relative" rAng="0" ptsTypes="">
                                      <p:cBhvr>
                                        <p:cTn id="46" dur="1000" fill="hold"/>
                                        <p:tgtEl>
                                          <p:spTgt spid="7"/>
                                        </p:tgtEl>
                                        <p:attrNameLst>
                                          <p:attrName>ppt_x</p:attrName>
                                          <p:attrName>ppt_y</p:attrName>
                                        </p:attrNameLst>
                                      </p:cBhvr>
                                      <p:rCtr x="0" y="-4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矩形 19"/>
          <p:cNvSpPr/>
          <p:nvPr>
            <p:custDataLst>
              <p:tags r:id="rId3"/>
            </p:custDataLst>
          </p:nvPr>
        </p:nvSpPr>
        <p:spPr>
          <a:xfrm>
            <a:off x="0" y="533400"/>
            <a:ext cx="508635"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sp>
        <p:nvSpPr>
          <p:cNvPr id="4" name="矩形 3"/>
          <p:cNvSpPr/>
          <p:nvPr>
            <p:custDataLst>
              <p:tags r:id="rId4"/>
            </p:custDataLst>
          </p:nvPr>
        </p:nvSpPr>
        <p:spPr>
          <a:xfrm>
            <a:off x="539750" y="533400"/>
            <a:ext cx="108000" cy="546735"/>
          </a:xfrm>
          <a:prstGeom prst="rect">
            <a:avLst/>
          </a:prstGeom>
          <a:solidFill>
            <a:srgbClr val="FF4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R" panose="00020600040101010101" pitchFamily="18" charset="-122"/>
            </a:endParaRPr>
          </a:p>
        </p:txBody>
      </p:sp>
      <p:graphicFrame>
        <p:nvGraphicFramePr>
          <p:cNvPr id="8196" name="Object 5"/>
          <p:cNvGraphicFramePr>
            <a:graphicFrameLocks noChangeAspect="1"/>
          </p:cNvGraphicFramePr>
          <p:nvPr>
            <p:custDataLst>
              <p:tags r:id="rId5"/>
            </p:custDataLst>
          </p:nvPr>
        </p:nvGraphicFramePr>
        <p:xfrm>
          <a:off x="852805" y="1625600"/>
          <a:ext cx="2738438" cy="4465638"/>
        </p:xfrm>
        <a:graphic>
          <a:graphicData uri="http://schemas.openxmlformats.org/presentationml/2006/ole">
            <mc:AlternateContent>
              <mc:Choice xmlns:v="urn:schemas-microsoft-com:vml" Requires="v">
                <p:oleObj spid="_x0000_s1042" r:id="rId6" imgW="2628900" imgH="3667125" progId="Paint.Picture">
                  <p:embed/>
                </p:oleObj>
              </mc:Choice>
              <mc:Fallback>
                <p:oleObj r:id="rId6" imgW="2628900" imgH="3667125" progId="Paint.Picture">
                  <p:embed/>
                  <p:pic>
                    <p:nvPicPr>
                      <p:cNvPr id="0" name="OLE substitute image"/>
                      <p:cNvPicPr/>
                      <p:nvPr/>
                    </p:nvPicPr>
                    <p:blipFill>
                      <a:blip r:embed="rId7"/>
                      <a:stretch>
                        <a:fillRect/>
                      </a:stretch>
                    </p:blipFill>
                    <p:spPr>
                      <a:xfrm>
                        <a:off x="852805" y="1625600"/>
                        <a:ext cx="2738438" cy="4465638"/>
                      </a:xfrm>
                      <a:prstGeom prst="rect">
                        <a:avLst/>
                      </a:prstGeom>
                      <a:noFill/>
                      <a:ln w="38100">
                        <a:noFill/>
                        <a:miter/>
                      </a:ln>
                    </p:spPr>
                  </p:pic>
                </p:oleObj>
              </mc:Fallback>
            </mc:AlternateContent>
          </a:graphicData>
        </a:graphic>
      </p:graphicFrame>
      <p:sp>
        <p:nvSpPr>
          <p:cNvPr id="8197" name="Text Box 6"/>
          <p:cNvSpPr txBox="1"/>
          <p:nvPr>
            <p:custDataLst>
              <p:tags r:id="rId8"/>
            </p:custDataLst>
          </p:nvPr>
        </p:nvSpPr>
        <p:spPr>
          <a:xfrm>
            <a:off x="1141730" y="1554163"/>
            <a:ext cx="1768475" cy="700087"/>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4000" b="1">
                <a:solidFill>
                  <a:schemeClr val="tx1"/>
                </a:solidFill>
                <a:ea typeface="宋体" panose="02010600030101010101" pitchFamily="2" charset="-122"/>
              </a:rPr>
              <a:t>实验2</a:t>
            </a:r>
            <a:endParaRPr lang="zh-CN" altLang="en-US" sz="1800">
              <a:solidFill>
                <a:schemeClr val="tx1"/>
              </a:solidFill>
              <a:ea typeface="宋体" panose="02010600030101010101" pitchFamily="2" charset="-122"/>
            </a:endParaRPr>
          </a:p>
        </p:txBody>
      </p:sp>
      <p:sp>
        <p:nvSpPr>
          <p:cNvPr id="8198" name="Text Box 7"/>
          <p:cNvSpPr txBox="1"/>
          <p:nvPr>
            <p:custDataLst>
              <p:tags r:id="rId9"/>
            </p:custDataLst>
          </p:nvPr>
        </p:nvSpPr>
        <p:spPr>
          <a:xfrm>
            <a:off x="1141730" y="5297488"/>
            <a:ext cx="2233613" cy="700087"/>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r>
              <a:rPr lang="zh-CN" altLang="en-US" sz="4000" b="1">
                <a:solidFill>
                  <a:schemeClr val="tx1"/>
                </a:solidFill>
                <a:ea typeface="宋体" panose="02010600030101010101" pitchFamily="2" charset="-122"/>
              </a:rPr>
              <a:t>稀硫酸</a:t>
            </a:r>
            <a:endParaRPr lang="zh-CN" altLang="en-US" sz="1800">
              <a:solidFill>
                <a:schemeClr val="tx1"/>
              </a:solidFill>
              <a:ea typeface="宋体" panose="02010600030101010101" pitchFamily="2" charset="-122"/>
            </a:endParaRPr>
          </a:p>
        </p:txBody>
      </p:sp>
      <p:grpSp>
        <p:nvGrpSpPr>
          <p:cNvPr id="8199" name="Group 8"/>
          <p:cNvGrpSpPr/>
          <p:nvPr>
            <p:custDataLst>
              <p:tags r:id="rId10"/>
            </p:custDataLst>
          </p:nvPr>
        </p:nvGrpSpPr>
        <p:grpSpPr>
          <a:xfrm>
            <a:off x="2437130" y="4505325"/>
            <a:ext cx="647700" cy="646113"/>
            <a:chExt cx="409" cy="407"/>
          </a:xfrm>
        </p:grpSpPr>
        <p:sp>
          <p:nvSpPr>
            <p:cNvPr id="8212" name="Oval 9"/>
            <p:cNvSpPr/>
            <p:nvPr>
              <p:custDataLst>
                <p:tags r:id="rId11"/>
              </p:custDataLst>
            </p:nvPr>
          </p:nvSpPr>
          <p:spPr>
            <a:xfrm>
              <a:off x="0" y="0"/>
              <a:ext cx="91" cy="90"/>
            </a:xfrm>
            <a:prstGeom prst="ellipse">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8213" name="Oval 10"/>
            <p:cNvSpPr/>
            <p:nvPr>
              <p:custDataLst>
                <p:tags r:id="rId12"/>
              </p:custDataLst>
            </p:nvPr>
          </p:nvSpPr>
          <p:spPr>
            <a:xfrm>
              <a:off x="1" y="226"/>
              <a:ext cx="91" cy="90"/>
            </a:xfrm>
            <a:prstGeom prst="ellipse">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8214" name="Oval 11"/>
            <p:cNvSpPr/>
            <p:nvPr>
              <p:custDataLst>
                <p:tags r:id="rId13"/>
              </p:custDataLst>
            </p:nvPr>
          </p:nvSpPr>
          <p:spPr>
            <a:xfrm>
              <a:off x="137" y="317"/>
              <a:ext cx="91" cy="90"/>
            </a:xfrm>
            <a:prstGeom prst="ellipse">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8215" name="Oval 12"/>
            <p:cNvSpPr/>
            <p:nvPr>
              <p:custDataLst>
                <p:tags r:id="rId14"/>
              </p:custDataLst>
            </p:nvPr>
          </p:nvSpPr>
          <p:spPr>
            <a:xfrm>
              <a:off x="318" y="226"/>
              <a:ext cx="91" cy="90"/>
            </a:xfrm>
            <a:prstGeom prst="ellipse">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8216" name="Oval 13"/>
            <p:cNvSpPr/>
            <p:nvPr>
              <p:custDataLst>
                <p:tags r:id="rId15"/>
              </p:custDataLst>
            </p:nvPr>
          </p:nvSpPr>
          <p:spPr>
            <a:xfrm>
              <a:off x="273" y="45"/>
              <a:ext cx="91" cy="90"/>
            </a:xfrm>
            <a:prstGeom prst="ellipse">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grpSp>
        <p:nvGrpSpPr>
          <p:cNvPr id="8200" name="Group 14"/>
          <p:cNvGrpSpPr/>
          <p:nvPr>
            <p:custDataLst>
              <p:tags r:id="rId16"/>
            </p:custDataLst>
          </p:nvPr>
        </p:nvGrpSpPr>
        <p:grpSpPr>
          <a:xfrm>
            <a:off x="2437130" y="4289425"/>
            <a:ext cx="647700" cy="646113"/>
            <a:chExt cx="409" cy="407"/>
          </a:xfrm>
        </p:grpSpPr>
        <p:sp>
          <p:nvSpPr>
            <p:cNvPr id="8207" name="Oval 15"/>
            <p:cNvSpPr/>
            <p:nvPr>
              <p:custDataLst>
                <p:tags r:id="rId17"/>
              </p:custDataLst>
            </p:nvPr>
          </p:nvSpPr>
          <p:spPr>
            <a:xfrm>
              <a:off x="0" y="0"/>
              <a:ext cx="91" cy="90"/>
            </a:xfrm>
            <a:prstGeom prst="ellipse">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8208" name="Oval 16"/>
            <p:cNvSpPr/>
            <p:nvPr>
              <p:custDataLst>
                <p:tags r:id="rId18"/>
              </p:custDataLst>
            </p:nvPr>
          </p:nvSpPr>
          <p:spPr>
            <a:xfrm>
              <a:off x="1" y="226"/>
              <a:ext cx="91" cy="90"/>
            </a:xfrm>
            <a:prstGeom prst="ellipse">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8209" name="Oval 17"/>
            <p:cNvSpPr/>
            <p:nvPr>
              <p:custDataLst>
                <p:tags r:id="rId19"/>
              </p:custDataLst>
            </p:nvPr>
          </p:nvSpPr>
          <p:spPr>
            <a:xfrm>
              <a:off x="137" y="317"/>
              <a:ext cx="91" cy="90"/>
            </a:xfrm>
            <a:prstGeom prst="ellipse">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8210" name="Oval 18"/>
            <p:cNvSpPr/>
            <p:nvPr>
              <p:custDataLst>
                <p:tags r:id="rId20"/>
              </p:custDataLst>
            </p:nvPr>
          </p:nvSpPr>
          <p:spPr>
            <a:xfrm>
              <a:off x="318" y="226"/>
              <a:ext cx="91" cy="90"/>
            </a:xfrm>
            <a:prstGeom prst="ellipse">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sp>
          <p:nvSpPr>
            <p:cNvPr id="8211" name="Oval 19"/>
            <p:cNvSpPr/>
            <p:nvPr>
              <p:custDataLst>
                <p:tags r:id="rId21"/>
              </p:custDataLst>
            </p:nvPr>
          </p:nvSpPr>
          <p:spPr>
            <a:xfrm>
              <a:off x="273" y="45"/>
              <a:ext cx="91" cy="90"/>
            </a:xfrm>
            <a:prstGeom prst="ellipse">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0"/>
                </a:spcBef>
                <a:buClrTx/>
                <a:buSzTx/>
                <a:buFont typeface="Arial" panose="020b0604020202020204" pitchFamily="34" charset="0"/>
                <a:buNone/>
              </a:pPr>
              <a:endParaRPr lang="zh-CN" altLang="en-US" sz="1800">
                <a:solidFill>
                  <a:schemeClr val="tx1"/>
                </a:solidFill>
                <a:ea typeface="宋体" panose="02010600030101010101" pitchFamily="2" charset="-122"/>
              </a:endParaRPr>
            </a:p>
          </p:txBody>
        </p:sp>
      </p:grpSp>
      <p:sp>
        <p:nvSpPr>
          <p:cNvPr id="8201" name="Text Box 20"/>
          <p:cNvSpPr txBox="1"/>
          <p:nvPr>
            <p:custDataLst>
              <p:tags r:id="rId22"/>
            </p:custDataLst>
          </p:nvPr>
        </p:nvSpPr>
        <p:spPr>
          <a:xfrm>
            <a:off x="4422775" y="1625600"/>
            <a:ext cx="6664960" cy="645160"/>
          </a:xfrm>
          <a:prstGeom prst="rect">
            <a:avLst/>
          </a:prstGeom>
          <a:noFill/>
          <a:ln w="9525">
            <a:noFill/>
          </a:ln>
        </p:spPr>
        <p:txBody>
          <a:bodyPr wrap="squar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en-US" altLang="zh-CN" sz="3600" b="1">
                <a:solidFill>
                  <a:schemeClr val="tx1"/>
                </a:solidFill>
                <a:latin typeface="楷体" panose="02010609060101010101" charset="-122"/>
                <a:ea typeface="楷体" panose="02010609060101010101" charset="-122"/>
                <a:cs typeface="楷体" panose="02010609060101010101" charset="-122"/>
              </a:rPr>
              <a:t>1.</a:t>
            </a:r>
            <a:r>
              <a:rPr lang="zh-CN" altLang="en-US" sz="3600" b="1">
                <a:solidFill>
                  <a:schemeClr val="tx1"/>
                </a:solidFill>
                <a:latin typeface="楷体" panose="02010609060101010101" charset="-122"/>
                <a:ea typeface="楷体" panose="02010609060101010101" charset="-122"/>
                <a:cs typeface="楷体" panose="02010609060101010101" charset="-122"/>
              </a:rPr>
              <a:t>铜片上产生的是什么气体？</a:t>
            </a:r>
            <a:endParaRPr lang="zh-CN" altLang="en-US" sz="3600" b="1">
              <a:solidFill>
                <a:schemeClr val="tx1"/>
              </a:solidFill>
              <a:latin typeface="楷体" panose="02010609060101010101" charset="-122"/>
              <a:ea typeface="楷体" panose="02010609060101010101" charset="-122"/>
              <a:cs typeface="楷体" panose="02010609060101010101" charset="-122"/>
            </a:endParaRPr>
          </a:p>
        </p:txBody>
      </p:sp>
      <p:sp>
        <p:nvSpPr>
          <p:cNvPr id="7189" name="Text Box 21"/>
          <p:cNvSpPr txBox="1"/>
          <p:nvPr>
            <p:custDataLst>
              <p:tags r:id="rId23"/>
            </p:custDataLst>
          </p:nvPr>
        </p:nvSpPr>
        <p:spPr>
          <a:xfrm>
            <a:off x="4422775" y="2614930"/>
            <a:ext cx="6788150" cy="645160"/>
          </a:xfrm>
          <a:prstGeom prst="rect">
            <a:avLst/>
          </a:prstGeom>
          <a:noFill/>
          <a:ln w="9525">
            <a:noFill/>
          </a:ln>
        </p:spPr>
        <p:txBody>
          <a:bodyPr wrap="squar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en-US" altLang="zh-CN" sz="3600" b="1">
                <a:solidFill>
                  <a:schemeClr val="tx1"/>
                </a:solidFill>
                <a:latin typeface="楷体" panose="02010609060101010101" charset="-122"/>
                <a:ea typeface="楷体" panose="02010609060101010101" charset="-122"/>
                <a:cs typeface="楷体" panose="02010609060101010101" charset="-122"/>
              </a:rPr>
              <a:t>2. </a:t>
            </a:r>
            <a:r>
              <a:rPr lang="zh-CN" altLang="en-US" sz="3600" b="1">
                <a:solidFill>
                  <a:schemeClr val="tx1"/>
                </a:solidFill>
                <a:latin typeface="楷体" panose="02010609060101010101" charset="-122"/>
                <a:ea typeface="楷体" panose="02010609060101010101" charset="-122"/>
                <a:cs typeface="楷体" panose="02010609060101010101" charset="-122"/>
              </a:rPr>
              <a:t>气体是哪种微粒变化产生的？</a:t>
            </a:r>
            <a:endParaRPr lang="zh-CN" altLang="en-US" sz="3600" b="1">
              <a:solidFill>
                <a:schemeClr val="tx1"/>
              </a:solidFill>
              <a:latin typeface="楷体" panose="02010609060101010101" charset="-122"/>
              <a:ea typeface="楷体" panose="02010609060101010101" charset="-122"/>
              <a:cs typeface="楷体" panose="02010609060101010101" charset="-122"/>
            </a:endParaRPr>
          </a:p>
        </p:txBody>
      </p:sp>
      <p:sp>
        <p:nvSpPr>
          <p:cNvPr id="7190" name="Text Box 22"/>
          <p:cNvSpPr txBox="1"/>
          <p:nvPr>
            <p:custDataLst>
              <p:tags r:id="rId24"/>
            </p:custDataLst>
          </p:nvPr>
        </p:nvSpPr>
        <p:spPr>
          <a:xfrm>
            <a:off x="4422775" y="3644265"/>
            <a:ext cx="6231890" cy="645160"/>
          </a:xfrm>
          <a:prstGeom prst="rect">
            <a:avLst/>
          </a:prstGeom>
          <a:noFill/>
          <a:ln w="9525">
            <a:noFill/>
          </a:ln>
        </p:spPr>
        <p:txBody>
          <a:bodyPr wrap="square">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en-US" altLang="zh-CN" sz="3600" b="1">
                <a:solidFill>
                  <a:schemeClr val="tx1"/>
                </a:solidFill>
                <a:latin typeface="楷体" panose="02010609060101010101" charset="-122"/>
                <a:ea typeface="楷体" panose="02010609060101010101" charset="-122"/>
                <a:cs typeface="楷体" panose="02010609060101010101" charset="-122"/>
              </a:rPr>
              <a:t>3.</a:t>
            </a:r>
            <a:r>
              <a:rPr lang="zh-CN" altLang="en-US" sz="3600" b="1">
                <a:solidFill>
                  <a:schemeClr val="tx1"/>
                </a:solidFill>
                <a:latin typeface="楷体" panose="02010609060101010101" charset="-122"/>
                <a:ea typeface="楷体" panose="02010609060101010101" charset="-122"/>
                <a:cs typeface="楷体" panose="02010609060101010101" charset="-122"/>
              </a:rPr>
              <a:t>电子从哪里来？</a:t>
            </a:r>
            <a:endParaRPr lang="zh-CN" altLang="en-US" sz="3600" b="1">
              <a:solidFill>
                <a:schemeClr val="tx1"/>
              </a:solidFill>
              <a:latin typeface="楷体" panose="02010609060101010101" charset="-122"/>
              <a:ea typeface="楷体" panose="02010609060101010101" charset="-122"/>
              <a:cs typeface="楷体" panose="02010609060101010101" charset="-122"/>
            </a:endParaRPr>
          </a:p>
        </p:txBody>
      </p:sp>
      <p:sp>
        <p:nvSpPr>
          <p:cNvPr id="8204" name="WordArt 23"/>
          <p:cNvSpPr>
            <a:spLocks noTextEdit="1"/>
          </p:cNvSpPr>
          <p:nvPr>
            <p:custDataLst>
              <p:tags r:id="rId25"/>
            </p:custDataLst>
          </p:nvPr>
        </p:nvSpPr>
        <p:spPr>
          <a:xfrm>
            <a:off x="4422775" y="4635500"/>
            <a:ext cx="6609715" cy="661670"/>
          </a:xfrm>
          <a:prstGeom prst="rect">
            <a:avLst/>
          </a:prstGeom>
        </p:spPr>
        <p:txBody>
          <a:bodyPr wrap="none" fromWordArt="1">
            <a:noAutofit/>
          </a:bodyPr>
          <a:lstStyle/>
          <a:p>
            <a:pPr algn="ctr"/>
            <a:r>
              <a:rPr lang="zh-CN" altLang="en-US" sz="3600">
                <a:solidFill>
                  <a:srgbClr val="FF0000"/>
                </a:solidFill>
                <a:latin typeface="楷体" panose="02010609060101010101" charset="-122"/>
                <a:ea typeface="楷体" panose="02010609060101010101" charset="-122"/>
              </a:rPr>
              <a:t>如何用实验证明有电子的移动？</a:t>
            </a:r>
            <a:endParaRPr lang="zh-CN" altLang="en-US" sz="3600">
              <a:solidFill>
                <a:srgbClr val="FF0000"/>
              </a:solidFill>
              <a:latin typeface="楷体" panose="02010609060101010101" charset="-122"/>
              <a:ea typeface="楷体" panose="02010609060101010101" charset="-122"/>
            </a:endParaRPr>
          </a:p>
        </p:txBody>
      </p:sp>
      <p:sp>
        <p:nvSpPr>
          <p:cNvPr id="8205" name="WordArt 28"/>
          <p:cNvSpPr>
            <a:spLocks noTextEdit="1"/>
          </p:cNvSpPr>
          <p:nvPr>
            <p:custDataLst>
              <p:tags r:id="rId26"/>
            </p:custDataLst>
          </p:nvPr>
        </p:nvSpPr>
        <p:spPr>
          <a:xfrm>
            <a:off x="1055370" y="497840"/>
            <a:ext cx="2333625" cy="617220"/>
          </a:xfrm>
          <a:prstGeom prst="rect">
            <a:avLst/>
          </a:prstGeom>
        </p:spPr>
        <p:txBody>
          <a:bodyPr wrap="none" fromWordArt="1">
            <a:normAutofit lnSpcReduction="10000"/>
          </a:bodyPr>
          <a:lstStyle/>
          <a:p>
            <a:pPr algn="ctr"/>
            <a:r>
              <a:rPr lang="zh-CN" altLang="en-US" sz="3600" b="1">
                <a:solidFill>
                  <a:srgbClr val="C00000"/>
                </a:solidFill>
                <a:effectLst/>
                <a:latin typeface="宋体" panose="02010600030101010101" pitchFamily="2" charset="-122"/>
                <a:ea typeface="宋体" panose="02010600030101010101" pitchFamily="2" charset="-122"/>
              </a:rPr>
              <a:t>思考与交流</a:t>
            </a:r>
            <a:endParaRPr lang="zh-CN" altLang="en-US" sz="3600" b="1">
              <a:solidFill>
                <a:srgbClr val="C00000"/>
              </a:solidFill>
              <a:effectLst/>
              <a:latin typeface="宋体" panose="02010600030101010101" pitchFamily="2" charset="-122"/>
              <a:ea typeface="宋体" panose="02010600030101010101" pitchFamily="2" charset="-122"/>
            </a:endParaRPr>
          </a:p>
        </p:txBody>
      </p:sp>
      <p:sp>
        <p:nvSpPr>
          <p:cNvPr id="7197" name="Text Box 29"/>
          <p:cNvSpPr txBox="1"/>
          <p:nvPr>
            <p:custDataLst>
              <p:tags r:id="rId27"/>
            </p:custDataLst>
          </p:nvPr>
        </p:nvSpPr>
        <p:spPr>
          <a:xfrm>
            <a:off x="1860868" y="2994025"/>
            <a:ext cx="865187" cy="701675"/>
          </a:xfrm>
          <a:prstGeom prst="rect">
            <a:avLst/>
          </a:prstGeom>
          <a:noFill/>
          <a:ln w="9525">
            <a:noFill/>
          </a:ln>
        </p:spPr>
        <p:txBody>
          <a:bodyPr>
            <a:spAutoFit/>
          </a:bodyPr>
          <a:lstStyle>
            <a:lvl1pPr marL="342900" indent="-342900" algn="l" rtl="0" eaLnBrk="0" fontAlgn="base" hangingPunct="0">
              <a:lnSpc>
                <a:spcPct val="130000"/>
              </a:lnSpc>
              <a:spcBef>
                <a:spcPct val="20000"/>
              </a:spcBef>
              <a:spcAft>
                <a:spcPct val="0"/>
              </a:spcAft>
              <a:buClr>
                <a:srgbClr val="6699FF"/>
              </a:buClr>
              <a:buSzTx/>
              <a:buFont typeface="Wingdings" panose="05000000000000000000" pitchFamily="2" charset="2"/>
              <a:buChar char="v"/>
              <a:defRPr sz="2000">
                <a:solidFill>
                  <a:schemeClr val="folHlink"/>
                </a:solidFill>
                <a:latin typeface="+mn-lt"/>
                <a:ea typeface="+mn-ea"/>
                <a:cs typeface="+mn-cs"/>
              </a:defRPr>
            </a:lvl1pPr>
            <a:lvl2pPr marL="742950" indent="-285750" algn="l" rtl="0" eaLnBrk="0" fontAlgn="base" hangingPunct="0">
              <a:lnSpc>
                <a:spcPct val="130000"/>
              </a:lnSpc>
              <a:spcBef>
                <a:spcPct val="20000"/>
              </a:spcBef>
              <a:spcAft>
                <a:spcPct val="0"/>
              </a:spcAft>
              <a:buClr>
                <a:srgbClr val="6699FF"/>
              </a:buClr>
              <a:buSzTx/>
              <a:buFont typeface="Wingdings" panose="05000000000000000000" pitchFamily="2" charset="2"/>
              <a:buChar char="§"/>
              <a:defRPr sz="2000">
                <a:solidFill>
                  <a:schemeClr val="folHlink"/>
                </a:solidFill>
                <a:latin typeface="+mn-lt"/>
              </a:defRPr>
            </a:lvl2pPr>
            <a:lvl3pPr marL="11430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600">
                <a:solidFill>
                  <a:schemeClr val="folHlink"/>
                </a:solidFill>
                <a:latin typeface="+mn-lt"/>
              </a:defRPr>
            </a:lvl3pPr>
            <a:lvl4pPr marL="16002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1000">
                <a:solidFill>
                  <a:schemeClr val="folHlink"/>
                </a:solidFill>
                <a:latin typeface="+mn-lt"/>
              </a:defRPr>
            </a:lvl4pPr>
            <a:lvl5pPr marL="2057400" indent="-228600" algn="l" rtl="0" eaLnBrk="0" fontAlgn="base" hangingPunct="0">
              <a:lnSpc>
                <a:spcPct val="130000"/>
              </a:lnSpc>
              <a:spcBef>
                <a:spcPct val="20000"/>
              </a:spcBef>
              <a:spcAft>
                <a:spcPct val="0"/>
              </a:spcAft>
              <a:buClr>
                <a:srgbClr val="6699FF"/>
              </a:buClr>
              <a:buSzTx/>
              <a:buFont typeface="Arial" panose="020b0604020202020204" pitchFamily="34" charset="0"/>
              <a:buChar char="»"/>
              <a:defRPr sz="900">
                <a:solidFill>
                  <a:schemeClr val="folHlink"/>
                </a:solidFill>
                <a:latin typeface="+mn-lt"/>
              </a:defRPr>
            </a:lvl5pPr>
          </a:lstStyle>
          <a:p>
            <a:pPr marL="0" lvl="0" indent="0" eaLnBrk="1" hangingPunct="1">
              <a:lnSpc>
                <a:spcPct val="100000"/>
              </a:lnSpc>
              <a:spcBef>
                <a:spcPct val="50000"/>
              </a:spcBef>
              <a:buClrTx/>
              <a:buSzTx/>
              <a:buFont typeface="Arial" panose="020b0604020202020204" pitchFamily="34" charset="0"/>
              <a:buNone/>
            </a:pPr>
            <a:r>
              <a:rPr lang="en-US" altLang="zh-CN" sz="4000">
                <a:solidFill>
                  <a:schemeClr val="tx1"/>
                </a:solidFill>
                <a:ea typeface="宋体" panose="02010600030101010101" pitchFamily="2" charset="-122"/>
              </a:rPr>
              <a:t>e</a:t>
            </a:r>
            <a:r>
              <a:rPr lang="en-US" altLang="zh-CN" sz="4000" baseline="30000">
                <a:solidFill>
                  <a:schemeClr val="tx1"/>
                </a:solidFill>
                <a:ea typeface="宋体" panose="02010600030101010101" pitchFamily="2" charset="-122"/>
              </a:rPr>
              <a:t>-</a:t>
            </a:r>
            <a:endParaRPr lang="en-US" altLang="zh-CN" sz="4000" baseline="30000">
              <a:solidFill>
                <a:schemeClr val="tx1"/>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childTnLst>
                                </p:cTn>
                              </p:par>
                            </p:childTnLst>
                          </p:cTn>
                        </p:par>
                        <p:par>
                          <p:cTn id="7" fill="hold" nodeType="afterGroup">
                            <p:stCondLst>
                              <p:cond delay="1"/>
                            </p:stCondLst>
                            <p:childTnLst>
                              <p:par>
                                <p:cTn id="8" presetID="3" presetClass="entr" presetSubtype="10" fill="hold" grpId="0" nodeType="afterEffect">
                                  <p:stCondLst>
                                    <p:cond delay="0"/>
                                  </p:stCondLst>
                                  <p:childTnLst>
                                    <p:set>
                                      <p:cBhvr>
                                        <p:cTn id="9" dur="1" fill="hold">
                                          <p:stCondLst>
                                            <p:cond delay="0"/>
                                          </p:stCondLst>
                                        </p:cTn>
                                        <p:tgtEl>
                                          <p:spTgt spid="7189"/>
                                        </p:tgtEl>
                                        <p:attrNameLst>
                                          <p:attrName>style.visibility</p:attrName>
                                        </p:attrNameLst>
                                      </p:cBhvr>
                                      <p:to>
                                        <p:strVal val="visible"/>
                                      </p:to>
                                    </p:set>
                                    <p:animEffect transition="in" filter="blinds(horizontal)">
                                      <p:cBhvr>
                                        <p:cTn id="10" dur="500"/>
                                        <p:tgtEl>
                                          <p:spTgt spid="718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90"/>
                                        </p:tgtEl>
                                        <p:attrNameLst>
                                          <p:attrName>style.visibility</p:attrName>
                                        </p:attrNameLst>
                                      </p:cBhvr>
                                      <p:to>
                                        <p:strVal val="visible"/>
                                      </p:to>
                                    </p:set>
                                    <p:animEffect transition="in" filter="blinds(horizontal)">
                                      <p:cBhvr>
                                        <p:cTn id="13" dur="500"/>
                                        <p:tgtEl>
                                          <p:spTgt spid="7190"/>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7197"/>
                                        </p:tgtEl>
                                        <p:attrNameLst>
                                          <p:attrName>style.visibility</p:attrName>
                                        </p:attrNameLst>
                                      </p:cBhvr>
                                      <p:to>
                                        <p:strVal val="visible"/>
                                      </p:to>
                                    </p:set>
                                    <p:animEffect transition="in" filter="blinds(horizontal)">
                                      <p:cBhvr>
                                        <p:cTn id="18" dur="500"/>
                                        <p:tgtEl>
                                          <p:spTgt spid="7197"/>
                                        </p:tgtEl>
                                      </p:cBhvr>
                                    </p:animEffect>
                                  </p:childTnLst>
                                </p:cTn>
                              </p:par>
                              <p:par>
                                <p:cTn id="19" presetID="0" presetClass="path" presetSubtype="0" accel="50000" decel="50000" fill="hold" grpId="0" nodeType="withEffect">
                                  <p:stCondLst>
                                    <p:cond delay="0"/>
                                  </p:stCondLst>
                                  <p:childTnLst>
                                    <p:animMotion origin="layout" path="M 1.38889E-06 4.07407E-06 C 0.00555 -0.03149 0.01111 -0.06204 0.01944 -0.07477 C 0.02778 -0.08704 0.04462 -0.10463 0.05 -0.07477 C 0.05538 -0.04445 0.05139 0.07222 0.05139 0.10671 C 0.05139 0.14143 0.05069 0.13634 0.05 0.13263" pathEditMode="relative" rAng="0" ptsTypes="aaaaA">
                                      <p:cBhvr>
                                        <p:cTn id="20" dur="2000" fill="hold"/>
                                        <p:tgtEl>
                                          <p:spTgt spid="7197"/>
                                        </p:tgtEl>
                                        <p:attrNameLst>
                                          <p:attrName>ppt_x</p:attrName>
                                          <p:attrName>ppt_y</p:attrName>
                                        </p:attrNameLst>
                                      </p:cBhvr>
                                      <p:rCtr x="2800" y="1800"/>
                                    </p:animMotion>
                                  </p:childTnLst>
                                </p:cTn>
                              </p:par>
                            </p:childTnLst>
                          </p:cTn>
                        </p:par>
                      </p:childTnLst>
                    </p:cTn>
                  </p:par>
                  <p:par>
                    <p:cTn id="21" fill="hold" nodeType="clickPar">
                      <p:stCondLst>
                        <p:cond delay="indefinite"/>
                      </p:stCondLst>
                      <p:childTnLst>
                        <p:par>
                          <p:cTn id="22" fill="hold" nodeType="after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8204"/>
                                        </p:tgtEl>
                                        <p:attrNameLst>
                                          <p:attrName>style.visibility</p:attrName>
                                        </p:attrNameLst>
                                      </p:cBhvr>
                                      <p:to>
                                        <p:strVal val="visible"/>
                                      </p:to>
                                    </p:set>
                                    <p:animEffect transition="in" filter="checkerboard(across)">
                                      <p:cBhvr>
                                        <p:cTn id="25"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9" grpId="0"/>
      <p:bldP spid="7190" grpId="0"/>
      <p:bldP spid="7197" grpId="0"/>
      <p:bldP spid="7197" grpId="1"/>
      <p:bldP spid="8201" grpId="0"/>
    </p:bldLst>
  </p:timing>
</p:sld>
</file>

<file path=ppt/tags/tag1.xml><?xml version="1.0" encoding="utf-8"?>
<p:tagLst xmlns:p="http://schemas.openxmlformats.org/presentationml/2006/main">
  <p:tag name="AS_UNIQUEID" val="1937"/>
</p:tagLst>
</file>

<file path=ppt/tags/tag10.xml><?xml version="1.0" encoding="utf-8"?>
<p:tagLst xmlns:p="http://schemas.openxmlformats.org/presentationml/2006/main">
  <p:tag name="AS_UNIQUEID" val="1946"/>
</p:tagLst>
</file>

<file path=ppt/tags/tag100.xml><?xml version="1.0" encoding="utf-8"?>
<p:tagLst xmlns:p="http://schemas.openxmlformats.org/presentationml/2006/main">
  <p:tag name="AS_UNIQUEID" val="2026"/>
</p:tagLst>
</file>

<file path=ppt/tags/tag101.xml><?xml version="1.0" encoding="utf-8"?>
<p:tagLst xmlns:p="http://schemas.openxmlformats.org/presentationml/2006/main">
  <p:tag name="AS_UNIQUEID" val="2027"/>
</p:tagLst>
</file>

<file path=ppt/tags/tag102.xml><?xml version="1.0" encoding="utf-8"?>
<p:tagLst xmlns:p="http://schemas.openxmlformats.org/presentationml/2006/main">
  <p:tag name="AS_UNIQUEID" val="1686"/>
</p:tagLst>
</file>

<file path=ppt/tags/tag103.xml><?xml version="1.0" encoding="utf-8"?>
<p:tagLst xmlns:p="http://schemas.openxmlformats.org/presentationml/2006/main">
  <p:tag name="AS_UNIQUEID" val="2028"/>
</p:tagLst>
</file>

<file path=ppt/tags/tag104.xml><?xml version="1.0" encoding="utf-8"?>
<p:tagLst xmlns:p="http://schemas.openxmlformats.org/presentationml/2006/main">
  <p:tag name="AS_UNIQUEID" val="2029"/>
</p:tagLst>
</file>

<file path=ppt/tags/tag105.xml><?xml version="1.0" encoding="utf-8"?>
<p:tagLst xmlns:p="http://schemas.openxmlformats.org/presentationml/2006/main">
  <p:tag name="AS_UNIQUEID" val="1689"/>
</p:tagLst>
</file>

<file path=ppt/tags/tag106.xml><?xml version="1.0" encoding="utf-8"?>
<p:tagLst xmlns:p="http://schemas.openxmlformats.org/presentationml/2006/main">
  <p:tag name="AS_UNIQUEID" val="1690"/>
</p:tagLst>
</file>

<file path=ppt/tags/tag107.xml><?xml version="1.0" encoding="utf-8"?>
<p:tagLst xmlns:p="http://schemas.openxmlformats.org/presentationml/2006/main">
  <p:tag name="AS_UNIQUEID" val="1691"/>
</p:tagLst>
</file>

<file path=ppt/tags/tag108.xml><?xml version="1.0" encoding="utf-8"?>
<p:tagLst xmlns:p="http://schemas.openxmlformats.org/presentationml/2006/main">
  <p:tag name="AS_UNIQUEID" val="1692"/>
</p:tagLst>
</file>

<file path=ppt/tags/tag109.xml><?xml version="1.0" encoding="utf-8"?>
<p:tagLst xmlns:p="http://schemas.openxmlformats.org/presentationml/2006/main">
  <p:tag name="AS_UNIQUEID" val="1694"/>
</p:tagLst>
</file>

<file path=ppt/tags/tag11.xml><?xml version="1.0" encoding="utf-8"?>
<p:tagLst xmlns:p="http://schemas.openxmlformats.org/presentationml/2006/main">
  <p:tag name="AS_UNIQUEID" val="1947"/>
</p:tagLst>
</file>

<file path=ppt/tags/tag110.xml><?xml version="1.0" encoding="utf-8"?>
<p:tagLst xmlns:p="http://schemas.openxmlformats.org/presentationml/2006/main">
  <p:tag name="AS_UNIQUEID" val="2030"/>
</p:tagLst>
</file>

<file path=ppt/tags/tag111.xml><?xml version="1.0" encoding="utf-8"?>
<p:tagLst xmlns:p="http://schemas.openxmlformats.org/presentationml/2006/main">
  <p:tag name="AS_UNIQUEID" val="2031"/>
</p:tagLst>
</file>

<file path=ppt/tags/tag112.xml><?xml version="1.0" encoding="utf-8"?>
<p:tagLst xmlns:p="http://schemas.openxmlformats.org/presentationml/2006/main">
  <p:tag name="AS_UNIQUEID" val="2032"/>
</p:tagLst>
</file>

<file path=ppt/tags/tag113.xml><?xml version="1.0" encoding="utf-8"?>
<p:tagLst xmlns:p="http://schemas.openxmlformats.org/presentationml/2006/main">
  <p:tag name="AS_UNIQUEID" val="2033"/>
</p:tagLst>
</file>

<file path=ppt/tags/tag114.xml><?xml version="1.0" encoding="utf-8"?>
<p:tagLst xmlns:p="http://schemas.openxmlformats.org/presentationml/2006/main">
  <p:tag name="AS_UNIQUEID" val="2034"/>
</p:tagLst>
</file>

<file path=ppt/tags/tag115.xml><?xml version="1.0" encoding="utf-8"?>
<p:tagLst xmlns:p="http://schemas.openxmlformats.org/presentationml/2006/main">
  <p:tag name="AS_UNIQUEID" val="2035"/>
</p:tagLst>
</file>

<file path=ppt/tags/tag116.xml><?xml version="1.0" encoding="utf-8"?>
<p:tagLst xmlns:p="http://schemas.openxmlformats.org/presentationml/2006/main">
  <p:tag name="AS_UNIQUEID" val="2036"/>
</p:tagLst>
</file>

<file path=ppt/tags/tag117.xml><?xml version="1.0" encoding="utf-8"?>
<p:tagLst xmlns:p="http://schemas.openxmlformats.org/presentationml/2006/main">
  <p:tag name="AS_UNIQUEID" val="2037"/>
</p:tagLst>
</file>

<file path=ppt/tags/tag118.xml><?xml version="1.0" encoding="utf-8"?>
<p:tagLst xmlns:p="http://schemas.openxmlformats.org/presentationml/2006/main">
  <p:tag name="AS_UNIQUEID" val="2038"/>
</p:tagLst>
</file>

<file path=ppt/tags/tag119.xml><?xml version="1.0" encoding="utf-8"?>
<p:tagLst xmlns:p="http://schemas.openxmlformats.org/presentationml/2006/main">
  <p:tag name="AS_UNIQUEID" val="2039"/>
</p:tagLst>
</file>

<file path=ppt/tags/tag12.xml><?xml version="1.0" encoding="utf-8"?>
<p:tagLst xmlns:p="http://schemas.openxmlformats.org/presentationml/2006/main">
  <p:tag name="AS_UNIQUEID" val="1948"/>
</p:tagLst>
</file>

<file path=ppt/tags/tag120.xml><?xml version="1.0" encoding="utf-8"?>
<p:tagLst xmlns:p="http://schemas.openxmlformats.org/presentationml/2006/main">
  <p:tag name="AS_UNIQUEID" val="2040"/>
</p:tagLst>
</file>

<file path=ppt/tags/tag121.xml><?xml version="1.0" encoding="utf-8"?>
<p:tagLst xmlns:p="http://schemas.openxmlformats.org/presentationml/2006/main">
  <p:tag name="AS_UNIQUEID" val="2041"/>
</p:tagLst>
</file>

<file path=ppt/tags/tag122.xml><?xml version="1.0" encoding="utf-8"?>
<p:tagLst xmlns:p="http://schemas.openxmlformats.org/presentationml/2006/main">
  <p:tag name="AS_UNIQUEID" val="2042"/>
</p:tagLst>
</file>

<file path=ppt/tags/tag123.xml><?xml version="1.0" encoding="utf-8"?>
<p:tagLst xmlns:p="http://schemas.openxmlformats.org/presentationml/2006/main">
  <p:tag name="AS_UNIQUEID" val="2043"/>
</p:tagLst>
</file>

<file path=ppt/tags/tag124.xml><?xml version="1.0" encoding="utf-8"?>
<p:tagLst xmlns:p="http://schemas.openxmlformats.org/presentationml/2006/main">
  <p:tag name="AS_UNIQUEID" val="2044"/>
</p:tagLst>
</file>

<file path=ppt/tags/tag125.xml><?xml version="1.0" encoding="utf-8"?>
<p:tagLst xmlns:p="http://schemas.openxmlformats.org/presentationml/2006/main">
  <p:tag name="AS_UNIQUEID" val="2045"/>
</p:tagLst>
</file>

<file path=ppt/tags/tag126.xml><?xml version="1.0" encoding="utf-8"?>
<p:tagLst xmlns:p="http://schemas.openxmlformats.org/presentationml/2006/main">
  <p:tag name="AS_UNIQUEID" val="2046"/>
</p:tagLst>
</file>

<file path=ppt/tags/tag127.xml><?xml version="1.0" encoding="utf-8"?>
<p:tagLst xmlns:p="http://schemas.openxmlformats.org/presentationml/2006/main">
  <p:tag name="AS_UNIQUEID" val="2047"/>
</p:tagLst>
</file>

<file path=ppt/tags/tag128.xml><?xml version="1.0" encoding="utf-8"?>
<p:tagLst xmlns:p="http://schemas.openxmlformats.org/presentationml/2006/main">
  <p:tag name="AS_UNIQUEID" val="2048"/>
</p:tagLst>
</file>

<file path=ppt/tags/tag129.xml><?xml version="1.0" encoding="utf-8"?>
<p:tagLst xmlns:p="http://schemas.openxmlformats.org/presentationml/2006/main">
  <p:tag name="AS_UNIQUEID" val="2049"/>
</p:tagLst>
</file>

<file path=ppt/tags/tag13.xml><?xml version="1.0" encoding="utf-8"?>
<p:tagLst xmlns:p="http://schemas.openxmlformats.org/presentationml/2006/main">
  <p:tag name="AS_UNIQUEID" val="1949"/>
</p:tagLst>
</file>

<file path=ppt/tags/tag130.xml><?xml version="1.0" encoding="utf-8"?>
<p:tagLst xmlns:p="http://schemas.openxmlformats.org/presentationml/2006/main">
  <p:tag name="AS_UNIQUEID" val="2050"/>
</p:tagLst>
</file>

<file path=ppt/tags/tag131.xml><?xml version="1.0" encoding="utf-8"?>
<p:tagLst xmlns:p="http://schemas.openxmlformats.org/presentationml/2006/main">
  <p:tag name="AS_UNIQUEID" val="2051"/>
</p:tagLst>
</file>

<file path=ppt/tags/tag132.xml><?xml version="1.0" encoding="utf-8"?>
<p:tagLst xmlns:p="http://schemas.openxmlformats.org/presentationml/2006/main">
  <p:tag name="AS_UNIQUEID" val="2052"/>
</p:tagLst>
</file>

<file path=ppt/tags/tag133.xml><?xml version="1.0" encoding="utf-8"?>
<p:tagLst xmlns:p="http://schemas.openxmlformats.org/presentationml/2006/main">
  <p:tag name="AS_UNIQUEID" val="2053"/>
</p:tagLst>
</file>

<file path=ppt/tags/tag134.xml><?xml version="1.0" encoding="utf-8"?>
<p:tagLst xmlns:p="http://schemas.openxmlformats.org/presentationml/2006/main">
  <p:tag name="AS_UNIQUEID" val="2054"/>
</p:tagLst>
</file>

<file path=ppt/tags/tag135.xml><?xml version="1.0" encoding="utf-8"?>
<p:tagLst xmlns:p="http://schemas.openxmlformats.org/presentationml/2006/main">
  <p:tag name="AS_UNIQUEID" val="2055"/>
</p:tagLst>
</file>

<file path=ppt/tags/tag136.xml><?xml version="1.0" encoding="utf-8"?>
<p:tagLst xmlns:p="http://schemas.openxmlformats.org/presentationml/2006/main">
  <p:tag name="AS_UNIQUEID" val="2056"/>
</p:tagLst>
</file>

<file path=ppt/tags/tag137.xml><?xml version="1.0" encoding="utf-8"?>
<p:tagLst xmlns:p="http://schemas.openxmlformats.org/presentationml/2006/main">
  <p:tag name="AS_UNIQUEID" val="2057"/>
</p:tagLst>
</file>

<file path=ppt/tags/tag138.xml><?xml version="1.0" encoding="utf-8"?>
<p:tagLst xmlns:p="http://schemas.openxmlformats.org/presentationml/2006/main">
  <p:tag name="AS_UNIQUEID" val="2058"/>
</p:tagLst>
</file>

<file path=ppt/tags/tag139.xml><?xml version="1.0" encoding="utf-8"?>
<p:tagLst xmlns:p="http://schemas.openxmlformats.org/presentationml/2006/main">
  <p:tag name="AS_UNIQUEID" val="2059"/>
</p:tagLst>
</file>

<file path=ppt/tags/tag14.xml><?xml version="1.0" encoding="utf-8"?>
<p:tagLst xmlns:p="http://schemas.openxmlformats.org/presentationml/2006/main">
  <p:tag name="AS_UNIQUEID" val="1950"/>
</p:tagLst>
</file>

<file path=ppt/tags/tag140.xml><?xml version="1.0" encoding="utf-8"?>
<p:tagLst xmlns:p="http://schemas.openxmlformats.org/presentationml/2006/main">
  <p:tag name="AS_UNIQUEID" val="2060"/>
</p:tagLst>
</file>

<file path=ppt/tags/tag141.xml><?xml version="1.0" encoding="utf-8"?>
<p:tagLst xmlns:p="http://schemas.openxmlformats.org/presentationml/2006/main">
  <p:tag name="AS_UNIQUEID" val="2061"/>
</p:tagLst>
</file>

<file path=ppt/tags/tag142.xml><?xml version="1.0" encoding="utf-8"?>
<p:tagLst xmlns:p="http://schemas.openxmlformats.org/presentationml/2006/main">
  <p:tag name="AS_UNIQUEID" val="2062"/>
</p:tagLst>
</file>

<file path=ppt/tags/tag143.xml><?xml version="1.0" encoding="utf-8"?>
<p:tagLst xmlns:p="http://schemas.openxmlformats.org/presentationml/2006/main">
  <p:tag name="AS_UNIQUEID" val="2063"/>
</p:tagLst>
</file>

<file path=ppt/tags/tag144.xml><?xml version="1.0" encoding="utf-8"?>
<p:tagLst xmlns:p="http://schemas.openxmlformats.org/presentationml/2006/main">
  <p:tag name="AS_UNIQUEID" val="2064"/>
</p:tagLst>
</file>

<file path=ppt/tags/tag145.xml><?xml version="1.0" encoding="utf-8"?>
<p:tagLst xmlns:p="http://schemas.openxmlformats.org/presentationml/2006/main">
  <p:tag name="AS_UNIQUEID" val="2065"/>
</p:tagLst>
</file>

<file path=ppt/tags/tag146.xml><?xml version="1.0" encoding="utf-8"?>
<p:tagLst xmlns:p="http://schemas.openxmlformats.org/presentationml/2006/main">
  <p:tag name="AS_UNIQUEID" val="2066"/>
</p:tagLst>
</file>

<file path=ppt/tags/tag147.xml><?xml version="1.0" encoding="utf-8"?>
<p:tagLst xmlns:p="http://schemas.openxmlformats.org/presentationml/2006/main">
  <p:tag name="AS_UNIQUEID" val="2067"/>
</p:tagLst>
</file>

<file path=ppt/tags/tag148.xml><?xml version="1.0" encoding="utf-8"?>
<p:tagLst xmlns:p="http://schemas.openxmlformats.org/presentationml/2006/main">
  <p:tag name="AS_UNIQUEID" val="2068"/>
</p:tagLst>
</file>

<file path=ppt/tags/tag149.xml><?xml version="1.0" encoding="utf-8"?>
<p:tagLst xmlns:p="http://schemas.openxmlformats.org/presentationml/2006/main">
  <p:tag name="AS_UNIQUEID" val="2069"/>
</p:tagLst>
</file>

<file path=ppt/tags/tag15.xml><?xml version="1.0" encoding="utf-8"?>
<p:tagLst xmlns:p="http://schemas.openxmlformats.org/presentationml/2006/main">
  <p:tag name="AS_UNIQUEID" val="1951"/>
</p:tagLst>
</file>

<file path=ppt/tags/tag150.xml><?xml version="1.0" encoding="utf-8"?>
<p:tagLst xmlns:p="http://schemas.openxmlformats.org/presentationml/2006/main">
  <p:tag name="AS_UNIQUEID" val="2070"/>
</p:tagLst>
</file>

<file path=ppt/tags/tag151.xml><?xml version="1.0" encoding="utf-8"?>
<p:tagLst xmlns:p="http://schemas.openxmlformats.org/presentationml/2006/main">
  <p:tag name="AS_UNIQUEID" val="2071"/>
</p:tagLst>
</file>

<file path=ppt/tags/tag152.xml><?xml version="1.0" encoding="utf-8"?>
<p:tagLst xmlns:p="http://schemas.openxmlformats.org/presentationml/2006/main">
  <p:tag name="AS_UNIQUEID" val="2072"/>
</p:tagLst>
</file>

<file path=ppt/tags/tag153.xml><?xml version="1.0" encoding="utf-8"?>
<p:tagLst xmlns:p="http://schemas.openxmlformats.org/presentationml/2006/main">
  <p:tag name="AS_UNIQUEID" val="2073"/>
</p:tagLst>
</file>

<file path=ppt/tags/tag154.xml><?xml version="1.0" encoding="utf-8"?>
<p:tagLst xmlns:p="http://schemas.openxmlformats.org/presentationml/2006/main">
  <p:tag name="AS_UNIQUEID" val="972"/>
</p:tagLst>
</file>

<file path=ppt/tags/tag155.xml><?xml version="1.0" encoding="utf-8"?>
<p:tagLst xmlns:p="http://schemas.openxmlformats.org/presentationml/2006/main">
  <p:tag name="AS_UNIQUEID" val="2074"/>
</p:tagLst>
</file>

<file path=ppt/tags/tag156.xml><?xml version="1.0" encoding="utf-8"?>
<p:tagLst xmlns:p="http://schemas.openxmlformats.org/presentationml/2006/main">
  <p:tag name="AS_UNIQUEID" val="2075"/>
</p:tagLst>
</file>

<file path=ppt/tags/tag157.xml><?xml version="1.0" encoding="utf-8"?>
<p:tagLst xmlns:p="http://schemas.openxmlformats.org/presentationml/2006/main">
  <p:tag name="AS_UNIQUEID" val="2076"/>
</p:tagLst>
</file>

<file path=ppt/tags/tag158.xml><?xml version="1.0" encoding="utf-8"?>
<p:tagLst xmlns:p="http://schemas.openxmlformats.org/presentationml/2006/main">
  <p:tag name="AS_UNIQUEID" val="2077"/>
</p:tagLst>
</file>

<file path=ppt/tags/tag159.xml><?xml version="1.0" encoding="utf-8"?>
<p:tagLst xmlns:p="http://schemas.openxmlformats.org/presentationml/2006/main">
  <p:tag name="AS_UNIQUEID" val="2078"/>
</p:tagLst>
</file>

<file path=ppt/tags/tag16.xml><?xml version="1.0" encoding="utf-8"?>
<p:tagLst xmlns:p="http://schemas.openxmlformats.org/presentationml/2006/main">
  <p:tag name="AS_UNIQUEID" val="1952"/>
</p:tagLst>
</file>

<file path=ppt/tags/tag160.xml><?xml version="1.0" encoding="utf-8"?>
<p:tagLst xmlns:p="http://schemas.openxmlformats.org/presentationml/2006/main">
  <p:tag name="AS_UNIQUEID" val="2079"/>
</p:tagLst>
</file>

<file path=ppt/tags/tag161.xml><?xml version="1.0" encoding="utf-8"?>
<p:tagLst xmlns:p="http://schemas.openxmlformats.org/presentationml/2006/main">
  <p:tag name="AS_UNIQUEID" val="2080"/>
</p:tagLst>
</file>

<file path=ppt/tags/tag162.xml><?xml version="1.0" encoding="utf-8"?>
<p:tagLst xmlns:p="http://schemas.openxmlformats.org/presentationml/2006/main">
  <p:tag name="AS_UNIQUEID" val="2081"/>
</p:tagLst>
</file>

<file path=ppt/tags/tag163.xml><?xml version="1.0" encoding="utf-8"?>
<p:tagLst xmlns:p="http://schemas.openxmlformats.org/presentationml/2006/main">
  <p:tag name="AS_UNIQUEID" val="2082"/>
</p:tagLst>
</file>

<file path=ppt/tags/tag164.xml><?xml version="1.0" encoding="utf-8"?>
<p:tagLst xmlns:p="http://schemas.openxmlformats.org/presentationml/2006/main">
  <p:tag name="AS_UNIQUEID" val="2083"/>
</p:tagLst>
</file>

<file path=ppt/tags/tag165.xml><?xml version="1.0" encoding="utf-8"?>
<p:tagLst xmlns:p="http://schemas.openxmlformats.org/presentationml/2006/main">
  <p:tag name="AS_UNIQUEID" val="2084"/>
</p:tagLst>
</file>

<file path=ppt/tags/tag166.xml><?xml version="1.0" encoding="utf-8"?>
<p:tagLst xmlns:p="http://schemas.openxmlformats.org/presentationml/2006/main">
  <p:tag name="AS_UNIQUEID" val="2085"/>
</p:tagLst>
</file>

<file path=ppt/tags/tag167.xml><?xml version="1.0" encoding="utf-8"?>
<p:tagLst xmlns:p="http://schemas.openxmlformats.org/presentationml/2006/main">
  <p:tag name="AS_UNIQUEID" val="2086"/>
</p:tagLst>
</file>

<file path=ppt/tags/tag168.xml><?xml version="1.0" encoding="utf-8"?>
<p:tagLst xmlns:p="http://schemas.openxmlformats.org/presentationml/2006/main">
  <p:tag name="AS_UNIQUEID" val="2087"/>
</p:tagLst>
</file>

<file path=ppt/tags/tag169.xml><?xml version="1.0" encoding="utf-8"?>
<p:tagLst xmlns:p="http://schemas.openxmlformats.org/presentationml/2006/main">
  <p:tag name="AS_UNIQUEID" val="2088"/>
</p:tagLst>
</file>

<file path=ppt/tags/tag17.xml><?xml version="1.0" encoding="utf-8"?>
<p:tagLst xmlns:p="http://schemas.openxmlformats.org/presentationml/2006/main">
  <p:tag name="AS_UNIQUEID" val="1953"/>
</p:tagLst>
</file>

<file path=ppt/tags/tag170.xml><?xml version="1.0" encoding="utf-8"?>
<p:tagLst xmlns:p="http://schemas.openxmlformats.org/presentationml/2006/main">
  <p:tag name="AS_UNIQUEID" val="2089"/>
</p:tagLst>
</file>

<file path=ppt/tags/tag171.xml><?xml version="1.0" encoding="utf-8"?>
<p:tagLst xmlns:p="http://schemas.openxmlformats.org/presentationml/2006/main">
  <p:tag name="AS_UNIQUEID" val="2090"/>
</p:tagLst>
</file>

<file path=ppt/tags/tag172.xml><?xml version="1.0" encoding="utf-8"?>
<p:tagLst xmlns:p="http://schemas.openxmlformats.org/presentationml/2006/main">
  <p:tag name="AS_UNIQUEID" val="2091"/>
</p:tagLst>
</file>

<file path=ppt/tags/tag173.xml><?xml version="1.0" encoding="utf-8"?>
<p:tagLst xmlns:p="http://schemas.openxmlformats.org/presentationml/2006/main">
  <p:tag name="AS_UNIQUEID" val="2092"/>
</p:tagLst>
</file>

<file path=ppt/tags/tag174.xml><?xml version="1.0" encoding="utf-8"?>
<p:tagLst xmlns:p="http://schemas.openxmlformats.org/presentationml/2006/main">
  <p:tag name="AS_UNIQUEID" val="2093"/>
</p:tagLst>
</file>

<file path=ppt/tags/tag175.xml><?xml version="1.0" encoding="utf-8"?>
<p:tagLst xmlns:p="http://schemas.openxmlformats.org/presentationml/2006/main">
  <p:tag name="AS_UNIQUEID" val="2094"/>
</p:tagLst>
</file>

<file path=ppt/tags/tag176.xml><?xml version="1.0" encoding="utf-8"?>
<p:tagLst xmlns:p="http://schemas.openxmlformats.org/presentationml/2006/main">
  <p:tag name="AS_UNIQUEID" val="2095"/>
</p:tagLst>
</file>

<file path=ppt/tags/tag177.xml><?xml version="1.0" encoding="utf-8"?>
<p:tagLst xmlns:p="http://schemas.openxmlformats.org/presentationml/2006/main">
  <p:tag name="AS_UNIQUEID" val="2096"/>
</p:tagLst>
</file>

<file path=ppt/tags/tag178.xml><?xml version="1.0" encoding="utf-8"?>
<p:tagLst xmlns:p="http://schemas.openxmlformats.org/presentationml/2006/main">
  <p:tag name="AS_UNIQUEID" val="2097"/>
</p:tagLst>
</file>

<file path=ppt/tags/tag179.xml><?xml version="1.0" encoding="utf-8"?>
<p:tagLst xmlns:p="http://schemas.openxmlformats.org/presentationml/2006/main">
  <p:tag name="AS_UNIQUEID" val="2098"/>
</p:tagLst>
</file>

<file path=ppt/tags/tag18.xml><?xml version="1.0" encoding="utf-8"?>
<p:tagLst xmlns:p="http://schemas.openxmlformats.org/presentationml/2006/main">
  <p:tag name="AS_UNIQUEID" val="1954"/>
</p:tagLst>
</file>

<file path=ppt/tags/tag180.xml><?xml version="1.0" encoding="utf-8"?>
<p:tagLst xmlns:p="http://schemas.openxmlformats.org/presentationml/2006/main">
  <p:tag name="AS_UNIQUEID" val="2099"/>
</p:tagLst>
</file>

<file path=ppt/tags/tag181.xml><?xml version="1.0" encoding="utf-8"?>
<p:tagLst xmlns:p="http://schemas.openxmlformats.org/presentationml/2006/main">
  <p:tag name="AS_UNIQUEID" val="2100"/>
</p:tagLst>
</file>

<file path=ppt/tags/tag182.xml><?xml version="1.0" encoding="utf-8"?>
<p:tagLst xmlns:p="http://schemas.openxmlformats.org/presentationml/2006/main">
  <p:tag name="AS_UNIQUEID" val="2101"/>
</p:tagLst>
</file>

<file path=ppt/tags/tag183.xml><?xml version="1.0" encoding="utf-8"?>
<p:tagLst xmlns:p="http://schemas.openxmlformats.org/presentationml/2006/main">
  <p:tag name="AS_UNIQUEID" val="2102"/>
</p:tagLst>
</file>

<file path=ppt/tags/tag184.xml><?xml version="1.0" encoding="utf-8"?>
<p:tagLst xmlns:p="http://schemas.openxmlformats.org/presentationml/2006/main">
  <p:tag name="AS_UNIQUEID" val="2103"/>
</p:tagLst>
</file>

<file path=ppt/tags/tag185.xml><?xml version="1.0" encoding="utf-8"?>
<p:tagLst xmlns:p="http://schemas.openxmlformats.org/presentationml/2006/main">
  <p:tag name="AS_UNIQUEID" val="2104"/>
</p:tagLst>
</file>

<file path=ppt/tags/tag186.xml><?xml version="1.0" encoding="utf-8"?>
<p:tagLst xmlns:p="http://schemas.openxmlformats.org/presentationml/2006/main">
  <p:tag name="AS_UNIQUEID" val="2105"/>
</p:tagLst>
</file>

<file path=ppt/tags/tag187.xml><?xml version="1.0" encoding="utf-8"?>
<p:tagLst xmlns:p="http://schemas.openxmlformats.org/presentationml/2006/main">
  <p:tag name="AS_UNIQUEID" val="2106"/>
</p:tagLst>
</file>

<file path=ppt/tags/tag188.xml><?xml version="1.0" encoding="utf-8"?>
<p:tagLst xmlns:p="http://schemas.openxmlformats.org/presentationml/2006/main">
  <p:tag name="AS_UNIQUEID" val="2107"/>
</p:tagLst>
</file>

<file path=ppt/tags/tag189.xml><?xml version="1.0" encoding="utf-8"?>
<p:tagLst xmlns:p="http://schemas.openxmlformats.org/presentationml/2006/main">
  <p:tag name="AS_UNIQUEID" val="2108"/>
</p:tagLst>
</file>

<file path=ppt/tags/tag19.xml><?xml version="1.0" encoding="utf-8"?>
<p:tagLst xmlns:p="http://schemas.openxmlformats.org/presentationml/2006/main">
  <p:tag name="AS_UNIQUEID" val="1955"/>
</p:tagLst>
</file>

<file path=ppt/tags/tag190.xml><?xml version="1.0" encoding="utf-8"?>
<p:tagLst xmlns:p="http://schemas.openxmlformats.org/presentationml/2006/main">
  <p:tag name="AS_UNIQUEID" val="2109"/>
</p:tagLst>
</file>

<file path=ppt/tags/tag191.xml><?xml version="1.0" encoding="utf-8"?>
<p:tagLst xmlns:p="http://schemas.openxmlformats.org/presentationml/2006/main">
  <p:tag name="AS_UNIQUEID" val="2110"/>
</p:tagLst>
</file>

<file path=ppt/tags/tag192.xml><?xml version="1.0" encoding="utf-8"?>
<p:tagLst xmlns:p="http://schemas.openxmlformats.org/presentationml/2006/main">
  <p:tag name="AS_UNIQUEID" val="2111"/>
</p:tagLst>
</file>

<file path=ppt/tags/tag193.xml><?xml version="1.0" encoding="utf-8"?>
<p:tagLst xmlns:p="http://schemas.openxmlformats.org/presentationml/2006/main">
  <p:tag name="AS_UNIQUEID" val="2112"/>
</p:tagLst>
</file>

<file path=ppt/tags/tag194.xml><?xml version="1.0" encoding="utf-8"?>
<p:tagLst xmlns:p="http://schemas.openxmlformats.org/presentationml/2006/main">
  <p:tag name="AS_UNIQUEID" val="2113"/>
</p:tagLst>
</file>

<file path=ppt/tags/tag195.xml><?xml version="1.0" encoding="utf-8"?>
<p:tagLst xmlns:p="http://schemas.openxmlformats.org/presentationml/2006/main">
  <p:tag name="AS_UNIQUEID" val="2114"/>
</p:tagLst>
</file>

<file path=ppt/tags/tag196.xml><?xml version="1.0" encoding="utf-8"?>
<p:tagLst xmlns:p="http://schemas.openxmlformats.org/presentationml/2006/main">
  <p:tag name="AS_UNIQUEID" val="2115"/>
</p:tagLst>
</file>

<file path=ppt/tags/tag197.xml><?xml version="1.0" encoding="utf-8"?>
<p:tagLst xmlns:p="http://schemas.openxmlformats.org/presentationml/2006/main">
  <p:tag name="AS_UNIQUEID" val="2116"/>
</p:tagLst>
</file>

<file path=ppt/tags/tag198.xml><?xml version="1.0" encoding="utf-8"?>
<p:tagLst xmlns:p="http://schemas.openxmlformats.org/presentationml/2006/main">
  <p:tag name="AS_UNIQUEID" val="2117"/>
</p:tagLst>
</file>

<file path=ppt/tags/tag199.xml><?xml version="1.0" encoding="utf-8"?>
<p:tagLst xmlns:p="http://schemas.openxmlformats.org/presentationml/2006/main">
  <p:tag name="AS_UNIQUEID" val="2118"/>
</p:tagLst>
</file>

<file path=ppt/tags/tag2.xml><?xml version="1.0" encoding="utf-8"?>
<p:tagLst xmlns:p="http://schemas.openxmlformats.org/presentationml/2006/main">
  <p:tag name="AS_UNIQUEID" val="1938"/>
</p:tagLst>
</file>

<file path=ppt/tags/tag20.xml><?xml version="1.0" encoding="utf-8"?>
<p:tagLst xmlns:p="http://schemas.openxmlformats.org/presentationml/2006/main">
  <p:tag name="AS_UNIQUEID" val="1956"/>
</p:tagLst>
</file>

<file path=ppt/tags/tag200.xml><?xml version="1.0" encoding="utf-8"?>
<p:tagLst xmlns:p="http://schemas.openxmlformats.org/presentationml/2006/main">
  <p:tag name="AS_UNIQUEID" val="2119"/>
</p:tagLst>
</file>

<file path=ppt/tags/tag201.xml><?xml version="1.0" encoding="utf-8"?>
<p:tagLst xmlns:p="http://schemas.openxmlformats.org/presentationml/2006/main">
  <p:tag name="AS_UNIQUEID" val="2120"/>
</p:tagLst>
</file>

<file path=ppt/tags/tag202.xml><?xml version="1.0" encoding="utf-8"?>
<p:tagLst xmlns:p="http://schemas.openxmlformats.org/presentationml/2006/main">
  <p:tag name="AS_UNIQUEID" val="2121"/>
</p:tagLst>
</file>

<file path=ppt/tags/tag203.xml><?xml version="1.0" encoding="utf-8"?>
<p:tagLst xmlns:p="http://schemas.openxmlformats.org/presentationml/2006/main">
  <p:tag name="AS_UNIQUEID" val="2122"/>
</p:tagLst>
</file>

<file path=ppt/tags/tag204.xml><?xml version="1.0" encoding="utf-8"?>
<p:tagLst xmlns:p="http://schemas.openxmlformats.org/presentationml/2006/main">
  <p:tag name="AS_UNIQUEID" val="2123"/>
</p:tagLst>
</file>

<file path=ppt/tags/tag205.xml><?xml version="1.0" encoding="utf-8"?>
<p:tagLst xmlns:p="http://schemas.openxmlformats.org/presentationml/2006/main">
  <p:tag name="AS_UNIQUEID" val="2124"/>
</p:tagLst>
</file>

<file path=ppt/tags/tag206.xml><?xml version="1.0" encoding="utf-8"?>
<p:tagLst xmlns:p="http://schemas.openxmlformats.org/presentationml/2006/main">
  <p:tag name="AS_UNIQUEID" val="2125"/>
</p:tagLst>
</file>

<file path=ppt/tags/tag207.xml><?xml version="1.0" encoding="utf-8"?>
<p:tagLst xmlns:p="http://schemas.openxmlformats.org/presentationml/2006/main">
  <p:tag name="AS_UNIQUEID" val="2126"/>
</p:tagLst>
</file>

<file path=ppt/tags/tag208.xml><?xml version="1.0" encoding="utf-8"?>
<p:tagLst xmlns:p="http://schemas.openxmlformats.org/presentationml/2006/main">
  <p:tag name="AS_UNIQUEID" val="2127"/>
</p:tagLst>
</file>

<file path=ppt/tags/tag209.xml><?xml version="1.0" encoding="utf-8"?>
<p:tagLst xmlns:p="http://schemas.openxmlformats.org/presentationml/2006/main">
  <p:tag name="AS_UNIQUEID" val="2128"/>
</p:tagLst>
</file>

<file path=ppt/tags/tag21.xml><?xml version="1.0" encoding="utf-8"?>
<p:tagLst xmlns:p="http://schemas.openxmlformats.org/presentationml/2006/main">
  <p:tag name="AS_UNIQUEID" val="1957"/>
</p:tagLst>
</file>

<file path=ppt/tags/tag210.xml><?xml version="1.0" encoding="utf-8"?>
<p:tagLst xmlns:p="http://schemas.openxmlformats.org/presentationml/2006/main">
  <p:tag name="AS_UNIQUEID" val="2129"/>
</p:tagLst>
</file>

<file path=ppt/tags/tag211.xml><?xml version="1.0" encoding="utf-8"?>
<p:tagLst xmlns:p="http://schemas.openxmlformats.org/presentationml/2006/main">
  <p:tag name="AS_UNIQUEID" val="2130"/>
</p:tagLst>
</file>

<file path=ppt/tags/tag212.xml><?xml version="1.0" encoding="utf-8"?>
<p:tagLst xmlns:p="http://schemas.openxmlformats.org/presentationml/2006/main">
  <p:tag name="AS_UNIQUEID" val="2131"/>
</p:tagLst>
</file>

<file path=ppt/tags/tag213.xml><?xml version="1.0" encoding="utf-8"?>
<p:tagLst xmlns:p="http://schemas.openxmlformats.org/presentationml/2006/main">
  <p:tag name="AS_UNIQUEID" val="2132"/>
</p:tagLst>
</file>

<file path=ppt/tags/tag214.xml><?xml version="1.0" encoding="utf-8"?>
<p:tagLst xmlns:p="http://schemas.openxmlformats.org/presentationml/2006/main">
  <p:tag name="AS_UNIQUEID" val="2133"/>
</p:tagLst>
</file>

<file path=ppt/tags/tag215.xml><?xml version="1.0" encoding="utf-8"?>
<p:tagLst xmlns:p="http://schemas.openxmlformats.org/presentationml/2006/main">
  <p:tag name="AS_UNIQUEID" val="2134"/>
</p:tagLst>
</file>

<file path=ppt/tags/tag216.xml><?xml version="1.0" encoding="utf-8"?>
<p:tagLst xmlns:p="http://schemas.openxmlformats.org/presentationml/2006/main">
  <p:tag name="AS_UNIQUEID" val="2135"/>
</p:tagLst>
</file>

<file path=ppt/tags/tag217.xml><?xml version="1.0" encoding="utf-8"?>
<p:tagLst xmlns:p="http://schemas.openxmlformats.org/presentationml/2006/main">
  <p:tag name="AS_UNIQUEID" val="2136"/>
</p:tagLst>
</file>

<file path=ppt/tags/tag218.xml><?xml version="1.0" encoding="utf-8"?>
<p:tagLst xmlns:p="http://schemas.openxmlformats.org/presentationml/2006/main">
  <p:tag name="AS_UNIQUEID" val="2137"/>
</p:tagLst>
</file>

<file path=ppt/tags/tag219.xml><?xml version="1.0" encoding="utf-8"?>
<p:tagLst xmlns:p="http://schemas.openxmlformats.org/presentationml/2006/main">
  <p:tag name="AS_UNIQUEID" val="2138"/>
</p:tagLst>
</file>

<file path=ppt/tags/tag22.xml><?xml version="1.0" encoding="utf-8"?>
<p:tagLst xmlns:p="http://schemas.openxmlformats.org/presentationml/2006/main">
  <p:tag name="AS_UNIQUEID" val="1958"/>
</p:tagLst>
</file>

<file path=ppt/tags/tag220.xml><?xml version="1.0" encoding="utf-8"?>
<p:tagLst xmlns:p="http://schemas.openxmlformats.org/presentationml/2006/main">
  <p:tag name="AS_UNIQUEID" val="2139"/>
</p:tagLst>
</file>

<file path=ppt/tags/tag221.xml><?xml version="1.0" encoding="utf-8"?>
<p:tagLst xmlns:p="http://schemas.openxmlformats.org/presentationml/2006/main">
  <p:tag name="AS_UNIQUEID" val="2140"/>
</p:tagLst>
</file>

<file path=ppt/tags/tag222.xml><?xml version="1.0" encoding="utf-8"?>
<p:tagLst xmlns:p="http://schemas.openxmlformats.org/presentationml/2006/main">
  <p:tag name="AS_UNIQUEID" val="2141"/>
</p:tagLst>
</file>

<file path=ppt/tags/tag223.xml><?xml version="1.0" encoding="utf-8"?>
<p:tagLst xmlns:p="http://schemas.openxmlformats.org/presentationml/2006/main">
  <p:tag name="AS_UNIQUEID" val="2142"/>
</p:tagLst>
</file>

<file path=ppt/tags/tag224.xml><?xml version="1.0" encoding="utf-8"?>
<p:tagLst xmlns:p="http://schemas.openxmlformats.org/presentationml/2006/main">
  <p:tag name="AS_UNIQUEID" val="2143"/>
</p:tagLst>
</file>

<file path=ppt/tags/tag225.xml><?xml version="1.0" encoding="utf-8"?>
<p:tagLst xmlns:p="http://schemas.openxmlformats.org/presentationml/2006/main">
  <p:tag name="AS_UNIQUEID" val="2144"/>
</p:tagLst>
</file>

<file path=ppt/tags/tag226.xml><?xml version="1.0" encoding="utf-8"?>
<p:tagLst xmlns:p="http://schemas.openxmlformats.org/presentationml/2006/main">
  <p:tag name="AS_UNIQUEID" val="2145"/>
</p:tagLst>
</file>

<file path=ppt/tags/tag227.xml><?xml version="1.0" encoding="utf-8"?>
<p:tagLst xmlns:p="http://schemas.openxmlformats.org/presentationml/2006/main">
  <p:tag name="AS_UNIQUEID" val="2146"/>
</p:tagLst>
</file>

<file path=ppt/tags/tag228.xml><?xml version="1.0" encoding="utf-8"?>
<p:tagLst xmlns:p="http://schemas.openxmlformats.org/presentationml/2006/main">
  <p:tag name="AS_UNIQUEID" val="2147"/>
</p:tagLst>
</file>

<file path=ppt/tags/tag229.xml><?xml version="1.0" encoding="utf-8"?>
<p:tagLst xmlns:p="http://schemas.openxmlformats.org/presentationml/2006/main">
  <p:tag name="AS_UNIQUEID" val="2148"/>
</p:tagLst>
</file>

<file path=ppt/tags/tag23.xml><?xml version="1.0" encoding="utf-8"?>
<p:tagLst xmlns:p="http://schemas.openxmlformats.org/presentationml/2006/main">
  <p:tag name="AS_UNIQUEID" val="1959"/>
</p:tagLst>
</file>

<file path=ppt/tags/tag230.xml><?xml version="1.0" encoding="utf-8"?>
<p:tagLst xmlns:p="http://schemas.openxmlformats.org/presentationml/2006/main">
  <p:tag name="AS_UNIQUEID" val="2149"/>
</p:tagLst>
</file>

<file path=ppt/tags/tag231.xml><?xml version="1.0" encoding="utf-8"?>
<p:tagLst xmlns:p="http://schemas.openxmlformats.org/presentationml/2006/main">
  <p:tag name="AS_UNIQUEID" val="2150"/>
</p:tagLst>
</file>

<file path=ppt/tags/tag232.xml><?xml version="1.0" encoding="utf-8"?>
<p:tagLst xmlns:p="http://schemas.openxmlformats.org/presentationml/2006/main">
  <p:tag name="AS_UNIQUEID" val="2151"/>
</p:tagLst>
</file>

<file path=ppt/tags/tag233.xml><?xml version="1.0" encoding="utf-8"?>
<p:tagLst xmlns:p="http://schemas.openxmlformats.org/presentationml/2006/main">
  <p:tag name="AS_UNIQUEID" val="2152"/>
</p:tagLst>
</file>

<file path=ppt/tags/tag234.xml><?xml version="1.0" encoding="utf-8"?>
<p:tagLst xmlns:p="http://schemas.openxmlformats.org/presentationml/2006/main">
  <p:tag name="AS_UNIQUEID" val="2153"/>
</p:tagLst>
</file>

<file path=ppt/tags/tag235.xml><?xml version="1.0" encoding="utf-8"?>
<p:tagLst xmlns:p="http://schemas.openxmlformats.org/presentationml/2006/main">
  <p:tag name="AS_UNIQUEID" val="2154"/>
</p:tagLst>
</file>

<file path=ppt/tags/tag236.xml><?xml version="1.0" encoding="utf-8"?>
<p:tagLst xmlns:p="http://schemas.openxmlformats.org/presentationml/2006/main">
  <p:tag name="AS_UNIQUEID" val="2155"/>
</p:tagLst>
</file>

<file path=ppt/tags/tag237.xml><?xml version="1.0" encoding="utf-8"?>
<p:tagLst xmlns:p="http://schemas.openxmlformats.org/presentationml/2006/main">
  <p:tag name="AS_UNIQUEID" val="2156"/>
</p:tagLst>
</file>

<file path=ppt/tags/tag238.xml><?xml version="1.0" encoding="utf-8"?>
<p:tagLst xmlns:p="http://schemas.openxmlformats.org/presentationml/2006/main">
  <p:tag name="AS_UNIQUEID" val="2157"/>
</p:tagLst>
</file>

<file path=ppt/tags/tag239.xml><?xml version="1.0" encoding="utf-8"?>
<p:tagLst xmlns:p="http://schemas.openxmlformats.org/presentationml/2006/main">
  <p:tag name="AS_UNIQUEID" val="2158"/>
</p:tagLst>
</file>

<file path=ppt/tags/tag24.xml><?xml version="1.0" encoding="utf-8"?>
<p:tagLst xmlns:p="http://schemas.openxmlformats.org/presentationml/2006/main">
  <p:tag name="AS_UNIQUEID" val="1960"/>
</p:tagLst>
</file>

<file path=ppt/tags/tag240.xml><?xml version="1.0" encoding="utf-8"?>
<p:tagLst xmlns:p="http://schemas.openxmlformats.org/presentationml/2006/main">
  <p:tag name="AS_UNIQUEID" val="2159"/>
</p:tagLst>
</file>

<file path=ppt/tags/tag241.xml><?xml version="1.0" encoding="utf-8"?>
<p:tagLst xmlns:p="http://schemas.openxmlformats.org/presentationml/2006/main">
  <p:tag name="AS_UNIQUEID" val="2160"/>
</p:tagLst>
</file>

<file path=ppt/tags/tag242.xml><?xml version="1.0" encoding="utf-8"?>
<p:tagLst xmlns:p="http://schemas.openxmlformats.org/presentationml/2006/main">
  <p:tag name="AS_UNIQUEID" val="2161"/>
</p:tagLst>
</file>

<file path=ppt/tags/tag243.xml><?xml version="1.0" encoding="utf-8"?>
<p:tagLst xmlns:p="http://schemas.openxmlformats.org/presentationml/2006/main">
  <p:tag name="AS_UNIQUEID" val="2162"/>
</p:tagLst>
</file>

<file path=ppt/tags/tag244.xml><?xml version="1.0" encoding="utf-8"?>
<p:tagLst xmlns:p="http://schemas.openxmlformats.org/presentationml/2006/main">
  <p:tag name="AS_UNIQUEID" val="2163"/>
</p:tagLst>
</file>

<file path=ppt/tags/tag245.xml><?xml version="1.0" encoding="utf-8"?>
<p:tagLst xmlns:p="http://schemas.openxmlformats.org/presentationml/2006/main">
  <p:tag name="AS_UNIQUEID" val="2164"/>
</p:tagLst>
</file>

<file path=ppt/tags/tag246.xml><?xml version="1.0" encoding="utf-8"?>
<p:tagLst xmlns:p="http://schemas.openxmlformats.org/presentationml/2006/main">
  <p:tag name="AS_UNIQUEID" val="2165"/>
</p:tagLst>
</file>

<file path=ppt/tags/tag247.xml><?xml version="1.0" encoding="utf-8"?>
<p:tagLst xmlns:p="http://schemas.openxmlformats.org/presentationml/2006/main">
  <p:tag name="AS_UNIQUEID" val="2166"/>
</p:tagLst>
</file>

<file path=ppt/tags/tag248.xml><?xml version="1.0" encoding="utf-8"?>
<p:tagLst xmlns:p="http://schemas.openxmlformats.org/presentationml/2006/main">
  <p:tag name="AS_UNIQUEID" val="2167"/>
</p:tagLst>
</file>

<file path=ppt/tags/tag249.xml><?xml version="1.0" encoding="utf-8"?>
<p:tagLst xmlns:p="http://schemas.openxmlformats.org/presentationml/2006/main">
  <p:tag name="AS_UNIQUEID" val="2168"/>
</p:tagLst>
</file>

<file path=ppt/tags/tag25.xml><?xml version="1.0" encoding="utf-8"?>
<p:tagLst xmlns:p="http://schemas.openxmlformats.org/presentationml/2006/main">
  <p:tag name="AS_UNIQUEID" val="1961"/>
</p:tagLst>
</file>

<file path=ppt/tags/tag250.xml><?xml version="1.0" encoding="utf-8"?>
<p:tagLst xmlns:p="http://schemas.openxmlformats.org/presentationml/2006/main">
  <p:tag name="AS_UNIQUEID" val="2169"/>
</p:tagLst>
</file>

<file path=ppt/tags/tag251.xml><?xml version="1.0" encoding="utf-8"?>
<p:tagLst xmlns:p="http://schemas.openxmlformats.org/presentationml/2006/main">
  <p:tag name="AS_UNIQUEID" val="2170"/>
</p:tagLst>
</file>

<file path=ppt/tags/tag252.xml><?xml version="1.0" encoding="utf-8"?>
<p:tagLst xmlns:p="http://schemas.openxmlformats.org/presentationml/2006/main">
  <p:tag name="AS_UNIQUEID" val="2171"/>
</p:tagLst>
</file>

<file path=ppt/tags/tag253.xml><?xml version="1.0" encoding="utf-8"?>
<p:tagLst xmlns:p="http://schemas.openxmlformats.org/presentationml/2006/main">
  <p:tag name="AS_UNIQUEID" val="2172"/>
</p:tagLst>
</file>

<file path=ppt/tags/tag254.xml><?xml version="1.0" encoding="utf-8"?>
<p:tagLst xmlns:p="http://schemas.openxmlformats.org/presentationml/2006/main">
  <p:tag name="AS_UNIQUEID" val="2173"/>
</p:tagLst>
</file>

<file path=ppt/tags/tag255.xml><?xml version="1.0" encoding="utf-8"?>
<p:tagLst xmlns:p="http://schemas.openxmlformats.org/presentationml/2006/main">
  <p:tag name="AS_UNIQUEID" val="2174"/>
</p:tagLst>
</file>

<file path=ppt/tags/tag256.xml><?xml version="1.0" encoding="utf-8"?>
<p:tagLst xmlns:p="http://schemas.openxmlformats.org/presentationml/2006/main">
  <p:tag name="AS_UNIQUEID" val="2175"/>
</p:tagLst>
</file>

<file path=ppt/tags/tag257.xml><?xml version="1.0" encoding="utf-8"?>
<p:tagLst xmlns:p="http://schemas.openxmlformats.org/presentationml/2006/main">
  <p:tag name="AS_UNIQUEID" val="2176"/>
</p:tagLst>
</file>

<file path=ppt/tags/tag258.xml><?xml version="1.0" encoding="utf-8"?>
<p:tagLst xmlns:p="http://schemas.openxmlformats.org/presentationml/2006/main">
  <p:tag name="AS_UNIQUEID" val="2177"/>
</p:tagLst>
</file>

<file path=ppt/tags/tag259.xml><?xml version="1.0" encoding="utf-8"?>
<p:tagLst xmlns:p="http://schemas.openxmlformats.org/presentationml/2006/main">
  <p:tag name="AS_UNIQUEID" val="2178"/>
</p:tagLst>
</file>

<file path=ppt/tags/tag26.xml><?xml version="1.0" encoding="utf-8"?>
<p:tagLst xmlns:p="http://schemas.openxmlformats.org/presentationml/2006/main">
  <p:tag name="AS_UNIQUEID" val="1962"/>
</p:tagLst>
</file>

<file path=ppt/tags/tag260.xml><?xml version="1.0" encoding="utf-8"?>
<p:tagLst xmlns:p="http://schemas.openxmlformats.org/presentationml/2006/main">
  <p:tag name="AS_UNIQUEID" val="2179"/>
</p:tagLst>
</file>

<file path=ppt/tags/tag261.xml><?xml version="1.0" encoding="utf-8"?>
<p:tagLst xmlns:p="http://schemas.openxmlformats.org/presentationml/2006/main">
  <p:tag name="AS_UNIQUEID" val="2180"/>
</p:tagLst>
</file>

<file path=ppt/tags/tag262.xml><?xml version="1.0" encoding="utf-8"?>
<p:tagLst xmlns:p="http://schemas.openxmlformats.org/presentationml/2006/main">
  <p:tag name="AS_UNIQUEID" val="2181"/>
</p:tagLst>
</file>

<file path=ppt/tags/tag263.xml><?xml version="1.0" encoding="utf-8"?>
<p:tagLst xmlns:p="http://schemas.openxmlformats.org/presentationml/2006/main">
  <p:tag name="AS_UNIQUEID" val="2182"/>
</p:tagLst>
</file>

<file path=ppt/tags/tag264.xml><?xml version="1.0" encoding="utf-8"?>
<p:tagLst xmlns:p="http://schemas.openxmlformats.org/presentationml/2006/main">
  <p:tag name="AS_UNIQUEID" val="2183"/>
</p:tagLst>
</file>

<file path=ppt/tags/tag265.xml><?xml version="1.0" encoding="utf-8"?>
<p:tagLst xmlns:p="http://schemas.openxmlformats.org/presentationml/2006/main">
  <p:tag name="AS_UNIQUEID" val="2184"/>
</p:tagLst>
</file>

<file path=ppt/tags/tag266.xml><?xml version="1.0" encoding="utf-8"?>
<p:tagLst xmlns:p="http://schemas.openxmlformats.org/presentationml/2006/main">
  <p:tag name="AS_UNIQUEID" val="2185"/>
</p:tagLst>
</file>

<file path=ppt/tags/tag267.xml><?xml version="1.0" encoding="utf-8"?>
<p:tagLst xmlns:p="http://schemas.openxmlformats.org/presentationml/2006/main">
  <p:tag name="AS_UNIQUEID" val="2186"/>
</p:tagLst>
</file>

<file path=ppt/tags/tag268.xml><?xml version="1.0" encoding="utf-8"?>
<p:tagLst xmlns:p="http://schemas.openxmlformats.org/presentationml/2006/main">
  <p:tag name="AS_UNIQUEID" val="2187"/>
</p:tagLst>
</file>

<file path=ppt/tags/tag269.xml><?xml version="1.0" encoding="utf-8"?>
<p:tagLst xmlns:p="http://schemas.openxmlformats.org/presentationml/2006/main">
  <p:tag name="AS_UNIQUEID" val="2188"/>
</p:tagLst>
</file>

<file path=ppt/tags/tag27.xml><?xml version="1.0" encoding="utf-8"?>
<p:tagLst xmlns:p="http://schemas.openxmlformats.org/presentationml/2006/main">
  <p:tag name="AS_UNIQUEID" val="1963"/>
</p:tagLst>
</file>

<file path=ppt/tags/tag270.xml><?xml version="1.0" encoding="utf-8"?>
<p:tagLst xmlns:p="http://schemas.openxmlformats.org/presentationml/2006/main">
  <p:tag name="AS_UNIQUEID" val="2189"/>
</p:tagLst>
</file>

<file path=ppt/tags/tag271.xml><?xml version="1.0" encoding="utf-8"?>
<p:tagLst xmlns:p="http://schemas.openxmlformats.org/presentationml/2006/main">
  <p:tag name="AS_UNIQUEID" val="2190"/>
</p:tagLst>
</file>

<file path=ppt/tags/tag272.xml><?xml version="1.0" encoding="utf-8"?>
<p:tagLst xmlns:p="http://schemas.openxmlformats.org/presentationml/2006/main">
  <p:tag name="AS_UNIQUEID" val="2191"/>
</p:tagLst>
</file>

<file path=ppt/tags/tag273.xml><?xml version="1.0" encoding="utf-8"?>
<p:tagLst xmlns:p="http://schemas.openxmlformats.org/presentationml/2006/main">
  <p:tag name="AS_UNIQUEID" val="2192"/>
</p:tagLst>
</file>

<file path=ppt/tags/tag274.xml><?xml version="1.0" encoding="utf-8"?>
<p:tagLst xmlns:p="http://schemas.openxmlformats.org/presentationml/2006/main">
  <p:tag name="AS_UNIQUEID" val="2193"/>
</p:tagLst>
</file>

<file path=ppt/tags/tag275.xml><?xml version="1.0" encoding="utf-8"?>
<p:tagLst xmlns:p="http://schemas.openxmlformats.org/presentationml/2006/main">
  <p:tag name="AS_UNIQUEID" val="2194"/>
</p:tagLst>
</file>

<file path=ppt/tags/tag276.xml><?xml version="1.0" encoding="utf-8"?>
<p:tagLst xmlns:p="http://schemas.openxmlformats.org/presentationml/2006/main">
  <p:tag name="AS_UNIQUEID" val="2195"/>
</p:tagLst>
</file>

<file path=ppt/tags/tag277.xml><?xml version="1.0" encoding="utf-8"?>
<p:tagLst xmlns:p="http://schemas.openxmlformats.org/presentationml/2006/main">
  <p:tag name="AS_UNIQUEID" val="2196"/>
</p:tagLst>
</file>

<file path=ppt/tags/tag278.xml><?xml version="1.0" encoding="utf-8"?>
<p:tagLst xmlns:p="http://schemas.openxmlformats.org/presentationml/2006/main">
  <p:tag name="AS_UNIQUEID" val="2197"/>
</p:tagLst>
</file>

<file path=ppt/tags/tag279.xml><?xml version="1.0" encoding="utf-8"?>
<p:tagLst xmlns:p="http://schemas.openxmlformats.org/presentationml/2006/main">
  <p:tag name="AS_UNIQUEID" val="2198"/>
</p:tagLst>
</file>

<file path=ppt/tags/tag28.xml><?xml version="1.0" encoding="utf-8"?>
<p:tagLst xmlns:p="http://schemas.openxmlformats.org/presentationml/2006/main">
  <p:tag name="AS_UNIQUEID" val="1964"/>
</p:tagLst>
</file>

<file path=ppt/tags/tag280.xml><?xml version="1.0" encoding="utf-8"?>
<p:tagLst xmlns:p="http://schemas.openxmlformats.org/presentationml/2006/main">
  <p:tag name="AS_UNIQUEID" val="2199"/>
</p:tagLst>
</file>

<file path=ppt/tags/tag281.xml><?xml version="1.0" encoding="utf-8"?>
<p:tagLst xmlns:p="http://schemas.openxmlformats.org/presentationml/2006/main">
  <p:tag name="AS_UNIQUEID" val="2200"/>
</p:tagLst>
</file>

<file path=ppt/tags/tag282.xml><?xml version="1.0" encoding="utf-8"?>
<p:tagLst xmlns:p="http://schemas.openxmlformats.org/presentationml/2006/main">
  <p:tag name="AS_UNIQUEID" val="2201"/>
</p:tagLst>
</file>

<file path=ppt/tags/tag283.xml><?xml version="1.0" encoding="utf-8"?>
<p:tagLst xmlns:p="http://schemas.openxmlformats.org/presentationml/2006/main">
  <p:tag name="AS_UNIQUEID" val="2202"/>
</p:tagLst>
</file>

<file path=ppt/tags/tag284.xml><?xml version="1.0" encoding="utf-8"?>
<p:tagLst xmlns:p="http://schemas.openxmlformats.org/presentationml/2006/main">
  <p:tag name="AS_UNIQUEID" val="2203"/>
</p:tagLst>
</file>

<file path=ppt/tags/tag285.xml><?xml version="1.0" encoding="utf-8"?>
<p:tagLst xmlns:p="http://schemas.openxmlformats.org/presentationml/2006/main">
  <p:tag name="AS_UNIQUEID" val="2204"/>
</p:tagLst>
</file>

<file path=ppt/tags/tag286.xml><?xml version="1.0" encoding="utf-8"?>
<p:tagLst xmlns:p="http://schemas.openxmlformats.org/presentationml/2006/main">
  <p:tag name="AS_UNIQUEID" val="2205"/>
</p:tagLst>
</file>

<file path=ppt/tags/tag287.xml><?xml version="1.0" encoding="utf-8"?>
<p:tagLst xmlns:p="http://schemas.openxmlformats.org/presentationml/2006/main">
  <p:tag name="AS_UNIQUEID" val="2206"/>
</p:tagLst>
</file>

<file path=ppt/tags/tag288.xml><?xml version="1.0" encoding="utf-8"?>
<p:tagLst xmlns:p="http://schemas.openxmlformats.org/presentationml/2006/main">
  <p:tag name="AS_UNIQUEID" val="2207"/>
</p:tagLst>
</file>

<file path=ppt/tags/tag289.xml><?xml version="1.0" encoding="utf-8"?>
<p:tagLst xmlns:p="http://schemas.openxmlformats.org/presentationml/2006/main">
  <p:tag name="AS_UNIQUEID" val="2208"/>
</p:tagLst>
</file>

<file path=ppt/tags/tag29.xml><?xml version="1.0" encoding="utf-8"?>
<p:tagLst xmlns:p="http://schemas.openxmlformats.org/presentationml/2006/main">
  <p:tag name="AS_UNIQUEID" val="1965"/>
</p:tagLst>
</file>

<file path=ppt/tags/tag290.xml><?xml version="1.0" encoding="utf-8"?>
<p:tagLst xmlns:p="http://schemas.openxmlformats.org/presentationml/2006/main">
  <p:tag name="AS_UNIQUEID" val="2209"/>
</p:tagLst>
</file>

<file path=ppt/tags/tag291.xml><?xml version="1.0" encoding="utf-8"?>
<p:tagLst xmlns:p="http://schemas.openxmlformats.org/presentationml/2006/main">
  <p:tag name="AS_UNIQUEID" val="2210"/>
</p:tagLst>
</file>

<file path=ppt/tags/tag292.xml><?xml version="1.0" encoding="utf-8"?>
<p:tagLst xmlns:p="http://schemas.openxmlformats.org/presentationml/2006/main">
  <p:tag name="AS_UNIQUEID" val="2211"/>
</p:tagLst>
</file>

<file path=ppt/tags/tag293.xml><?xml version="1.0" encoding="utf-8"?>
<p:tagLst xmlns:p="http://schemas.openxmlformats.org/presentationml/2006/main">
  <p:tag name="AS_UNIQUEID" val="2212"/>
</p:tagLst>
</file>

<file path=ppt/tags/tag294.xml><?xml version="1.0" encoding="utf-8"?>
<p:tagLst xmlns:p="http://schemas.openxmlformats.org/presentationml/2006/main">
  <p:tag name="AS_UNIQUEID" val="2213"/>
</p:tagLst>
</file>

<file path=ppt/tags/tag295.xml><?xml version="1.0" encoding="utf-8"?>
<p:tagLst xmlns:p="http://schemas.openxmlformats.org/presentationml/2006/main">
  <p:tag name="AS_UNIQUEID" val="2214"/>
</p:tagLst>
</file>

<file path=ppt/tags/tag296.xml><?xml version="1.0" encoding="utf-8"?>
<p:tagLst xmlns:p="http://schemas.openxmlformats.org/presentationml/2006/main">
  <p:tag name="AS_UNIQUEID" val="2215"/>
</p:tagLst>
</file>

<file path=ppt/tags/tag297.xml><?xml version="1.0" encoding="utf-8"?>
<p:tagLst xmlns:p="http://schemas.openxmlformats.org/presentationml/2006/main">
  <p:tag name="AS_UNIQUEID" val="2216"/>
</p:tagLst>
</file>

<file path=ppt/tags/tag298.xml><?xml version="1.0" encoding="utf-8"?>
<p:tagLst xmlns:p="http://schemas.openxmlformats.org/presentationml/2006/main">
  <p:tag name="AS_UNIQUEID" val="2217"/>
</p:tagLst>
</file>

<file path=ppt/tags/tag299.xml><?xml version="1.0" encoding="utf-8"?>
<p:tagLst xmlns:p="http://schemas.openxmlformats.org/presentationml/2006/main">
  <p:tag name="AS_UNIQUEID" val="2218"/>
</p:tagLst>
</file>

<file path=ppt/tags/tag3.xml><?xml version="1.0" encoding="utf-8"?>
<p:tagLst xmlns:p="http://schemas.openxmlformats.org/presentationml/2006/main">
  <p:tag name="AS_UNIQUEID" val="1939"/>
</p:tagLst>
</file>

<file path=ppt/tags/tag30.xml><?xml version="1.0" encoding="utf-8"?>
<p:tagLst xmlns:p="http://schemas.openxmlformats.org/presentationml/2006/main">
  <p:tag name="AS_UNIQUEID" val="1966"/>
</p:tagLst>
</file>

<file path=ppt/tags/tag300.xml><?xml version="1.0" encoding="utf-8"?>
<p:tagLst xmlns:p="http://schemas.openxmlformats.org/presentationml/2006/main">
  <p:tag name="AS_UNIQUEID" val="2219"/>
</p:tagLst>
</file>

<file path=ppt/tags/tag301.xml><?xml version="1.0" encoding="utf-8"?>
<p:tagLst xmlns:p="http://schemas.openxmlformats.org/presentationml/2006/main">
  <p:tag name="AS_UNIQUEID" val="2220"/>
</p:tagLst>
</file>

<file path=ppt/tags/tag302.xml><?xml version="1.0" encoding="utf-8"?>
<p:tagLst xmlns:p="http://schemas.openxmlformats.org/presentationml/2006/main">
  <p:tag name="AS_UNIQUEID" val="2221"/>
</p:tagLst>
</file>

<file path=ppt/tags/tag303.xml><?xml version="1.0" encoding="utf-8"?>
<p:tagLst xmlns:p="http://schemas.openxmlformats.org/presentationml/2006/main">
  <p:tag name="AS_UNIQUEID" val="2222"/>
</p:tagLst>
</file>

<file path=ppt/tags/tag304.xml><?xml version="1.0" encoding="utf-8"?>
<p:tagLst xmlns:p="http://schemas.openxmlformats.org/presentationml/2006/main">
  <p:tag name="AS_UNIQUEID" val="2223"/>
</p:tagLst>
</file>

<file path=ppt/tags/tag305.xml><?xml version="1.0" encoding="utf-8"?>
<p:tagLst xmlns:p="http://schemas.openxmlformats.org/presentationml/2006/main">
  <p:tag name="AS_UNIQUEID" val="2224"/>
</p:tagLst>
</file>

<file path=ppt/tags/tag306.xml><?xml version="1.0" encoding="utf-8"?>
<p:tagLst xmlns:p="http://schemas.openxmlformats.org/presentationml/2006/main">
  <p:tag name="AS_UNIQUEID" val="2225"/>
</p:tagLst>
</file>

<file path=ppt/tags/tag307.xml><?xml version="1.0" encoding="utf-8"?>
<p:tagLst xmlns:p="http://schemas.openxmlformats.org/presentationml/2006/main">
  <p:tag name="AS_UNIQUEID" val="2226"/>
</p:tagLst>
</file>

<file path=ppt/tags/tag308.xml><?xml version="1.0" encoding="utf-8"?>
<p:tagLst xmlns:p="http://schemas.openxmlformats.org/presentationml/2006/main">
  <p:tag name="AS_UNIQUEID" val="2227"/>
</p:tagLst>
</file>

<file path=ppt/tags/tag309.xml><?xml version="1.0" encoding="utf-8"?>
<p:tagLst xmlns:p="http://schemas.openxmlformats.org/presentationml/2006/main">
  <p:tag name="AS_UNIQUEID" val="2228"/>
</p:tagLst>
</file>

<file path=ppt/tags/tag31.xml><?xml version="1.0" encoding="utf-8"?>
<p:tagLst xmlns:p="http://schemas.openxmlformats.org/presentationml/2006/main">
  <p:tag name="AS_UNIQUEID" val="1967"/>
</p:tagLst>
</file>

<file path=ppt/tags/tag310.xml><?xml version="1.0" encoding="utf-8"?>
<p:tagLst xmlns:p="http://schemas.openxmlformats.org/presentationml/2006/main">
  <p:tag name="AS_UNIQUEID" val="2229"/>
</p:tagLst>
</file>

<file path=ppt/tags/tag311.xml><?xml version="1.0" encoding="utf-8"?>
<p:tagLst xmlns:p="http://schemas.openxmlformats.org/presentationml/2006/main">
  <p:tag name="AS_UNIQUEID" val="2230"/>
</p:tagLst>
</file>

<file path=ppt/tags/tag312.xml><?xml version="1.0" encoding="utf-8"?>
<p:tagLst xmlns:p="http://schemas.openxmlformats.org/presentationml/2006/main">
  <p:tag name="AS_UNIQUEID" val="2231"/>
</p:tagLst>
</file>

<file path=ppt/tags/tag313.xml><?xml version="1.0" encoding="utf-8"?>
<p:tagLst xmlns:p="http://schemas.openxmlformats.org/presentationml/2006/main">
  <p:tag name="AS_UNIQUEID" val="2232"/>
</p:tagLst>
</file>

<file path=ppt/tags/tag314.xml><?xml version="1.0" encoding="utf-8"?>
<p:tagLst xmlns:p="http://schemas.openxmlformats.org/presentationml/2006/main">
  <p:tag name="AS_UNIQUEID" val="2233"/>
</p:tagLst>
</file>

<file path=ppt/tags/tag315.xml><?xml version="1.0" encoding="utf-8"?>
<p:tagLst xmlns:p="http://schemas.openxmlformats.org/presentationml/2006/main">
  <p:tag name="AS_UNIQUEID" val="2234"/>
</p:tagLst>
</file>

<file path=ppt/tags/tag316.xml><?xml version="1.0" encoding="utf-8"?>
<p:tagLst xmlns:p="http://schemas.openxmlformats.org/presentationml/2006/main">
  <p:tag name="AS_UNIQUEID" val="2235"/>
</p:tagLst>
</file>

<file path=ppt/tags/tag317.xml><?xml version="1.0" encoding="utf-8"?>
<p:tagLst xmlns:p="http://schemas.openxmlformats.org/presentationml/2006/main">
  <p:tag name="AS_UNIQUEID" val="2236"/>
</p:tagLst>
</file>

<file path=ppt/tags/tag318.xml><?xml version="1.0" encoding="utf-8"?>
<p:tagLst xmlns:p="http://schemas.openxmlformats.org/presentationml/2006/main">
  <p:tag name="AS_UNIQUEID" val="2237"/>
</p:tagLst>
</file>

<file path=ppt/tags/tag319.xml><?xml version="1.0" encoding="utf-8"?>
<p:tagLst xmlns:p="http://schemas.openxmlformats.org/presentationml/2006/main">
  <p:tag name="AS_UNIQUEID" val="2238"/>
</p:tagLst>
</file>

<file path=ppt/tags/tag32.xml><?xml version="1.0" encoding="utf-8"?>
<p:tagLst xmlns:p="http://schemas.openxmlformats.org/presentationml/2006/main">
  <p:tag name="AS_UNIQUEID" val="1968"/>
</p:tagLst>
</file>

<file path=ppt/tags/tag320.xml><?xml version="1.0" encoding="utf-8"?>
<p:tagLst xmlns:p="http://schemas.openxmlformats.org/presentationml/2006/main">
  <p:tag name="AS_UNIQUEID" val="2239"/>
</p:tagLst>
</file>

<file path=ppt/tags/tag321.xml><?xml version="1.0" encoding="utf-8"?>
<p:tagLst xmlns:p="http://schemas.openxmlformats.org/presentationml/2006/main">
  <p:tag name="AS_UNIQUEID" val="2240"/>
</p:tagLst>
</file>

<file path=ppt/tags/tag322.xml><?xml version="1.0" encoding="utf-8"?>
<p:tagLst xmlns:p="http://schemas.openxmlformats.org/presentationml/2006/main">
  <p:tag name="AS_UNIQUEID" val="2241"/>
</p:tagLst>
</file>

<file path=ppt/tags/tag323.xml><?xml version="1.0" encoding="utf-8"?>
<p:tagLst xmlns:p="http://schemas.openxmlformats.org/presentationml/2006/main">
  <p:tag name="AS_UNIQUEID" val="2242"/>
</p:tagLst>
</file>

<file path=ppt/tags/tag324.xml><?xml version="1.0" encoding="utf-8"?>
<p:tagLst xmlns:p="http://schemas.openxmlformats.org/presentationml/2006/main">
  <p:tag name="AS_UNIQUEID" val="2243"/>
</p:tagLst>
</file>

<file path=ppt/tags/tag325.xml><?xml version="1.0" encoding="utf-8"?>
<p:tagLst xmlns:p="http://schemas.openxmlformats.org/presentationml/2006/main">
  <p:tag name="AS_UNIQUEID" val="2244"/>
</p:tagLst>
</file>

<file path=ppt/tags/tag326.xml><?xml version="1.0" encoding="utf-8"?>
<p:tagLst xmlns:p="http://schemas.openxmlformats.org/presentationml/2006/main">
  <p:tag name="AS_UNIQUEID" val="2245"/>
</p:tagLst>
</file>

<file path=ppt/tags/tag327.xml><?xml version="1.0" encoding="utf-8"?>
<p:tagLst xmlns:p="http://schemas.openxmlformats.org/presentationml/2006/main">
  <p:tag name="AS_UNIQUEID" val="2246"/>
</p:tagLst>
</file>

<file path=ppt/tags/tag328.xml><?xml version="1.0" encoding="utf-8"?>
<p:tagLst xmlns:p="http://schemas.openxmlformats.org/presentationml/2006/main">
  <p:tag name="AS_UNIQUEID" val="2247"/>
</p:tagLst>
</file>

<file path=ppt/tags/tag329.xml><?xml version="1.0" encoding="utf-8"?>
<p:tagLst xmlns:p="http://schemas.openxmlformats.org/presentationml/2006/main">
  <p:tag name="AS_UNIQUEID" val="2248"/>
</p:tagLst>
</file>

<file path=ppt/tags/tag33.xml><?xml version="1.0" encoding="utf-8"?>
<p:tagLst xmlns:p="http://schemas.openxmlformats.org/presentationml/2006/main">
  <p:tag name="AS_UNIQUEID" val="1969"/>
</p:tagLst>
</file>

<file path=ppt/tags/tag330.xml><?xml version="1.0" encoding="utf-8"?>
<p:tagLst xmlns:p="http://schemas.openxmlformats.org/presentationml/2006/main">
  <p:tag name="AS_UNIQUEID" val="2249"/>
</p:tagLst>
</file>

<file path=ppt/tags/tag331.xml><?xml version="1.0" encoding="utf-8"?>
<p:tagLst xmlns:p="http://schemas.openxmlformats.org/presentationml/2006/main">
  <p:tag name="AS_UNIQUEID" val="2250"/>
</p:tagLst>
</file>

<file path=ppt/tags/tag332.xml><?xml version="1.0" encoding="utf-8"?>
<p:tagLst xmlns:p="http://schemas.openxmlformats.org/presentationml/2006/main">
  <p:tag name="AS_UNIQUEID" val="2251"/>
</p:tagLst>
</file>

<file path=ppt/tags/tag333.xml><?xml version="1.0" encoding="utf-8"?>
<p:tagLst xmlns:p="http://schemas.openxmlformats.org/presentationml/2006/main">
  <p:tag name="AS_UNIQUEID" val="2252"/>
</p:tagLst>
</file>

<file path=ppt/tags/tag334.xml><?xml version="1.0" encoding="utf-8"?>
<p:tagLst xmlns:p="http://schemas.openxmlformats.org/presentationml/2006/main">
  <p:tag name="AS_UNIQUEID" val="2253"/>
</p:tagLst>
</file>

<file path=ppt/tags/tag335.xml><?xml version="1.0" encoding="utf-8"?>
<p:tagLst xmlns:p="http://schemas.openxmlformats.org/presentationml/2006/main">
  <p:tag name="AS_UNIQUEID" val="2254"/>
</p:tagLst>
</file>

<file path=ppt/tags/tag336.xml><?xml version="1.0" encoding="utf-8"?>
<p:tagLst xmlns:p="http://schemas.openxmlformats.org/presentationml/2006/main">
  <p:tag name="AS_UNIQUEID" val="2255"/>
</p:tagLst>
</file>

<file path=ppt/tags/tag337.xml><?xml version="1.0" encoding="utf-8"?>
<p:tagLst xmlns:p="http://schemas.openxmlformats.org/presentationml/2006/main">
  <p:tag name="AS_UNIQUEID" val="2256"/>
</p:tagLst>
</file>

<file path=ppt/tags/tag338.xml><?xml version="1.0" encoding="utf-8"?>
<p:tagLst xmlns:p="http://schemas.openxmlformats.org/presentationml/2006/main">
  <p:tag name="AS_UNIQUEID" val="2257"/>
</p:tagLst>
</file>

<file path=ppt/tags/tag339.xml><?xml version="1.0" encoding="utf-8"?>
<p:tagLst xmlns:p="http://schemas.openxmlformats.org/presentationml/2006/main">
  <p:tag name="AS_UNIQUEID" val="2258"/>
</p:tagLst>
</file>

<file path=ppt/tags/tag34.xml><?xml version="1.0" encoding="utf-8"?>
<p:tagLst xmlns:p="http://schemas.openxmlformats.org/presentationml/2006/main">
  <p:tag name="AS_UNIQUEID" val="1970"/>
</p:tagLst>
</file>

<file path=ppt/tags/tag340.xml><?xml version="1.0" encoding="utf-8"?>
<p:tagLst xmlns:p="http://schemas.openxmlformats.org/presentationml/2006/main">
  <p:tag name="AS_UNIQUEID" val="2259"/>
</p:tagLst>
</file>

<file path=ppt/tags/tag341.xml><?xml version="1.0" encoding="utf-8"?>
<p:tagLst xmlns:p="http://schemas.openxmlformats.org/presentationml/2006/main">
  <p:tag name="AS_UNIQUEID" val="2260"/>
</p:tagLst>
</file>

<file path=ppt/tags/tag342.xml><?xml version="1.0" encoding="utf-8"?>
<p:tagLst xmlns:p="http://schemas.openxmlformats.org/presentationml/2006/main">
  <p:tag name="AS_UNIQUEID" val="2261"/>
</p:tagLst>
</file>

<file path=ppt/tags/tag343.xml><?xml version="1.0" encoding="utf-8"?>
<p:tagLst xmlns:p="http://schemas.openxmlformats.org/presentationml/2006/main">
  <p:tag name="AS_UNIQUEID" val="2262"/>
</p:tagLst>
</file>

<file path=ppt/tags/tag344.xml><?xml version="1.0" encoding="utf-8"?>
<p:tagLst xmlns:p="http://schemas.openxmlformats.org/presentationml/2006/main">
  <p:tag name="AS_UNIQUEID" val="2263"/>
</p:tagLst>
</file>

<file path=ppt/tags/tag345.xml><?xml version="1.0" encoding="utf-8"?>
<p:tagLst xmlns:p="http://schemas.openxmlformats.org/presentationml/2006/main">
  <p:tag name="AS_UNIQUEID" val="2264"/>
</p:tagLst>
</file>

<file path=ppt/tags/tag346.xml><?xml version="1.0" encoding="utf-8"?>
<p:tagLst xmlns:p="http://schemas.openxmlformats.org/presentationml/2006/main">
  <p:tag name="AS_UNIQUEID" val="2265"/>
</p:tagLst>
</file>

<file path=ppt/tags/tag347.xml><?xml version="1.0" encoding="utf-8"?>
<p:tagLst xmlns:p="http://schemas.openxmlformats.org/presentationml/2006/main">
  <p:tag name="AS_UNIQUEID" val="2266"/>
</p:tagLst>
</file>

<file path=ppt/tags/tag348.xml><?xml version="1.0" encoding="utf-8"?>
<p:tagLst xmlns:p="http://schemas.openxmlformats.org/presentationml/2006/main">
  <p:tag name="AS_UNIQUEID" val="2267"/>
</p:tagLst>
</file>

<file path=ppt/tags/tag349.xml><?xml version="1.0" encoding="utf-8"?>
<p:tagLst xmlns:p="http://schemas.openxmlformats.org/presentationml/2006/main">
  <p:tag name="AS_UNIQUEID" val="2268"/>
</p:tagLst>
</file>

<file path=ppt/tags/tag35.xml><?xml version="1.0" encoding="utf-8"?>
<p:tagLst xmlns:p="http://schemas.openxmlformats.org/presentationml/2006/main">
  <p:tag name="AS_UNIQUEID" val="1971"/>
</p:tagLst>
</file>

<file path=ppt/tags/tag350.xml><?xml version="1.0" encoding="utf-8"?>
<p:tagLst xmlns:p="http://schemas.openxmlformats.org/presentationml/2006/main">
  <p:tag name="AS_UNIQUEID" val="2269"/>
</p:tagLst>
</file>

<file path=ppt/tags/tag351.xml><?xml version="1.0" encoding="utf-8"?>
<p:tagLst xmlns:p="http://schemas.openxmlformats.org/presentationml/2006/main">
  <p:tag name="AS_UNIQUEID" val="2270"/>
</p:tagLst>
</file>

<file path=ppt/tags/tag352.xml><?xml version="1.0" encoding="utf-8"?>
<p:tagLst xmlns:p="http://schemas.openxmlformats.org/presentationml/2006/main">
  <p:tag name="AS_UNIQUEID" val="2271"/>
</p:tagLst>
</file>

<file path=ppt/tags/tag353.xml><?xml version="1.0" encoding="utf-8"?>
<p:tagLst xmlns:p="http://schemas.openxmlformats.org/presentationml/2006/main">
  <p:tag name="AS_UNIQUEID" val="2272"/>
</p:tagLst>
</file>

<file path=ppt/tags/tag354.xml><?xml version="1.0" encoding="utf-8"?>
<p:tagLst xmlns:p="http://schemas.openxmlformats.org/presentationml/2006/main">
  <p:tag name="AS_UNIQUEID" val="2273"/>
</p:tagLst>
</file>

<file path=ppt/tags/tag355.xml><?xml version="1.0" encoding="utf-8"?>
<p:tagLst xmlns:p="http://schemas.openxmlformats.org/presentationml/2006/main">
  <p:tag name="AS_UNIQUEID" val="2274"/>
</p:tagLst>
</file>

<file path=ppt/tags/tag356.xml><?xml version="1.0" encoding="utf-8"?>
<p:tagLst xmlns:p="http://schemas.openxmlformats.org/presentationml/2006/main">
  <p:tag name="AS_UNIQUEID" val="2275"/>
</p:tagLst>
</file>

<file path=ppt/tags/tag357.xml><?xml version="1.0" encoding="utf-8"?>
<p:tagLst xmlns:p="http://schemas.openxmlformats.org/presentationml/2006/main">
  <p:tag name="AS_UNIQUEID" val="2276"/>
</p:tagLst>
</file>

<file path=ppt/tags/tag358.xml><?xml version="1.0" encoding="utf-8"?>
<p:tagLst xmlns:p="http://schemas.openxmlformats.org/presentationml/2006/main">
  <p:tag name="AS_UNIQUEID" val="2277"/>
</p:tagLst>
</file>

<file path=ppt/tags/tag359.xml><?xml version="1.0" encoding="utf-8"?>
<p:tagLst xmlns:p="http://schemas.openxmlformats.org/presentationml/2006/main">
  <p:tag name="AS_UNIQUEID" val="2278"/>
</p:tagLst>
</file>

<file path=ppt/tags/tag36.xml><?xml version="1.0" encoding="utf-8"?>
<p:tagLst xmlns:p="http://schemas.openxmlformats.org/presentationml/2006/main">
  <p:tag name="AS_UNIQUEID" val="1972"/>
</p:tagLst>
</file>

<file path=ppt/tags/tag360.xml><?xml version="1.0" encoding="utf-8"?>
<p:tagLst xmlns:p="http://schemas.openxmlformats.org/presentationml/2006/main">
  <p:tag name="AS_UNIQUEID" val="2279"/>
</p:tagLst>
</file>

<file path=ppt/tags/tag361.xml><?xml version="1.0" encoding="utf-8"?>
<p:tagLst xmlns:p="http://schemas.openxmlformats.org/presentationml/2006/main">
  <p:tag name="AS_UNIQUEID" val="2280"/>
</p:tagLst>
</file>

<file path=ppt/tags/tag362.xml><?xml version="1.0" encoding="utf-8"?>
<p:tagLst xmlns:p="http://schemas.openxmlformats.org/presentationml/2006/main">
  <p:tag name="AS_UNIQUEID" val="2281"/>
</p:tagLst>
</file>

<file path=ppt/tags/tag363.xml><?xml version="1.0" encoding="utf-8"?>
<p:tagLst xmlns:p="http://schemas.openxmlformats.org/presentationml/2006/main">
  <p:tag name="AS_UNIQUEID" val="2282"/>
</p:tagLst>
</file>

<file path=ppt/tags/tag364.xml><?xml version="1.0" encoding="utf-8"?>
<p:tagLst xmlns:p="http://schemas.openxmlformats.org/presentationml/2006/main">
  <p:tag name="AS_UNIQUEID" val="2283"/>
</p:tagLst>
</file>

<file path=ppt/tags/tag365.xml><?xml version="1.0" encoding="utf-8"?>
<p:tagLst xmlns:p="http://schemas.openxmlformats.org/presentationml/2006/main">
  <p:tag name="AS_UNIQUEID" val="2284"/>
</p:tagLst>
</file>

<file path=ppt/tags/tag366.xml><?xml version="1.0" encoding="utf-8"?>
<p:tagLst xmlns:p="http://schemas.openxmlformats.org/presentationml/2006/main">
  <p:tag name="AS_UNIQUEID" val="2285"/>
</p:tagLst>
</file>

<file path=ppt/tags/tag367.xml><?xml version="1.0" encoding="utf-8"?>
<p:tagLst xmlns:p="http://schemas.openxmlformats.org/presentationml/2006/main">
  <p:tag name="AS_UNIQUEID" val="2286"/>
</p:tagLst>
</file>

<file path=ppt/tags/tag368.xml><?xml version="1.0" encoding="utf-8"?>
<p:tagLst xmlns:p="http://schemas.openxmlformats.org/presentationml/2006/main">
  <p:tag name="AS_UNIQUEID" val="2287"/>
</p:tagLst>
</file>

<file path=ppt/tags/tag369.xml><?xml version="1.0" encoding="utf-8"?>
<p:tagLst xmlns:p="http://schemas.openxmlformats.org/presentationml/2006/main">
  <p:tag name="AS_UNIQUEID" val="2288"/>
</p:tagLst>
</file>

<file path=ppt/tags/tag37.xml><?xml version="1.0" encoding="utf-8"?>
<p:tagLst xmlns:p="http://schemas.openxmlformats.org/presentationml/2006/main">
  <p:tag name="AS_UNIQUEID" val="1973"/>
</p:tagLst>
</file>

<file path=ppt/tags/tag370.xml><?xml version="1.0" encoding="utf-8"?>
<p:tagLst xmlns:p="http://schemas.openxmlformats.org/presentationml/2006/main">
  <p:tag name="AS_UNIQUEID" val="2289"/>
</p:tagLst>
</file>

<file path=ppt/tags/tag371.xml><?xml version="1.0" encoding="utf-8"?>
<p:tagLst xmlns:p="http://schemas.openxmlformats.org/presentationml/2006/main">
  <p:tag name="AS_UNIQUEID" val="2290"/>
</p:tagLst>
</file>

<file path=ppt/tags/tag372.xml><?xml version="1.0" encoding="utf-8"?>
<p:tagLst xmlns:p="http://schemas.openxmlformats.org/presentationml/2006/main">
  <p:tag name="AS_UNIQUEID" val="2291"/>
</p:tagLst>
</file>

<file path=ppt/tags/tag373.xml><?xml version="1.0" encoding="utf-8"?>
<p:tagLst xmlns:p="http://schemas.openxmlformats.org/presentationml/2006/main">
  <p:tag name="AS_UNIQUEID" val="2292"/>
</p:tagLst>
</file>

<file path=ppt/tags/tag374.xml><?xml version="1.0" encoding="utf-8"?>
<p:tagLst xmlns:p="http://schemas.openxmlformats.org/presentationml/2006/main">
  <p:tag name="AS_UNIQUEID" val="2293"/>
</p:tagLst>
</file>

<file path=ppt/tags/tag375.xml><?xml version="1.0" encoding="utf-8"?>
<p:tagLst xmlns:p="http://schemas.openxmlformats.org/presentationml/2006/main">
  <p:tag name="AS_UNIQUEID" val="2294"/>
</p:tagLst>
</file>

<file path=ppt/tags/tag376.xml><?xml version="1.0" encoding="utf-8"?>
<p:tagLst xmlns:p="http://schemas.openxmlformats.org/presentationml/2006/main">
  <p:tag name="AS_UNIQUEID" val="2295"/>
</p:tagLst>
</file>

<file path=ppt/tags/tag377.xml><?xml version="1.0" encoding="utf-8"?>
<p:tagLst xmlns:p="http://schemas.openxmlformats.org/presentationml/2006/main">
  <p:tag name="AS_UNIQUEID" val="2296"/>
</p:tagLst>
</file>

<file path=ppt/tags/tag378.xml><?xml version="1.0" encoding="utf-8"?>
<p:tagLst xmlns:p="http://schemas.openxmlformats.org/presentationml/2006/main">
  <p:tag name="AS_UNIQUEID" val="2297"/>
</p:tagLst>
</file>

<file path=ppt/tags/tag379.xml><?xml version="1.0" encoding="utf-8"?>
<p:tagLst xmlns:p="http://schemas.openxmlformats.org/presentationml/2006/main">
  <p:tag name="AS_UNIQUEID" val="2298"/>
</p:tagLst>
</file>

<file path=ppt/tags/tag38.xml><?xml version="1.0" encoding="utf-8"?>
<p:tagLst xmlns:p="http://schemas.openxmlformats.org/presentationml/2006/main">
  <p:tag name="AS_UNIQUEID" val="1974"/>
</p:tagLst>
</file>

<file path=ppt/tags/tag380.xml><?xml version="1.0" encoding="utf-8"?>
<p:tagLst xmlns:p="http://schemas.openxmlformats.org/presentationml/2006/main">
  <p:tag name="AS_UNIQUEID" val="2299"/>
</p:tagLst>
</file>

<file path=ppt/tags/tag381.xml><?xml version="1.0" encoding="utf-8"?>
<p:tagLst xmlns:p="http://schemas.openxmlformats.org/presentationml/2006/main">
  <p:tag name="AS_UNIQUEID" val="2300"/>
</p:tagLst>
</file>

<file path=ppt/tags/tag382.xml><?xml version="1.0" encoding="utf-8"?>
<p:tagLst xmlns:p="http://schemas.openxmlformats.org/presentationml/2006/main">
  <p:tag name="AS_UNIQUEID" val="2301"/>
</p:tagLst>
</file>

<file path=ppt/tags/tag383.xml><?xml version="1.0" encoding="utf-8"?>
<p:tagLst xmlns:p="http://schemas.openxmlformats.org/presentationml/2006/main">
  <p:tag name="AS_UNIQUEID" val="2302"/>
</p:tagLst>
</file>

<file path=ppt/tags/tag384.xml><?xml version="1.0" encoding="utf-8"?>
<p:tagLst xmlns:p="http://schemas.openxmlformats.org/presentationml/2006/main">
  <p:tag name="AS_UNIQUEID" val="2303"/>
</p:tagLst>
</file>

<file path=ppt/tags/tag385.xml><?xml version="1.0" encoding="utf-8"?>
<p:tagLst xmlns:p="http://schemas.openxmlformats.org/presentationml/2006/main">
  <p:tag name="AS_UNIQUEID" val="2304"/>
</p:tagLst>
</file>

<file path=ppt/tags/tag386.xml><?xml version="1.0" encoding="utf-8"?>
<p:tagLst xmlns:p="http://schemas.openxmlformats.org/presentationml/2006/main">
  <p:tag name="AS_UNIQUEID" val="2305"/>
</p:tagLst>
</file>

<file path=ppt/tags/tag387.xml><?xml version="1.0" encoding="utf-8"?>
<p:tagLst xmlns:p="http://schemas.openxmlformats.org/presentationml/2006/main">
  <p:tag name="AS_UNIQUEID" val="2306"/>
</p:tagLst>
</file>

<file path=ppt/tags/tag388.xml><?xml version="1.0" encoding="utf-8"?>
<p:tagLst xmlns:p="http://schemas.openxmlformats.org/presentationml/2006/main">
  <p:tag name="AS_UNIQUEID" val="2307"/>
</p:tagLst>
</file>

<file path=ppt/tags/tag389.xml><?xml version="1.0" encoding="utf-8"?>
<p:tagLst xmlns:p="http://schemas.openxmlformats.org/presentationml/2006/main">
  <p:tag name="AS_UNIQUEID" val="2308"/>
</p:tagLst>
</file>

<file path=ppt/tags/tag39.xml><?xml version="1.0" encoding="utf-8"?>
<p:tagLst xmlns:p="http://schemas.openxmlformats.org/presentationml/2006/main">
  <p:tag name="AS_UNIQUEID" val="1975"/>
</p:tagLst>
</file>

<file path=ppt/tags/tag390.xml><?xml version="1.0" encoding="utf-8"?>
<p:tagLst xmlns:p="http://schemas.openxmlformats.org/presentationml/2006/main">
  <p:tag name="AS_UNIQUEID" val="2309"/>
</p:tagLst>
</file>

<file path=ppt/tags/tag391.xml><?xml version="1.0" encoding="utf-8"?>
<p:tagLst xmlns:p="http://schemas.openxmlformats.org/presentationml/2006/main">
  <p:tag name="AS_UNIQUEID" val="2310"/>
</p:tagLst>
</file>

<file path=ppt/tags/tag392.xml><?xml version="1.0" encoding="utf-8"?>
<p:tagLst xmlns:p="http://schemas.openxmlformats.org/presentationml/2006/main">
  <p:tag name="AS_UNIQUEID" val="2311"/>
</p:tagLst>
</file>

<file path=ppt/tags/tag393.xml><?xml version="1.0" encoding="utf-8"?>
<p:tagLst xmlns:p="http://schemas.openxmlformats.org/presentationml/2006/main">
  <p:tag name="AS_UNIQUEID" val="2312"/>
</p:tagLst>
</file>

<file path=ppt/tags/tag394.xml><?xml version="1.0" encoding="utf-8"?>
<p:tagLst xmlns:p="http://schemas.openxmlformats.org/presentationml/2006/main">
  <p:tag name="AS_UNIQUEID" val="2313"/>
</p:tagLst>
</file>

<file path=ppt/tags/tag395.xml><?xml version="1.0" encoding="utf-8"?>
<p:tagLst xmlns:p="http://schemas.openxmlformats.org/presentationml/2006/main">
  <p:tag name="AS_UNIQUEID" val="2314"/>
</p:tagLst>
</file>

<file path=ppt/tags/tag396.xml><?xml version="1.0" encoding="utf-8"?>
<p:tagLst xmlns:p="http://schemas.openxmlformats.org/presentationml/2006/main">
  <p:tag name="AS_UNIQUEID" val="2315"/>
</p:tagLst>
</file>

<file path=ppt/tags/tag397.xml><?xml version="1.0" encoding="utf-8"?>
<p:tagLst xmlns:p="http://schemas.openxmlformats.org/presentationml/2006/main">
  <p:tag name="AS_UNIQUEID" val="2316"/>
</p:tagLst>
</file>

<file path=ppt/tags/tag398.xml><?xml version="1.0" encoding="utf-8"?>
<p:tagLst xmlns:p="http://schemas.openxmlformats.org/presentationml/2006/main">
  <p:tag name="AS_UNIQUEID" val="2317"/>
</p:tagLst>
</file>

<file path=ppt/tags/tag399.xml><?xml version="1.0" encoding="utf-8"?>
<p:tagLst xmlns:p="http://schemas.openxmlformats.org/presentationml/2006/main">
  <p:tag name="AS_UNIQUEID" val="2318"/>
</p:tagLst>
</file>

<file path=ppt/tags/tag4.xml><?xml version="1.0" encoding="utf-8"?>
<p:tagLst xmlns:p="http://schemas.openxmlformats.org/presentationml/2006/main">
  <p:tag name="AS_UNIQUEID" val="1940"/>
</p:tagLst>
</file>

<file path=ppt/tags/tag40.xml><?xml version="1.0" encoding="utf-8"?>
<p:tagLst xmlns:p="http://schemas.openxmlformats.org/presentationml/2006/main">
  <p:tag name="AS_UNIQUEID" val="1976"/>
</p:tagLst>
</file>

<file path=ppt/tags/tag400.xml><?xml version="1.0" encoding="utf-8"?>
<p:tagLst xmlns:p="http://schemas.openxmlformats.org/presentationml/2006/main">
  <p:tag name="AS_UNIQUEID" val="2319"/>
</p:tagLst>
</file>

<file path=ppt/tags/tag401.xml><?xml version="1.0" encoding="utf-8"?>
<p:tagLst xmlns:p="http://schemas.openxmlformats.org/presentationml/2006/main">
  <p:tag name="AS_UNIQUEID" val="2320"/>
</p:tagLst>
</file>

<file path=ppt/tags/tag402.xml><?xml version="1.0" encoding="utf-8"?>
<p:tagLst xmlns:p="http://schemas.openxmlformats.org/presentationml/2006/main">
  <p:tag name="AS_UNIQUEID" val="2321"/>
</p:tagLst>
</file>

<file path=ppt/tags/tag403.xml><?xml version="1.0" encoding="utf-8"?>
<p:tagLst xmlns:p="http://schemas.openxmlformats.org/presentationml/2006/main">
  <p:tag name="AS_UNIQUEID" val="2322"/>
</p:tagLst>
</file>

<file path=ppt/tags/tag404.xml><?xml version="1.0" encoding="utf-8"?>
<p:tagLst xmlns:p="http://schemas.openxmlformats.org/presentationml/2006/main">
  <p:tag name="AS_UNIQUEID" val="2323"/>
</p:tagLst>
</file>

<file path=ppt/tags/tag405.xml><?xml version="1.0" encoding="utf-8"?>
<p:tagLst xmlns:p="http://schemas.openxmlformats.org/presentationml/2006/main">
  <p:tag name="AS_UNIQUEID" val="2324"/>
</p:tagLst>
</file>

<file path=ppt/tags/tag406.xml><?xml version="1.0" encoding="utf-8"?>
<p:tagLst xmlns:p="http://schemas.openxmlformats.org/presentationml/2006/main">
  <p:tag name="AS_UNIQUEID" val="2325"/>
</p:tagLst>
</file>

<file path=ppt/tags/tag407.xml><?xml version="1.0" encoding="utf-8"?>
<p:tagLst xmlns:p="http://schemas.openxmlformats.org/presentationml/2006/main">
  <p:tag name="AS_UNIQUEID" val="2326"/>
</p:tagLst>
</file>

<file path=ppt/tags/tag408.xml><?xml version="1.0" encoding="utf-8"?>
<p:tagLst xmlns:p="http://schemas.openxmlformats.org/presentationml/2006/main">
  <p:tag name="AS_UNIQUEID" val="2327"/>
</p:tagLst>
</file>

<file path=ppt/tags/tag409.xml><?xml version="1.0" encoding="utf-8"?>
<p:tagLst xmlns:p="http://schemas.openxmlformats.org/presentationml/2006/main">
  <p:tag name="AS_UNIQUEID" val="2328"/>
</p:tagLst>
</file>

<file path=ppt/tags/tag41.xml><?xml version="1.0" encoding="utf-8"?>
<p:tagLst xmlns:p="http://schemas.openxmlformats.org/presentationml/2006/main">
  <p:tag name="AS_UNIQUEID" val="1977"/>
</p:tagLst>
</file>

<file path=ppt/tags/tag410.xml><?xml version="1.0" encoding="utf-8"?>
<p:tagLst xmlns:p="http://schemas.openxmlformats.org/presentationml/2006/main">
  <p:tag name="AS_UNIQUEID" val="2329"/>
</p:tagLst>
</file>

<file path=ppt/tags/tag411.xml><?xml version="1.0" encoding="utf-8"?>
<p:tagLst xmlns:p="http://schemas.openxmlformats.org/presentationml/2006/main">
  <p:tag name="AS_UNIQUEID" val="2330"/>
</p:tagLst>
</file>

<file path=ppt/tags/tag412.xml><?xml version="1.0" encoding="utf-8"?>
<p:tagLst xmlns:p="http://schemas.openxmlformats.org/presentationml/2006/main">
  <p:tag name="AS_UNIQUEID" val="2331"/>
</p:tagLst>
</file>

<file path=ppt/tags/tag413.xml><?xml version="1.0" encoding="utf-8"?>
<p:tagLst xmlns:p="http://schemas.openxmlformats.org/presentationml/2006/main">
  <p:tag name="AS_UNIQUEID" val="2332"/>
</p:tagLst>
</file>

<file path=ppt/tags/tag414.xml><?xml version="1.0" encoding="utf-8"?>
<p:tagLst xmlns:p="http://schemas.openxmlformats.org/presentationml/2006/main">
  <p:tag name="AS_UNIQUEID" val="2333"/>
</p:tagLst>
</file>

<file path=ppt/tags/tag415.xml><?xml version="1.0" encoding="utf-8"?>
<p:tagLst xmlns:p="http://schemas.openxmlformats.org/presentationml/2006/main">
  <p:tag name="AS_UNIQUEID" val="2334"/>
</p:tagLst>
</file>

<file path=ppt/tags/tag416.xml><?xml version="1.0" encoding="utf-8"?>
<p:tagLst xmlns:p="http://schemas.openxmlformats.org/presentationml/2006/main">
  <p:tag name="AS_UNIQUEID" val="2335"/>
</p:tagLst>
</file>

<file path=ppt/tags/tag417.xml><?xml version="1.0" encoding="utf-8"?>
<p:tagLst xmlns:p="http://schemas.openxmlformats.org/presentationml/2006/main">
  <p:tag name="AS_UNIQUEID" val="2336"/>
</p:tagLst>
</file>

<file path=ppt/tags/tag418.xml><?xml version="1.0" encoding="utf-8"?>
<p:tagLst xmlns:p="http://schemas.openxmlformats.org/presentationml/2006/main">
  <p:tag name="AS_UNIQUEID" val="2337"/>
</p:tagLst>
</file>

<file path=ppt/tags/tag419.xml><?xml version="1.0" encoding="utf-8"?>
<p:tagLst xmlns:p="http://schemas.openxmlformats.org/presentationml/2006/main">
  <p:tag name="AS_UNIQUEID" val="2338"/>
</p:tagLst>
</file>

<file path=ppt/tags/tag42.xml><?xml version="1.0" encoding="utf-8"?>
<p:tagLst xmlns:p="http://schemas.openxmlformats.org/presentationml/2006/main">
  <p:tag name="AS_UNIQUEID" val="1978"/>
</p:tagLst>
</file>

<file path=ppt/tags/tag420.xml><?xml version="1.0" encoding="utf-8"?>
<p:tagLst xmlns:p="http://schemas.openxmlformats.org/presentationml/2006/main">
  <p:tag name="AS_UNIQUEID" val="2339"/>
</p:tagLst>
</file>

<file path=ppt/tags/tag421.xml><?xml version="1.0" encoding="utf-8"?>
<p:tagLst xmlns:p="http://schemas.openxmlformats.org/presentationml/2006/main">
  <p:tag name="AS_UNIQUEID" val="2340"/>
</p:tagLst>
</file>

<file path=ppt/tags/tag422.xml><?xml version="1.0" encoding="utf-8"?>
<p:tagLst xmlns:p="http://schemas.openxmlformats.org/presentationml/2006/main">
  <p:tag name="AS_UNIQUEID" val="2341"/>
</p:tagLst>
</file>

<file path=ppt/tags/tag423.xml><?xml version="1.0" encoding="utf-8"?>
<p:tagLst xmlns:p="http://schemas.openxmlformats.org/presentationml/2006/main">
  <p:tag name="AS_UNIQUEID" val="2342"/>
</p:tagLst>
</file>

<file path=ppt/tags/tag424.xml><?xml version="1.0" encoding="utf-8"?>
<p:tagLst xmlns:p="http://schemas.openxmlformats.org/presentationml/2006/main">
  <p:tag name="AS_UNIQUEID" val="1879"/>
</p:tagLst>
</file>

<file path=ppt/tags/tag425.xml><?xml version="1.0" encoding="utf-8"?>
<p:tagLst xmlns:p="http://schemas.openxmlformats.org/presentationml/2006/main">
  <p:tag name="AS_UNIQUEID" val="1880"/>
</p:tagLst>
</file>

<file path=ppt/tags/tag426.xml><?xml version="1.0" encoding="utf-8"?>
<p:tagLst xmlns:p="http://schemas.openxmlformats.org/presentationml/2006/main">
  <p:tag name="AS_UNIQUEID" val="1881"/>
</p:tagLst>
</file>

<file path=ppt/tags/tag427.xml><?xml version="1.0" encoding="utf-8"?>
<p:tagLst xmlns:p="http://schemas.openxmlformats.org/presentationml/2006/main">
  <p:tag name="AS_UNIQUEID" val="1882"/>
</p:tagLst>
</file>

<file path=ppt/tags/tag428.xml><?xml version="1.0" encoding="utf-8"?>
<p:tagLst xmlns:p="http://schemas.openxmlformats.org/presentationml/2006/main">
  <p:tag name="AS_UNIQUEID" val="1883"/>
</p:tagLst>
</file>

<file path=ppt/tags/tag429.xml><?xml version="1.0" encoding="utf-8"?>
<p:tagLst xmlns:p="http://schemas.openxmlformats.org/presentationml/2006/main">
  <p:tag name="AS_UNIQUEID" val="1884"/>
</p:tagLst>
</file>

<file path=ppt/tags/tag43.xml><?xml version="1.0" encoding="utf-8"?>
<p:tagLst xmlns:p="http://schemas.openxmlformats.org/presentationml/2006/main">
  <p:tag name="AS_UNIQUEID" val="1979"/>
</p:tagLst>
</file>

<file path=ppt/tags/tag430.xml><?xml version="1.0" encoding="utf-8"?>
<p:tagLst xmlns:p="http://schemas.openxmlformats.org/presentationml/2006/main">
  <p:tag name="AS_UNIQUEID" val="1885"/>
</p:tagLst>
</file>

<file path=ppt/tags/tag431.xml><?xml version="1.0" encoding="utf-8"?>
<p:tagLst xmlns:p="http://schemas.openxmlformats.org/presentationml/2006/main">
  <p:tag name="AS_UNIQUEID" val="1886"/>
</p:tagLst>
</file>

<file path=ppt/tags/tag432.xml><?xml version="1.0" encoding="utf-8"?>
<p:tagLst xmlns:p="http://schemas.openxmlformats.org/presentationml/2006/main">
  <p:tag name="AS_UNIQUEID" val="1887"/>
</p:tagLst>
</file>

<file path=ppt/tags/tag433.xml><?xml version="1.0" encoding="utf-8"?>
<p:tagLst xmlns:p="http://schemas.openxmlformats.org/presentationml/2006/main">
  <p:tag name="AS_UNIQUEID" val="1888"/>
</p:tagLst>
</file>

<file path=ppt/tags/tag434.xml><?xml version="1.0" encoding="utf-8"?>
<p:tagLst xmlns:p="http://schemas.openxmlformats.org/presentationml/2006/main">
  <p:tag name="AS_UNIQUEID" val="1889"/>
</p:tagLst>
</file>

<file path=ppt/tags/tag435.xml><?xml version="1.0" encoding="utf-8"?>
<p:tagLst xmlns:p="http://schemas.openxmlformats.org/presentationml/2006/main">
  <p:tag name="AS_UNIQUEID" val="1890"/>
</p:tagLst>
</file>

<file path=ppt/tags/tag436.xml><?xml version="1.0" encoding="utf-8"?>
<p:tagLst xmlns:p="http://schemas.openxmlformats.org/presentationml/2006/main">
  <p:tag name="AS_UNIQUEID" val="1891"/>
</p:tagLst>
</file>

<file path=ppt/tags/tag437.xml><?xml version="1.0" encoding="utf-8"?>
<p:tagLst xmlns:p="http://schemas.openxmlformats.org/presentationml/2006/main">
  <p:tag name="AS_UNIQUEID" val="1892"/>
</p:tagLst>
</file>

<file path=ppt/tags/tag438.xml><?xml version="1.0" encoding="utf-8"?>
<p:tagLst xmlns:p="http://schemas.openxmlformats.org/presentationml/2006/main">
  <p:tag name="AS_UNIQUEID" val="1893"/>
</p:tagLst>
</file>

<file path=ppt/tags/tag439.xml><?xml version="1.0" encoding="utf-8"?>
<p:tagLst xmlns:p="http://schemas.openxmlformats.org/presentationml/2006/main">
  <p:tag name="AS_UNIQUEID" val="1894"/>
</p:tagLst>
</file>

<file path=ppt/tags/tag44.xml><?xml version="1.0" encoding="utf-8"?>
<p:tagLst xmlns:p="http://schemas.openxmlformats.org/presentationml/2006/main">
  <p:tag name="AS_UNIQUEID" val="1980"/>
</p:tagLst>
</file>

<file path=ppt/tags/tag440.xml><?xml version="1.0" encoding="utf-8"?>
<p:tagLst xmlns:p="http://schemas.openxmlformats.org/presentationml/2006/main">
  <p:tag name="AS_UNIQUEID" val="1895"/>
</p:tagLst>
</file>

<file path=ppt/tags/tag441.xml><?xml version="1.0" encoding="utf-8"?>
<p:tagLst xmlns:p="http://schemas.openxmlformats.org/presentationml/2006/main">
  <p:tag name="AS_UNIQUEID" val="1896"/>
</p:tagLst>
</file>

<file path=ppt/tags/tag442.xml><?xml version="1.0" encoding="utf-8"?>
<p:tagLst xmlns:p="http://schemas.openxmlformats.org/presentationml/2006/main">
  <p:tag name="AS_UNIQUEID" val="1897"/>
</p:tagLst>
</file>

<file path=ppt/tags/tag443.xml><?xml version="1.0" encoding="utf-8"?>
<p:tagLst xmlns:p="http://schemas.openxmlformats.org/presentationml/2006/main">
  <p:tag name="AS_UNIQUEID" val="1898"/>
</p:tagLst>
</file>

<file path=ppt/tags/tag444.xml><?xml version="1.0" encoding="utf-8"?>
<p:tagLst xmlns:p="http://schemas.openxmlformats.org/presentationml/2006/main">
  <p:tag name="AS_UNIQUEID" val="1899"/>
</p:tagLst>
</file>

<file path=ppt/tags/tag445.xml><?xml version="1.0" encoding="utf-8"?>
<p:tagLst xmlns:p="http://schemas.openxmlformats.org/presentationml/2006/main">
  <p:tag name="AS_UNIQUEID" val="1900"/>
</p:tagLst>
</file>

<file path=ppt/tags/tag446.xml><?xml version="1.0" encoding="utf-8"?>
<p:tagLst xmlns:p="http://schemas.openxmlformats.org/presentationml/2006/main">
  <p:tag name="AS_UNIQUEID" val="1901"/>
</p:tagLst>
</file>

<file path=ppt/tags/tag447.xml><?xml version="1.0" encoding="utf-8"?>
<p:tagLst xmlns:p="http://schemas.openxmlformats.org/presentationml/2006/main">
  <p:tag name="AS_UNIQUEID" val="1902"/>
</p:tagLst>
</file>

<file path=ppt/tags/tag448.xml><?xml version="1.0" encoding="utf-8"?>
<p:tagLst xmlns:p="http://schemas.openxmlformats.org/presentationml/2006/main">
  <p:tag name="AS_UNIQUEID" val="1903"/>
</p:tagLst>
</file>

<file path=ppt/tags/tag449.xml><?xml version="1.0" encoding="utf-8"?>
<p:tagLst xmlns:p="http://schemas.openxmlformats.org/presentationml/2006/main">
  <p:tag name="AS_UNIQUEID" val="1904"/>
</p:tagLst>
</file>

<file path=ppt/tags/tag45.xml><?xml version="1.0" encoding="utf-8"?>
<p:tagLst xmlns:p="http://schemas.openxmlformats.org/presentationml/2006/main">
  <p:tag name="AS_UNIQUEID" val="1981"/>
</p:tagLst>
</file>

<file path=ppt/tags/tag450.xml><?xml version="1.0" encoding="utf-8"?>
<p:tagLst xmlns:p="http://schemas.openxmlformats.org/presentationml/2006/main">
  <p:tag name="AS_UNIQUEID" val="1905"/>
</p:tagLst>
</file>

<file path=ppt/tags/tag451.xml><?xml version="1.0" encoding="utf-8"?>
<p:tagLst xmlns:p="http://schemas.openxmlformats.org/presentationml/2006/main">
  <p:tag name="AS_UNIQUEID" val="2343"/>
</p:tagLst>
</file>

<file path=ppt/tags/tag452.xml><?xml version="1.0" encoding="utf-8"?>
<p:tagLst xmlns:p="http://schemas.openxmlformats.org/presentationml/2006/main">
  <p:tag name="AS_UNIQUEID" val="1907"/>
</p:tagLst>
</file>

<file path=ppt/tags/tag453.xml><?xml version="1.0" encoding="utf-8"?>
<p:tagLst xmlns:p="http://schemas.openxmlformats.org/presentationml/2006/main">
  <p:tag name="AS_UNIQUEID" val="1908"/>
</p:tagLst>
</file>

<file path=ppt/tags/tag454.xml><?xml version="1.0" encoding="utf-8"?>
<p:tagLst xmlns:p="http://schemas.openxmlformats.org/presentationml/2006/main">
  <p:tag name="AS_UNIQUEID" val="2344"/>
</p:tagLst>
</file>

<file path=ppt/tags/tag455.xml><?xml version="1.0" encoding="utf-8"?>
<p:tagLst xmlns:p="http://schemas.openxmlformats.org/presentationml/2006/main">
  <p:tag name="AS_UNIQUEID" val="1910"/>
</p:tagLst>
</file>

<file path=ppt/tags/tag456.xml><?xml version="1.0" encoding="utf-8"?>
<p:tagLst xmlns:p="http://schemas.openxmlformats.org/presentationml/2006/main">
  <p:tag name="AS_UNIQUEID" val="1911"/>
</p:tagLst>
</file>

<file path=ppt/tags/tag457.xml><?xml version="1.0" encoding="utf-8"?>
<p:tagLst xmlns:p="http://schemas.openxmlformats.org/presentationml/2006/main">
  <p:tag name="AS_UNIQUEID" val="2345"/>
</p:tagLst>
</file>

<file path=ppt/tags/tag458.xml><?xml version="1.0" encoding="utf-8"?>
<p:tagLst xmlns:p="http://schemas.openxmlformats.org/presentationml/2006/main">
  <p:tag name="AS_UNIQUEID" val="1913"/>
</p:tagLst>
</file>

<file path=ppt/tags/tag459.xml><?xml version="1.0" encoding="utf-8"?>
<p:tagLst xmlns:p="http://schemas.openxmlformats.org/presentationml/2006/main">
  <p:tag name="AS_UNIQUEID" val="1914"/>
</p:tagLst>
</file>

<file path=ppt/tags/tag46.xml><?xml version="1.0" encoding="utf-8"?>
<p:tagLst xmlns:p="http://schemas.openxmlformats.org/presentationml/2006/main">
  <p:tag name="AS_UNIQUEID" val="1982"/>
</p:tagLst>
</file>

<file path=ppt/tags/tag460.xml><?xml version="1.0" encoding="utf-8"?>
<p:tagLst xmlns:p="http://schemas.openxmlformats.org/presentationml/2006/main">
  <p:tag name="AS_UNIQUEID" val="1915"/>
</p:tagLst>
</file>

<file path=ppt/tags/tag461.xml><?xml version="1.0" encoding="utf-8"?>
<p:tagLst xmlns:p="http://schemas.openxmlformats.org/presentationml/2006/main">
  <p:tag name="AS_UNIQUEID" val="1916"/>
</p:tagLst>
</file>

<file path=ppt/tags/tag462.xml><?xml version="1.0" encoding="utf-8"?>
<p:tagLst xmlns:p="http://schemas.openxmlformats.org/presentationml/2006/main">
  <p:tag name="AS_UNIQUEID" val="1917"/>
</p:tagLst>
</file>

<file path=ppt/tags/tag463.xml><?xml version="1.0" encoding="utf-8"?>
<p:tagLst xmlns:p="http://schemas.openxmlformats.org/presentationml/2006/main">
  <p:tag name="AS_UNIQUEID" val="1918"/>
</p:tagLst>
</file>

<file path=ppt/tags/tag464.xml><?xml version="1.0" encoding="utf-8"?>
<p:tagLst xmlns:p="http://schemas.openxmlformats.org/presentationml/2006/main">
  <p:tag name="AS_UNIQUEID" val="1919"/>
</p:tagLst>
</file>

<file path=ppt/tags/tag465.xml><?xml version="1.0" encoding="utf-8"?>
<p:tagLst xmlns:p="http://schemas.openxmlformats.org/presentationml/2006/main">
  <p:tag name="AS_UNIQUEID" val="1920"/>
</p:tagLst>
</file>

<file path=ppt/tags/tag466.xml><?xml version="1.0" encoding="utf-8"?>
<p:tagLst xmlns:p="http://schemas.openxmlformats.org/presentationml/2006/main">
  <p:tag name="AS_UNIQUEID" val="1921"/>
</p:tagLst>
</file>

<file path=ppt/tags/tag467.xml><?xml version="1.0" encoding="utf-8"?>
<p:tagLst xmlns:p="http://schemas.openxmlformats.org/presentationml/2006/main">
  <p:tag name="AS_UNIQUEID" val="1922"/>
</p:tagLst>
</file>

<file path=ppt/tags/tag468.xml><?xml version="1.0" encoding="utf-8"?>
<p:tagLst xmlns:p="http://schemas.openxmlformats.org/presentationml/2006/main">
  <p:tag name="AS_UNIQUEID" val="1923"/>
</p:tagLst>
</file>

<file path=ppt/tags/tag469.xml><?xml version="1.0" encoding="utf-8"?>
<p:tagLst xmlns:p="http://schemas.openxmlformats.org/presentationml/2006/main">
  <p:tag name="AS_UNIQUEID" val="1924"/>
</p:tagLst>
</file>

<file path=ppt/tags/tag47.xml><?xml version="1.0" encoding="utf-8"?>
<p:tagLst xmlns:p="http://schemas.openxmlformats.org/presentationml/2006/main">
  <p:tag name="AS_UNIQUEID" val="1983"/>
</p:tagLst>
</file>

<file path=ppt/tags/tag470.xml><?xml version="1.0" encoding="utf-8"?>
<p:tagLst xmlns:p="http://schemas.openxmlformats.org/presentationml/2006/main">
  <p:tag name="AS_UNIQUEID" val="1925"/>
</p:tagLst>
</file>

<file path=ppt/tags/tag471.xml><?xml version="1.0" encoding="utf-8"?>
<p:tagLst xmlns:p="http://schemas.openxmlformats.org/presentationml/2006/main">
  <p:tag name="AS_UNIQUEID" val="1926"/>
</p:tagLst>
</file>

<file path=ppt/tags/tag472.xml><?xml version="1.0" encoding="utf-8"?>
<p:tagLst xmlns:p="http://schemas.openxmlformats.org/presentationml/2006/main">
  <p:tag name="AS_UNIQUEID" val="1927"/>
</p:tagLst>
</file>

<file path=ppt/tags/tag473.xml><?xml version="1.0" encoding="utf-8"?>
<p:tagLst xmlns:p="http://schemas.openxmlformats.org/presentationml/2006/main">
  <p:tag name="AS_UNIQUEID" val="1928"/>
</p:tagLst>
</file>

<file path=ppt/tags/tag474.xml><?xml version="1.0" encoding="utf-8"?>
<p:tagLst xmlns:p="http://schemas.openxmlformats.org/presentationml/2006/main">
  <p:tag name="AS_UNIQUEID" val="1929"/>
</p:tagLst>
</file>

<file path=ppt/tags/tag475.xml><?xml version="1.0" encoding="utf-8"?>
<p:tagLst xmlns:p="http://schemas.openxmlformats.org/presentationml/2006/main">
  <p:tag name="AS_UNIQUEID" val="1930"/>
</p:tagLst>
</file>

<file path=ppt/tags/tag476.xml><?xml version="1.0" encoding="utf-8"?>
<p:tagLst xmlns:p="http://schemas.openxmlformats.org/presentationml/2006/main">
  <p:tag name="AS_UNIQUEID" val="1931"/>
</p:tagLst>
</file>

<file path=ppt/tags/tag477.xml><?xml version="1.0" encoding="utf-8"?>
<p:tagLst xmlns:p="http://schemas.openxmlformats.org/presentationml/2006/main">
  <p:tag name="AS_UNIQUEID" val="1932"/>
</p:tagLst>
</file>

<file path=ppt/tags/tag478.xml><?xml version="1.0" encoding="utf-8"?>
<p:tagLst xmlns:p="http://schemas.openxmlformats.org/presentationml/2006/main">
  <p:tag name="AS_UNIQUEID" val="1933"/>
</p:tagLst>
</file>

<file path=ppt/tags/tag479.xml><?xml version="1.0" encoding="utf-8"?>
<p:tagLst xmlns:p="http://schemas.openxmlformats.org/presentationml/2006/main">
  <p:tag name="AS_UNIQUEID" val="1934"/>
</p:tagLst>
</file>

<file path=ppt/tags/tag48.xml><?xml version="1.0" encoding="utf-8"?>
<p:tagLst xmlns:p="http://schemas.openxmlformats.org/presentationml/2006/main">
  <p:tag name="AS_UNIQUEID" val="1984"/>
</p:tagLst>
</file>

<file path=ppt/tags/tag480.xml><?xml version="1.0" encoding="utf-8"?>
<p:tagLst xmlns:p="http://schemas.openxmlformats.org/presentationml/2006/main">
  <p:tag name="AS_UNIQUEID" val="1935"/>
</p:tagLst>
</file>

<file path=ppt/tags/tag481.xml><?xml version="1.0" encoding="utf-8"?>
<p:tagLst xmlns:p="http://schemas.openxmlformats.org/presentationml/2006/main">
  <p:tag name="AS_UNIQUEID" val="662"/>
</p:tagLst>
</file>

<file path=ppt/tags/tag482.xml><?xml version="1.0" encoding="utf-8"?>
<p:tagLst xmlns:p="http://schemas.openxmlformats.org/presentationml/2006/main">
  <p:tag name="AS_UNIQUEID" val="2346"/>
</p:tagLst>
</file>

<file path=ppt/tags/tag483.xml><?xml version="1.0" encoding="utf-8"?>
<p:tagLst xmlns:p="http://schemas.openxmlformats.org/presentationml/2006/main">
  <p:tag name="AS_UNIQUEID" val="2347"/>
</p:tagLst>
</file>

<file path=ppt/tags/tag484.xml><?xml version="1.0" encoding="utf-8"?>
<p:tagLst xmlns:p="http://schemas.openxmlformats.org/presentationml/2006/main">
  <p:tag name="AS_UNIQUEID" val="2348"/>
</p:tagLst>
</file>

<file path=ppt/tags/tag485.xml><?xml version="1.0" encoding="utf-8"?>
<p:tagLst xmlns:p="http://schemas.openxmlformats.org/presentationml/2006/main">
  <p:tag name="AS_UNIQUEID" val="666"/>
</p:tagLst>
</file>

<file path=ppt/tags/tag486.xml><?xml version="1.0" encoding="utf-8"?>
<p:tagLst xmlns:p="http://schemas.openxmlformats.org/presentationml/2006/main">
  <p:tag name="AS_UNIQUEID" val="2349"/>
</p:tagLst>
</file>

<file path=ppt/tags/tag487.xml><?xml version="1.0" encoding="utf-8"?>
<p:tagLst xmlns:p="http://schemas.openxmlformats.org/presentationml/2006/main">
  <p:tag name="AS_UNIQUEID" val="2350"/>
</p:tagLst>
</file>

<file path=ppt/tags/tag488.xml><?xml version="1.0" encoding="utf-8"?>
<p:tagLst xmlns:p="http://schemas.openxmlformats.org/presentationml/2006/main">
  <p:tag name="AS_UNIQUEID" val="2351"/>
</p:tagLst>
</file>

<file path=ppt/tags/tag489.xml><?xml version="1.0" encoding="utf-8"?>
<p:tagLst xmlns:p="http://schemas.openxmlformats.org/presentationml/2006/main">
  <p:tag name="AS_UNIQUEID" val="670"/>
</p:tagLst>
</file>

<file path=ppt/tags/tag49.xml><?xml version="1.0" encoding="utf-8"?>
<p:tagLst xmlns:p="http://schemas.openxmlformats.org/presentationml/2006/main">
  <p:tag name="AS_UNIQUEID" val="1985"/>
</p:tagLst>
</file>

<file path=ppt/tags/tag490.xml><?xml version="1.0" encoding="utf-8"?>
<p:tagLst xmlns:p="http://schemas.openxmlformats.org/presentationml/2006/main">
  <p:tag name="AS_UNIQUEID" val="433"/>
</p:tagLst>
</file>

<file path=ppt/tags/tag491.xml><?xml version="1.0" encoding="utf-8"?>
<p:tagLst xmlns:p="http://schemas.openxmlformats.org/presentationml/2006/main">
  <p:tag name="AS_UNIQUEID" val="671"/>
</p:tagLst>
</file>

<file path=ppt/tags/tag492.xml><?xml version="1.0" encoding="utf-8"?>
<p:tagLst xmlns:p="http://schemas.openxmlformats.org/presentationml/2006/main">
  <p:tag name="AS_UNIQUEID" val="2352"/>
</p:tagLst>
</file>

<file path=ppt/tags/tag493.xml><?xml version="1.0" encoding="utf-8"?>
<p:tagLst xmlns:p="http://schemas.openxmlformats.org/presentationml/2006/main">
  <p:tag name="AS_UNIQUEID" val="2353"/>
</p:tagLst>
</file>

<file path=ppt/tags/tag494.xml><?xml version="1.0" encoding="utf-8"?>
<p:tagLst xmlns:p="http://schemas.openxmlformats.org/presentationml/2006/main">
  <p:tag name="AS_UNIQUEID" val="675"/>
</p:tagLst>
</file>

<file path=ppt/tags/tag495.xml><?xml version="1.0" encoding="utf-8"?>
<p:tagLst xmlns:p="http://schemas.openxmlformats.org/presentationml/2006/main">
  <p:tag name="AS_UNIQUEID" val="676"/>
</p:tagLst>
</file>

<file path=ppt/tags/tag496.xml><?xml version="1.0" encoding="utf-8"?>
<p:tagLst xmlns:p="http://schemas.openxmlformats.org/presentationml/2006/main">
  <p:tag name="AS_UNIQUEID" val="2354"/>
</p:tagLst>
</file>

<file path=ppt/tags/tag497.xml><?xml version="1.0" encoding="utf-8"?>
<p:tagLst xmlns:p="http://schemas.openxmlformats.org/presentationml/2006/main">
  <p:tag name="AS_UNIQUEID" val="678"/>
</p:tagLst>
</file>

<file path=ppt/tags/tag498.xml><?xml version="1.0" encoding="utf-8"?>
<p:tagLst xmlns:p="http://schemas.openxmlformats.org/presentationml/2006/main">
  <p:tag name="AS_UNIQUEID" val="679"/>
</p:tagLst>
</file>

<file path=ppt/tags/tag499.xml><?xml version="1.0" encoding="utf-8"?>
<p:tagLst xmlns:p="http://schemas.openxmlformats.org/presentationml/2006/main">
  <p:tag name="AS_UNIQUEID" val="433"/>
</p:tagLst>
</file>

<file path=ppt/tags/tag5.xml><?xml version="1.0" encoding="utf-8"?>
<p:tagLst xmlns:p="http://schemas.openxmlformats.org/presentationml/2006/main">
  <p:tag name="AS_UNIQUEID" val="1941"/>
</p:tagLst>
</file>

<file path=ppt/tags/tag50.xml><?xml version="1.0" encoding="utf-8"?>
<p:tagLst xmlns:p="http://schemas.openxmlformats.org/presentationml/2006/main">
  <p:tag name="AS_UNIQUEID" val="1986"/>
</p:tagLst>
</file>

<file path=ppt/tags/tag500.xml><?xml version="1.0" encoding="utf-8"?>
<p:tagLst xmlns:p="http://schemas.openxmlformats.org/presentationml/2006/main">
  <p:tag name="AS_UNIQUEID" val="652"/>
</p:tagLst>
</file>

<file path=ppt/tags/tag501.xml><?xml version="1.0" encoding="utf-8"?>
<p:tagLst xmlns:p="http://schemas.openxmlformats.org/presentationml/2006/main">
  <p:tag name="AS_UNIQUEID" val="653"/>
</p:tagLst>
</file>

<file path=ppt/tags/tag502.xml><?xml version="1.0" encoding="utf-8"?>
<p:tagLst xmlns:p="http://schemas.openxmlformats.org/presentationml/2006/main">
  <p:tag name="AS_UNIQUEID" val="654"/>
</p:tagLst>
</file>

<file path=ppt/tags/tag503.xml><?xml version="1.0" encoding="utf-8"?>
<p:tagLst xmlns:p="http://schemas.openxmlformats.org/presentationml/2006/main">
  <p:tag name="AS_UNIQUEID" val="655"/>
</p:tagLst>
</file>

<file path=ppt/tags/tag504.xml><?xml version="1.0" encoding="utf-8"?>
<p:tagLst xmlns:p="http://schemas.openxmlformats.org/presentationml/2006/main">
  <p:tag name="AS_UNIQUEID" val="656"/>
</p:tagLst>
</file>

<file path=ppt/tags/tag505.xml><?xml version="1.0" encoding="utf-8"?>
<p:tagLst xmlns:p="http://schemas.openxmlformats.org/presentationml/2006/main">
  <p:tag name="AS_UNIQUEID" val="657"/>
</p:tagLst>
</file>

<file path=ppt/tags/tag506.xml><?xml version="1.0" encoding="utf-8"?>
<p:tagLst xmlns:p="http://schemas.openxmlformats.org/presentationml/2006/main">
  <p:tag name="AS_UNIQUEID" val="1936"/>
</p:tagLst>
</file>

<file path=ppt/tags/tag507.xml><?xml version="1.0" encoding="utf-8"?>
<p:tagLst xmlns:p="http://schemas.openxmlformats.org/presentationml/2006/main">
  <p:tag name="AS_UNIQUEID" val="2355"/>
</p:tagLst>
</file>

<file path=ppt/tags/tag508.xml><?xml version="1.0" encoding="utf-8"?>
<p:tagLst xmlns:p="http://schemas.openxmlformats.org/presentationml/2006/main">
  <p:tag name="AS_UNIQUEID" val="2356"/>
</p:tagLst>
</file>

<file path=ppt/tags/tag509.xml><?xml version="1.0" encoding="utf-8"?>
<p:tagLst xmlns:p="http://schemas.openxmlformats.org/presentationml/2006/main">
  <p:tag name="AS_UNIQUEID" val="2357"/>
</p:tagLst>
</file>

<file path=ppt/tags/tag51.xml><?xml version="1.0" encoding="utf-8"?>
<p:tagLst xmlns:p="http://schemas.openxmlformats.org/presentationml/2006/main">
  <p:tag name="AS_UNIQUEID" val="1987"/>
</p:tagLst>
</file>

<file path=ppt/tags/tag510.xml><?xml version="1.0" encoding="utf-8"?>
<p:tagLst xmlns:p="http://schemas.openxmlformats.org/presentationml/2006/main">
  <p:tag name="AS_UNIQUEID" val="2358"/>
</p:tagLst>
</file>

<file path=ppt/tags/tag511.xml><?xml version="1.0" encoding="utf-8"?>
<p:tagLst xmlns:p="http://schemas.openxmlformats.org/presentationml/2006/main">
  <p:tag name="AS_UNIQUEID" val="2359"/>
</p:tagLst>
</file>

<file path=ppt/tags/tag512.xml><?xml version="1.0" encoding="utf-8"?>
<p:tagLst xmlns:p="http://schemas.openxmlformats.org/presentationml/2006/main">
  <p:tag name="AS_UNIQUEID" val="2360"/>
</p:tagLst>
</file>

<file path=ppt/tags/tag513.xml><?xml version="1.0" encoding="utf-8"?>
<p:tagLst xmlns:p="http://schemas.openxmlformats.org/presentationml/2006/main">
  <p:tag name="AS_UNIQUEID" val="2361"/>
</p:tagLst>
</file>

<file path=ppt/tags/tag514.xml><?xml version="1.0" encoding="utf-8"?>
<p:tagLst xmlns:p="http://schemas.openxmlformats.org/presentationml/2006/main">
  <p:tag name="AS_UNIQUEID" val="2362"/>
</p:tagLst>
</file>

<file path=ppt/tags/tag515.xml><?xml version="1.0" encoding="utf-8"?>
<p:tagLst xmlns:p="http://schemas.openxmlformats.org/presentationml/2006/main">
  <p:tag name="AS_UNIQUEID" val="2363"/>
</p:tagLst>
</file>

<file path=ppt/tags/tag516.xml><?xml version="1.0" encoding="utf-8"?>
<p:tagLst xmlns:p="http://schemas.openxmlformats.org/presentationml/2006/main">
  <p:tag name="AS_UNIQUEID" val="2364"/>
</p:tagLst>
</file>

<file path=ppt/tags/tag517.xml><?xml version="1.0" encoding="utf-8"?>
<p:tagLst xmlns:p="http://schemas.openxmlformats.org/presentationml/2006/main">
  <p:tag name="AS_UNIQUEID" val="2365"/>
</p:tagLst>
</file>

<file path=ppt/tags/tag518.xml><?xml version="1.0" encoding="utf-8"?>
<p:tagLst xmlns:p="http://schemas.openxmlformats.org/presentationml/2006/main">
  <p:tag name="AS_UNIQUEID" val="2366"/>
</p:tagLst>
</file>

<file path=ppt/tags/tag519.xml><?xml version="1.0" encoding="utf-8"?>
<p:tagLst xmlns:p="http://schemas.openxmlformats.org/presentationml/2006/main">
  <p:tag name="AS_UNIQUEID" val="2367"/>
  <p:tag name="KSO_WM_UNIT_TABLE_BEAUTIFY" val="smartTable{7b45632d-451d-49e9-969a-af4981c8991a}"/>
  <p:tag name="TABLE_COLOR_RGB" val="0x000000*0xFFFFFF*0x212121*0xFFFFFF*0xFFC6B5*0xEDEDDC*0xEED0B4*0xF5B0A5*0xE8F4F4*0xF0F0DD"/>
  <p:tag name="TABLE_COLORIDX" val="4"/>
  <p:tag name="TABLE_EMPHASIZE_COLOR" val="16762549"/>
  <p:tag name="TABLE_ENDDRAG_ORIGIN_RECT" val="794*425"/>
  <p:tag name="TABLE_ENDDRAG_RECT" val="76*94*794*425"/>
  <p:tag name="TABLE_ONEKEY_SKIN_IDX" val="0"/>
  <p:tag name="TABLE_RECT" val="76.5*94.35*742.8*434.7"/>
  <p:tag name="TABLE_SKINIDX" val="2"/>
</p:tagLst>
</file>

<file path=ppt/tags/tag52.xml><?xml version="1.0" encoding="utf-8"?>
<p:tagLst xmlns:p="http://schemas.openxmlformats.org/presentationml/2006/main">
  <p:tag name="AS_UNIQUEID" val="1988"/>
</p:tagLst>
</file>

<file path=ppt/tags/tag520.xml><?xml version="1.0" encoding="utf-8"?>
<p:tagLst xmlns:p="http://schemas.openxmlformats.org/presentationml/2006/main">
  <p:tag name="AS_UNIQUEID" val="2368"/>
</p:tagLst>
</file>

<file path=ppt/tags/tag521.xml><?xml version="1.0" encoding="utf-8"?>
<p:tagLst xmlns:p="http://schemas.openxmlformats.org/presentationml/2006/main">
  <p:tag name="AS_UNIQUEID" val="2369"/>
</p:tagLst>
</file>

<file path=ppt/tags/tag522.xml><?xml version="1.0" encoding="utf-8"?>
<p:tagLst xmlns:p="http://schemas.openxmlformats.org/presentationml/2006/main">
  <p:tag name="AS_UNIQUEID" val="2370"/>
</p:tagLst>
</file>

<file path=ppt/tags/tag523.xml><?xml version="1.0" encoding="utf-8"?>
<p:tagLst xmlns:p="http://schemas.openxmlformats.org/presentationml/2006/main">
  <p:tag name="AS_UNIQUEID" val="2371"/>
</p:tagLst>
</file>

<file path=ppt/tags/tag524.xml><?xml version="1.0" encoding="utf-8"?>
<p:tagLst xmlns:p="http://schemas.openxmlformats.org/presentationml/2006/main">
  <p:tag name="AS_UNIQUEID" val="2372"/>
</p:tagLst>
</file>

<file path=ppt/tags/tag525.xml><?xml version="1.0" encoding="utf-8"?>
<p:tagLst xmlns:p="http://schemas.openxmlformats.org/presentationml/2006/main">
  <p:tag name="AS_UNIQUEID" val="2373"/>
</p:tagLst>
</file>

<file path=ppt/tags/tag526.xml><?xml version="1.0" encoding="utf-8"?>
<p:tagLst xmlns:p="http://schemas.openxmlformats.org/presentationml/2006/main">
  <p:tag name="AS_UNIQUEID" val="2374"/>
</p:tagLst>
</file>

<file path=ppt/tags/tag527.xml><?xml version="1.0" encoding="utf-8"?>
<p:tagLst xmlns:p="http://schemas.openxmlformats.org/presentationml/2006/main">
  <p:tag name="AS_UNIQUEID" val="2375"/>
</p:tagLst>
</file>

<file path=ppt/tags/tag528.xml><?xml version="1.0" encoding="utf-8"?>
<p:tagLst xmlns:p="http://schemas.openxmlformats.org/presentationml/2006/main">
  <p:tag name="AS_UNIQUEID" val="2376"/>
</p:tagLst>
</file>

<file path=ppt/tags/tag529.xml><?xml version="1.0" encoding="utf-8"?>
<p:tagLst xmlns:p="http://schemas.openxmlformats.org/presentationml/2006/main">
  <p:tag name="AS_UNIQUEID" val="2377"/>
</p:tagLst>
</file>

<file path=ppt/tags/tag53.xml><?xml version="1.0" encoding="utf-8"?>
<p:tagLst xmlns:p="http://schemas.openxmlformats.org/presentationml/2006/main">
  <p:tag name="AS_UNIQUEID" val="1989"/>
</p:tagLst>
</file>

<file path=ppt/tags/tag530.xml><?xml version="1.0" encoding="utf-8"?>
<p:tagLst xmlns:p="http://schemas.openxmlformats.org/presentationml/2006/main">
  <p:tag name="AS_UNIQUEID" val="2378"/>
</p:tagLst>
</file>

<file path=ppt/tags/tag531.xml><?xml version="1.0" encoding="utf-8"?>
<p:tagLst xmlns:p="http://schemas.openxmlformats.org/presentationml/2006/main">
  <p:tag name="AS_UNIQUEID" val="2379"/>
</p:tagLst>
</file>

<file path=ppt/tags/tag532.xml><?xml version="1.0" encoding="utf-8"?>
<p:tagLst xmlns:p="http://schemas.openxmlformats.org/presentationml/2006/main">
  <p:tag name="AS_UNIQUEID" val="2380"/>
</p:tagLst>
</file>

<file path=ppt/tags/tag533.xml><?xml version="1.0" encoding="utf-8"?>
<p:tagLst xmlns:p="http://schemas.openxmlformats.org/presentationml/2006/main">
  <p:tag name="AS_UNIQUEID" val="2381"/>
</p:tagLst>
</file>

<file path=ppt/tags/tag534.xml><?xml version="1.0" encoding="utf-8"?>
<p:tagLst xmlns:p="http://schemas.openxmlformats.org/presentationml/2006/main">
  <p:tag name="AS_UNIQUEID" val="2382"/>
</p:tagLst>
</file>

<file path=ppt/tags/tag535.xml><?xml version="1.0" encoding="utf-8"?>
<p:tagLst xmlns:p="http://schemas.openxmlformats.org/presentationml/2006/main">
  <p:tag name="AS_UNIQUEID" val="2383"/>
</p:tagLst>
</file>

<file path=ppt/tags/tag536.xml><?xml version="1.0" encoding="utf-8"?>
<p:tagLst xmlns:p="http://schemas.openxmlformats.org/presentationml/2006/main">
  <p:tag name="AS_UNIQUEID" val="2384"/>
</p:tagLst>
</file>

<file path=ppt/tags/tag537.xml><?xml version="1.0" encoding="utf-8"?>
<p:tagLst xmlns:p="http://schemas.openxmlformats.org/presentationml/2006/main">
  <p:tag name="AS_UNIQUEID" val="2385"/>
</p:tagLst>
</file>

<file path=ppt/tags/tag538.xml><?xml version="1.0" encoding="utf-8"?>
<p:tagLst xmlns:p="http://schemas.openxmlformats.org/presentationml/2006/main">
  <p:tag name="AS_UNIQUEID" val="2386"/>
</p:tagLst>
</file>

<file path=ppt/tags/tag539.xml><?xml version="1.0" encoding="utf-8"?>
<p:tagLst xmlns:p="http://schemas.openxmlformats.org/presentationml/2006/main">
  <p:tag name="AS_UNIQUEID" val="2387"/>
</p:tagLst>
</file>

<file path=ppt/tags/tag54.xml><?xml version="1.0" encoding="utf-8"?>
<p:tagLst xmlns:p="http://schemas.openxmlformats.org/presentationml/2006/main">
  <p:tag name="AS_UNIQUEID" val="1990"/>
</p:tagLst>
</file>

<file path=ppt/tags/tag540.xml><?xml version="1.0" encoding="utf-8"?>
<p:tagLst xmlns:p="http://schemas.openxmlformats.org/presentationml/2006/main">
  <p:tag name="AS_UNIQUEID" val="2388"/>
</p:tagLst>
</file>

<file path=ppt/tags/tag541.xml><?xml version="1.0" encoding="utf-8"?>
<p:tagLst xmlns:p="http://schemas.openxmlformats.org/presentationml/2006/main">
  <p:tag name="AS_UNIQUEID" val="2389"/>
</p:tagLst>
</file>

<file path=ppt/tags/tag542.xml><?xml version="1.0" encoding="utf-8"?>
<p:tagLst xmlns:p="http://schemas.openxmlformats.org/presentationml/2006/main">
  <p:tag name="AS_UNIQUEID" val="2390"/>
</p:tagLst>
</file>

<file path=ppt/tags/tag543.xml><?xml version="1.0" encoding="utf-8"?>
<p:tagLst xmlns:p="http://schemas.openxmlformats.org/presentationml/2006/main">
  <p:tag name="AS_UNIQUEID" val="2391"/>
</p:tagLst>
</file>

<file path=ppt/tags/tag544.xml><?xml version="1.0" encoding="utf-8"?>
<p:tagLst xmlns:p="http://schemas.openxmlformats.org/presentationml/2006/main">
  <p:tag name="AS_UNIQUEID" val="2392"/>
</p:tagLst>
</file>

<file path=ppt/tags/tag545.xml><?xml version="1.0" encoding="utf-8"?>
<p:tagLst xmlns:p="http://schemas.openxmlformats.org/presentationml/2006/main">
  <p:tag name="AS_UNIQUEID" val="2393"/>
</p:tagLst>
</file>

<file path=ppt/tags/tag546.xml><?xml version="1.0" encoding="utf-8"?>
<p:tagLst xmlns:p="http://schemas.openxmlformats.org/presentationml/2006/main">
  <p:tag name="AS_UNIQUEID" val="2394"/>
</p:tagLst>
</file>

<file path=ppt/tags/tag547.xml><?xml version="1.0" encoding="utf-8"?>
<p:tagLst xmlns:p="http://schemas.openxmlformats.org/presentationml/2006/main">
  <p:tag name="AS_UNIQUEID" val="2395"/>
</p:tagLst>
</file>

<file path=ppt/tags/tag548.xml><?xml version="1.0" encoding="utf-8"?>
<p:tagLst xmlns:p="http://schemas.openxmlformats.org/presentationml/2006/main">
  <p:tag name="AS_UNIQUEID" val="2396"/>
</p:tagLst>
</file>

<file path=ppt/tags/tag549.xml><?xml version="1.0" encoding="utf-8"?>
<p:tagLst xmlns:p="http://schemas.openxmlformats.org/presentationml/2006/main">
  <p:tag name="AS_UNIQUEID" val="2397"/>
</p:tagLst>
</file>

<file path=ppt/tags/tag55.xml><?xml version="1.0" encoding="utf-8"?>
<p:tagLst xmlns:p="http://schemas.openxmlformats.org/presentationml/2006/main">
  <p:tag name="AS_UNIQUEID" val="1991"/>
</p:tagLst>
</file>

<file path=ppt/tags/tag550.xml><?xml version="1.0" encoding="utf-8"?>
<p:tagLst xmlns:p="http://schemas.openxmlformats.org/presentationml/2006/main">
  <p:tag name="AS_UNIQUEID" val="2398"/>
</p:tagLst>
</file>

<file path=ppt/tags/tag551.xml><?xml version="1.0" encoding="utf-8"?>
<p:tagLst xmlns:p="http://schemas.openxmlformats.org/presentationml/2006/main">
  <p:tag name="AS_UNIQUEID" val="2399"/>
</p:tagLst>
</file>

<file path=ppt/tags/tag552.xml><?xml version="1.0" encoding="utf-8"?>
<p:tagLst xmlns:p="http://schemas.openxmlformats.org/presentationml/2006/main">
  <p:tag name="AS_UNIQUEID" val="2400"/>
</p:tagLst>
</file>

<file path=ppt/tags/tag553.xml><?xml version="1.0" encoding="utf-8"?>
<p:tagLst xmlns:p="http://schemas.openxmlformats.org/presentationml/2006/main">
  <p:tag name="AS_UNIQUEID" val="2401"/>
</p:tagLst>
</file>

<file path=ppt/tags/tag554.xml><?xml version="1.0" encoding="utf-8"?>
<p:tagLst xmlns:p="http://schemas.openxmlformats.org/presentationml/2006/main">
  <p:tag name="AS_UNIQUEID" val="2402"/>
</p:tagLst>
</file>

<file path=ppt/tags/tag555.xml><?xml version="1.0" encoding="utf-8"?>
<p:tagLst xmlns:p="http://schemas.openxmlformats.org/presentationml/2006/main">
  <p:tag name="AS_UNIQUEID" val="2403"/>
</p:tagLst>
</file>

<file path=ppt/tags/tag556.xml><?xml version="1.0" encoding="utf-8"?>
<p:tagLst xmlns:p="http://schemas.openxmlformats.org/presentationml/2006/main">
  <p:tag name="AS_UNIQUEID" val="2404"/>
</p:tagLst>
</file>

<file path=ppt/tags/tag557.xml><?xml version="1.0" encoding="utf-8"?>
<p:tagLst xmlns:p="http://schemas.openxmlformats.org/presentationml/2006/main">
  <p:tag name="AS_UNIQUEID" val="2405"/>
</p:tagLst>
</file>

<file path=ppt/tags/tag558.xml><?xml version="1.0" encoding="utf-8"?>
<p:tagLst xmlns:p="http://schemas.openxmlformats.org/presentationml/2006/main">
  <p:tag name="AS_UNIQUEID" val="2406"/>
</p:tagLst>
</file>

<file path=ppt/tags/tag559.xml><?xml version="1.0" encoding="utf-8"?>
<p:tagLst xmlns:p="http://schemas.openxmlformats.org/presentationml/2006/main">
  <p:tag name="AS_UNIQUEID" val="2407"/>
</p:tagLst>
</file>

<file path=ppt/tags/tag56.xml><?xml version="1.0" encoding="utf-8"?>
<p:tagLst xmlns:p="http://schemas.openxmlformats.org/presentationml/2006/main">
  <p:tag name="AS_UNIQUEID" val="1992"/>
</p:tagLst>
</file>

<file path=ppt/tags/tag560.xml><?xml version="1.0" encoding="utf-8"?>
<p:tagLst xmlns:p="http://schemas.openxmlformats.org/presentationml/2006/main">
  <p:tag name="AS_UNIQUEID" val="2408"/>
</p:tagLst>
</file>

<file path=ppt/tags/tag561.xml><?xml version="1.0" encoding="utf-8"?>
<p:tagLst xmlns:p="http://schemas.openxmlformats.org/presentationml/2006/main">
  <p:tag name="AS_UNIQUEID" val="2409"/>
</p:tagLst>
</file>

<file path=ppt/tags/tag562.xml><?xml version="1.0" encoding="utf-8"?>
<p:tagLst xmlns:p="http://schemas.openxmlformats.org/presentationml/2006/main">
  <p:tag name="AS_UNIQUEID" val="2410"/>
</p:tagLst>
</file>

<file path=ppt/tags/tag563.xml><?xml version="1.0" encoding="utf-8"?>
<p:tagLst xmlns:p="http://schemas.openxmlformats.org/presentationml/2006/main">
  <p:tag name="AS_UNIQUEID" val="2411"/>
</p:tagLst>
</file>

<file path=ppt/tags/tag564.xml><?xml version="1.0" encoding="utf-8"?>
<p:tagLst xmlns:p="http://schemas.openxmlformats.org/presentationml/2006/main">
  <p:tag name="AS_UNIQUEID" val="2412"/>
</p:tagLst>
</file>

<file path=ppt/tags/tag565.xml><?xml version="1.0" encoding="utf-8"?>
<p:tagLst xmlns:p="http://schemas.openxmlformats.org/presentationml/2006/main">
  <p:tag name="AS_UNIQUEID" val="2413"/>
</p:tagLst>
</file>

<file path=ppt/tags/tag566.xml><?xml version="1.0" encoding="utf-8"?>
<p:tagLst xmlns:p="http://schemas.openxmlformats.org/presentationml/2006/main">
  <p:tag name="AS_UNIQUEID" val="2414"/>
</p:tagLst>
</file>

<file path=ppt/tags/tag567.xml><?xml version="1.0" encoding="utf-8"?>
<p:tagLst xmlns:p="http://schemas.openxmlformats.org/presentationml/2006/main">
  <p:tag name="AS_UNIQUEID" val="2415"/>
</p:tagLst>
</file>

<file path=ppt/tags/tag568.xml><?xml version="1.0" encoding="utf-8"?>
<p:tagLst xmlns:p="http://schemas.openxmlformats.org/presentationml/2006/main">
  <p:tag name="AS_UNIQUEID" val="2416"/>
</p:tagLst>
</file>

<file path=ppt/tags/tag569.xml><?xml version="1.0" encoding="utf-8"?>
<p:tagLst xmlns:p="http://schemas.openxmlformats.org/presentationml/2006/main">
  <p:tag name="AS_UNIQUEID" val="2417"/>
</p:tagLst>
</file>

<file path=ppt/tags/tag57.xml><?xml version="1.0" encoding="utf-8"?>
<p:tagLst xmlns:p="http://schemas.openxmlformats.org/presentationml/2006/main">
  <p:tag name="AS_UNIQUEID" val="1993"/>
</p:tagLst>
</file>

<file path=ppt/tags/tag570.xml><?xml version="1.0" encoding="utf-8"?>
<p:tagLst xmlns:p="http://schemas.openxmlformats.org/presentationml/2006/main">
  <p:tag name="AS_UNIQUEID" val="2418"/>
</p:tagLst>
</file>

<file path=ppt/tags/tag571.xml><?xml version="1.0" encoding="utf-8"?>
<p:tagLst xmlns:p="http://schemas.openxmlformats.org/presentationml/2006/main">
  <p:tag name="AS_UNIQUEID" val="2419"/>
</p:tagLst>
</file>

<file path=ppt/tags/tag572.xml><?xml version="1.0" encoding="utf-8"?>
<p:tagLst xmlns:p="http://schemas.openxmlformats.org/presentationml/2006/main">
  <p:tag name="AS_UNIQUEID" val="2420"/>
</p:tagLst>
</file>

<file path=ppt/tags/tag573.xml><?xml version="1.0" encoding="utf-8"?>
<p:tagLst xmlns:p="http://schemas.openxmlformats.org/presentationml/2006/main">
  <p:tag name="AS_UNIQUEID" val="2421"/>
</p:tagLst>
</file>

<file path=ppt/tags/tag574.xml><?xml version="1.0" encoding="utf-8"?>
<p:tagLst xmlns:p="http://schemas.openxmlformats.org/presentationml/2006/main">
  <p:tag name="AS_UNIQUEID" val="2422"/>
</p:tagLst>
</file>

<file path=ppt/tags/tag575.xml><?xml version="1.0" encoding="utf-8"?>
<p:tagLst xmlns:p="http://schemas.openxmlformats.org/presentationml/2006/main">
  <p:tag name="AS_UNIQUEID" val="2423"/>
</p:tagLst>
</file>

<file path=ppt/tags/tag576.xml><?xml version="1.0" encoding="utf-8"?>
<p:tagLst xmlns:p="http://schemas.openxmlformats.org/presentationml/2006/main">
  <p:tag name="AS_UNIQUEID" val="2424"/>
</p:tagLst>
</file>

<file path=ppt/tags/tag577.xml><?xml version="1.0" encoding="utf-8"?>
<p:tagLst xmlns:p="http://schemas.openxmlformats.org/presentationml/2006/main">
  <p:tag name="AS_UNIQUEID" val="2425"/>
</p:tagLst>
</file>

<file path=ppt/tags/tag578.xml><?xml version="1.0" encoding="utf-8"?>
<p:tagLst xmlns:p="http://schemas.openxmlformats.org/presentationml/2006/main">
  <p:tag name="AS_UNIQUEID" val="2426"/>
</p:tagLst>
</file>

<file path=ppt/tags/tag579.xml><?xml version="1.0" encoding="utf-8"?>
<p:tagLst xmlns:p="http://schemas.openxmlformats.org/presentationml/2006/main">
  <p:tag name="AS_UNIQUEID" val="2427"/>
</p:tagLst>
</file>

<file path=ppt/tags/tag58.xml><?xml version="1.0" encoding="utf-8"?>
<p:tagLst xmlns:p="http://schemas.openxmlformats.org/presentationml/2006/main">
  <p:tag name="AS_UNIQUEID" val="1994"/>
</p:tagLst>
</file>

<file path=ppt/tags/tag580.xml><?xml version="1.0" encoding="utf-8"?>
<p:tagLst xmlns:p="http://schemas.openxmlformats.org/presentationml/2006/main">
  <p:tag name="AS_UNIQUEID" val="2428"/>
</p:tagLst>
</file>

<file path=ppt/tags/tag581.xml><?xml version="1.0" encoding="utf-8"?>
<p:tagLst xmlns:p="http://schemas.openxmlformats.org/presentationml/2006/main">
  <p:tag name="AS_UNIQUEID" val="2429"/>
</p:tagLst>
</file>

<file path=ppt/tags/tag582.xml><?xml version="1.0" encoding="utf-8"?>
<p:tagLst xmlns:p="http://schemas.openxmlformats.org/presentationml/2006/main">
  <p:tag name="AS_UNIQUEID" val="2430"/>
</p:tagLst>
</file>

<file path=ppt/tags/tag583.xml><?xml version="1.0" encoding="utf-8"?>
<p:tagLst xmlns:p="http://schemas.openxmlformats.org/presentationml/2006/main">
  <p:tag name="AS_UNIQUEID" val="2431"/>
</p:tagLst>
</file>

<file path=ppt/tags/tag584.xml><?xml version="1.0" encoding="utf-8"?>
<p:tagLst xmlns:p="http://schemas.openxmlformats.org/presentationml/2006/main">
  <p:tag name="AS_UNIQUEID" val="2432"/>
</p:tagLst>
</file>

<file path=ppt/tags/tag585.xml><?xml version="1.0" encoding="utf-8"?>
<p:tagLst xmlns:p="http://schemas.openxmlformats.org/presentationml/2006/main">
  <p:tag name="AS_UNIQUEID" val="2433"/>
</p:tagLst>
</file>

<file path=ppt/tags/tag586.xml><?xml version="1.0" encoding="utf-8"?>
<p:tagLst xmlns:p="http://schemas.openxmlformats.org/presentationml/2006/main">
  <p:tag name="AS_UNIQUEID" val="2434"/>
</p:tagLst>
</file>

<file path=ppt/tags/tag587.xml><?xml version="1.0" encoding="utf-8"?>
<p:tagLst xmlns:p="http://schemas.openxmlformats.org/presentationml/2006/main">
  <p:tag name="AS_UNIQUEID" val="2435"/>
  <p:tag name="KSO_WM_UNIT_TABLE_BEAUTIFY" val="smartTable{9fff7fac-cd2a-438a-abcd-102c5893dfd1}"/>
  <p:tag name="TABLE_ENDDRAG_ORIGIN_RECT" val="916*451"/>
  <p:tag name="TABLE_ENDDRAG_RECT" val="20*59*916*451"/>
</p:tagLst>
</file>

<file path=ppt/tags/tag588.xml><?xml version="1.0" encoding="utf-8"?>
<p:tagLst xmlns:p="http://schemas.openxmlformats.org/presentationml/2006/main">
  <p:tag name="AS_UNIQUEID" val="2436"/>
</p:tagLst>
</file>

<file path=ppt/tags/tag589.xml><?xml version="1.0" encoding="utf-8"?>
<p:tagLst xmlns:p="http://schemas.openxmlformats.org/presentationml/2006/main">
  <p:tag name="AS_UNIQUEID" val="2437"/>
</p:tagLst>
</file>

<file path=ppt/tags/tag59.xml><?xml version="1.0" encoding="utf-8"?>
<p:tagLst xmlns:p="http://schemas.openxmlformats.org/presentationml/2006/main">
  <p:tag name="AS_UNIQUEID" val="1995"/>
</p:tagLst>
</file>

<file path=ppt/tags/tag590.xml><?xml version="1.0" encoding="utf-8"?>
<p:tagLst xmlns:p="http://schemas.openxmlformats.org/presentationml/2006/main">
  <p:tag name="AS_UNIQUEID" val="2438"/>
</p:tagLst>
</file>

<file path=ppt/tags/tag591.xml><?xml version="1.0" encoding="utf-8"?>
<p:tagLst xmlns:p="http://schemas.openxmlformats.org/presentationml/2006/main">
  <p:tag name="AS_UNIQUEID" val="2439"/>
</p:tagLst>
</file>

<file path=ppt/tags/tag592.xml><?xml version="1.0" encoding="utf-8"?>
<p:tagLst xmlns:p="http://schemas.openxmlformats.org/presentationml/2006/main">
  <p:tag name="AS_UNIQUEID" val="2440"/>
</p:tagLst>
</file>

<file path=ppt/tags/tag593.xml><?xml version="1.0" encoding="utf-8"?>
<p:tagLst xmlns:p="http://schemas.openxmlformats.org/presentationml/2006/main">
  <p:tag name="AS_UNIQUEID" val="2441"/>
</p:tagLst>
</file>

<file path=ppt/tags/tag594.xml><?xml version="1.0" encoding="utf-8"?>
<p:tagLst xmlns:p="http://schemas.openxmlformats.org/presentationml/2006/main">
  <p:tag name="AS_UNIQUEID" val="2442"/>
</p:tagLst>
</file>

<file path=ppt/tags/tag595.xml><?xml version="1.0" encoding="utf-8"?>
<p:tagLst xmlns:p="http://schemas.openxmlformats.org/presentationml/2006/main">
  <p:tag name="AS_UNIQUEID" val="2443"/>
</p:tagLst>
</file>

<file path=ppt/tags/tag596.xml><?xml version="1.0" encoding="utf-8"?>
<p:tagLst xmlns:p="http://schemas.openxmlformats.org/presentationml/2006/main">
  <p:tag name="AS_UNIQUEID" val="2444"/>
</p:tagLst>
</file>

<file path=ppt/tags/tag597.xml><?xml version="1.0" encoding="utf-8"?>
<p:tagLst xmlns:p="http://schemas.openxmlformats.org/presentationml/2006/main">
  <p:tag name="AS_UNIQUEID" val="2445"/>
</p:tagLst>
</file>

<file path=ppt/tags/tag598.xml><?xml version="1.0" encoding="utf-8"?>
<p:tagLst xmlns:p="http://schemas.openxmlformats.org/presentationml/2006/main">
  <p:tag name="AS_UNIQUEID" val="2446"/>
</p:tagLst>
</file>

<file path=ppt/tags/tag599.xml><?xml version="1.0" encoding="utf-8"?>
<p:tagLst xmlns:p="http://schemas.openxmlformats.org/presentationml/2006/main">
  <p:tag name="AS_UNIQUEID" val="2447"/>
</p:tagLst>
</file>

<file path=ppt/tags/tag6.xml><?xml version="1.0" encoding="utf-8"?>
<p:tagLst xmlns:p="http://schemas.openxmlformats.org/presentationml/2006/main">
  <p:tag name="AS_UNIQUEID" val="1942"/>
</p:tagLst>
</file>

<file path=ppt/tags/tag60.xml><?xml version="1.0" encoding="utf-8"?>
<p:tagLst xmlns:p="http://schemas.openxmlformats.org/presentationml/2006/main">
  <p:tag name="AS_UNIQUEID" val="1996"/>
</p:tagLst>
</file>

<file path=ppt/tags/tag600.xml><?xml version="1.0" encoding="utf-8"?>
<p:tagLst xmlns:p="http://schemas.openxmlformats.org/presentationml/2006/main">
  <p:tag name="AS_OS" val="Unix 3.10 unknown"/>
  <p:tag name="AS_RELEASE_DATE" val="2020.11.30"/>
  <p:tag name="AS_TITLE" val="Aspose.Slides for Java"/>
  <p:tag name="AS_VERSION" val="20.11"/>
</p:tagLst>
</file>

<file path=ppt/tags/tag61.xml><?xml version="1.0" encoding="utf-8"?>
<p:tagLst xmlns:p="http://schemas.openxmlformats.org/presentationml/2006/main">
  <p:tag name="AS_UNIQUEID" val="1997"/>
</p:tagLst>
</file>

<file path=ppt/tags/tag62.xml><?xml version="1.0" encoding="utf-8"?>
<p:tagLst xmlns:p="http://schemas.openxmlformats.org/presentationml/2006/main">
  <p:tag name="AS_UNIQUEID" val="1998"/>
</p:tagLst>
</file>

<file path=ppt/tags/tag63.xml><?xml version="1.0" encoding="utf-8"?>
<p:tagLst xmlns:p="http://schemas.openxmlformats.org/presentationml/2006/main">
  <p:tag name="AS_UNIQUEID" val="1999"/>
</p:tagLst>
</file>

<file path=ppt/tags/tag64.xml><?xml version="1.0" encoding="utf-8"?>
<p:tagLst xmlns:p="http://schemas.openxmlformats.org/presentationml/2006/main">
  <p:tag name="AS_UNIQUEID" val="2000"/>
</p:tagLst>
</file>

<file path=ppt/tags/tag65.xml><?xml version="1.0" encoding="utf-8"?>
<p:tagLst xmlns:p="http://schemas.openxmlformats.org/presentationml/2006/main">
  <p:tag name="AS_UNIQUEID" val="2001"/>
</p:tagLst>
</file>

<file path=ppt/tags/tag66.xml><?xml version="1.0" encoding="utf-8"?>
<p:tagLst xmlns:p="http://schemas.openxmlformats.org/presentationml/2006/main">
  <p:tag name="AS_UNIQUEID" val="2002"/>
</p:tagLst>
</file>

<file path=ppt/tags/tag67.xml><?xml version="1.0" encoding="utf-8"?>
<p:tagLst xmlns:p="http://schemas.openxmlformats.org/presentationml/2006/main">
  <p:tag name="AS_UNIQUEID" val="2003"/>
</p:tagLst>
</file>

<file path=ppt/tags/tag68.xml><?xml version="1.0" encoding="utf-8"?>
<p:tagLst xmlns:p="http://schemas.openxmlformats.org/presentationml/2006/main">
  <p:tag name="AS_UNIQUEID" val="2004"/>
</p:tagLst>
</file>

<file path=ppt/tags/tag69.xml><?xml version="1.0" encoding="utf-8"?>
<p:tagLst xmlns:p="http://schemas.openxmlformats.org/presentationml/2006/main">
  <p:tag name="AS_UNIQUEID" val="2005"/>
</p:tagLst>
</file>

<file path=ppt/tags/tag7.xml><?xml version="1.0" encoding="utf-8"?>
<p:tagLst xmlns:p="http://schemas.openxmlformats.org/presentationml/2006/main">
  <p:tag name="AS_UNIQUEID" val="1943"/>
</p:tagLst>
</file>

<file path=ppt/tags/tag70.xml><?xml version="1.0" encoding="utf-8"?>
<p:tagLst xmlns:p="http://schemas.openxmlformats.org/presentationml/2006/main">
  <p:tag name="AS_UNIQUEID" val="2006"/>
</p:tagLst>
</file>

<file path=ppt/tags/tag71.xml><?xml version="1.0" encoding="utf-8"?>
<p:tagLst xmlns:p="http://schemas.openxmlformats.org/presentationml/2006/main">
  <p:tag name="AS_UNIQUEID" val="2007"/>
</p:tagLst>
</file>

<file path=ppt/tags/tag72.xml><?xml version="1.0" encoding="utf-8"?>
<p:tagLst xmlns:p="http://schemas.openxmlformats.org/presentationml/2006/main">
  <p:tag name="AS_UNIQUEID" val="2008"/>
</p:tagLst>
</file>

<file path=ppt/tags/tag73.xml><?xml version="1.0" encoding="utf-8"?>
<p:tagLst xmlns:p="http://schemas.openxmlformats.org/presentationml/2006/main">
  <p:tag name="AS_UNIQUEID" val="2009"/>
</p:tagLst>
</file>

<file path=ppt/tags/tag74.xml><?xml version="1.0" encoding="utf-8"?>
<p:tagLst xmlns:p="http://schemas.openxmlformats.org/presentationml/2006/main">
  <p:tag name="AS_UNIQUEID" val="2010"/>
</p:tagLst>
</file>

<file path=ppt/tags/tag75.xml><?xml version="1.0" encoding="utf-8"?>
<p:tagLst xmlns:p="http://schemas.openxmlformats.org/presentationml/2006/main">
  <p:tag name="AS_UNIQUEID" val="2011"/>
</p:tagLst>
</file>

<file path=ppt/tags/tag76.xml><?xml version="1.0" encoding="utf-8"?>
<p:tagLst xmlns:p="http://schemas.openxmlformats.org/presentationml/2006/main">
  <p:tag name="AS_UNIQUEID" val="2012"/>
</p:tagLst>
</file>

<file path=ppt/tags/tag77.xml><?xml version="1.0" encoding="utf-8"?>
<p:tagLst xmlns:p="http://schemas.openxmlformats.org/presentationml/2006/main">
  <p:tag name="AS_UNIQUEID" val="2013"/>
</p:tagLst>
</file>

<file path=ppt/tags/tag78.xml><?xml version="1.0" encoding="utf-8"?>
<p:tagLst xmlns:p="http://schemas.openxmlformats.org/presentationml/2006/main">
  <p:tag name="AS_UNIQUEID" val="2014"/>
</p:tagLst>
</file>

<file path=ppt/tags/tag79.xml><?xml version="1.0" encoding="utf-8"?>
<p:tagLst xmlns:p="http://schemas.openxmlformats.org/presentationml/2006/main">
  <p:tag name="AS_UNIQUEID" val="2015"/>
</p:tagLst>
</file>

<file path=ppt/tags/tag8.xml><?xml version="1.0" encoding="utf-8"?>
<p:tagLst xmlns:p="http://schemas.openxmlformats.org/presentationml/2006/main">
  <p:tag name="AS_UNIQUEID" val="1944"/>
</p:tagLst>
</file>

<file path=ppt/tags/tag80.xml><?xml version="1.0" encoding="utf-8"?>
<p:tagLst xmlns:p="http://schemas.openxmlformats.org/presentationml/2006/main">
  <p:tag name="AS_UNIQUEID" val="2016"/>
</p:tagLst>
</file>

<file path=ppt/tags/tag81.xml><?xml version="1.0" encoding="utf-8"?>
<p:tagLst xmlns:p="http://schemas.openxmlformats.org/presentationml/2006/main">
  <p:tag name="AS_UNIQUEID" val="2017"/>
</p:tagLst>
</file>

<file path=ppt/tags/tag82.xml><?xml version="1.0" encoding="utf-8"?>
<p:tagLst xmlns:p="http://schemas.openxmlformats.org/presentationml/2006/main">
  <p:tag name="AS_UNIQUEID" val="2018"/>
</p:tagLst>
</file>

<file path=ppt/tags/tag83.xml><?xml version="1.0" encoding="utf-8"?>
<p:tagLst xmlns:p="http://schemas.openxmlformats.org/presentationml/2006/main">
  <p:tag name="AS_UNIQUEID" val="2019"/>
</p:tagLst>
</file>

<file path=ppt/tags/tag84.xml><?xml version="1.0" encoding="utf-8"?>
<p:tagLst xmlns:p="http://schemas.openxmlformats.org/presentationml/2006/main">
  <p:tag name="AS_UNIQUEID" val="2020"/>
</p:tagLst>
</file>

<file path=ppt/tags/tag85.xml><?xml version="1.0" encoding="utf-8"?>
<p:tagLst xmlns:p="http://schemas.openxmlformats.org/presentationml/2006/main">
  <p:tag name="AS_UNIQUEID" val="939"/>
</p:tagLst>
</file>

<file path=ppt/tags/tag86.xml><?xml version="1.0" encoding="utf-8"?>
<p:tagLst xmlns:p="http://schemas.openxmlformats.org/presentationml/2006/main">
  <p:tag name="AS_UNIQUEID" val="2021"/>
</p:tagLst>
</file>

<file path=ppt/tags/tag87.xml><?xml version="1.0" encoding="utf-8"?>
<p:tagLst xmlns:p="http://schemas.openxmlformats.org/presentationml/2006/main">
  <p:tag name="AS_UNIQUEID" val="943"/>
</p:tagLst>
</file>

<file path=ppt/tags/tag88.xml><?xml version="1.0" encoding="utf-8"?>
<p:tagLst xmlns:p="http://schemas.openxmlformats.org/presentationml/2006/main">
  <p:tag name="AS_UNIQUEID" val="2022"/>
</p:tagLst>
</file>

<file path=ppt/tags/tag89.xml><?xml version="1.0" encoding="utf-8"?>
<p:tagLst xmlns:p="http://schemas.openxmlformats.org/presentationml/2006/main">
  <p:tag name="AS_UNIQUEID" val="945"/>
</p:tagLst>
</file>

<file path=ppt/tags/tag9.xml><?xml version="1.0" encoding="utf-8"?>
<p:tagLst xmlns:p="http://schemas.openxmlformats.org/presentationml/2006/main">
  <p:tag name="AS_UNIQUEID" val="1945"/>
</p:tagLst>
</file>

<file path=ppt/tags/tag90.xml><?xml version="1.0" encoding="utf-8"?>
<p:tagLst xmlns:p="http://schemas.openxmlformats.org/presentationml/2006/main">
  <p:tag name="AS_UNIQUEID" val="2023"/>
</p:tagLst>
</file>

<file path=ppt/tags/tag91.xml><?xml version="1.0" encoding="utf-8"?>
<p:tagLst xmlns:p="http://schemas.openxmlformats.org/presentationml/2006/main">
  <p:tag name="AS_UNIQUEID" val="947"/>
</p:tagLst>
</file>

<file path=ppt/tags/tag92.xml><?xml version="1.0" encoding="utf-8"?>
<p:tagLst xmlns:p="http://schemas.openxmlformats.org/presentationml/2006/main">
  <p:tag name="AS_UNIQUEID" val="948"/>
</p:tagLst>
</file>

<file path=ppt/tags/tag93.xml><?xml version="1.0" encoding="utf-8"?>
<p:tagLst xmlns:p="http://schemas.openxmlformats.org/presentationml/2006/main">
  <p:tag name="AS_UNIQUEID" val="2024"/>
</p:tagLst>
</file>

<file path=ppt/tags/tag94.xml><?xml version="1.0" encoding="utf-8"?>
<p:tagLst xmlns:p="http://schemas.openxmlformats.org/presentationml/2006/main">
  <p:tag name="AS_UNIQUEID" val="950"/>
</p:tagLst>
</file>

<file path=ppt/tags/tag95.xml><?xml version="1.0" encoding="utf-8"?>
<p:tagLst xmlns:p="http://schemas.openxmlformats.org/presentationml/2006/main">
  <p:tag name="AS_UNIQUEID" val="951"/>
</p:tagLst>
</file>

<file path=ppt/tags/tag96.xml><?xml version="1.0" encoding="utf-8"?>
<p:tagLst xmlns:p="http://schemas.openxmlformats.org/presentationml/2006/main">
  <p:tag name="AS_UNIQUEID" val="2025"/>
</p:tagLst>
</file>

<file path=ppt/tags/tag97.xml><?xml version="1.0" encoding="utf-8"?>
<p:tagLst xmlns:p="http://schemas.openxmlformats.org/presentationml/2006/main">
  <p:tag name="AS_UNIQUEID" val="953"/>
</p:tagLst>
</file>

<file path=ppt/tags/tag98.xml><?xml version="1.0" encoding="utf-8"?>
<p:tagLst xmlns:p="http://schemas.openxmlformats.org/presentationml/2006/main">
  <p:tag name="AS_UNIQUEID" val="954"/>
</p:tagLst>
</file>

<file path=ppt/tags/tag99.xml><?xml version="1.0" encoding="utf-8"?>
<p:tagLst xmlns:p="http://schemas.openxmlformats.org/presentationml/2006/main">
  <p:tag name="AS_UNIQUEID" val="955"/>
  <p:tag name="KSO_WM_UNIT_PLACING_PICTURE_USER_VIEWPORT" val="{&quot;height&quot;:5230,&quot;width&quot;:14580}"/>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187</Paragraphs>
  <Slides>27</Slides>
  <Notes>0</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27</vt:i4>
      </vt:variant>
    </vt:vector>
  </HeadingPairs>
  <TitlesOfParts>
    <vt:vector baseType="lpstr" size="40">
      <vt:lpstr>Arial</vt:lpstr>
      <vt:lpstr>微软雅黑</vt:lpstr>
      <vt:lpstr>Calibri Light</vt:lpstr>
      <vt:lpstr>Calibri</vt:lpstr>
      <vt:lpstr>Times New Roman</vt:lpstr>
      <vt:lpstr>黑体</vt:lpstr>
      <vt:lpstr>阿里巴巴普惠体-R</vt:lpstr>
      <vt:lpstr>楷体</vt:lpstr>
      <vt:lpstr>Wingdings</vt:lpstr>
      <vt:lpstr>宋体</vt:lpstr>
      <vt:lpstr>华文楷体</vt:lpstr>
      <vt:lpstr>MS 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四、能源的分类</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2022-08-07T16:32:45.487</cp:lastPrinted>
  <dcterms:created xsi:type="dcterms:W3CDTF">2022-08-07T16:32:45Z</dcterms:created>
  <dcterms:modified xsi:type="dcterms:W3CDTF">2022-08-07T08:32:46Z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