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gif" ContentType="image/gif"/>
  <Default Extension="rels" ContentType="application/vnd.openxmlformats-package.relationships+xml"/>
  <Override PartName="/customXml/itemProps45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42.svg" ContentType="image/svg+xml"/>
  <Override PartName="/ppt/media/image47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7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3"/>
    <p:sldId id="258" r:id="rId4"/>
    <p:sldId id="259" r:id="rId5"/>
    <p:sldId id="332" r:id="rId6"/>
    <p:sldId id="331" r:id="rId7"/>
    <p:sldId id="260" r:id="rId8"/>
    <p:sldId id="262" r:id="rId9"/>
    <p:sldId id="263" r:id="rId10"/>
    <p:sldId id="264" r:id="rId11"/>
    <p:sldId id="333" r:id="rId12"/>
    <p:sldId id="298" r:id="rId13"/>
    <p:sldId id="274" r:id="rId14"/>
    <p:sldId id="275" r:id="rId15"/>
    <p:sldId id="276" r:id="rId16"/>
    <p:sldId id="277" r:id="rId17"/>
    <p:sldId id="348" r:id="rId18"/>
    <p:sldId id="278" r:id="rId19"/>
    <p:sldId id="349" r:id="rId20"/>
    <p:sldId id="353" r:id="rId21"/>
    <p:sldId id="334" r:id="rId22"/>
    <p:sldId id="335" r:id="rId23"/>
    <p:sldId id="284" r:id="rId24"/>
    <p:sldId id="289" r:id="rId25"/>
    <p:sldId id="350" r:id="rId26"/>
    <p:sldId id="287" r:id="rId27"/>
    <p:sldId id="290" r:id="rId28"/>
    <p:sldId id="291" r:id="rId29"/>
    <p:sldId id="351" r:id="rId30"/>
    <p:sldId id="352" r:id="rId31"/>
    <p:sldId id="292" r:id="rId32"/>
    <p:sldId id="293" r:id="rId33"/>
    <p:sldId id="294" r:id="rId34"/>
    <p:sldId id="295" r:id="rId35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457.xml"/><Relationship Id="rId41" Type="http://schemas.openxmlformats.org/officeDocument/2006/relationships/customXml" Target="../customXml/item1.xml"/><Relationship Id="rId40" Type="http://schemas.openxmlformats.org/officeDocument/2006/relationships/customXmlProps" Target="../customXml/itemProps456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31.wmf"/><Relationship Id="rId4" Type="http://schemas.openxmlformats.org/officeDocument/2006/relationships/image" Target="../media/image30.emf"/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58.wmf"/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tags" Target="../tags/tag453.xml"/><Relationship Id="rId3" Type="http://schemas.openxmlformats.org/officeDocument/2006/relationships/tags" Target="../tags/tag452.xml"/><Relationship Id="rId2" Type="http://schemas.openxmlformats.org/officeDocument/2006/relationships/tags" Target="../tags/tag451.xml"/><Relationship Id="rId1" Type="http://schemas.openxmlformats.org/officeDocument/2006/relationships/tags" Target="../tags/tag45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318" cy="6858318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4149106"/>
            <a:ext cx="12192318" cy="2709212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4509079"/>
            <a:ext cx="12192318" cy="2349239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image" Target="file:///D:\qq&#25991;&#20214;\712321467\Image\C2C\Image2\%7b75232B38-A165-1FB7-499C-2E1C792CACB5%7d.png" TargetMode="External"/><Relationship Id="rId22" Type="http://schemas.openxmlformats.org/officeDocument/2006/relationships/image" Target="../media/image1.png"/><Relationship Id="rId21" Type="http://schemas.openxmlformats.org/officeDocument/2006/relationships/tags" Target="../tags/tag67.xml"/><Relationship Id="rId20" Type="http://schemas.openxmlformats.org/officeDocument/2006/relationships/tags" Target="../tags/tag6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image" Target="../media/image35.jpeg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300.xml"/><Relationship Id="rId17" Type="http://schemas.openxmlformats.org/officeDocument/2006/relationships/image" Target="../media/image38.png"/><Relationship Id="rId16" Type="http://schemas.openxmlformats.org/officeDocument/2006/relationships/tags" Target="../tags/tag299.xml"/><Relationship Id="rId15" Type="http://schemas.openxmlformats.org/officeDocument/2006/relationships/tags" Target="../tags/tag298.xml"/><Relationship Id="rId14" Type="http://schemas.openxmlformats.org/officeDocument/2006/relationships/tags" Target="../tags/tag297.xml"/><Relationship Id="rId13" Type="http://schemas.openxmlformats.org/officeDocument/2006/relationships/image" Target="../media/image37.jpeg"/><Relationship Id="rId12" Type="http://schemas.openxmlformats.org/officeDocument/2006/relationships/tags" Target="../tags/tag296.xml"/><Relationship Id="rId11" Type="http://schemas.openxmlformats.org/officeDocument/2006/relationships/tags" Target="../tags/tag295.xml"/><Relationship Id="rId10" Type="http://schemas.openxmlformats.org/officeDocument/2006/relationships/image" Target="../media/image36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tags" Target="../tags/tag307.xml"/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323.xml"/><Relationship Id="rId23" Type="http://schemas.openxmlformats.org/officeDocument/2006/relationships/tags" Target="../tags/tag322.xml"/><Relationship Id="rId22" Type="http://schemas.openxmlformats.org/officeDocument/2006/relationships/tags" Target="../tags/tag321.xml"/><Relationship Id="rId21" Type="http://schemas.openxmlformats.org/officeDocument/2006/relationships/tags" Target="../tags/tag320.xml"/><Relationship Id="rId20" Type="http://schemas.openxmlformats.org/officeDocument/2006/relationships/tags" Target="../tags/tag319.xml"/><Relationship Id="rId2" Type="http://schemas.openxmlformats.org/officeDocument/2006/relationships/tags" Target="../tags/tag301.xml"/><Relationship Id="rId19" Type="http://schemas.openxmlformats.org/officeDocument/2006/relationships/tags" Target="../tags/tag318.xml"/><Relationship Id="rId18" Type="http://schemas.openxmlformats.org/officeDocument/2006/relationships/tags" Target="../tags/tag317.xml"/><Relationship Id="rId17" Type="http://schemas.openxmlformats.org/officeDocument/2006/relationships/tags" Target="../tags/tag316.xml"/><Relationship Id="rId16" Type="http://schemas.openxmlformats.org/officeDocument/2006/relationships/tags" Target="../tags/tag315.xml"/><Relationship Id="rId15" Type="http://schemas.openxmlformats.org/officeDocument/2006/relationships/tags" Target="../tags/tag314.xml"/><Relationship Id="rId14" Type="http://schemas.openxmlformats.org/officeDocument/2006/relationships/tags" Target="../tags/tag313.xml"/><Relationship Id="rId13" Type="http://schemas.openxmlformats.org/officeDocument/2006/relationships/tags" Target="../tags/tag312.xml"/><Relationship Id="rId12" Type="http://schemas.openxmlformats.org/officeDocument/2006/relationships/tags" Target="../tags/tag311.xml"/><Relationship Id="rId11" Type="http://schemas.openxmlformats.org/officeDocument/2006/relationships/tags" Target="../tags/tag310.xml"/><Relationship Id="rId10" Type="http://schemas.openxmlformats.org/officeDocument/2006/relationships/tags" Target="../tags/tag309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341.xml"/><Relationship Id="rId13" Type="http://schemas.openxmlformats.org/officeDocument/2006/relationships/tags" Target="../tags/tag340.xml"/><Relationship Id="rId12" Type="http://schemas.openxmlformats.org/officeDocument/2006/relationships/tags" Target="../tags/tag339.xml"/><Relationship Id="rId11" Type="http://schemas.openxmlformats.org/officeDocument/2006/relationships/tags" Target="../tags/tag338.xml"/><Relationship Id="rId10" Type="http://schemas.openxmlformats.org/officeDocument/2006/relationships/tags" Target="../tags/tag337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354.xml"/><Relationship Id="rId14" Type="http://schemas.openxmlformats.org/officeDocument/2006/relationships/tags" Target="../tags/tag353.xml"/><Relationship Id="rId13" Type="http://schemas.openxmlformats.org/officeDocument/2006/relationships/tags" Target="../tags/tag352.xml"/><Relationship Id="rId12" Type="http://schemas.openxmlformats.org/officeDocument/2006/relationships/tags" Target="../tags/tag351.xml"/><Relationship Id="rId11" Type="http://schemas.openxmlformats.org/officeDocument/2006/relationships/image" Target="../media/image39.jpeg"/><Relationship Id="rId10" Type="http://schemas.openxmlformats.org/officeDocument/2006/relationships/tags" Target="../tags/tag350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tags" Target="../tags/tag361.xml"/><Relationship Id="rId7" Type="http://schemas.openxmlformats.org/officeDocument/2006/relationships/tags" Target="../tags/tag360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42.svg"/><Relationship Id="rId14" Type="http://schemas.openxmlformats.org/officeDocument/2006/relationships/image" Target="../media/image41.png"/><Relationship Id="rId13" Type="http://schemas.openxmlformats.org/officeDocument/2006/relationships/tags" Target="../tags/tag364.xml"/><Relationship Id="rId12" Type="http://schemas.openxmlformats.org/officeDocument/2006/relationships/hyperlink" Target="&#20108;&#27687;&#21270;&#27694;.mp4" TargetMode="External"/><Relationship Id="rId11" Type="http://schemas.openxmlformats.org/officeDocument/2006/relationships/image" Target="../media/image40.png"/><Relationship Id="rId10" Type="http://schemas.openxmlformats.org/officeDocument/2006/relationships/tags" Target="../tags/tag363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71.xml"/><Relationship Id="rId7" Type="http://schemas.openxmlformats.org/officeDocument/2006/relationships/tags" Target="../tags/tag370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78.xml"/><Relationship Id="rId8" Type="http://schemas.openxmlformats.org/officeDocument/2006/relationships/tags" Target="../tags/tag377.xml"/><Relationship Id="rId7" Type="http://schemas.openxmlformats.org/officeDocument/2006/relationships/tags" Target="../tags/tag376.xml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4" Type="http://schemas.openxmlformats.org/officeDocument/2006/relationships/tags" Target="../tags/tag373.xml"/><Relationship Id="rId3" Type="http://schemas.openxmlformats.org/officeDocument/2006/relationships/image" Target="../media/image43.png"/><Relationship Id="rId22" Type="http://schemas.openxmlformats.org/officeDocument/2006/relationships/vmlDrawing" Target="../drawings/vmlDrawing2.v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44.emf"/><Relationship Id="rId2" Type="http://schemas.openxmlformats.org/officeDocument/2006/relationships/tags" Target="../tags/tag372.xml"/><Relationship Id="rId19" Type="http://schemas.openxmlformats.org/officeDocument/2006/relationships/oleObject" Target="../embeddings/oleObject3.bin"/><Relationship Id="rId18" Type="http://schemas.openxmlformats.org/officeDocument/2006/relationships/tags" Target="../tags/tag387.xml"/><Relationship Id="rId17" Type="http://schemas.openxmlformats.org/officeDocument/2006/relationships/tags" Target="../tags/tag386.xml"/><Relationship Id="rId16" Type="http://schemas.openxmlformats.org/officeDocument/2006/relationships/tags" Target="../tags/tag385.xml"/><Relationship Id="rId15" Type="http://schemas.openxmlformats.org/officeDocument/2006/relationships/tags" Target="../tags/tag384.xml"/><Relationship Id="rId14" Type="http://schemas.openxmlformats.org/officeDocument/2006/relationships/tags" Target="../tags/tag383.xml"/><Relationship Id="rId13" Type="http://schemas.openxmlformats.org/officeDocument/2006/relationships/tags" Target="../tags/tag382.xml"/><Relationship Id="rId12" Type="http://schemas.openxmlformats.org/officeDocument/2006/relationships/tags" Target="../tags/tag381.xml"/><Relationship Id="rId11" Type="http://schemas.openxmlformats.org/officeDocument/2006/relationships/tags" Target="../tags/tag380.xml"/><Relationship Id="rId10" Type="http://schemas.openxmlformats.org/officeDocument/2006/relationships/tags" Target="../tags/tag379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94.xml"/><Relationship Id="rId8" Type="http://schemas.openxmlformats.org/officeDocument/2006/relationships/tags" Target="../tags/tag393.xml"/><Relationship Id="rId7" Type="http://schemas.openxmlformats.org/officeDocument/2006/relationships/tags" Target="../tags/tag392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image" Target="../media/image45.GIF"/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398.xml"/><Relationship Id="rId14" Type="http://schemas.openxmlformats.org/officeDocument/2006/relationships/tags" Target="../tags/tag397.xml"/><Relationship Id="rId13" Type="http://schemas.openxmlformats.org/officeDocument/2006/relationships/image" Target="../media/image47.svg"/><Relationship Id="rId12" Type="http://schemas.openxmlformats.org/officeDocument/2006/relationships/image" Target="../media/image46.png"/><Relationship Id="rId11" Type="http://schemas.openxmlformats.org/officeDocument/2006/relationships/tags" Target="../tags/tag396.xml"/><Relationship Id="rId10" Type="http://schemas.openxmlformats.org/officeDocument/2006/relationships/tags" Target="../tags/tag395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04.xml"/><Relationship Id="rId8" Type="http://schemas.openxmlformats.org/officeDocument/2006/relationships/image" Target="../media/image15.png"/><Relationship Id="rId7" Type="http://schemas.openxmlformats.org/officeDocument/2006/relationships/tags" Target="../tags/tag403.xml"/><Relationship Id="rId6" Type="http://schemas.openxmlformats.org/officeDocument/2006/relationships/image" Target="../media/image14.jpeg"/><Relationship Id="rId5" Type="http://schemas.openxmlformats.org/officeDocument/2006/relationships/tags" Target="../tags/tag402.xml"/><Relationship Id="rId4" Type="http://schemas.openxmlformats.org/officeDocument/2006/relationships/tags" Target="../tags/tag401.xml"/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406.xml"/><Relationship Id="rId12" Type="http://schemas.openxmlformats.org/officeDocument/2006/relationships/image" Target="../media/image18.png"/><Relationship Id="rId11" Type="http://schemas.openxmlformats.org/officeDocument/2006/relationships/tags" Target="../tags/tag405.xml"/><Relationship Id="rId10" Type="http://schemas.openxmlformats.org/officeDocument/2006/relationships/image" Target="../media/image16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9" Type="http://schemas.openxmlformats.org/officeDocument/2006/relationships/tags" Target="../tags/tag166.xml"/><Relationship Id="rId98" Type="http://schemas.openxmlformats.org/officeDocument/2006/relationships/tags" Target="../tags/tag165.xml"/><Relationship Id="rId97" Type="http://schemas.openxmlformats.org/officeDocument/2006/relationships/tags" Target="../tags/tag164.xml"/><Relationship Id="rId96" Type="http://schemas.openxmlformats.org/officeDocument/2006/relationships/tags" Target="../tags/tag163.xml"/><Relationship Id="rId95" Type="http://schemas.openxmlformats.org/officeDocument/2006/relationships/tags" Target="../tags/tag162.xml"/><Relationship Id="rId94" Type="http://schemas.openxmlformats.org/officeDocument/2006/relationships/tags" Target="../tags/tag161.xml"/><Relationship Id="rId93" Type="http://schemas.openxmlformats.org/officeDocument/2006/relationships/tags" Target="../tags/tag160.xml"/><Relationship Id="rId92" Type="http://schemas.openxmlformats.org/officeDocument/2006/relationships/tags" Target="../tags/tag159.xml"/><Relationship Id="rId91" Type="http://schemas.openxmlformats.org/officeDocument/2006/relationships/tags" Target="../tags/tag158.xml"/><Relationship Id="rId90" Type="http://schemas.openxmlformats.org/officeDocument/2006/relationships/tags" Target="../tags/tag157.xml"/><Relationship Id="rId9" Type="http://schemas.openxmlformats.org/officeDocument/2006/relationships/tags" Target="../tags/tag76.xml"/><Relationship Id="rId89" Type="http://schemas.openxmlformats.org/officeDocument/2006/relationships/tags" Target="../tags/tag156.xml"/><Relationship Id="rId88" Type="http://schemas.openxmlformats.org/officeDocument/2006/relationships/tags" Target="../tags/tag155.xml"/><Relationship Id="rId87" Type="http://schemas.openxmlformats.org/officeDocument/2006/relationships/tags" Target="../tags/tag154.xml"/><Relationship Id="rId86" Type="http://schemas.openxmlformats.org/officeDocument/2006/relationships/tags" Target="../tags/tag153.xml"/><Relationship Id="rId85" Type="http://schemas.openxmlformats.org/officeDocument/2006/relationships/tags" Target="../tags/tag152.xml"/><Relationship Id="rId84" Type="http://schemas.openxmlformats.org/officeDocument/2006/relationships/tags" Target="../tags/tag151.xml"/><Relationship Id="rId83" Type="http://schemas.openxmlformats.org/officeDocument/2006/relationships/tags" Target="../tags/tag150.xml"/><Relationship Id="rId82" Type="http://schemas.openxmlformats.org/officeDocument/2006/relationships/tags" Target="../tags/tag149.xml"/><Relationship Id="rId81" Type="http://schemas.openxmlformats.org/officeDocument/2006/relationships/tags" Target="../tags/tag148.xml"/><Relationship Id="rId80" Type="http://schemas.openxmlformats.org/officeDocument/2006/relationships/tags" Target="../tags/tag147.xml"/><Relationship Id="rId8" Type="http://schemas.openxmlformats.org/officeDocument/2006/relationships/image" Target="../media/image4.wmf"/><Relationship Id="rId79" Type="http://schemas.openxmlformats.org/officeDocument/2006/relationships/tags" Target="../tags/tag146.xml"/><Relationship Id="rId78" Type="http://schemas.openxmlformats.org/officeDocument/2006/relationships/tags" Target="../tags/tag145.xml"/><Relationship Id="rId77" Type="http://schemas.openxmlformats.org/officeDocument/2006/relationships/tags" Target="../tags/tag144.xml"/><Relationship Id="rId76" Type="http://schemas.openxmlformats.org/officeDocument/2006/relationships/tags" Target="../tags/tag143.xml"/><Relationship Id="rId75" Type="http://schemas.openxmlformats.org/officeDocument/2006/relationships/tags" Target="../tags/tag142.xml"/><Relationship Id="rId74" Type="http://schemas.openxmlformats.org/officeDocument/2006/relationships/tags" Target="../tags/tag141.xml"/><Relationship Id="rId73" Type="http://schemas.openxmlformats.org/officeDocument/2006/relationships/tags" Target="../tags/tag140.xml"/><Relationship Id="rId72" Type="http://schemas.openxmlformats.org/officeDocument/2006/relationships/tags" Target="../tags/tag139.xml"/><Relationship Id="rId71" Type="http://schemas.openxmlformats.org/officeDocument/2006/relationships/tags" Target="../tags/tag138.xml"/><Relationship Id="rId70" Type="http://schemas.openxmlformats.org/officeDocument/2006/relationships/tags" Target="../tags/tag137.xml"/><Relationship Id="rId7" Type="http://schemas.openxmlformats.org/officeDocument/2006/relationships/tags" Target="../tags/tag75.xml"/><Relationship Id="rId69" Type="http://schemas.openxmlformats.org/officeDocument/2006/relationships/tags" Target="../tags/tag136.xml"/><Relationship Id="rId68" Type="http://schemas.openxmlformats.org/officeDocument/2006/relationships/tags" Target="../tags/tag135.xml"/><Relationship Id="rId67" Type="http://schemas.openxmlformats.org/officeDocument/2006/relationships/tags" Target="../tags/tag134.xml"/><Relationship Id="rId66" Type="http://schemas.openxmlformats.org/officeDocument/2006/relationships/tags" Target="../tags/tag133.xml"/><Relationship Id="rId65" Type="http://schemas.openxmlformats.org/officeDocument/2006/relationships/tags" Target="../tags/tag132.xml"/><Relationship Id="rId64" Type="http://schemas.openxmlformats.org/officeDocument/2006/relationships/tags" Target="../tags/tag131.xml"/><Relationship Id="rId63" Type="http://schemas.openxmlformats.org/officeDocument/2006/relationships/tags" Target="../tags/tag130.xml"/><Relationship Id="rId62" Type="http://schemas.openxmlformats.org/officeDocument/2006/relationships/tags" Target="../tags/tag129.xml"/><Relationship Id="rId61" Type="http://schemas.openxmlformats.org/officeDocument/2006/relationships/tags" Target="../tags/tag128.xml"/><Relationship Id="rId60" Type="http://schemas.openxmlformats.org/officeDocument/2006/relationships/tags" Target="../tags/tag127.xml"/><Relationship Id="rId6" Type="http://schemas.openxmlformats.org/officeDocument/2006/relationships/image" Target="../media/image3.wmf"/><Relationship Id="rId59" Type="http://schemas.openxmlformats.org/officeDocument/2006/relationships/tags" Target="../tags/tag126.xml"/><Relationship Id="rId58" Type="http://schemas.openxmlformats.org/officeDocument/2006/relationships/tags" Target="../tags/tag125.xml"/><Relationship Id="rId57" Type="http://schemas.openxmlformats.org/officeDocument/2006/relationships/tags" Target="../tags/tag124.xml"/><Relationship Id="rId56" Type="http://schemas.openxmlformats.org/officeDocument/2006/relationships/tags" Target="../tags/tag123.xml"/><Relationship Id="rId55" Type="http://schemas.openxmlformats.org/officeDocument/2006/relationships/tags" Target="../tags/tag122.xml"/><Relationship Id="rId54" Type="http://schemas.openxmlformats.org/officeDocument/2006/relationships/tags" Target="../tags/tag121.xml"/><Relationship Id="rId53" Type="http://schemas.openxmlformats.org/officeDocument/2006/relationships/tags" Target="../tags/tag120.xml"/><Relationship Id="rId52" Type="http://schemas.openxmlformats.org/officeDocument/2006/relationships/tags" Target="../tags/tag119.xml"/><Relationship Id="rId51" Type="http://schemas.openxmlformats.org/officeDocument/2006/relationships/tags" Target="../tags/tag118.xml"/><Relationship Id="rId50" Type="http://schemas.openxmlformats.org/officeDocument/2006/relationships/tags" Target="../tags/tag117.xml"/><Relationship Id="rId5" Type="http://schemas.openxmlformats.org/officeDocument/2006/relationships/tags" Target="../tags/tag74.xml"/><Relationship Id="rId49" Type="http://schemas.openxmlformats.org/officeDocument/2006/relationships/tags" Target="../tags/tag116.xml"/><Relationship Id="rId48" Type="http://schemas.openxmlformats.org/officeDocument/2006/relationships/tags" Target="../tags/tag115.xml"/><Relationship Id="rId47" Type="http://schemas.openxmlformats.org/officeDocument/2006/relationships/tags" Target="../tags/tag114.xml"/><Relationship Id="rId46" Type="http://schemas.openxmlformats.org/officeDocument/2006/relationships/tags" Target="../tags/tag113.xml"/><Relationship Id="rId45" Type="http://schemas.openxmlformats.org/officeDocument/2006/relationships/tags" Target="../tags/tag112.xml"/><Relationship Id="rId44" Type="http://schemas.openxmlformats.org/officeDocument/2006/relationships/tags" Target="../tags/tag111.xml"/><Relationship Id="rId43" Type="http://schemas.openxmlformats.org/officeDocument/2006/relationships/tags" Target="../tags/tag110.xml"/><Relationship Id="rId42" Type="http://schemas.openxmlformats.org/officeDocument/2006/relationships/tags" Target="../tags/tag109.xml"/><Relationship Id="rId41" Type="http://schemas.openxmlformats.org/officeDocument/2006/relationships/tags" Target="../tags/tag108.xml"/><Relationship Id="rId40" Type="http://schemas.openxmlformats.org/officeDocument/2006/relationships/tags" Target="../tags/tag107.xml"/><Relationship Id="rId4" Type="http://schemas.openxmlformats.org/officeDocument/2006/relationships/tags" Target="../tags/tag73.xml"/><Relationship Id="rId39" Type="http://schemas.openxmlformats.org/officeDocument/2006/relationships/tags" Target="../tags/tag106.xml"/><Relationship Id="rId38" Type="http://schemas.openxmlformats.org/officeDocument/2006/relationships/tags" Target="../tags/tag105.xml"/><Relationship Id="rId37" Type="http://schemas.openxmlformats.org/officeDocument/2006/relationships/tags" Target="../tags/tag104.xml"/><Relationship Id="rId36" Type="http://schemas.openxmlformats.org/officeDocument/2006/relationships/tags" Target="../tags/tag103.xml"/><Relationship Id="rId35" Type="http://schemas.openxmlformats.org/officeDocument/2006/relationships/tags" Target="../tags/tag102.xml"/><Relationship Id="rId34" Type="http://schemas.openxmlformats.org/officeDocument/2006/relationships/tags" Target="../tags/tag101.xml"/><Relationship Id="rId33" Type="http://schemas.openxmlformats.org/officeDocument/2006/relationships/tags" Target="../tags/tag100.xml"/><Relationship Id="rId32" Type="http://schemas.openxmlformats.org/officeDocument/2006/relationships/tags" Target="../tags/tag99.xml"/><Relationship Id="rId31" Type="http://schemas.openxmlformats.org/officeDocument/2006/relationships/tags" Target="../tags/tag98.xml"/><Relationship Id="rId30" Type="http://schemas.openxmlformats.org/officeDocument/2006/relationships/tags" Target="../tags/tag97.xml"/><Relationship Id="rId3" Type="http://schemas.openxmlformats.org/officeDocument/2006/relationships/tags" Target="../tags/tag72.xml"/><Relationship Id="rId29" Type="http://schemas.openxmlformats.org/officeDocument/2006/relationships/tags" Target="../tags/tag96.xml"/><Relationship Id="rId28" Type="http://schemas.openxmlformats.org/officeDocument/2006/relationships/tags" Target="../tags/tag95.xml"/><Relationship Id="rId27" Type="http://schemas.openxmlformats.org/officeDocument/2006/relationships/tags" Target="../tags/tag94.xml"/><Relationship Id="rId26" Type="http://schemas.openxmlformats.org/officeDocument/2006/relationships/tags" Target="../tags/tag93.xml"/><Relationship Id="rId25" Type="http://schemas.openxmlformats.org/officeDocument/2006/relationships/tags" Target="../tags/tag92.xml"/><Relationship Id="rId24" Type="http://schemas.openxmlformats.org/officeDocument/2006/relationships/tags" Target="../tags/tag91.xml"/><Relationship Id="rId23" Type="http://schemas.openxmlformats.org/officeDocument/2006/relationships/tags" Target="../tags/tag90.xml"/><Relationship Id="rId22" Type="http://schemas.openxmlformats.org/officeDocument/2006/relationships/tags" Target="../tags/tag89.xml"/><Relationship Id="rId21" Type="http://schemas.openxmlformats.org/officeDocument/2006/relationships/tags" Target="../tags/tag88.xml"/><Relationship Id="rId20" Type="http://schemas.openxmlformats.org/officeDocument/2006/relationships/tags" Target="../tags/tag87.xml"/><Relationship Id="rId2" Type="http://schemas.openxmlformats.org/officeDocument/2006/relationships/tags" Target="../tags/tag71.xml"/><Relationship Id="rId19" Type="http://schemas.openxmlformats.org/officeDocument/2006/relationships/tags" Target="../tags/tag86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9" Type="http://schemas.openxmlformats.org/officeDocument/2006/relationships/slideLayout" Target="../slideLayouts/slideLayout1.xml"/><Relationship Id="rId128" Type="http://schemas.openxmlformats.org/officeDocument/2006/relationships/tags" Target="../tags/tag190.xml"/><Relationship Id="rId127" Type="http://schemas.openxmlformats.org/officeDocument/2006/relationships/image" Target="../media/image9.GIF"/><Relationship Id="rId126" Type="http://schemas.openxmlformats.org/officeDocument/2006/relationships/tags" Target="../tags/tag189.xml"/><Relationship Id="rId125" Type="http://schemas.openxmlformats.org/officeDocument/2006/relationships/image" Target="../media/image8.GIF"/><Relationship Id="rId124" Type="http://schemas.openxmlformats.org/officeDocument/2006/relationships/tags" Target="../tags/tag188.xml"/><Relationship Id="rId123" Type="http://schemas.openxmlformats.org/officeDocument/2006/relationships/image" Target="../media/image7.GIF"/><Relationship Id="rId122" Type="http://schemas.openxmlformats.org/officeDocument/2006/relationships/tags" Target="../tags/tag187.xml"/><Relationship Id="rId121" Type="http://schemas.openxmlformats.org/officeDocument/2006/relationships/tags" Target="../tags/tag186.xml"/><Relationship Id="rId120" Type="http://schemas.openxmlformats.org/officeDocument/2006/relationships/image" Target="../media/image6.GIF"/><Relationship Id="rId12" Type="http://schemas.openxmlformats.org/officeDocument/2006/relationships/tags" Target="../tags/tag79.xml"/><Relationship Id="rId119" Type="http://schemas.openxmlformats.org/officeDocument/2006/relationships/tags" Target="../tags/tag185.xml"/><Relationship Id="rId118" Type="http://schemas.openxmlformats.org/officeDocument/2006/relationships/image" Target="../media/image5.GIF"/><Relationship Id="rId117" Type="http://schemas.openxmlformats.org/officeDocument/2006/relationships/tags" Target="../tags/tag184.xml"/><Relationship Id="rId116" Type="http://schemas.openxmlformats.org/officeDocument/2006/relationships/tags" Target="../tags/tag183.xml"/><Relationship Id="rId115" Type="http://schemas.openxmlformats.org/officeDocument/2006/relationships/tags" Target="../tags/tag182.xml"/><Relationship Id="rId114" Type="http://schemas.openxmlformats.org/officeDocument/2006/relationships/tags" Target="../tags/tag181.xml"/><Relationship Id="rId113" Type="http://schemas.openxmlformats.org/officeDocument/2006/relationships/tags" Target="../tags/tag180.xml"/><Relationship Id="rId112" Type="http://schemas.openxmlformats.org/officeDocument/2006/relationships/tags" Target="../tags/tag179.xml"/><Relationship Id="rId111" Type="http://schemas.openxmlformats.org/officeDocument/2006/relationships/tags" Target="../tags/tag178.xml"/><Relationship Id="rId110" Type="http://schemas.openxmlformats.org/officeDocument/2006/relationships/tags" Target="../tags/tag177.xml"/><Relationship Id="rId11" Type="http://schemas.openxmlformats.org/officeDocument/2006/relationships/tags" Target="../tags/tag78.xml"/><Relationship Id="rId109" Type="http://schemas.openxmlformats.org/officeDocument/2006/relationships/tags" Target="../tags/tag176.xml"/><Relationship Id="rId108" Type="http://schemas.openxmlformats.org/officeDocument/2006/relationships/tags" Target="../tags/tag175.xml"/><Relationship Id="rId107" Type="http://schemas.openxmlformats.org/officeDocument/2006/relationships/tags" Target="../tags/tag174.xml"/><Relationship Id="rId106" Type="http://schemas.openxmlformats.org/officeDocument/2006/relationships/tags" Target="../tags/tag173.xml"/><Relationship Id="rId105" Type="http://schemas.openxmlformats.org/officeDocument/2006/relationships/tags" Target="../tags/tag172.xml"/><Relationship Id="rId104" Type="http://schemas.openxmlformats.org/officeDocument/2006/relationships/tags" Target="../tags/tag171.xml"/><Relationship Id="rId103" Type="http://schemas.openxmlformats.org/officeDocument/2006/relationships/tags" Target="../tags/tag170.xml"/><Relationship Id="rId102" Type="http://schemas.openxmlformats.org/officeDocument/2006/relationships/tags" Target="../tags/tag169.xml"/><Relationship Id="rId101" Type="http://schemas.openxmlformats.org/officeDocument/2006/relationships/tags" Target="../tags/tag168.xml"/><Relationship Id="rId100" Type="http://schemas.openxmlformats.org/officeDocument/2006/relationships/tags" Target="../tags/tag167.xml"/><Relationship Id="rId10" Type="http://schemas.openxmlformats.org/officeDocument/2006/relationships/tags" Target="../tags/tag7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hyperlink" Target="http://www.kangbaolai-club.com/index.php?gOo=goods_brand.dwt&amp;brand_id=2" TargetMode="External"/><Relationship Id="rId8" Type="http://schemas.openxmlformats.org/officeDocument/2006/relationships/image" Target="../media/image49.jpeg"/><Relationship Id="rId7" Type="http://schemas.openxmlformats.org/officeDocument/2006/relationships/tags" Target="../tags/tag409.xml"/><Relationship Id="rId6" Type="http://schemas.openxmlformats.org/officeDocument/2006/relationships/hyperlink" Target="http://hewu-enliven.blog.bokee.net/bloggermodule/image_viewblog.do?id=75423" TargetMode="External"/><Relationship Id="rId5" Type="http://schemas.openxmlformats.org/officeDocument/2006/relationships/image" Target="../media/image48.png"/><Relationship Id="rId4" Type="http://schemas.openxmlformats.org/officeDocument/2006/relationships/tags" Target="../tags/tag408.xml"/><Relationship Id="rId3" Type="http://schemas.openxmlformats.org/officeDocument/2006/relationships/hyperlink" Target="http://www.med8th.com/nobel/winners/1988/" TargetMode="External"/><Relationship Id="rId2" Type="http://schemas.openxmlformats.org/officeDocument/2006/relationships/tags" Target="../tags/tag407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412.xml"/><Relationship Id="rId12" Type="http://schemas.openxmlformats.org/officeDocument/2006/relationships/tags" Target="../tags/tag411.xml"/><Relationship Id="rId11" Type="http://schemas.openxmlformats.org/officeDocument/2006/relationships/image" Target="../media/image50.jpeg"/><Relationship Id="rId10" Type="http://schemas.openxmlformats.org/officeDocument/2006/relationships/tags" Target="../tags/tag410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4" Type="http://schemas.openxmlformats.org/officeDocument/2006/relationships/tags" Target="../tags/tag414.xml"/><Relationship Id="rId3" Type="http://schemas.openxmlformats.org/officeDocument/2006/relationships/image" Target="../media/image51.jpeg"/><Relationship Id="rId2" Type="http://schemas.openxmlformats.org/officeDocument/2006/relationships/tags" Target="../tags/tag413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421.xml"/><Relationship Id="rId5" Type="http://schemas.openxmlformats.org/officeDocument/2006/relationships/tags" Target="../tags/tag420.xml"/><Relationship Id="rId4" Type="http://schemas.openxmlformats.org/officeDocument/2006/relationships/tags" Target="../tags/tag419.xml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430.xml"/><Relationship Id="rId7" Type="http://schemas.openxmlformats.org/officeDocument/2006/relationships/image" Target="../media/image15.png"/><Relationship Id="rId6" Type="http://schemas.openxmlformats.org/officeDocument/2006/relationships/tags" Target="../tags/tag429.xml"/><Relationship Id="rId5" Type="http://schemas.openxmlformats.org/officeDocument/2006/relationships/image" Target="../media/image14.jpeg"/><Relationship Id="rId4" Type="http://schemas.openxmlformats.org/officeDocument/2006/relationships/tags" Target="../tags/tag428.xml"/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8.png"/><Relationship Id="rId11" Type="http://schemas.openxmlformats.org/officeDocument/2006/relationships/tags" Target="../tags/tag432.xml"/><Relationship Id="rId10" Type="http://schemas.openxmlformats.org/officeDocument/2006/relationships/tags" Target="../tags/tag431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3.xm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3.wmf"/><Relationship Id="rId7" Type="http://schemas.openxmlformats.org/officeDocument/2006/relationships/oleObject" Target="../embeddings/oleObject5.bin"/><Relationship Id="rId6" Type="http://schemas.openxmlformats.org/officeDocument/2006/relationships/tags" Target="../tags/tag436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.bin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0" Type="http://schemas.openxmlformats.org/officeDocument/2006/relationships/vmlDrawing" Target="../drawings/vmlDrawing3.v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7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8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image" Target="../media/image11.jpeg"/><Relationship Id="rId7" Type="http://schemas.openxmlformats.org/officeDocument/2006/relationships/tags" Target="../tags/tag195.xml"/><Relationship Id="rId6" Type="http://schemas.openxmlformats.org/officeDocument/2006/relationships/image" Target="../media/image10.png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tags" Target="../tags/tag197.xml"/><Relationship Id="rId10" Type="http://schemas.openxmlformats.org/officeDocument/2006/relationships/image" Target="../media/image12.jpe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9.xml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6.bin"/><Relationship Id="rId4" Type="http://schemas.openxmlformats.org/officeDocument/2006/relationships/tags" Target="../tags/tag442.xml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3.xml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wmf"/><Relationship Id="rId8" Type="http://schemas.openxmlformats.org/officeDocument/2006/relationships/oleObject" Target="../embeddings/oleObject8.bin"/><Relationship Id="rId7" Type="http://schemas.openxmlformats.org/officeDocument/2006/relationships/tags" Target="../tags/tag447.xml"/><Relationship Id="rId6" Type="http://schemas.openxmlformats.org/officeDocument/2006/relationships/tags" Target="../tags/tag446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7.bin"/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7" Type="http://schemas.openxmlformats.org/officeDocument/2006/relationships/vmlDrawing" Target="../drawings/vmlDrawing5.v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58.wmf"/><Relationship Id="rId14" Type="http://schemas.openxmlformats.org/officeDocument/2006/relationships/oleObject" Target="../embeddings/oleObject10.bin"/><Relationship Id="rId13" Type="http://schemas.openxmlformats.org/officeDocument/2006/relationships/tags" Target="../tags/tag449.xml"/><Relationship Id="rId12" Type="http://schemas.openxmlformats.org/officeDocument/2006/relationships/image" Target="../media/image57.wmf"/><Relationship Id="rId11" Type="http://schemas.openxmlformats.org/officeDocument/2006/relationships/oleObject" Target="../embeddings/oleObject9.bin"/><Relationship Id="rId10" Type="http://schemas.openxmlformats.org/officeDocument/2006/relationships/tags" Target="../tags/tag448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22.svg"/><Relationship Id="rId22" Type="http://schemas.openxmlformats.org/officeDocument/2006/relationships/image" Target="../media/image21.png"/><Relationship Id="rId21" Type="http://schemas.openxmlformats.org/officeDocument/2006/relationships/tags" Target="../tags/tag215.xml"/><Relationship Id="rId20" Type="http://schemas.openxmlformats.org/officeDocument/2006/relationships/tags" Target="../tags/tag214.xml"/><Relationship Id="rId2" Type="http://schemas.openxmlformats.org/officeDocument/2006/relationships/tags" Target="../tags/tag203.xml"/><Relationship Id="rId19" Type="http://schemas.openxmlformats.org/officeDocument/2006/relationships/image" Target="../media/image20.jpeg"/><Relationship Id="rId18" Type="http://schemas.openxmlformats.org/officeDocument/2006/relationships/tags" Target="../tags/tag213.xml"/><Relationship Id="rId17" Type="http://schemas.openxmlformats.org/officeDocument/2006/relationships/image" Target="../media/image19.svg"/><Relationship Id="rId16" Type="http://schemas.openxmlformats.org/officeDocument/2006/relationships/image" Target="../media/image18.png"/><Relationship Id="rId15" Type="http://schemas.openxmlformats.org/officeDocument/2006/relationships/tags" Target="../tags/tag212.xml"/><Relationship Id="rId14" Type="http://schemas.openxmlformats.org/officeDocument/2006/relationships/image" Target="../media/image17.svg"/><Relationship Id="rId13" Type="http://schemas.openxmlformats.org/officeDocument/2006/relationships/image" Target="../media/image16.png"/><Relationship Id="rId12" Type="http://schemas.openxmlformats.org/officeDocument/2006/relationships/tags" Target="../tags/tag211.xml"/><Relationship Id="rId11" Type="http://schemas.openxmlformats.org/officeDocument/2006/relationships/image" Target="../media/image15.png"/><Relationship Id="rId10" Type="http://schemas.openxmlformats.org/officeDocument/2006/relationships/tags" Target="../tags/tag210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3" Type="http://schemas.openxmlformats.org/officeDocument/2006/relationships/slideLayout" Target="../slideLayouts/slideLayout1.xml"/><Relationship Id="rId32" Type="http://schemas.openxmlformats.org/officeDocument/2006/relationships/tags" Target="../tags/tag242.xml"/><Relationship Id="rId31" Type="http://schemas.openxmlformats.org/officeDocument/2006/relationships/tags" Target="../tags/tag241.xml"/><Relationship Id="rId30" Type="http://schemas.openxmlformats.org/officeDocument/2006/relationships/tags" Target="../tags/tag240.xml"/><Relationship Id="rId3" Type="http://schemas.openxmlformats.org/officeDocument/2006/relationships/tags" Target="../tags/tag217.xml"/><Relationship Id="rId29" Type="http://schemas.openxmlformats.org/officeDocument/2006/relationships/tags" Target="../tags/tag239.xml"/><Relationship Id="rId28" Type="http://schemas.openxmlformats.org/officeDocument/2006/relationships/tags" Target="../tags/tag238.xml"/><Relationship Id="rId27" Type="http://schemas.openxmlformats.org/officeDocument/2006/relationships/tags" Target="../tags/tag237.xml"/><Relationship Id="rId26" Type="http://schemas.openxmlformats.org/officeDocument/2006/relationships/tags" Target="../tags/tag236.xml"/><Relationship Id="rId25" Type="http://schemas.openxmlformats.org/officeDocument/2006/relationships/tags" Target="../tags/tag235.xml"/><Relationship Id="rId24" Type="http://schemas.openxmlformats.org/officeDocument/2006/relationships/tags" Target="../tags/tag234.xml"/><Relationship Id="rId23" Type="http://schemas.openxmlformats.org/officeDocument/2006/relationships/tags" Target="../tags/tag233.xml"/><Relationship Id="rId22" Type="http://schemas.openxmlformats.org/officeDocument/2006/relationships/tags" Target="../tags/tag232.xml"/><Relationship Id="rId21" Type="http://schemas.openxmlformats.org/officeDocument/2006/relationships/tags" Target="../tags/tag231.xml"/><Relationship Id="rId20" Type="http://schemas.openxmlformats.org/officeDocument/2006/relationships/tags" Target="../tags/tag230.xml"/><Relationship Id="rId2" Type="http://schemas.openxmlformats.org/officeDocument/2006/relationships/tags" Target="../tags/tag216.xml"/><Relationship Id="rId19" Type="http://schemas.openxmlformats.org/officeDocument/2006/relationships/tags" Target="../tags/tag229.xml"/><Relationship Id="rId18" Type="http://schemas.openxmlformats.org/officeDocument/2006/relationships/image" Target="../media/image26.svg"/><Relationship Id="rId17" Type="http://schemas.openxmlformats.org/officeDocument/2006/relationships/image" Target="../media/image25.png"/><Relationship Id="rId16" Type="http://schemas.openxmlformats.org/officeDocument/2006/relationships/tags" Target="../tags/tag228.xml"/><Relationship Id="rId15" Type="http://schemas.openxmlformats.org/officeDocument/2006/relationships/tags" Target="../tags/tag227.xml"/><Relationship Id="rId14" Type="http://schemas.openxmlformats.org/officeDocument/2006/relationships/tags" Target="../tags/tag226.xml"/><Relationship Id="rId13" Type="http://schemas.openxmlformats.org/officeDocument/2006/relationships/tags" Target="../tags/tag225.xml"/><Relationship Id="rId12" Type="http://schemas.openxmlformats.org/officeDocument/2006/relationships/image" Target="../media/image24.svg"/><Relationship Id="rId11" Type="http://schemas.openxmlformats.org/officeDocument/2006/relationships/image" Target="../media/image23.png"/><Relationship Id="rId10" Type="http://schemas.openxmlformats.org/officeDocument/2006/relationships/tags" Target="../tags/tag224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emf"/><Relationship Id="rId8" Type="http://schemas.openxmlformats.org/officeDocument/2006/relationships/package" Target="../embeddings/Document2.docx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image" Target="../media/image27.emf"/><Relationship Id="rId4" Type="http://schemas.openxmlformats.org/officeDocument/2006/relationships/package" Target="../embeddings/Document1.docx"/><Relationship Id="rId3" Type="http://schemas.openxmlformats.org/officeDocument/2006/relationships/tags" Target="../tags/tag252.xml"/><Relationship Id="rId27" Type="http://schemas.openxmlformats.org/officeDocument/2006/relationships/vmlDrawing" Target="../drawings/vmlDrawing1.v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264.xml"/><Relationship Id="rId24" Type="http://schemas.openxmlformats.org/officeDocument/2006/relationships/tags" Target="../tags/tag263.xml"/><Relationship Id="rId23" Type="http://schemas.openxmlformats.org/officeDocument/2006/relationships/tags" Target="../tags/tag262.xml"/><Relationship Id="rId22" Type="http://schemas.openxmlformats.org/officeDocument/2006/relationships/tags" Target="../tags/tag261.xml"/><Relationship Id="rId21" Type="http://schemas.openxmlformats.org/officeDocument/2006/relationships/image" Target="../media/image31.wmf"/><Relationship Id="rId20" Type="http://schemas.openxmlformats.org/officeDocument/2006/relationships/oleObject" Target="../embeddings/oleObject2.bin"/><Relationship Id="rId2" Type="http://schemas.openxmlformats.org/officeDocument/2006/relationships/tags" Target="../tags/tag251.xml"/><Relationship Id="rId19" Type="http://schemas.openxmlformats.org/officeDocument/2006/relationships/tags" Target="../tags/tag260.xml"/><Relationship Id="rId18" Type="http://schemas.openxmlformats.org/officeDocument/2006/relationships/image" Target="../media/image30.emf"/><Relationship Id="rId17" Type="http://schemas.openxmlformats.org/officeDocument/2006/relationships/oleObject" Target="../embeddings/oleObject1.bin"/><Relationship Id="rId16" Type="http://schemas.openxmlformats.org/officeDocument/2006/relationships/tags" Target="../tags/tag259.xml"/><Relationship Id="rId15" Type="http://schemas.openxmlformats.org/officeDocument/2006/relationships/tags" Target="../tags/tag258.xml"/><Relationship Id="rId14" Type="http://schemas.openxmlformats.org/officeDocument/2006/relationships/tags" Target="../tags/tag257.xml"/><Relationship Id="rId13" Type="http://schemas.openxmlformats.org/officeDocument/2006/relationships/image" Target="../media/image29.emf"/><Relationship Id="rId12" Type="http://schemas.openxmlformats.org/officeDocument/2006/relationships/package" Target="../embeddings/Document3.docx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8" Type="http://schemas.openxmlformats.org/officeDocument/2006/relationships/slideLayout" Target="../slideLayouts/slideLayout1.xml"/><Relationship Id="rId27" Type="http://schemas.openxmlformats.org/officeDocument/2006/relationships/tags" Target="../tags/tag287.xml"/><Relationship Id="rId26" Type="http://schemas.openxmlformats.org/officeDocument/2006/relationships/image" Target="../media/image34.png"/><Relationship Id="rId25" Type="http://schemas.openxmlformats.org/officeDocument/2006/relationships/tags" Target="../tags/tag286.xml"/><Relationship Id="rId24" Type="http://schemas.openxmlformats.org/officeDocument/2006/relationships/image" Target="../media/image33.jpeg"/><Relationship Id="rId23" Type="http://schemas.openxmlformats.org/officeDocument/2006/relationships/tags" Target="../tags/tag285.xml"/><Relationship Id="rId22" Type="http://schemas.openxmlformats.org/officeDocument/2006/relationships/image" Target="../media/image32.png"/><Relationship Id="rId21" Type="http://schemas.openxmlformats.org/officeDocument/2006/relationships/tags" Target="../tags/tag284.xml"/><Relationship Id="rId20" Type="http://schemas.openxmlformats.org/officeDocument/2006/relationships/tags" Target="../tags/tag283.xml"/><Relationship Id="rId2" Type="http://schemas.openxmlformats.org/officeDocument/2006/relationships/tags" Target="../tags/tag265.xml"/><Relationship Id="rId19" Type="http://schemas.openxmlformats.org/officeDocument/2006/relationships/tags" Target="../tags/tag282.xml"/><Relationship Id="rId18" Type="http://schemas.openxmlformats.org/officeDocument/2006/relationships/tags" Target="../tags/tag281.xml"/><Relationship Id="rId17" Type="http://schemas.openxmlformats.org/officeDocument/2006/relationships/tags" Target="../tags/tag280.xml"/><Relationship Id="rId16" Type="http://schemas.openxmlformats.org/officeDocument/2006/relationships/tags" Target="../tags/tag279.xml"/><Relationship Id="rId15" Type="http://schemas.openxmlformats.org/officeDocument/2006/relationships/tags" Target="../tags/tag278.xml"/><Relationship Id="rId14" Type="http://schemas.openxmlformats.org/officeDocument/2006/relationships/tags" Target="../tags/tag277.xml"/><Relationship Id="rId13" Type="http://schemas.openxmlformats.org/officeDocument/2006/relationships/tags" Target="../tags/tag276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767763" y="2506686"/>
            <a:ext cx="9118780" cy="1656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1348202" y="2519725"/>
            <a:ext cx="28803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10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68730" y="0"/>
            <a:ext cx="9118600" cy="503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no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zh-CN" sz="3200"/>
              <a:t>　</a:t>
            </a:r>
            <a:r>
              <a:rPr lang="zh-CN" altLang="zh-CN"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氮及其化合物</a:t>
            </a:r>
            <a:endParaRPr lang="zh-CN" altLang="zh-CN" sz="4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氮气和氮氧化物</a:t>
            </a:r>
            <a:endParaRPr lang="zh-CN" altLang="en-US" sz="3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eaLnBrk="1" hangingPunct="1">
              <a:lnSpc>
                <a:spcPct val="130000"/>
              </a:lnSpc>
              <a:defRPr/>
            </a:pPr>
            <a:endParaRPr lang="zh-CN" altLang="en-US" sz="3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289725" y="3235076"/>
            <a:ext cx="11756376" cy="3380037"/>
            <a:chOff x="275870" y="1506500"/>
            <a:chExt cx="11756376" cy="3564898"/>
          </a:xfrm>
        </p:grpSpPr>
        <p:grpSp>
          <p:nvGrpSpPr>
            <p:cNvPr id="5" name="组合 4"/>
            <p:cNvGrpSpPr/>
            <p:nvPr>
              <p:custDataLst>
                <p:tags r:id="rId3"/>
              </p:custDataLst>
            </p:nvPr>
          </p:nvGrpSpPr>
          <p:grpSpPr>
            <a:xfrm>
              <a:off x="275870" y="1771607"/>
              <a:ext cx="11756376" cy="3299791"/>
              <a:chOff x="232230" y="2142668"/>
              <a:chExt cx="11756376" cy="3299791"/>
            </a:xfrm>
          </p:grpSpPr>
          <p:sp>
            <p:nvSpPr>
              <p:cNvPr id="6" name="任意多边形: 形状 9"/>
              <p:cNvSpPr/>
              <p:nvPr>
                <p:custDataLst>
                  <p:tags r:id="rId4"/>
                </p:custDataLst>
              </p:nvPr>
            </p:nvSpPr>
            <p:spPr>
              <a:xfrm>
                <a:off x="5144173" y="2926871"/>
                <a:ext cx="1871598" cy="1634132"/>
              </a:xfrm>
              <a:custGeom>
                <a:avLst/>
                <a:gdLst>
                  <a:gd name="connsiteX0" fmla="*/ 0 w 1634132"/>
                  <a:gd name="connsiteY0" fmla="*/ 817066 h 1634132"/>
                  <a:gd name="connsiteX1" fmla="*/ 817066 w 1634132"/>
                  <a:gd name="connsiteY1" fmla="*/ 0 h 1634132"/>
                  <a:gd name="connsiteX2" fmla="*/ 1634132 w 1634132"/>
                  <a:gd name="connsiteY2" fmla="*/ 817066 h 1634132"/>
                  <a:gd name="connsiteX3" fmla="*/ 817066 w 1634132"/>
                  <a:gd name="connsiteY3" fmla="*/ 1634132 h 1634132"/>
                  <a:gd name="connsiteX4" fmla="*/ 0 w 1634132"/>
                  <a:gd name="connsiteY4" fmla="*/ 817066 h 163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4132" h="1634132">
                    <a:moveTo>
                      <a:pt x="0" y="817066"/>
                    </a:moveTo>
                    <a:cubicBezTo>
                      <a:pt x="0" y="365813"/>
                      <a:pt x="365813" y="0"/>
                      <a:pt x="817066" y="0"/>
                    </a:cubicBezTo>
                    <a:cubicBezTo>
                      <a:pt x="1268319" y="0"/>
                      <a:pt x="1634132" y="365813"/>
                      <a:pt x="1634132" y="817066"/>
                    </a:cubicBezTo>
                    <a:cubicBezTo>
                      <a:pt x="1634132" y="1268319"/>
                      <a:pt x="1268319" y="1634132"/>
                      <a:pt x="817066" y="1634132"/>
                    </a:cubicBezTo>
                    <a:cubicBezTo>
                      <a:pt x="365813" y="1634132"/>
                      <a:pt x="0" y="1268319"/>
                      <a:pt x="0" y="817066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279953" tIns="279953" rIns="279953" bIns="279953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200" b="1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氮元素</a:t>
                </a:r>
                <a:endPara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2" name="任意多边形: 形状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8147703" y="2142668"/>
                <a:ext cx="3840903" cy="3299791"/>
              </a:xfrm>
              <a:custGeom>
                <a:avLst/>
                <a:gdLst>
                  <a:gd name="connsiteX0" fmla="*/ 0 w 4161188"/>
                  <a:gd name="connsiteY0" fmla="*/ 817066 h 1634132"/>
                  <a:gd name="connsiteX1" fmla="*/ 2080594 w 4161188"/>
                  <a:gd name="connsiteY1" fmla="*/ 0 h 1634132"/>
                  <a:gd name="connsiteX2" fmla="*/ 4161188 w 4161188"/>
                  <a:gd name="connsiteY2" fmla="*/ 817066 h 1634132"/>
                  <a:gd name="connsiteX3" fmla="*/ 2080594 w 4161188"/>
                  <a:gd name="connsiteY3" fmla="*/ 1634132 h 1634132"/>
                  <a:gd name="connsiteX4" fmla="*/ 0 w 4161188"/>
                  <a:gd name="connsiteY4" fmla="*/ 817066 h 163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188" h="1634132">
                    <a:moveTo>
                      <a:pt x="0" y="817066"/>
                    </a:moveTo>
                    <a:cubicBezTo>
                      <a:pt x="0" y="365813"/>
                      <a:pt x="931514" y="0"/>
                      <a:pt x="2080594" y="0"/>
                    </a:cubicBezTo>
                    <a:cubicBezTo>
                      <a:pt x="3229674" y="0"/>
                      <a:pt x="4161188" y="365813"/>
                      <a:pt x="4161188" y="817066"/>
                    </a:cubicBezTo>
                    <a:cubicBezTo>
                      <a:pt x="4161188" y="1268319"/>
                      <a:pt x="3229674" y="1634132"/>
                      <a:pt x="2080594" y="1634132"/>
                    </a:cubicBezTo>
                    <a:cubicBezTo>
                      <a:pt x="931514" y="1634132"/>
                      <a:pt x="0" y="1268319"/>
                      <a:pt x="0" y="817066"/>
                    </a:cubicBez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650032" tIns="279953" rIns="650032" bIns="279953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200" b="1">
                    <a:solidFill>
                      <a:srgbClr val="000000"/>
                    </a:solidFill>
                    <a:highlight>
                      <a:srgbClr val="FFFF00"/>
                    </a:highlight>
                    <a:latin typeface="黑体" panose="02010609060101010101" pitchFamily="49" charset="-122"/>
                    <a:ea typeface="黑体" panose="02010609060101010101" pitchFamily="49" charset="-122"/>
                  </a:rPr>
                  <a:t>动植物蛋白质</a:t>
                </a:r>
                <a:endParaRPr lang="zh-CN" altLang="en-US" sz="3200" b="1">
                  <a:solidFill>
                    <a:srgbClr val="000000"/>
                  </a:solidFill>
                  <a:highlight>
                    <a:srgbClr val="FFFF00"/>
                  </a:highligh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" name="任意多边形: 形状 11"/>
              <p:cNvSpPr/>
              <p:nvPr>
                <p:custDataLst>
                  <p:tags r:id="rId7"/>
                </p:custDataLst>
              </p:nvPr>
            </p:nvSpPr>
            <p:spPr>
              <a:xfrm rot="89991">
                <a:off x="7226536" y="3509678"/>
                <a:ext cx="795063" cy="555605"/>
              </a:xfrm>
              <a:custGeom>
                <a:avLst/>
                <a:gdLst>
                  <a:gd name="connsiteX0" fmla="*/ 0 w 795063"/>
                  <a:gd name="connsiteY0" fmla="*/ 111121 h 555605"/>
                  <a:gd name="connsiteX1" fmla="*/ 517261 w 795063"/>
                  <a:gd name="connsiteY1" fmla="*/ 111121 h 555605"/>
                  <a:gd name="connsiteX2" fmla="*/ 517261 w 795063"/>
                  <a:gd name="connsiteY2" fmla="*/ 0 h 555605"/>
                  <a:gd name="connsiteX3" fmla="*/ 795063 w 795063"/>
                  <a:gd name="connsiteY3" fmla="*/ 277803 h 555605"/>
                  <a:gd name="connsiteX4" fmla="*/ 517261 w 795063"/>
                  <a:gd name="connsiteY4" fmla="*/ 555605 h 555605"/>
                  <a:gd name="connsiteX5" fmla="*/ 517261 w 795063"/>
                  <a:gd name="connsiteY5" fmla="*/ 444484 h 555605"/>
                  <a:gd name="connsiteX6" fmla="*/ 0 w 795063"/>
                  <a:gd name="connsiteY6" fmla="*/ 444484 h 555605"/>
                  <a:gd name="connsiteX7" fmla="*/ 0 w 795063"/>
                  <a:gd name="connsiteY7" fmla="*/ 111121 h 555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063" h="555605">
                    <a:moveTo>
                      <a:pt x="0" y="111121"/>
                    </a:moveTo>
                    <a:lnTo>
                      <a:pt x="517261" y="111121"/>
                    </a:lnTo>
                    <a:lnTo>
                      <a:pt x="517261" y="0"/>
                    </a:lnTo>
                    <a:lnTo>
                      <a:pt x="795063" y="277803"/>
                    </a:lnTo>
                    <a:lnTo>
                      <a:pt x="517261" y="555605"/>
                    </a:lnTo>
                    <a:lnTo>
                      <a:pt x="517261" y="444484"/>
                    </a:lnTo>
                    <a:lnTo>
                      <a:pt x="0" y="444484"/>
                    </a:lnTo>
                    <a:lnTo>
                      <a:pt x="0" y="111121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0" tIns="111121" rIns="166680" bIns="11112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" name="任意多边形: 形状 12"/>
              <p:cNvSpPr/>
              <p:nvPr>
                <p:custDataLst>
                  <p:tags r:id="rId8"/>
                </p:custDataLst>
              </p:nvPr>
            </p:nvSpPr>
            <p:spPr>
              <a:xfrm rot="21588174">
                <a:off x="4261832" y="3474286"/>
                <a:ext cx="707432" cy="555606"/>
              </a:xfrm>
              <a:custGeom>
                <a:avLst/>
                <a:gdLst>
                  <a:gd name="connsiteX0" fmla="*/ 0 w 707432"/>
                  <a:gd name="connsiteY0" fmla="*/ 111121 h 555605"/>
                  <a:gd name="connsiteX1" fmla="*/ 429630 w 707432"/>
                  <a:gd name="connsiteY1" fmla="*/ 111121 h 555605"/>
                  <a:gd name="connsiteX2" fmla="*/ 429630 w 707432"/>
                  <a:gd name="connsiteY2" fmla="*/ 0 h 555605"/>
                  <a:gd name="connsiteX3" fmla="*/ 707432 w 707432"/>
                  <a:gd name="connsiteY3" fmla="*/ 277803 h 555605"/>
                  <a:gd name="connsiteX4" fmla="*/ 429630 w 707432"/>
                  <a:gd name="connsiteY4" fmla="*/ 555605 h 555605"/>
                  <a:gd name="connsiteX5" fmla="*/ 429630 w 707432"/>
                  <a:gd name="connsiteY5" fmla="*/ 444484 h 555605"/>
                  <a:gd name="connsiteX6" fmla="*/ 0 w 707432"/>
                  <a:gd name="connsiteY6" fmla="*/ 444484 h 555605"/>
                  <a:gd name="connsiteX7" fmla="*/ 0 w 707432"/>
                  <a:gd name="connsiteY7" fmla="*/ 111121 h 555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432" h="555605">
                    <a:moveTo>
                      <a:pt x="707432" y="444484"/>
                    </a:moveTo>
                    <a:lnTo>
                      <a:pt x="277802" y="444484"/>
                    </a:lnTo>
                    <a:lnTo>
                      <a:pt x="277802" y="555605"/>
                    </a:lnTo>
                    <a:lnTo>
                      <a:pt x="0" y="277802"/>
                    </a:lnTo>
                    <a:lnTo>
                      <a:pt x="277802" y="0"/>
                    </a:lnTo>
                    <a:lnTo>
                      <a:pt x="277802" y="111121"/>
                    </a:lnTo>
                    <a:lnTo>
                      <a:pt x="707432" y="111121"/>
                    </a:lnTo>
                    <a:lnTo>
                      <a:pt x="707432" y="444484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66681" tIns="111121" rIns="-1" bIns="111121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" name="任意多边形: 形状 13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230" y="2142668"/>
                <a:ext cx="3928185" cy="3202539"/>
              </a:xfrm>
              <a:custGeom>
                <a:avLst/>
                <a:gdLst>
                  <a:gd name="connsiteX0" fmla="*/ 0 w 3407003"/>
                  <a:gd name="connsiteY0" fmla="*/ 817066 h 1634132"/>
                  <a:gd name="connsiteX1" fmla="*/ 1703502 w 3407003"/>
                  <a:gd name="connsiteY1" fmla="*/ 0 h 1634132"/>
                  <a:gd name="connsiteX2" fmla="*/ 3407004 w 3407003"/>
                  <a:gd name="connsiteY2" fmla="*/ 817066 h 1634132"/>
                  <a:gd name="connsiteX3" fmla="*/ 1703502 w 3407003"/>
                  <a:gd name="connsiteY3" fmla="*/ 1634132 h 1634132"/>
                  <a:gd name="connsiteX4" fmla="*/ 0 w 3407003"/>
                  <a:gd name="connsiteY4" fmla="*/ 817066 h 163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7003" h="1634132">
                    <a:moveTo>
                      <a:pt x="0" y="817066"/>
                    </a:moveTo>
                    <a:cubicBezTo>
                      <a:pt x="0" y="365813"/>
                      <a:pt x="762684" y="0"/>
                      <a:pt x="1703502" y="0"/>
                    </a:cubicBezTo>
                    <a:cubicBezTo>
                      <a:pt x="2644320" y="0"/>
                      <a:pt x="3407004" y="365813"/>
                      <a:pt x="3407004" y="817066"/>
                    </a:cubicBezTo>
                    <a:cubicBezTo>
                      <a:pt x="3407004" y="1268319"/>
                      <a:pt x="2644320" y="1634132"/>
                      <a:pt x="1703502" y="1634132"/>
                    </a:cubicBezTo>
                    <a:cubicBezTo>
                      <a:pt x="762684" y="1634132"/>
                      <a:pt x="0" y="1268319"/>
                      <a:pt x="0" y="817066"/>
                    </a:cubicBezTo>
                    <a:close/>
                  </a:path>
                </a:pathLst>
              </a:custGeom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539584" tIns="279953" rIns="539584" bIns="279953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200" b="1">
                    <a:solidFill>
                      <a:srgbClr val="000000"/>
                    </a:solidFill>
                    <a:highlight>
                      <a:srgbClr val="FFFF00"/>
                    </a:highlight>
                    <a:latin typeface="黑体" panose="02010609060101010101" pitchFamily="49" charset="-122"/>
                    <a:ea typeface="黑体" panose="02010609060101010101" pitchFamily="49" charset="-122"/>
                  </a:rPr>
                  <a:t>土壤海洋中硝酸盐和铵盐</a:t>
                </a:r>
                <a:endParaRPr lang="zh-CN" altLang="en-US" sz="3200" b="1">
                  <a:solidFill>
                    <a:srgbClr val="000000"/>
                  </a:solidFill>
                  <a:highlight>
                    <a:srgbClr val="FFFF00"/>
                  </a:highligh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3" name="任意多边形: 形状 8"/>
            <p:cNvSpPr/>
            <p:nvPr>
              <p:custDataLst>
                <p:tags r:id="rId11"/>
              </p:custDataLst>
            </p:nvPr>
          </p:nvSpPr>
          <p:spPr>
            <a:xfrm rot="16200000">
              <a:off x="5698468" y="1626229"/>
              <a:ext cx="795063" cy="555605"/>
            </a:xfrm>
            <a:custGeom>
              <a:avLst/>
              <a:gdLst>
                <a:gd name="connsiteX0" fmla="*/ 0 w 795063"/>
                <a:gd name="connsiteY0" fmla="*/ 111121 h 555605"/>
                <a:gd name="connsiteX1" fmla="*/ 517261 w 795063"/>
                <a:gd name="connsiteY1" fmla="*/ 111121 h 555605"/>
                <a:gd name="connsiteX2" fmla="*/ 517261 w 795063"/>
                <a:gd name="connsiteY2" fmla="*/ 0 h 555605"/>
                <a:gd name="connsiteX3" fmla="*/ 795063 w 795063"/>
                <a:gd name="connsiteY3" fmla="*/ 277803 h 555605"/>
                <a:gd name="connsiteX4" fmla="*/ 517261 w 795063"/>
                <a:gd name="connsiteY4" fmla="*/ 555605 h 555605"/>
                <a:gd name="connsiteX5" fmla="*/ 517261 w 795063"/>
                <a:gd name="connsiteY5" fmla="*/ 444484 h 555605"/>
                <a:gd name="connsiteX6" fmla="*/ 0 w 795063"/>
                <a:gd name="connsiteY6" fmla="*/ 444484 h 555605"/>
                <a:gd name="connsiteX7" fmla="*/ 0 w 795063"/>
                <a:gd name="connsiteY7" fmla="*/ 111121 h 55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5063" h="555605">
                  <a:moveTo>
                    <a:pt x="0" y="111121"/>
                  </a:moveTo>
                  <a:lnTo>
                    <a:pt x="517261" y="111121"/>
                  </a:lnTo>
                  <a:lnTo>
                    <a:pt x="517261" y="0"/>
                  </a:lnTo>
                  <a:lnTo>
                    <a:pt x="795063" y="277803"/>
                  </a:lnTo>
                  <a:lnTo>
                    <a:pt x="517261" y="555605"/>
                  </a:lnTo>
                  <a:lnTo>
                    <a:pt x="517261" y="444484"/>
                  </a:lnTo>
                  <a:lnTo>
                    <a:pt x="0" y="444484"/>
                  </a:lnTo>
                  <a:lnTo>
                    <a:pt x="0" y="11112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111121" rIns="166680" bIns="1111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4" name="任意多边形: 形状 15"/>
          <p:cNvSpPr/>
          <p:nvPr>
            <p:custDataLst>
              <p:tags r:id="rId12"/>
            </p:custDataLst>
          </p:nvPr>
        </p:nvSpPr>
        <p:spPr>
          <a:xfrm>
            <a:off x="3882684" y="763842"/>
            <a:ext cx="4509566" cy="2484154"/>
          </a:xfrm>
          <a:custGeom>
            <a:avLst/>
            <a:gdLst>
              <a:gd name="connsiteX0" fmla="*/ 0 w 3407003"/>
              <a:gd name="connsiteY0" fmla="*/ 817066 h 1634132"/>
              <a:gd name="connsiteX1" fmla="*/ 1703502 w 3407003"/>
              <a:gd name="connsiteY1" fmla="*/ 0 h 1634132"/>
              <a:gd name="connsiteX2" fmla="*/ 3407004 w 3407003"/>
              <a:gd name="connsiteY2" fmla="*/ 817066 h 1634132"/>
              <a:gd name="connsiteX3" fmla="*/ 1703502 w 3407003"/>
              <a:gd name="connsiteY3" fmla="*/ 1634132 h 1634132"/>
              <a:gd name="connsiteX4" fmla="*/ 0 w 3407003"/>
              <a:gd name="connsiteY4" fmla="*/ 817066 h 163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7003" h="1634132">
                <a:moveTo>
                  <a:pt x="0" y="817066"/>
                </a:moveTo>
                <a:cubicBezTo>
                  <a:pt x="0" y="365813"/>
                  <a:pt x="762684" y="0"/>
                  <a:pt x="1703502" y="0"/>
                </a:cubicBezTo>
                <a:cubicBezTo>
                  <a:pt x="2644320" y="0"/>
                  <a:pt x="3407004" y="365813"/>
                  <a:pt x="3407004" y="817066"/>
                </a:cubicBezTo>
                <a:cubicBezTo>
                  <a:pt x="3407004" y="1268319"/>
                  <a:pt x="2644320" y="1634132"/>
                  <a:pt x="1703502" y="1634132"/>
                </a:cubicBezTo>
                <a:cubicBezTo>
                  <a:pt x="762684" y="1634132"/>
                  <a:pt x="0" y="1268319"/>
                  <a:pt x="0" y="817066"/>
                </a:cubicBezTo>
                <a:close/>
              </a:path>
            </a:pathLst>
          </a:custGeom>
          <a:blipFill dpi="0" rotWithShape="1">
            <a:blip r:embed="rId13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9584" tIns="279953" rIns="539584" bIns="279953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b="1">
                <a:solidFill>
                  <a:srgbClr val="00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空气中的氮气</a:t>
            </a:r>
            <a:endParaRPr lang="zh-CN" altLang="en-US" sz="3200" b="1">
              <a:solidFill>
                <a:srgbClr val="00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548124" y="2005919"/>
            <a:ext cx="341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6435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自然界中的氮元素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>
            <p:custDataLst>
              <p:tags r:id="rId15"/>
            </p:custDataLst>
          </p:nvPr>
        </p:nvSpPr>
        <p:spPr>
          <a:xfrm>
            <a:off x="8625206" y="664115"/>
            <a:ext cx="34328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氮是自然界各种生物体生命活动不可缺少的重要元素，自然界是怎样通过氮的循环为生物体提供氮元素的呢？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rcRect b="7631"/>
          <a:stretch>
            <a:fillRect/>
          </a:stretch>
        </p:blipFill>
        <p:spPr>
          <a:xfrm>
            <a:off x="-20972" y="635758"/>
            <a:ext cx="12079000" cy="6184356"/>
          </a:xfrm>
          <a:prstGeom prst="rect">
            <a:avLst/>
          </a:prstGeom>
        </p:spPr>
      </p:pic>
      <p:sp>
        <p:nvSpPr>
          <p:cNvPr id="31" name="文本框 30"/>
          <p:cNvSpPr txBox="1"/>
          <p:nvPr>
            <p:custDataLst>
              <p:tags r:id="rId18"/>
            </p:custDataLst>
          </p:nvPr>
        </p:nvSpPr>
        <p:spPr>
          <a:xfrm>
            <a:off x="548124" y="627315"/>
            <a:ext cx="2019300" cy="7556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kern="0" smtClean="0"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氮的循环</a:t>
            </a:r>
            <a:endParaRPr lang="zh-CN" altLang="en-US" sz="3600" b="1" kern="0" smtClean="0"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val 3"/>
          <p:cNvSpPr/>
          <p:nvPr>
            <p:custDataLst>
              <p:tags r:id="rId2"/>
            </p:custDataLst>
          </p:nvPr>
        </p:nvSpPr>
        <p:spPr>
          <a:xfrm>
            <a:off x="5422583" y="3027680"/>
            <a:ext cx="1471612" cy="688975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1"/>
          <a:lstStyle/>
          <a:p>
            <a:pPr algn="ctr"/>
            <a:r>
              <a:rPr lang="zh-CN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氮气</a:t>
            </a:r>
            <a:endParaRPr lang="zh-CN" altLang="en-US" sz="28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460" name="Group 4"/>
          <p:cNvGrpSpPr/>
          <p:nvPr>
            <p:custDataLst>
              <p:tags r:id="rId3"/>
            </p:custDataLst>
          </p:nvPr>
        </p:nvGrpSpPr>
        <p:grpSpPr>
          <a:xfrm>
            <a:off x="6857683" y="2167255"/>
            <a:ext cx="3632200" cy="1033463"/>
            <a:chOff x="3183" y="1152"/>
            <a:chExt cx="2288" cy="651"/>
          </a:xfrm>
        </p:grpSpPr>
        <p:sp>
          <p:nvSpPr>
            <p:cNvPr id="15386" name="Line 5"/>
            <p:cNvSpPr/>
            <p:nvPr>
              <p:custDataLst>
                <p:tags r:id="rId4"/>
              </p:custDataLst>
            </p:nvPr>
          </p:nvSpPr>
          <p:spPr>
            <a:xfrm flipV="1">
              <a:off x="3183" y="1392"/>
              <a:ext cx="945" cy="4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5387" name="Text Box 6"/>
            <p:cNvSpPr txBox="1"/>
            <p:nvPr>
              <p:custDataLst>
                <p:tags r:id="rId5"/>
              </p:custDataLst>
            </p:nvPr>
          </p:nvSpPr>
          <p:spPr>
            <a:xfrm>
              <a:off x="4128" y="1152"/>
              <a:ext cx="1343" cy="32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1"/>
            <a:lstStyle/>
            <a:p>
              <a:pPr algn="ctr"/>
              <a:r>
                <a:rPr lang="zh-CN" altLang="en-US" sz="28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粮食储存</a:t>
              </a:r>
              <a:endParaRPr lang="zh-CN" altLang="en-US" sz="2800" b="1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463" name="Group 7"/>
          <p:cNvGrpSpPr/>
          <p:nvPr>
            <p:custDataLst>
              <p:tags r:id="rId6"/>
            </p:custDataLst>
          </p:nvPr>
        </p:nvGrpSpPr>
        <p:grpSpPr>
          <a:xfrm>
            <a:off x="6894230" y="3200718"/>
            <a:ext cx="2761064" cy="515938"/>
            <a:chOff x="3049" y="2237"/>
            <a:chExt cx="2069" cy="325"/>
          </a:xfrm>
        </p:grpSpPr>
        <p:sp>
          <p:nvSpPr>
            <p:cNvPr id="15384" name="Text Box 8"/>
            <p:cNvSpPr txBox="1"/>
            <p:nvPr>
              <p:custDataLst>
                <p:tags r:id="rId7"/>
              </p:custDataLst>
            </p:nvPr>
          </p:nvSpPr>
          <p:spPr>
            <a:xfrm>
              <a:off x="4376" y="2237"/>
              <a:ext cx="742" cy="32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1"/>
            <a:lstStyle/>
            <a:p>
              <a:pPr algn="ctr"/>
              <a:r>
                <a:rPr lang="zh-CN" altLang="en-US" sz="28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灯泡</a:t>
              </a:r>
              <a:endParaRPr lang="zh-CN" altLang="en-US" sz="2800" b="1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5" name="Line 9"/>
            <p:cNvSpPr/>
            <p:nvPr>
              <p:custDataLst>
                <p:tags r:id="rId8"/>
              </p:custDataLst>
            </p:nvPr>
          </p:nvSpPr>
          <p:spPr>
            <a:xfrm flipV="1">
              <a:off x="3049" y="2345"/>
              <a:ext cx="1327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19466" name="Group 10"/>
          <p:cNvGrpSpPr/>
          <p:nvPr>
            <p:custDataLst>
              <p:tags r:id="rId9"/>
            </p:custDataLst>
          </p:nvPr>
        </p:nvGrpSpPr>
        <p:grpSpPr>
          <a:xfrm>
            <a:off x="6857365" y="3545205"/>
            <a:ext cx="3106093" cy="1031875"/>
            <a:chOff x="3021" y="2020"/>
            <a:chExt cx="2136" cy="650"/>
          </a:xfrm>
        </p:grpSpPr>
        <p:sp>
          <p:nvSpPr>
            <p:cNvPr id="15382" name="Text Box 11"/>
            <p:cNvSpPr txBox="1"/>
            <p:nvPr>
              <p:custDataLst>
                <p:tags r:id="rId10"/>
              </p:custDataLst>
            </p:nvPr>
          </p:nvSpPr>
          <p:spPr>
            <a:xfrm>
              <a:off x="4415" y="2345"/>
              <a:ext cx="742" cy="32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1"/>
            <a:lstStyle/>
            <a:p>
              <a:pPr algn="ctr"/>
              <a:r>
                <a:rPr lang="zh-CN" altLang="en-US" sz="28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焊接</a:t>
              </a:r>
              <a:endParaRPr lang="zh-CN" altLang="en-US" sz="2800" b="1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3" name="Line 12"/>
            <p:cNvSpPr/>
            <p:nvPr>
              <p:custDataLst>
                <p:tags r:id="rId11"/>
              </p:custDataLst>
            </p:nvPr>
          </p:nvSpPr>
          <p:spPr>
            <a:xfrm>
              <a:off x="3021" y="2020"/>
              <a:ext cx="1394" cy="54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19469" name="Group 13"/>
          <p:cNvGrpSpPr/>
          <p:nvPr>
            <p:custDataLst>
              <p:tags r:id="rId12"/>
            </p:custDataLst>
          </p:nvPr>
        </p:nvGrpSpPr>
        <p:grpSpPr>
          <a:xfrm>
            <a:off x="2185670" y="2167255"/>
            <a:ext cx="3236913" cy="1033463"/>
            <a:chOff x="240" y="1152"/>
            <a:chExt cx="2039" cy="651"/>
          </a:xfrm>
        </p:grpSpPr>
        <p:sp>
          <p:nvSpPr>
            <p:cNvPr id="15380" name="Text Box 14"/>
            <p:cNvSpPr txBox="1"/>
            <p:nvPr>
              <p:custDataLst>
                <p:tags r:id="rId13"/>
              </p:custDataLst>
            </p:nvPr>
          </p:nvSpPr>
          <p:spPr>
            <a:xfrm>
              <a:off x="240" y="1152"/>
              <a:ext cx="1298" cy="32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1"/>
            <a:lstStyle/>
            <a:p>
              <a:pPr algn="ctr"/>
              <a:r>
                <a:rPr lang="zh-CN" altLang="en-US" sz="28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合成硝酸</a:t>
              </a:r>
              <a:endParaRPr lang="zh-CN" altLang="en-US" sz="2800" b="1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1" name="Line 15"/>
            <p:cNvSpPr/>
            <p:nvPr>
              <p:custDataLst>
                <p:tags r:id="rId14"/>
              </p:custDataLst>
            </p:nvPr>
          </p:nvSpPr>
          <p:spPr>
            <a:xfrm flipH="1" flipV="1">
              <a:off x="1538" y="1369"/>
              <a:ext cx="741" cy="43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19472" name="Group 16"/>
          <p:cNvGrpSpPr/>
          <p:nvPr>
            <p:custDataLst>
              <p:tags r:id="rId15"/>
            </p:custDataLst>
          </p:nvPr>
        </p:nvGrpSpPr>
        <p:grpSpPr>
          <a:xfrm>
            <a:off x="2185670" y="3200718"/>
            <a:ext cx="3236913" cy="515937"/>
            <a:chOff x="240" y="1803"/>
            <a:chExt cx="2039" cy="325"/>
          </a:xfrm>
        </p:grpSpPr>
        <p:sp>
          <p:nvSpPr>
            <p:cNvPr id="15378" name="Text Box 17"/>
            <p:cNvSpPr txBox="1"/>
            <p:nvPr>
              <p:custDataLst>
                <p:tags r:id="rId16"/>
              </p:custDataLst>
            </p:nvPr>
          </p:nvSpPr>
          <p:spPr>
            <a:xfrm>
              <a:off x="240" y="1803"/>
              <a:ext cx="1298" cy="32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1"/>
            <a:lstStyle/>
            <a:p>
              <a:pPr algn="ctr"/>
              <a:r>
                <a:rPr lang="zh-CN" altLang="en-US" sz="28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合成氨</a:t>
              </a:r>
              <a:endParaRPr lang="zh-CN" altLang="en-US" sz="2800" b="1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9" name="Line 18"/>
            <p:cNvSpPr/>
            <p:nvPr>
              <p:custDataLst>
                <p:tags r:id="rId17"/>
              </p:custDataLst>
            </p:nvPr>
          </p:nvSpPr>
          <p:spPr>
            <a:xfrm flipH="1">
              <a:off x="1538" y="1911"/>
              <a:ext cx="741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19481" name="Group 25"/>
          <p:cNvGrpSpPr/>
          <p:nvPr>
            <p:custDataLst>
              <p:tags r:id="rId18"/>
            </p:custDataLst>
          </p:nvPr>
        </p:nvGrpSpPr>
        <p:grpSpPr>
          <a:xfrm>
            <a:off x="2185670" y="3545205"/>
            <a:ext cx="3236913" cy="1204913"/>
            <a:chOff x="240" y="2020"/>
            <a:chExt cx="2039" cy="759"/>
          </a:xfrm>
        </p:grpSpPr>
        <p:sp>
          <p:nvSpPr>
            <p:cNvPr id="15372" name="Text Box 26"/>
            <p:cNvSpPr txBox="1"/>
            <p:nvPr>
              <p:custDataLst>
                <p:tags r:id="rId19"/>
              </p:custDataLst>
            </p:nvPr>
          </p:nvSpPr>
          <p:spPr>
            <a:xfrm>
              <a:off x="240" y="2453"/>
              <a:ext cx="1298" cy="32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1"/>
            <a:lstStyle/>
            <a:p>
              <a:pPr algn="ctr"/>
              <a:r>
                <a:rPr lang="zh-CN" altLang="en-US" sz="28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制氮肥</a:t>
              </a:r>
              <a:endParaRPr lang="zh-CN" altLang="en-US" sz="2800" b="1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Line 27"/>
            <p:cNvSpPr/>
            <p:nvPr>
              <p:custDataLst>
                <p:tags r:id="rId20"/>
              </p:custDataLst>
            </p:nvPr>
          </p:nvSpPr>
          <p:spPr>
            <a:xfrm flipH="1">
              <a:off x="1538" y="2020"/>
              <a:ext cx="741" cy="54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2621915" y="266065"/>
            <a:ext cx="423545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氮气的</a:t>
            </a:r>
            <a:r>
              <a:rPr lang="zh-CN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用途</a:t>
            </a:r>
            <a:endParaRPr lang="zh-CN" sz="36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22"/>
            </p:custDataLst>
          </p:nvPr>
        </p:nvSpPr>
        <p:spPr>
          <a:xfrm>
            <a:off x="656028" y="3739"/>
            <a:ext cx="1269510" cy="812675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椭圆 27"/>
          <p:cNvSpPr>
            <a:spLocks noChangeAspect="1"/>
          </p:cNvSpPr>
          <p:nvPr>
            <p:custDataLst>
              <p:tags r:id="rId23"/>
            </p:custDataLst>
          </p:nvPr>
        </p:nvSpPr>
        <p:spPr>
          <a:xfrm>
            <a:off x="1709116" y="673167"/>
            <a:ext cx="458901" cy="4589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文本框 1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41072" y="-5362"/>
            <a:ext cx="690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/>
              </a:rPr>
              <a:t>05</a:t>
            </a:r>
            <a:endParaRPr lang="en-US" altLang="en-US" sz="4000" smtClean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18"/>
          <p:cNvSpPr/>
          <p:nvPr>
            <p:custDataLst>
              <p:tags r:id="rId2"/>
            </p:custDataLst>
          </p:nvPr>
        </p:nvSpPr>
        <p:spPr>
          <a:xfrm>
            <a:off x="406464" y="3506984"/>
            <a:ext cx="11784920" cy="2443090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7" name="直接连接符 17"/>
          <p:cNvCxnSpPr/>
          <p:nvPr>
            <p:custDataLst>
              <p:tags r:id="rId3"/>
            </p:custDataLst>
          </p:nvPr>
        </p:nvCxnSpPr>
        <p:spPr>
          <a:xfrm flipH="1">
            <a:off x="1741524" y="0"/>
            <a:ext cx="3951318" cy="6856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平行四边形 7"/>
          <p:cNvSpPr/>
          <p:nvPr>
            <p:custDataLst>
              <p:tags r:id="rId4"/>
            </p:custDataLst>
          </p:nvPr>
        </p:nvSpPr>
        <p:spPr>
          <a:xfrm>
            <a:off x="2485622" y="4006689"/>
            <a:ext cx="995760" cy="1402339"/>
          </a:xfrm>
          <a:prstGeom prst="parallelogram">
            <a:avLst>
              <a:gd name="adj" fmla="val 81010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noAutofit/>
          </a:bodyPr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MH_Number_1"/>
          <p:cNvSpPr/>
          <p:nvPr>
            <p:custDataLst>
              <p:tags r:id="rId5"/>
            </p:custDataLst>
          </p:nvPr>
        </p:nvSpPr>
        <p:spPr>
          <a:xfrm>
            <a:off x="10218457" y="4275436"/>
            <a:ext cx="926916" cy="998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5400" b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Arial" panose="020B0604020202020204" pitchFamily="34" charset="0"/>
              </a:rPr>
              <a:t>02</a:t>
            </a:r>
            <a:endParaRPr lang="zh-CN" altLang="en-US" sz="5400" b="1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 flipH="1">
            <a:off x="3286893" y="4337179"/>
            <a:ext cx="67687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3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一氧化氮和二氧化氮</a:t>
            </a:r>
            <a:endParaRPr lang="zh-CN" altLang="en-US" sz="32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r"/>
            <a:r>
              <a:rPr lang="en-US" altLang="zh-CN" sz="1300" smtClean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YI YANG HUA DAN HE ER YANG HUA DAN</a:t>
            </a:r>
            <a:endParaRPr lang="zh-CN" altLang="en-US" sz="13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389206" y="981522"/>
            <a:ext cx="11412000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2258A2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en-US" altLang="zh-CN" sz="2600" b="1" kern="100" smtClean="0">
                <a:solidFill>
                  <a:srgbClr val="2258A2"/>
                </a:solidFill>
                <a:latin typeface="+mj-ea"/>
                <a:ea typeface="+mj-ea"/>
                <a:cs typeface="Courier New" panose="02070309020205020404" pitchFamily="49" charset="0"/>
              </a:rPr>
              <a:t>.</a:t>
            </a:r>
            <a:r>
              <a:rPr lang="zh-CN" altLang="zh-CN" sz="2600" b="1" kern="100">
                <a:solidFill>
                  <a:srgbClr val="2258A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不同价态的氮的氧化物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-11833" y="333450"/>
            <a:ext cx="1646659" cy="531901"/>
            <a:chOff x="480287" y="465931"/>
            <a:chExt cx="1646659" cy="531901"/>
          </a:xfrm>
        </p:grpSpPr>
        <p:sp>
          <p:nvSpPr>
            <p:cNvPr id="10" name="燕尾形 9"/>
            <p:cNvSpPr/>
            <p:nvPr>
              <p:custDataLst>
                <p:tags r:id="rId4"/>
              </p:custDataLst>
            </p:nvPr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知识梳理</a:t>
              </a:r>
              <a:endParaRPr lang="zh-CN" altLang="en-US" sz="2000" b="1" kern="100">
                <a:solidFill>
                  <a:schemeClr val="bg1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66615" y="1781152"/>
          <a:ext cx="10657184" cy="2152698"/>
        </p:xfrm>
        <a:graphic>
          <a:graphicData uri="http://schemas.openxmlformats.org/drawingml/2006/table">
            <a:tbl>
              <a:tblPr/>
              <a:tblGrid>
                <a:gridCol w="2525877"/>
                <a:gridCol w="2028633"/>
                <a:gridCol w="1084480"/>
                <a:gridCol w="1281241"/>
                <a:gridCol w="1174471"/>
                <a:gridCol w="1281241"/>
                <a:gridCol w="1281241"/>
              </a:tblGrid>
              <a:tr h="1076349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氮的氧化物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O(</a:t>
                      </a: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笑气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NO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NO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349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氮元素化合价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600" u="none" kern="10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2600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600" u="none" kern="10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zh-CN" sz="2600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600" u="none" kern="10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2600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600" u="none" kern="10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zh-CN" sz="2600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600" u="none" kern="10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2600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600" u="none" kern="10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2600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3934966" y="3194720"/>
            <a:ext cx="6848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5482411" y="3058210"/>
            <a:ext cx="684803" cy="62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zh-CN" altLang="zh-CN" sz="26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6661745" y="3058210"/>
            <a:ext cx="684803" cy="62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endParaRPr lang="zh-CN" altLang="zh-CN" sz="26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7885881" y="3179118"/>
            <a:ext cx="6848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>
            <p:custDataLst>
              <p:tags r:id="rId11"/>
            </p:custDataLst>
          </p:nvPr>
        </p:nvSpPr>
        <p:spPr>
          <a:xfrm>
            <a:off x="9101861" y="3196808"/>
            <a:ext cx="6848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10398005" y="3160068"/>
            <a:ext cx="6848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389206" y="4149716"/>
            <a:ext cx="11412000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上述氮的氧化物中属于酸性氧化物的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       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>
            <p:custDataLst>
              <p:tags r:id="rId14"/>
            </p:custDataLst>
          </p:nvPr>
        </p:nvSpPr>
        <p:spPr>
          <a:xfrm>
            <a:off x="6095206" y="4202832"/>
            <a:ext cx="19223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endParaRPr lang="zh-CN" altLang="en-US" sz="26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8807" y="1460246"/>
            <a:ext cx="10347599" cy="6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 sz="3355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3355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物理性质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12933" name="Group 13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85086" y="2508690"/>
          <a:ext cx="10343515" cy="2358172"/>
        </p:xfrm>
        <a:graphic>
          <a:graphicData uri="http://schemas.openxmlformats.org/drawingml/2006/table">
            <a:tbl>
              <a:tblPr/>
              <a:tblGrid>
                <a:gridCol w="1494155"/>
                <a:gridCol w="1825625"/>
                <a:gridCol w="1664970"/>
                <a:gridCol w="1729105"/>
                <a:gridCol w="1376045"/>
                <a:gridCol w="2253615"/>
              </a:tblGrid>
              <a:tr h="58420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物质</a:t>
                      </a:r>
                      <a:endParaRPr kumimoji="0" lang="zh-CN" altLang="en-US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颜色</a:t>
                      </a:r>
                      <a:endParaRPr kumimoji="0" lang="zh-CN" altLang="en-US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状态</a:t>
                      </a:r>
                      <a:endParaRPr kumimoji="0" lang="zh-CN" altLang="en-US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气味</a:t>
                      </a:r>
                      <a:endParaRPr kumimoji="0" lang="zh-CN" altLang="en-US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毒性</a:t>
                      </a:r>
                      <a:endParaRPr kumimoji="0" lang="zh-CN" altLang="en-US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水溶性</a:t>
                      </a:r>
                      <a:endParaRPr kumimoji="0" lang="zh-CN" altLang="en-US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46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NO</a:t>
                      </a:r>
                      <a:endParaRPr kumimoji="0" lang="en-US" altLang="zh-CN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</a:t>
                      </a:r>
                      <a:endParaRPr kumimoji="0" lang="en-US" altLang="zh-CN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气体</a:t>
                      </a:r>
                      <a:endParaRPr kumimoji="0" lang="zh-CN" altLang="en-US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</a:t>
                      </a:r>
                      <a:endParaRPr kumimoji="0" lang="en-US" altLang="zh-CN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有毒</a:t>
                      </a:r>
                      <a:endParaRPr kumimoji="0" lang="zh-CN" altLang="en-US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kumimoji="0" lang="zh-CN" altLang="en-US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溶于水</a:t>
                      </a:r>
                      <a:endParaRPr kumimoji="0" lang="zh-CN" altLang="en-US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46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kumimoji="0" lang="en-US" altLang="zh-CN" sz="312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kumimoji="0" lang="en-US" altLang="zh-CN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气体</a:t>
                      </a:r>
                      <a:endParaRPr kumimoji="0" lang="zh-CN" altLang="en-US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kumimoji="0" lang="en-US" altLang="zh-CN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有毒</a:t>
                      </a:r>
                      <a:endParaRPr kumimoji="0" lang="zh-CN" altLang="en-US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kumimoji="0" lang="zh-CN" altLang="en-US" sz="312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溶于水</a:t>
                      </a:r>
                      <a:endParaRPr kumimoji="0" lang="zh-CN" altLang="en-US" sz="312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12927" name="Text Box 1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42989" y="3332751"/>
            <a:ext cx="1509263" cy="5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12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无色</a:t>
            </a:r>
            <a:endParaRPr lang="zh-CN" altLang="en-US" sz="312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12928" name="Text Box 1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88377" y="3332751"/>
            <a:ext cx="1509263" cy="5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12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无味</a:t>
            </a:r>
            <a:endParaRPr lang="zh-CN" altLang="en-US" sz="312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12929" name="Text Box 12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087847" y="3332751"/>
            <a:ext cx="922327" cy="5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12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endParaRPr lang="zh-CN" altLang="en-US" sz="312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12930" name="Text Box 1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45710" y="4095005"/>
            <a:ext cx="2103821" cy="5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12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红棕色</a:t>
            </a:r>
            <a:endParaRPr lang="zh-CN" altLang="en-US" sz="312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12931" name="Text Box 1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75853" y="4095005"/>
            <a:ext cx="2103821" cy="5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12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刺激性</a:t>
            </a:r>
            <a:endParaRPr lang="zh-CN" altLang="en-US" sz="312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12932" name="Text Box 1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087847" y="4095005"/>
            <a:ext cx="922327" cy="5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12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易</a:t>
            </a:r>
            <a:endParaRPr lang="zh-CN" altLang="en-US" sz="312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3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675" y="0"/>
            <a:ext cx="298005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2621915" y="266065"/>
            <a:ext cx="497649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氮氧化物的物理性质</a:t>
            </a:r>
            <a:r>
              <a:rPr lang="en-US" altLang="zh-CN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altLang="zh-CN" sz="36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13"/>
            </p:custDataLst>
          </p:nvPr>
        </p:nvSpPr>
        <p:spPr>
          <a:xfrm>
            <a:off x="656028" y="3739"/>
            <a:ext cx="1269510" cy="812675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椭圆 27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1709116" y="673167"/>
            <a:ext cx="458901" cy="4589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文本框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41072" y="-5362"/>
            <a:ext cx="690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/>
              </a:rPr>
              <a:t>01</a:t>
            </a:r>
            <a:endParaRPr lang="en-US" altLang="en-US" sz="4000" smtClean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1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1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1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927" grpId="0"/>
      <p:bldP spid="1612928" grpId="0"/>
      <p:bldP spid="1612929" grpId="0"/>
      <p:bldP spid="1612930" grpId="0"/>
      <p:bldP spid="1612931" grpId="0"/>
      <p:bldP spid="16129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621915" y="266065"/>
            <a:ext cx="497649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氮氧化物的化学性质</a:t>
            </a:r>
            <a:r>
              <a:rPr lang="en-US" altLang="zh-CN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altLang="zh-CN" sz="36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3"/>
            </p:custDataLst>
          </p:nvPr>
        </p:nvSpPr>
        <p:spPr>
          <a:xfrm>
            <a:off x="656028" y="3739"/>
            <a:ext cx="1269510" cy="812675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椭圆 27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709116" y="673167"/>
            <a:ext cx="458901" cy="4589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文本框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1072" y="-5362"/>
            <a:ext cx="690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/>
              </a:rPr>
              <a:t>02</a:t>
            </a:r>
            <a:endParaRPr lang="en-US" altLang="en-US" sz="4000" smtClean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graphicFrame>
        <p:nvGraphicFramePr>
          <p:cNvPr id="6" name="Group 24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40624" y="1601223"/>
          <a:ext cx="10710752" cy="33406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36241"/>
                <a:gridCol w="5095653"/>
                <a:gridCol w="4978858"/>
              </a:tblGrid>
              <a:tr h="174371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操作</a:t>
                      </a: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58" marR="109758" marT="54878" marB="54878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在一支</a:t>
                      </a:r>
                      <a:r>
                        <a:rPr kumimoji="0" lang="en-US" altLang="zh-CN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50 mL</a:t>
                      </a: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的注射器里充入 </a:t>
                      </a:r>
                      <a:r>
                        <a:rPr kumimoji="0" lang="en-US" altLang="zh-CN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 mL NO</a:t>
                      </a: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，然后吸入 </a:t>
                      </a:r>
                      <a:r>
                        <a:rPr kumimoji="0" lang="en-US" altLang="zh-CN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 mL </a:t>
                      </a: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水，用乳胶管和弹簧夹封住管口，振荡注射器；</a:t>
                      </a: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58" marR="109758" marT="54878" marB="54878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打开弹簧夹，快速吸入</a:t>
                      </a:r>
                      <a:r>
                        <a:rPr kumimoji="0" lang="en-US" altLang="zh-CN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 mL</a:t>
                      </a: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空气后夹上弹簧夹，观察现象，然后再振荡注射器。</a:t>
                      </a: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58" marR="109758" marT="54878" marB="54878" vert="horz" anchor="ctr" horzOverflow="overflow"/>
                </a:tc>
              </a:tr>
              <a:tr h="108458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现象</a:t>
                      </a: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58" marR="109758" marT="54878" marB="54878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        ___________</a:t>
                      </a:r>
                      <a:endParaRPr kumimoji="0" lang="en-US" altLang="zh-CN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58" marR="109758" marT="54878" marB="54878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_________________</a:t>
                      </a: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，振荡后</a:t>
                      </a:r>
                      <a:r>
                        <a:rPr kumimoji="0" lang="en-US" altLang="zh-CN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________________</a:t>
                      </a:r>
                      <a:endParaRPr kumimoji="0" lang="en-US" altLang="zh-CN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9758" marR="109758" marT="54878" marB="54878" vert="horz" anchor="ctr" horzOverflow="overflow"/>
                </a:tc>
              </a:tr>
            </a:tbl>
          </a:graphicData>
        </a:graphic>
      </p:graphicFrame>
      <p:sp>
        <p:nvSpPr>
          <p:cNvPr id="7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35623" y="3925578"/>
            <a:ext cx="23501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1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无明显现象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81446" y="3630027"/>
            <a:ext cx="39444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1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无色气体变红棕色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 Box 2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39315" y="4257953"/>
            <a:ext cx="31212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1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红棕色变为无色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566110" y="5015830"/>
            <a:ext cx="7059780" cy="1347333"/>
          </a:xfrm>
          <a:prstGeom prst="rect">
            <a:avLst/>
          </a:prstGeom>
        </p:spPr>
      </p:pic>
      <p:pic>
        <p:nvPicPr>
          <p:cNvPr id="4" name="图片 3">
            <a:hlinkClick r:id="rId12" action="ppaction://hlinkfile"/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0624" y="5232296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10117" y="2272964"/>
            <a:ext cx="35290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pt-B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2NO + O</a:t>
            </a:r>
            <a:r>
              <a:rPr lang="pt-BR" altLang="zh-CN" sz="3200" b="1" baseline="-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en-US" altLang="zh-CN" sz="3200" b="1" kern="100" spc="-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pt-BR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pt-B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2NO</a:t>
            </a:r>
            <a:r>
              <a:rPr lang="pt-BR" altLang="zh-CN" sz="3200" b="1" baseline="-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3200" b="1" baseline="-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10117" y="4112903"/>
            <a:ext cx="50424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pt-B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3NO</a:t>
            </a:r>
            <a:r>
              <a:rPr lang="pt-BR" altLang="zh-CN" sz="3200" b="1" baseline="-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pt-B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H</a:t>
            </a:r>
            <a:r>
              <a:rPr lang="pt-BR" altLang="zh-CN" sz="3200" b="1" baseline="-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pt-B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 </a:t>
            </a:r>
            <a:r>
              <a:rPr lang="en-US" altLang="zh-CN" sz="3200" b="1" kern="100" spc="-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pt-B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2HNO</a:t>
            </a:r>
            <a:r>
              <a:rPr lang="pt-BR" altLang="zh-CN" sz="3200" b="1" baseline="-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pt-B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NO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257802" y="4112903"/>
            <a:ext cx="2929007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kumimoji="0" lang="zh-CN" altLang="pt-BR" sz="3200" b="1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工业制取硝酸</a:t>
            </a:r>
            <a:r>
              <a:rPr kumimoji="0" lang="pt-BR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999163" y="5368067"/>
            <a:ext cx="924163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121920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结论：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在一定条件下，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NO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与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NO</a:t>
            </a:r>
            <a:r>
              <a:rPr kumimoji="0" lang="en-US" altLang="zh-CN" sz="3200" b="1" i="0" u="none" strike="noStrike" kern="0" cap="none" spc="0" normalizeH="0" baseline="-3000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可以相互转化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999163" y="1452308"/>
            <a:ext cx="7550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现象一：无色气体变红棕色  </a:t>
            </a:r>
            <a:r>
              <a:rPr lang="en-US" altLang="zh-CN" sz="3200" b="1">
                <a:solidFill>
                  <a:srgbClr val="33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 → NO</a:t>
            </a:r>
            <a:r>
              <a:rPr lang="en-US" altLang="zh-CN" sz="3200" b="1" baseline="-25000">
                <a:solidFill>
                  <a:srgbClr val="33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3200" b="1" baseline="-25000">
              <a:solidFill>
                <a:srgbClr val="33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999163" y="3292247"/>
            <a:ext cx="725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现象二：红棕色变为无色  </a:t>
            </a:r>
            <a:r>
              <a:rPr lang="en-US" altLang="zh-CN" sz="3200" b="1">
                <a:solidFill>
                  <a:srgbClr val="33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200" b="1" baseline="-25000">
                <a:solidFill>
                  <a:srgbClr val="33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33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→ NO</a:t>
            </a:r>
            <a:endParaRPr lang="en-US" altLang="zh-CN" sz="32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999163" y="612926"/>
            <a:ext cx="3176911" cy="594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实验现象分析：</a:t>
            </a:r>
            <a:endParaRPr lang="zh-CN" altLang="en-US" sz="32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695" y="119063"/>
            <a:ext cx="235426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107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730183" y="979488"/>
          <a:ext cx="6919912" cy="5261293"/>
        </p:xfrm>
        <a:graphic>
          <a:graphicData uri="http://schemas.openxmlformats.org/drawingml/2006/table">
            <a:tbl>
              <a:tblPr/>
              <a:tblGrid>
                <a:gridCol w="1962150"/>
                <a:gridCol w="2278062"/>
                <a:gridCol w="2679700"/>
              </a:tblGrid>
              <a:tr h="588963"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NO</a:t>
                      </a: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NO</a:t>
                      </a:r>
                      <a:r>
                        <a:rPr kumimoji="0" lang="en-US" altLang="zh-CN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zh-CN" altLang="en-US" sz="28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4038"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颜色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625"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密度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4038"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毒性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4038"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水溶性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4563"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与水反应与否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4363"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收集方法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5350">
                <a:tc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相互转化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 wrap="square"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marL="91449" marR="91449" marT="45719" marB="45719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4" name="TextBox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2225" y="1722755"/>
            <a:ext cx="922655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NO</a:t>
            </a:r>
            <a:r>
              <a:rPr lang="en-US" altLang="zh-CN" sz="3600" b="1" baseline="-250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en-US" altLang="zh-CN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NO</a:t>
            </a:r>
            <a:endParaRPr lang="en-US" altLang="zh-CN" sz="36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algn="ctr"/>
            <a:r>
              <a:rPr lang="zh-CN" altLang="en-US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性质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比较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5" name="TextBox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89679" y="1598886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无色</a:t>
            </a:r>
            <a:endParaRPr lang="zh-CN" altLang="en-US"/>
          </a:p>
        </p:txBody>
      </p:sp>
      <p:sp>
        <p:nvSpPr>
          <p:cNvPr id="6" name="TextBox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84783" y="1598885"/>
            <a:ext cx="1550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红棕色</a:t>
            </a:r>
            <a:endParaRPr lang="zh-CN" altLang="en-US"/>
          </a:p>
        </p:txBody>
      </p:sp>
      <p:sp>
        <p:nvSpPr>
          <p:cNvPr id="7" name="TextBox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08220" y="2174950"/>
            <a:ext cx="242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比空气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略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大</a:t>
            </a:r>
            <a:endParaRPr lang="zh-CN" altLang="en-US"/>
          </a:p>
        </p:txBody>
      </p:sp>
      <p:sp>
        <p:nvSpPr>
          <p:cNvPr id="8" name="TextBox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56195" y="2174950"/>
            <a:ext cx="214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比空气大</a:t>
            </a:r>
            <a:endParaRPr lang="zh-CN" altLang="en-US"/>
          </a:p>
        </p:txBody>
      </p:sp>
      <p:sp>
        <p:nvSpPr>
          <p:cNvPr id="9" name="TextBox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79708" y="2680593"/>
            <a:ext cx="1209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有毒</a:t>
            </a:r>
            <a:endParaRPr lang="zh-CN" altLang="en-US"/>
          </a:p>
        </p:txBody>
      </p:sp>
      <p:sp>
        <p:nvSpPr>
          <p:cNvPr id="10" name="TextBox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743508" y="2751014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有毒</a:t>
            </a:r>
            <a:endParaRPr lang="zh-CN" altLang="en-US"/>
          </a:p>
        </p:txBody>
      </p:sp>
      <p:sp>
        <p:nvSpPr>
          <p:cNvPr id="11" name="TextBox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35208" y="3284984"/>
            <a:ext cx="209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难溶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于水</a:t>
            </a:r>
            <a:endParaRPr lang="zh-CN" altLang="en-US"/>
          </a:p>
        </p:txBody>
      </p:sp>
      <p:sp>
        <p:nvSpPr>
          <p:cNvPr id="12" name="TextBox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05903" y="3284984"/>
            <a:ext cx="2098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易溶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于水</a:t>
            </a:r>
            <a:endParaRPr lang="zh-CN" altLang="en-US"/>
          </a:p>
        </p:txBody>
      </p:sp>
      <p:sp>
        <p:nvSpPr>
          <p:cNvPr id="13" name="TextBox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46383" y="3873500"/>
            <a:ext cx="877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否</a:t>
            </a:r>
            <a:endParaRPr lang="zh-CN" altLang="en-US"/>
          </a:p>
        </p:txBody>
      </p:sp>
      <p:sp>
        <p:nvSpPr>
          <p:cNvPr id="14" name="TextBox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08608" y="3900488"/>
            <a:ext cx="87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能</a:t>
            </a:r>
            <a:endParaRPr lang="zh-CN" altLang="en-US"/>
          </a:p>
        </p:txBody>
      </p:sp>
      <p:sp>
        <p:nvSpPr>
          <p:cNvPr id="15" name="TextBox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51108" y="4767237"/>
            <a:ext cx="1666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排水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法</a:t>
            </a:r>
            <a:endParaRPr lang="zh-CN" altLang="en-US"/>
          </a:p>
        </p:txBody>
      </p:sp>
      <p:sp>
        <p:nvSpPr>
          <p:cNvPr id="16" name="TextBox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0083" y="4767237"/>
            <a:ext cx="2519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向上排空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法</a:t>
            </a:r>
            <a:endParaRPr lang="zh-CN" altLang="en-US"/>
          </a:p>
        </p:txBody>
      </p:sp>
      <p:graphicFrame>
        <p:nvGraphicFramePr>
          <p:cNvPr id="17" name="Object 54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5870258" y="5439370"/>
          <a:ext cx="24780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19" imgW="1574800" imgH="558800" progId="">
                  <p:embed/>
                </p:oleObj>
              </mc:Choice>
              <mc:Fallback>
                <p:oleObj name="" r:id="rId19" imgW="1574800" imgH="5588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70258" y="5439370"/>
                        <a:ext cx="247808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>
            <a:off x="3395345" y="379095"/>
            <a:ext cx="255778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雷雨发庄稼</a:t>
            </a:r>
            <a:endParaRPr lang="zh-CN" altLang="en-US" sz="36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5425" y="1386840"/>
            <a:ext cx="4762500" cy="2943225"/>
          </a:xfrm>
          <a:prstGeom prst="rect">
            <a:avLst/>
          </a:prstGeom>
        </p:spPr>
      </p:pic>
      <p:grpSp>
        <p:nvGrpSpPr>
          <p:cNvPr id="20" name="组合 19"/>
          <p:cNvGrpSpPr/>
          <p:nvPr>
            <p:custDataLst>
              <p:tags r:id="rId5"/>
            </p:custDataLst>
          </p:nvPr>
        </p:nvGrpSpPr>
        <p:grpSpPr>
          <a:xfrm>
            <a:off x="5806440" y="1132205"/>
            <a:ext cx="4455160" cy="741036"/>
            <a:chOff x="5740106" y="1129875"/>
            <a:chExt cx="5873724" cy="1192783"/>
          </a:xfrm>
        </p:grpSpPr>
        <p:sp>
          <p:nvSpPr>
            <p:cNvPr id="21" name="文本框 20"/>
            <p:cNvSpPr txBox="1"/>
            <p:nvPr>
              <p:custDataLst>
                <p:tags r:id="rId6"/>
              </p:custDataLst>
            </p:nvPr>
          </p:nvSpPr>
          <p:spPr>
            <a:xfrm>
              <a:off x="5740106" y="1284199"/>
              <a:ext cx="5873724" cy="103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tx1"/>
                  </a:solidFill>
                  <a:latin typeface="Times New Roman" panose="02020603050405020304"/>
                  <a:cs typeface="Times New Roman" panose="02020603050405020304" pitchFamily="18" charset="0"/>
                </a:rPr>
                <a:t>N</a:t>
              </a:r>
              <a:r>
                <a:rPr lang="en-US" altLang="zh-CN" sz="3600" b="1" baseline="-25000">
                  <a:solidFill>
                    <a:schemeClr val="tx1"/>
                  </a:solidFill>
                  <a:latin typeface="Times New Roman" panose="02020603050405020304"/>
                  <a:cs typeface="Times New Roman" panose="02020603050405020304" pitchFamily="18" charset="0"/>
                </a:rPr>
                <a:t>2</a:t>
              </a:r>
              <a:r>
                <a:rPr lang="zh-CN" altLang="en-US" sz="3600" b="1">
                  <a:solidFill>
                    <a:schemeClr val="tx1"/>
                  </a:solidFill>
                  <a:latin typeface="Times New Roman" panose="02020603050405020304"/>
                  <a:cs typeface="Times New Roman" panose="02020603050405020304" pitchFamily="18" charset="0"/>
                </a:rPr>
                <a:t>＋</a:t>
              </a:r>
              <a:r>
                <a:rPr lang="en-US" altLang="zh-CN" sz="3600" b="1">
                  <a:solidFill>
                    <a:schemeClr val="tx1"/>
                  </a:solidFill>
                  <a:latin typeface="Times New Roman" panose="02020603050405020304"/>
                  <a:cs typeface="Times New Roman" panose="02020603050405020304" pitchFamily="18" charset="0"/>
                </a:rPr>
                <a:t>O</a:t>
              </a:r>
              <a:r>
                <a:rPr lang="en-US" altLang="zh-CN" sz="3600" b="1" baseline="-25000">
                  <a:solidFill>
                    <a:schemeClr val="tx1"/>
                  </a:solidFill>
                  <a:latin typeface="Times New Roman" panose="02020603050405020304"/>
                  <a:cs typeface="Times New Roman" panose="02020603050405020304" pitchFamily="18" charset="0"/>
                </a:rPr>
                <a:t>2  </a:t>
              </a:r>
              <a:r>
                <a:rPr lang="en-US" altLang="zh-CN" sz="3600" b="1">
                  <a:solidFill>
                    <a:schemeClr val="tx1"/>
                  </a:solidFill>
                  <a:latin typeface="Times New Roman" panose="02020603050405020304"/>
                  <a:cs typeface="Times New Roman" panose="02020603050405020304" pitchFamily="18" charset="0"/>
                </a:rPr>
                <a:t>=  2NO</a:t>
              </a:r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（无色）</a:t>
              </a:r>
              <a:endPara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7"/>
              </p:custDataLst>
            </p:nvPr>
          </p:nvSpPr>
          <p:spPr>
            <a:xfrm>
              <a:off x="7768782" y="1129875"/>
              <a:ext cx="800219" cy="54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放电</a:t>
              </a:r>
              <a:endPara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5806440" y="2456180"/>
            <a:ext cx="5213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tx1"/>
                </a:solidFill>
                <a:latin typeface="Times New Roman" panose="02020603050405020304"/>
                <a:cs typeface="Times New Roman" panose="02020603050405020304" pitchFamily="18" charset="0"/>
              </a:rPr>
              <a:t>2NO</a:t>
            </a:r>
            <a:r>
              <a:rPr lang="zh-CN" altLang="en-US" sz="3600" b="1">
                <a:solidFill>
                  <a:schemeClr val="tx1"/>
                </a:solidFill>
                <a:latin typeface="Times New Roman" panose="02020603050405020304"/>
                <a:cs typeface="Times New Roman" panose="02020603050405020304" pitchFamily="18" charset="0"/>
              </a:rPr>
              <a:t>＋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/>
                <a:cs typeface="Times New Roman" panose="02020603050405020304" pitchFamily="18" charset="0"/>
              </a:rPr>
              <a:t>O</a:t>
            </a:r>
            <a:r>
              <a:rPr lang="en-US" altLang="zh-CN" sz="3600" b="1" baseline="-25000">
                <a:solidFill>
                  <a:schemeClr val="tx1"/>
                </a:solidFill>
                <a:latin typeface="Times New Roman" panose="02020603050405020304"/>
                <a:cs typeface="Times New Roman" panose="02020603050405020304" pitchFamily="18" charset="0"/>
              </a:rPr>
              <a:t>2 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/>
                <a:cs typeface="Times New Roman" panose="02020603050405020304" pitchFamily="18" charset="0"/>
              </a:rPr>
              <a:t>= 2NO</a:t>
            </a:r>
            <a:r>
              <a:rPr lang="en-US" altLang="zh-CN" sz="3600" b="1" baseline="-25000">
                <a:solidFill>
                  <a:schemeClr val="tx1"/>
                </a:solidFill>
                <a:latin typeface="Times New Roman" panose="02020603050405020304"/>
                <a:cs typeface="Times New Roman" panose="02020603050405020304" pitchFamily="18" charset="0"/>
              </a:rPr>
              <a:t>2</a:t>
            </a:r>
            <a:r>
              <a:rPr lang="zh-CN" altLang="en-US" sz="36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（红棕色）</a:t>
            </a:r>
            <a:endParaRPr lang="zh-CN" altLang="en-US" sz="3600" b="1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9"/>
            </p:custDataLst>
          </p:nvPr>
        </p:nvSpPr>
        <p:spPr>
          <a:xfrm>
            <a:off x="5806440" y="3684905"/>
            <a:ext cx="5640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Times New Roman" panose="02020603050405020304"/>
                <a:cs typeface="Times New Roman" panose="02020603050405020304" pitchFamily="18" charset="0"/>
              </a:defRPr>
            </a:lvl1pPr>
          </a:lstStyle>
          <a:p>
            <a:r>
              <a:rPr lang="en-US" altLang="zh-CN" sz="3600">
                <a:solidFill>
                  <a:schemeClr val="tx1"/>
                </a:solidFill>
              </a:rPr>
              <a:t>3NO</a:t>
            </a:r>
            <a:r>
              <a:rPr lang="en-US" altLang="zh-CN" sz="3600" baseline="-25000">
                <a:solidFill>
                  <a:schemeClr val="tx1"/>
                </a:solidFill>
              </a:rPr>
              <a:t>2</a:t>
            </a:r>
            <a:r>
              <a:rPr lang="zh-CN" altLang="en-US" sz="3600">
                <a:solidFill>
                  <a:schemeClr val="tx1"/>
                </a:solidFill>
              </a:rPr>
              <a:t>＋</a:t>
            </a:r>
            <a:r>
              <a:rPr lang="en-US" altLang="zh-CN" sz="3600">
                <a:solidFill>
                  <a:schemeClr val="tx1"/>
                </a:solidFill>
              </a:rPr>
              <a:t>H</a:t>
            </a:r>
            <a:r>
              <a:rPr lang="en-US" altLang="zh-CN" sz="3600" baseline="-25000">
                <a:solidFill>
                  <a:schemeClr val="tx1"/>
                </a:solidFill>
              </a:rPr>
              <a:t>2</a:t>
            </a:r>
            <a:r>
              <a:rPr lang="en-US" altLang="zh-CN" sz="3600">
                <a:solidFill>
                  <a:schemeClr val="tx1"/>
                </a:solidFill>
              </a:rPr>
              <a:t>O = 2HNO</a:t>
            </a:r>
            <a:r>
              <a:rPr lang="en-US" altLang="zh-CN" sz="3600" baseline="-25000">
                <a:solidFill>
                  <a:schemeClr val="tx1"/>
                </a:solidFill>
              </a:rPr>
              <a:t>3</a:t>
            </a:r>
            <a:r>
              <a:rPr lang="zh-CN" altLang="en-US" sz="3600">
                <a:solidFill>
                  <a:schemeClr val="tx1"/>
                </a:solidFill>
              </a:rPr>
              <a:t>＋</a:t>
            </a:r>
            <a:r>
              <a:rPr lang="en-US" altLang="zh-CN" sz="3600">
                <a:solidFill>
                  <a:schemeClr val="tx1"/>
                </a:solidFill>
              </a:rPr>
              <a:t>NO</a:t>
            </a:r>
            <a:endParaRPr lang="en-US" altLang="zh-CN" sz="3600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10"/>
            </p:custDataLst>
          </p:nvPr>
        </p:nvSpPr>
        <p:spPr>
          <a:xfrm>
            <a:off x="5806678" y="5178390"/>
            <a:ext cx="346761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硝酸型酸雨的形成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4472940" y="4407535"/>
            <a:ext cx="407035" cy="2125980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14"/>
            </p:custDataLst>
          </p:nvPr>
        </p:nvSpPr>
        <p:spPr>
          <a:xfrm>
            <a:off x="4134485" y="4692650"/>
            <a:ext cx="12693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土壤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5"/>
            </p:custDataLst>
          </p:nvPr>
        </p:nvSpPr>
        <p:spPr>
          <a:xfrm>
            <a:off x="2366645" y="5178425"/>
            <a:ext cx="1028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N肥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 flipH="1">
            <a:off x="140518" y="6793506"/>
            <a:ext cx="7568222" cy="0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 形 10"/>
          <p:cNvSpPr/>
          <p:nvPr>
            <p:custDataLst>
              <p:tags r:id="rId3"/>
            </p:custDataLst>
          </p:nvPr>
        </p:nvSpPr>
        <p:spPr>
          <a:xfrm rot="10800000" flipH="1">
            <a:off x="42696" y="34725"/>
            <a:ext cx="1435720" cy="781958"/>
          </a:xfrm>
          <a:prstGeom prst="corner">
            <a:avLst>
              <a:gd name="adj1" fmla="val 1956"/>
              <a:gd name="adj2" fmla="val 1885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1919857" y="77447"/>
            <a:ext cx="201076" cy="201076"/>
          </a:xfrm>
          <a:prstGeom prst="rect">
            <a:avLst/>
          </a:prstGeom>
          <a:solidFill>
            <a:srgbClr val="19A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3" name="图片 42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52670" y="3276600"/>
            <a:ext cx="50800" cy="3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282" y="123323"/>
            <a:ext cx="1074329" cy="10267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545" y="5943600"/>
            <a:ext cx="914400" cy="914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554335" y="5220335"/>
            <a:ext cx="1637665" cy="163766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735965" y="955675"/>
            <a:ext cx="10376535" cy="5485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氮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氧化物对环境的</a:t>
            </a:r>
            <a:r>
              <a:rPr lang="zh-CN" altLang="en-US" sz="2800" b="1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污染</a:t>
            </a:r>
            <a:endParaRPr lang="zh-CN" altLang="en-US" sz="2800" b="1" smtClean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1)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光化学烟雾：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NO</a:t>
            </a:r>
            <a:r>
              <a:rPr lang="en-US" altLang="zh-CN" sz="2800" i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在紫外线作用下，与碳氢化合物发生一系列光化学反应，产生了一种有毒的烟雾。</a:t>
            </a:r>
            <a:endParaRPr lang="zh-CN" altLang="en-US" sz="2800" kern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(2)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酸雨：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NO</a:t>
            </a:r>
            <a:r>
              <a:rPr lang="en-US" altLang="zh-CN" sz="2800" i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排入大气中后，与水反应生成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HNO</a:t>
            </a:r>
            <a:r>
              <a:rPr lang="en-US" altLang="zh-CN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HNO</a:t>
            </a:r>
            <a:r>
              <a:rPr lang="en-US" altLang="zh-CN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，随雨雪降到地面。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(3)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破坏臭氧层：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NO</a:t>
            </a:r>
            <a:r>
              <a:rPr lang="en-US" altLang="zh-CN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可使平流层中的臭氧减少，导致地面紫外线辐射量增加。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(4)NO</a:t>
            </a:r>
            <a:r>
              <a:rPr lang="zh-CN" altLang="en-US" sz="28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与血红蛋白结合使人中毒。</a:t>
            </a:r>
            <a:endParaRPr lang="zh-CN" altLang="en-US" sz="2800" kern="120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 baseline="-2500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/>
          <p:cNvGrpSpPr/>
          <p:nvPr>
            <p:custDataLst>
              <p:tags r:id="rId2"/>
            </p:custDataLst>
          </p:nvPr>
        </p:nvGrpSpPr>
        <p:grpSpPr>
          <a:xfrm>
            <a:off x="-635" y="0"/>
            <a:ext cx="12192635" cy="6858000"/>
            <a:chOff x="0" y="0"/>
            <a:chExt cx="5760" cy="4320"/>
          </a:xfrm>
        </p:grpSpPr>
        <p:sp>
          <p:nvSpPr>
            <p:cNvPr id="7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0" y="0"/>
              <a:ext cx="5760" cy="2880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2800" b="1" kern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0" y="2880"/>
              <a:ext cx="5760" cy="1440"/>
            </a:xfrm>
            <a:prstGeom prst="rect">
              <a:avLst/>
            </a:pr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2800" b="1" kern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6" descr="NA01448_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" y="2304"/>
              <a:ext cx="461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" descr="NA01532_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12" y="2352"/>
              <a:ext cx="67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8"/>
            <p:cNvGrpSpPr/>
            <p:nvPr>
              <p:custDataLst>
                <p:tags r:id="rId9"/>
              </p:custDataLst>
            </p:nvPr>
          </p:nvGrpSpPr>
          <p:grpSpPr>
            <a:xfrm>
              <a:off x="854" y="2709"/>
              <a:ext cx="1306" cy="267"/>
              <a:chOff x="0" y="0"/>
              <a:chExt cx="1306" cy="267"/>
            </a:xfrm>
          </p:grpSpPr>
          <p:sp>
            <p:nvSpPr>
              <p:cNvPr id="84" name="未知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58" y="123"/>
                <a:ext cx="64" cy="109"/>
              </a:xfrm>
              <a:custGeom>
                <a:avLst/>
                <a:gdLst>
                  <a:gd name="T0" fmla="*/ 49 w 129"/>
                  <a:gd name="T1" fmla="*/ 199 h 216"/>
                  <a:gd name="T2" fmla="*/ 50 w 129"/>
                  <a:gd name="T3" fmla="*/ 185 h 216"/>
                  <a:gd name="T4" fmla="*/ 57 w 129"/>
                  <a:gd name="T5" fmla="*/ 173 h 216"/>
                  <a:gd name="T6" fmla="*/ 71 w 129"/>
                  <a:gd name="T7" fmla="*/ 169 h 216"/>
                  <a:gd name="T8" fmla="*/ 82 w 129"/>
                  <a:gd name="T9" fmla="*/ 174 h 216"/>
                  <a:gd name="T10" fmla="*/ 87 w 129"/>
                  <a:gd name="T11" fmla="*/ 181 h 216"/>
                  <a:gd name="T12" fmla="*/ 82 w 129"/>
                  <a:gd name="T13" fmla="*/ 190 h 216"/>
                  <a:gd name="T14" fmla="*/ 72 w 129"/>
                  <a:gd name="T15" fmla="*/ 193 h 216"/>
                  <a:gd name="T16" fmla="*/ 63 w 129"/>
                  <a:gd name="T17" fmla="*/ 180 h 216"/>
                  <a:gd name="T18" fmla="*/ 57 w 129"/>
                  <a:gd name="T19" fmla="*/ 187 h 216"/>
                  <a:gd name="T20" fmla="*/ 56 w 129"/>
                  <a:gd name="T21" fmla="*/ 196 h 216"/>
                  <a:gd name="T22" fmla="*/ 64 w 129"/>
                  <a:gd name="T23" fmla="*/ 205 h 216"/>
                  <a:gd name="T24" fmla="*/ 76 w 129"/>
                  <a:gd name="T25" fmla="*/ 207 h 216"/>
                  <a:gd name="T26" fmla="*/ 95 w 129"/>
                  <a:gd name="T27" fmla="*/ 198 h 216"/>
                  <a:gd name="T28" fmla="*/ 105 w 129"/>
                  <a:gd name="T29" fmla="*/ 182 h 216"/>
                  <a:gd name="T30" fmla="*/ 106 w 129"/>
                  <a:gd name="T31" fmla="*/ 162 h 216"/>
                  <a:gd name="T32" fmla="*/ 96 w 129"/>
                  <a:gd name="T33" fmla="*/ 145 h 216"/>
                  <a:gd name="T34" fmla="*/ 70 w 129"/>
                  <a:gd name="T35" fmla="*/ 135 h 216"/>
                  <a:gd name="T36" fmla="*/ 42 w 129"/>
                  <a:gd name="T37" fmla="*/ 130 h 216"/>
                  <a:gd name="T38" fmla="*/ 18 w 129"/>
                  <a:gd name="T39" fmla="*/ 121 h 216"/>
                  <a:gd name="T40" fmla="*/ 0 w 129"/>
                  <a:gd name="T41" fmla="*/ 96 h 216"/>
                  <a:gd name="T42" fmla="*/ 4 w 129"/>
                  <a:gd name="T43" fmla="*/ 81 h 216"/>
                  <a:gd name="T44" fmla="*/ 12 w 129"/>
                  <a:gd name="T45" fmla="*/ 67 h 216"/>
                  <a:gd name="T46" fmla="*/ 29 w 129"/>
                  <a:gd name="T47" fmla="*/ 66 h 216"/>
                  <a:gd name="T48" fmla="*/ 44 w 129"/>
                  <a:gd name="T49" fmla="*/ 61 h 216"/>
                  <a:gd name="T50" fmla="*/ 45 w 129"/>
                  <a:gd name="T51" fmla="*/ 52 h 216"/>
                  <a:gd name="T52" fmla="*/ 41 w 129"/>
                  <a:gd name="T53" fmla="*/ 43 h 216"/>
                  <a:gd name="T54" fmla="*/ 22 w 129"/>
                  <a:gd name="T55" fmla="*/ 40 h 216"/>
                  <a:gd name="T56" fmla="*/ 10 w 129"/>
                  <a:gd name="T57" fmla="*/ 25 h 216"/>
                  <a:gd name="T58" fmla="*/ 14 w 129"/>
                  <a:gd name="T59" fmla="*/ 11 h 216"/>
                  <a:gd name="T60" fmla="*/ 27 w 129"/>
                  <a:gd name="T61" fmla="*/ 2 h 216"/>
                  <a:gd name="T62" fmla="*/ 52 w 129"/>
                  <a:gd name="T63" fmla="*/ 0 h 216"/>
                  <a:gd name="T64" fmla="*/ 72 w 129"/>
                  <a:gd name="T65" fmla="*/ 7 h 216"/>
                  <a:gd name="T66" fmla="*/ 88 w 129"/>
                  <a:gd name="T67" fmla="*/ 21 h 216"/>
                  <a:gd name="T68" fmla="*/ 104 w 129"/>
                  <a:gd name="T69" fmla="*/ 40 h 216"/>
                  <a:gd name="T70" fmla="*/ 118 w 129"/>
                  <a:gd name="T71" fmla="*/ 69 h 216"/>
                  <a:gd name="T72" fmla="*/ 127 w 129"/>
                  <a:gd name="T73" fmla="*/ 106 h 216"/>
                  <a:gd name="T74" fmla="*/ 129 w 129"/>
                  <a:gd name="T75" fmla="*/ 144 h 216"/>
                  <a:gd name="T76" fmla="*/ 121 w 129"/>
                  <a:gd name="T77" fmla="*/ 178 h 216"/>
                  <a:gd name="T78" fmla="*/ 112 w 129"/>
                  <a:gd name="T79" fmla="*/ 197 h 216"/>
                  <a:gd name="T80" fmla="*/ 95 w 129"/>
                  <a:gd name="T81" fmla="*/ 213 h 216"/>
                  <a:gd name="T82" fmla="*/ 85 w 129"/>
                  <a:gd name="T83" fmla="*/ 216 h 216"/>
                  <a:gd name="T84" fmla="*/ 73 w 129"/>
                  <a:gd name="T85" fmla="*/ 216 h 216"/>
                  <a:gd name="T86" fmla="*/ 63 w 129"/>
                  <a:gd name="T87" fmla="*/ 214 h 216"/>
                  <a:gd name="T88" fmla="*/ 53 w 129"/>
                  <a:gd name="T89" fmla="*/ 20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3" y="208"/>
                    </a:moveTo>
                    <a:lnTo>
                      <a:pt x="49" y="199"/>
                    </a:lnTo>
                    <a:lnTo>
                      <a:pt x="48" y="192"/>
                    </a:lnTo>
                    <a:lnTo>
                      <a:pt x="50" y="185"/>
                    </a:lnTo>
                    <a:lnTo>
                      <a:pt x="51" y="177"/>
                    </a:lnTo>
                    <a:lnTo>
                      <a:pt x="57" y="173"/>
                    </a:lnTo>
                    <a:lnTo>
                      <a:pt x="64" y="170"/>
                    </a:lnTo>
                    <a:lnTo>
                      <a:pt x="71" y="169"/>
                    </a:lnTo>
                    <a:lnTo>
                      <a:pt x="78" y="169"/>
                    </a:lnTo>
                    <a:lnTo>
                      <a:pt x="82" y="174"/>
                    </a:lnTo>
                    <a:lnTo>
                      <a:pt x="86" y="177"/>
                    </a:lnTo>
                    <a:lnTo>
                      <a:pt x="87" y="181"/>
                    </a:lnTo>
                    <a:lnTo>
                      <a:pt x="86" y="185"/>
                    </a:lnTo>
                    <a:lnTo>
                      <a:pt x="82" y="190"/>
                    </a:lnTo>
                    <a:lnTo>
                      <a:pt x="78" y="192"/>
                    </a:lnTo>
                    <a:lnTo>
                      <a:pt x="72" y="193"/>
                    </a:lnTo>
                    <a:lnTo>
                      <a:pt x="67" y="192"/>
                    </a:lnTo>
                    <a:lnTo>
                      <a:pt x="63" y="180"/>
                    </a:lnTo>
                    <a:lnTo>
                      <a:pt x="59" y="183"/>
                    </a:lnTo>
                    <a:lnTo>
                      <a:pt x="57" y="187"/>
                    </a:lnTo>
                    <a:lnTo>
                      <a:pt x="56" y="191"/>
                    </a:lnTo>
                    <a:lnTo>
                      <a:pt x="56" y="196"/>
                    </a:lnTo>
                    <a:lnTo>
                      <a:pt x="58" y="201"/>
                    </a:lnTo>
                    <a:lnTo>
                      <a:pt x="64" y="205"/>
                    </a:lnTo>
                    <a:lnTo>
                      <a:pt x="71" y="206"/>
                    </a:lnTo>
                    <a:lnTo>
                      <a:pt x="76" y="207"/>
                    </a:lnTo>
                    <a:lnTo>
                      <a:pt x="87" y="205"/>
                    </a:lnTo>
                    <a:lnTo>
                      <a:pt x="95" y="198"/>
                    </a:lnTo>
                    <a:lnTo>
                      <a:pt x="101" y="190"/>
                    </a:lnTo>
                    <a:lnTo>
                      <a:pt x="105" y="182"/>
                    </a:lnTo>
                    <a:lnTo>
                      <a:pt x="109" y="173"/>
                    </a:lnTo>
                    <a:lnTo>
                      <a:pt x="106" y="162"/>
                    </a:lnTo>
                    <a:lnTo>
                      <a:pt x="102" y="153"/>
                    </a:lnTo>
                    <a:lnTo>
                      <a:pt x="96" y="145"/>
                    </a:lnTo>
                    <a:lnTo>
                      <a:pt x="83" y="138"/>
                    </a:lnTo>
                    <a:lnTo>
                      <a:pt x="70" y="135"/>
                    </a:lnTo>
                    <a:lnTo>
                      <a:pt x="56" y="132"/>
                    </a:lnTo>
                    <a:lnTo>
                      <a:pt x="42" y="130"/>
                    </a:lnTo>
                    <a:lnTo>
                      <a:pt x="29" y="127"/>
                    </a:lnTo>
                    <a:lnTo>
                      <a:pt x="18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2" y="87"/>
                    </a:lnTo>
                    <a:lnTo>
                      <a:pt x="4" y="81"/>
                    </a:lnTo>
                    <a:lnTo>
                      <a:pt x="8" y="74"/>
                    </a:lnTo>
                    <a:lnTo>
                      <a:pt x="12" y="67"/>
                    </a:lnTo>
                    <a:lnTo>
                      <a:pt x="21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5" y="52"/>
                    </a:lnTo>
                    <a:lnTo>
                      <a:pt x="43" y="46"/>
                    </a:lnTo>
                    <a:lnTo>
                      <a:pt x="41" y="43"/>
                    </a:lnTo>
                    <a:lnTo>
                      <a:pt x="32" y="41"/>
                    </a:lnTo>
                    <a:lnTo>
                      <a:pt x="22" y="40"/>
                    </a:lnTo>
                    <a:lnTo>
                      <a:pt x="13" y="37"/>
                    </a:lnTo>
                    <a:lnTo>
                      <a:pt x="10" y="25"/>
                    </a:lnTo>
                    <a:lnTo>
                      <a:pt x="10" y="18"/>
                    </a:lnTo>
                    <a:lnTo>
                      <a:pt x="14" y="11"/>
                    </a:lnTo>
                    <a:lnTo>
                      <a:pt x="20" y="6"/>
                    </a:lnTo>
                    <a:lnTo>
                      <a:pt x="27" y="2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3" y="2"/>
                    </a:lnTo>
                    <a:lnTo>
                      <a:pt x="72" y="7"/>
                    </a:lnTo>
                    <a:lnTo>
                      <a:pt x="80" y="13"/>
                    </a:lnTo>
                    <a:lnTo>
                      <a:pt x="88" y="21"/>
                    </a:lnTo>
                    <a:lnTo>
                      <a:pt x="96" y="30"/>
                    </a:lnTo>
                    <a:lnTo>
                      <a:pt x="104" y="40"/>
                    </a:lnTo>
                    <a:lnTo>
                      <a:pt x="111" y="53"/>
                    </a:lnTo>
                    <a:lnTo>
                      <a:pt x="118" y="69"/>
                    </a:lnTo>
                    <a:lnTo>
                      <a:pt x="124" y="86"/>
                    </a:lnTo>
                    <a:lnTo>
                      <a:pt x="127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7" y="162"/>
                    </a:lnTo>
                    <a:lnTo>
                      <a:pt x="121" y="178"/>
                    </a:lnTo>
                    <a:lnTo>
                      <a:pt x="118" y="187"/>
                    </a:lnTo>
                    <a:lnTo>
                      <a:pt x="112" y="197"/>
                    </a:lnTo>
                    <a:lnTo>
                      <a:pt x="105" y="206"/>
                    </a:lnTo>
                    <a:lnTo>
                      <a:pt x="95" y="213"/>
                    </a:lnTo>
                    <a:lnTo>
                      <a:pt x="89" y="215"/>
                    </a:lnTo>
                    <a:lnTo>
                      <a:pt x="85" y="216"/>
                    </a:lnTo>
                    <a:lnTo>
                      <a:pt x="79" y="216"/>
                    </a:lnTo>
                    <a:lnTo>
                      <a:pt x="73" y="216"/>
                    </a:lnTo>
                    <a:lnTo>
                      <a:pt x="67" y="215"/>
                    </a:lnTo>
                    <a:lnTo>
                      <a:pt x="63" y="214"/>
                    </a:lnTo>
                    <a:lnTo>
                      <a:pt x="58" y="212"/>
                    </a:lnTo>
                    <a:lnTo>
                      <a:pt x="53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未知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85" y="156"/>
                <a:ext cx="29" cy="36"/>
              </a:xfrm>
              <a:custGeom>
                <a:avLst/>
                <a:gdLst>
                  <a:gd name="T0" fmla="*/ 1 w 58"/>
                  <a:gd name="T1" fmla="*/ 7 h 73"/>
                  <a:gd name="T2" fmla="*/ 0 w 58"/>
                  <a:gd name="T3" fmla="*/ 4 h 73"/>
                  <a:gd name="T4" fmla="*/ 6 w 58"/>
                  <a:gd name="T5" fmla="*/ 0 h 73"/>
                  <a:gd name="T6" fmla="*/ 15 w 58"/>
                  <a:gd name="T7" fmla="*/ 3 h 73"/>
                  <a:gd name="T8" fmla="*/ 21 w 58"/>
                  <a:gd name="T9" fmla="*/ 8 h 73"/>
                  <a:gd name="T10" fmla="*/ 28 w 58"/>
                  <a:gd name="T11" fmla="*/ 12 h 73"/>
                  <a:gd name="T12" fmla="*/ 34 w 58"/>
                  <a:gd name="T13" fmla="*/ 20 h 73"/>
                  <a:gd name="T14" fmla="*/ 41 w 58"/>
                  <a:gd name="T15" fmla="*/ 29 h 73"/>
                  <a:gd name="T16" fmla="*/ 47 w 58"/>
                  <a:gd name="T17" fmla="*/ 41 h 73"/>
                  <a:gd name="T18" fmla="*/ 53 w 58"/>
                  <a:gd name="T19" fmla="*/ 53 h 73"/>
                  <a:gd name="T20" fmla="*/ 54 w 58"/>
                  <a:gd name="T21" fmla="*/ 57 h 73"/>
                  <a:gd name="T22" fmla="*/ 56 w 58"/>
                  <a:gd name="T23" fmla="*/ 61 h 73"/>
                  <a:gd name="T24" fmla="*/ 57 w 58"/>
                  <a:gd name="T25" fmla="*/ 66 h 73"/>
                  <a:gd name="T26" fmla="*/ 58 w 58"/>
                  <a:gd name="T27" fmla="*/ 70 h 73"/>
                  <a:gd name="T28" fmla="*/ 57 w 58"/>
                  <a:gd name="T29" fmla="*/ 73 h 73"/>
                  <a:gd name="T30" fmla="*/ 53 w 58"/>
                  <a:gd name="T31" fmla="*/ 63 h 73"/>
                  <a:gd name="T32" fmla="*/ 47 w 58"/>
                  <a:gd name="T33" fmla="*/ 52 h 73"/>
                  <a:gd name="T34" fmla="*/ 41 w 58"/>
                  <a:gd name="T35" fmla="*/ 42 h 73"/>
                  <a:gd name="T36" fmla="*/ 34 w 58"/>
                  <a:gd name="T37" fmla="*/ 33 h 73"/>
                  <a:gd name="T38" fmla="*/ 27 w 58"/>
                  <a:gd name="T39" fmla="*/ 23 h 73"/>
                  <a:gd name="T40" fmla="*/ 19 w 58"/>
                  <a:gd name="T41" fmla="*/ 15 h 73"/>
                  <a:gd name="T42" fmla="*/ 10 w 58"/>
                  <a:gd name="T43" fmla="*/ 11 h 73"/>
                  <a:gd name="T44" fmla="*/ 1 w 58"/>
                  <a:gd name="T45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3">
                    <a:moveTo>
                      <a:pt x="1" y="7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5" y="3"/>
                    </a:lnTo>
                    <a:lnTo>
                      <a:pt x="21" y="8"/>
                    </a:lnTo>
                    <a:lnTo>
                      <a:pt x="28" y="12"/>
                    </a:lnTo>
                    <a:lnTo>
                      <a:pt x="34" y="20"/>
                    </a:lnTo>
                    <a:lnTo>
                      <a:pt x="41" y="29"/>
                    </a:lnTo>
                    <a:lnTo>
                      <a:pt x="47" y="41"/>
                    </a:lnTo>
                    <a:lnTo>
                      <a:pt x="53" y="53"/>
                    </a:lnTo>
                    <a:lnTo>
                      <a:pt x="54" y="57"/>
                    </a:lnTo>
                    <a:lnTo>
                      <a:pt x="56" y="61"/>
                    </a:lnTo>
                    <a:lnTo>
                      <a:pt x="57" y="66"/>
                    </a:lnTo>
                    <a:lnTo>
                      <a:pt x="58" y="70"/>
                    </a:lnTo>
                    <a:lnTo>
                      <a:pt x="57" y="73"/>
                    </a:lnTo>
                    <a:lnTo>
                      <a:pt x="53" y="63"/>
                    </a:lnTo>
                    <a:lnTo>
                      <a:pt x="47" y="52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7" y="23"/>
                    </a:lnTo>
                    <a:lnTo>
                      <a:pt x="19" y="15"/>
                    </a:lnTo>
                    <a:lnTo>
                      <a:pt x="10" y="1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未知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91" y="213"/>
                <a:ext cx="7" cy="5"/>
              </a:xfrm>
              <a:custGeom>
                <a:avLst/>
                <a:gdLst>
                  <a:gd name="T0" fmla="*/ 0 w 13"/>
                  <a:gd name="T1" fmla="*/ 11 h 11"/>
                  <a:gd name="T2" fmla="*/ 1 w 13"/>
                  <a:gd name="T3" fmla="*/ 7 h 11"/>
                  <a:gd name="T4" fmla="*/ 5 w 13"/>
                  <a:gd name="T5" fmla="*/ 5 h 11"/>
                  <a:gd name="T6" fmla="*/ 8 w 13"/>
                  <a:gd name="T7" fmla="*/ 4 h 11"/>
                  <a:gd name="T8" fmla="*/ 10 w 13"/>
                  <a:gd name="T9" fmla="*/ 0 h 11"/>
                  <a:gd name="T10" fmla="*/ 13 w 13"/>
                  <a:gd name="T11" fmla="*/ 4 h 11"/>
                  <a:gd name="T12" fmla="*/ 10 w 13"/>
                  <a:gd name="T13" fmla="*/ 7 h 11"/>
                  <a:gd name="T14" fmla="*/ 7 w 13"/>
                  <a:gd name="T15" fmla="*/ 10 h 11"/>
                  <a:gd name="T16" fmla="*/ 2 w 13"/>
                  <a:gd name="T17" fmla="*/ 11 h 11"/>
                  <a:gd name="T18" fmla="*/ 1 w 13"/>
                  <a:gd name="T19" fmla="*/ 11 h 11"/>
                  <a:gd name="T20" fmla="*/ 1 w 13"/>
                  <a:gd name="T21" fmla="*/ 11 h 11"/>
                  <a:gd name="T22" fmla="*/ 1 w 13"/>
                  <a:gd name="T23" fmla="*/ 11 h 11"/>
                  <a:gd name="T24" fmla="*/ 0 w 13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3" y="4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未知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0" y="138"/>
                <a:ext cx="94" cy="77"/>
              </a:xfrm>
              <a:custGeom>
                <a:avLst/>
                <a:gdLst>
                  <a:gd name="T0" fmla="*/ 18 w 188"/>
                  <a:gd name="T1" fmla="*/ 134 h 154"/>
                  <a:gd name="T2" fmla="*/ 7 w 188"/>
                  <a:gd name="T3" fmla="*/ 122 h 154"/>
                  <a:gd name="T4" fmla="*/ 1 w 188"/>
                  <a:gd name="T5" fmla="*/ 110 h 154"/>
                  <a:gd name="T6" fmla="*/ 2 w 188"/>
                  <a:gd name="T7" fmla="*/ 88 h 154"/>
                  <a:gd name="T8" fmla="*/ 13 w 188"/>
                  <a:gd name="T9" fmla="*/ 72 h 154"/>
                  <a:gd name="T10" fmla="*/ 29 w 188"/>
                  <a:gd name="T11" fmla="*/ 68 h 154"/>
                  <a:gd name="T12" fmla="*/ 40 w 188"/>
                  <a:gd name="T13" fmla="*/ 75 h 154"/>
                  <a:gd name="T14" fmla="*/ 43 w 188"/>
                  <a:gd name="T15" fmla="*/ 85 h 154"/>
                  <a:gd name="T16" fmla="*/ 38 w 188"/>
                  <a:gd name="T17" fmla="*/ 91 h 154"/>
                  <a:gd name="T18" fmla="*/ 28 w 188"/>
                  <a:gd name="T19" fmla="*/ 91 h 154"/>
                  <a:gd name="T20" fmla="*/ 20 w 188"/>
                  <a:gd name="T21" fmla="*/ 82 h 154"/>
                  <a:gd name="T22" fmla="*/ 9 w 188"/>
                  <a:gd name="T23" fmla="*/ 90 h 154"/>
                  <a:gd name="T24" fmla="*/ 9 w 188"/>
                  <a:gd name="T25" fmla="*/ 105 h 154"/>
                  <a:gd name="T26" fmla="*/ 15 w 188"/>
                  <a:gd name="T27" fmla="*/ 116 h 154"/>
                  <a:gd name="T28" fmla="*/ 18 w 188"/>
                  <a:gd name="T29" fmla="*/ 122 h 154"/>
                  <a:gd name="T30" fmla="*/ 32 w 188"/>
                  <a:gd name="T31" fmla="*/ 130 h 154"/>
                  <a:gd name="T32" fmla="*/ 51 w 188"/>
                  <a:gd name="T33" fmla="*/ 133 h 154"/>
                  <a:gd name="T34" fmla="*/ 67 w 188"/>
                  <a:gd name="T35" fmla="*/ 130 h 154"/>
                  <a:gd name="T36" fmla="*/ 79 w 188"/>
                  <a:gd name="T37" fmla="*/ 122 h 154"/>
                  <a:gd name="T38" fmla="*/ 84 w 188"/>
                  <a:gd name="T39" fmla="*/ 87 h 154"/>
                  <a:gd name="T40" fmla="*/ 67 w 188"/>
                  <a:gd name="T41" fmla="*/ 50 h 154"/>
                  <a:gd name="T42" fmla="*/ 64 w 188"/>
                  <a:gd name="T43" fmla="*/ 43 h 154"/>
                  <a:gd name="T44" fmla="*/ 66 w 188"/>
                  <a:gd name="T45" fmla="*/ 30 h 154"/>
                  <a:gd name="T46" fmla="*/ 69 w 188"/>
                  <a:gd name="T47" fmla="*/ 17 h 154"/>
                  <a:gd name="T48" fmla="*/ 76 w 188"/>
                  <a:gd name="T49" fmla="*/ 10 h 154"/>
                  <a:gd name="T50" fmla="*/ 85 w 188"/>
                  <a:gd name="T51" fmla="*/ 4 h 154"/>
                  <a:gd name="T52" fmla="*/ 97 w 188"/>
                  <a:gd name="T53" fmla="*/ 1 h 154"/>
                  <a:gd name="T54" fmla="*/ 107 w 188"/>
                  <a:gd name="T55" fmla="*/ 3 h 154"/>
                  <a:gd name="T56" fmla="*/ 117 w 188"/>
                  <a:gd name="T57" fmla="*/ 8 h 154"/>
                  <a:gd name="T58" fmla="*/ 120 w 188"/>
                  <a:gd name="T59" fmla="*/ 10 h 154"/>
                  <a:gd name="T60" fmla="*/ 129 w 188"/>
                  <a:gd name="T61" fmla="*/ 25 h 154"/>
                  <a:gd name="T62" fmla="*/ 130 w 188"/>
                  <a:gd name="T63" fmla="*/ 43 h 154"/>
                  <a:gd name="T64" fmla="*/ 124 w 188"/>
                  <a:gd name="T65" fmla="*/ 55 h 154"/>
                  <a:gd name="T66" fmla="*/ 125 w 188"/>
                  <a:gd name="T67" fmla="*/ 67 h 154"/>
                  <a:gd name="T68" fmla="*/ 135 w 188"/>
                  <a:gd name="T69" fmla="*/ 72 h 154"/>
                  <a:gd name="T70" fmla="*/ 146 w 188"/>
                  <a:gd name="T71" fmla="*/ 72 h 154"/>
                  <a:gd name="T72" fmla="*/ 152 w 188"/>
                  <a:gd name="T73" fmla="*/ 54 h 154"/>
                  <a:gd name="T74" fmla="*/ 165 w 188"/>
                  <a:gd name="T75" fmla="*/ 41 h 154"/>
                  <a:gd name="T76" fmla="*/ 177 w 188"/>
                  <a:gd name="T77" fmla="*/ 47 h 154"/>
                  <a:gd name="T78" fmla="*/ 185 w 188"/>
                  <a:gd name="T79" fmla="*/ 55 h 154"/>
                  <a:gd name="T80" fmla="*/ 185 w 188"/>
                  <a:gd name="T81" fmla="*/ 88 h 154"/>
                  <a:gd name="T82" fmla="*/ 169 w 188"/>
                  <a:gd name="T83" fmla="*/ 121 h 154"/>
                  <a:gd name="T84" fmla="*/ 136 w 188"/>
                  <a:gd name="T85" fmla="*/ 141 h 154"/>
                  <a:gd name="T86" fmla="*/ 99 w 188"/>
                  <a:gd name="T87" fmla="*/ 153 h 154"/>
                  <a:gd name="T88" fmla="*/ 61 w 188"/>
                  <a:gd name="T89" fmla="*/ 153 h 154"/>
                  <a:gd name="T90" fmla="*/ 28 w 188"/>
                  <a:gd name="T9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8" y="134"/>
                    </a:lnTo>
                    <a:lnTo>
                      <a:pt x="11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1" y="110"/>
                    </a:lnTo>
                    <a:lnTo>
                      <a:pt x="0" y="99"/>
                    </a:lnTo>
                    <a:lnTo>
                      <a:pt x="2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9" y="68"/>
                    </a:lnTo>
                    <a:lnTo>
                      <a:pt x="36" y="70"/>
                    </a:lnTo>
                    <a:lnTo>
                      <a:pt x="40" y="75"/>
                    </a:lnTo>
                    <a:lnTo>
                      <a:pt x="43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9" y="90"/>
                    </a:lnTo>
                    <a:lnTo>
                      <a:pt x="8" y="98"/>
                    </a:lnTo>
                    <a:lnTo>
                      <a:pt x="9" y="105"/>
                    </a:lnTo>
                    <a:lnTo>
                      <a:pt x="13" y="111"/>
                    </a:lnTo>
                    <a:lnTo>
                      <a:pt x="15" y="116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24" y="126"/>
                    </a:lnTo>
                    <a:lnTo>
                      <a:pt x="32" y="130"/>
                    </a:lnTo>
                    <a:lnTo>
                      <a:pt x="41" y="133"/>
                    </a:lnTo>
                    <a:lnTo>
                      <a:pt x="51" y="133"/>
                    </a:lnTo>
                    <a:lnTo>
                      <a:pt x="59" y="131"/>
                    </a:lnTo>
                    <a:lnTo>
                      <a:pt x="67" y="130"/>
                    </a:lnTo>
                    <a:lnTo>
                      <a:pt x="74" y="128"/>
                    </a:lnTo>
                    <a:lnTo>
                      <a:pt x="79" y="122"/>
                    </a:lnTo>
                    <a:lnTo>
                      <a:pt x="86" y="105"/>
                    </a:lnTo>
                    <a:lnTo>
                      <a:pt x="84" y="87"/>
                    </a:lnTo>
                    <a:lnTo>
                      <a:pt x="76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4" y="43"/>
                    </a:lnTo>
                    <a:lnTo>
                      <a:pt x="64" y="38"/>
                    </a:lnTo>
                    <a:lnTo>
                      <a:pt x="66" y="30"/>
                    </a:lnTo>
                    <a:lnTo>
                      <a:pt x="66" y="22"/>
                    </a:lnTo>
                    <a:lnTo>
                      <a:pt x="69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91" y="2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3"/>
                    </a:lnTo>
                    <a:lnTo>
                      <a:pt x="113" y="5"/>
                    </a:lnTo>
                    <a:lnTo>
                      <a:pt x="117" y="8"/>
                    </a:lnTo>
                    <a:lnTo>
                      <a:pt x="122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9" y="25"/>
                    </a:lnTo>
                    <a:lnTo>
                      <a:pt x="130" y="35"/>
                    </a:lnTo>
                    <a:lnTo>
                      <a:pt x="130" y="43"/>
                    </a:lnTo>
                    <a:lnTo>
                      <a:pt x="125" y="49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9" y="71"/>
                    </a:lnTo>
                    <a:lnTo>
                      <a:pt x="135" y="72"/>
                    </a:lnTo>
                    <a:lnTo>
                      <a:pt x="140" y="72"/>
                    </a:lnTo>
                    <a:lnTo>
                      <a:pt x="146" y="72"/>
                    </a:lnTo>
                    <a:lnTo>
                      <a:pt x="152" y="64"/>
                    </a:lnTo>
                    <a:lnTo>
                      <a:pt x="152" y="54"/>
                    </a:lnTo>
                    <a:lnTo>
                      <a:pt x="154" y="45"/>
                    </a:lnTo>
                    <a:lnTo>
                      <a:pt x="165" y="41"/>
                    </a:lnTo>
                    <a:lnTo>
                      <a:pt x="172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5" y="55"/>
                    </a:lnTo>
                    <a:lnTo>
                      <a:pt x="188" y="71"/>
                    </a:lnTo>
                    <a:lnTo>
                      <a:pt x="185" y="88"/>
                    </a:lnTo>
                    <a:lnTo>
                      <a:pt x="178" y="106"/>
                    </a:lnTo>
                    <a:lnTo>
                      <a:pt x="169" y="121"/>
                    </a:lnTo>
                    <a:lnTo>
                      <a:pt x="153" y="132"/>
                    </a:lnTo>
                    <a:lnTo>
                      <a:pt x="136" y="141"/>
                    </a:lnTo>
                    <a:lnTo>
                      <a:pt x="117" y="148"/>
                    </a:lnTo>
                    <a:lnTo>
                      <a:pt x="99" y="153"/>
                    </a:lnTo>
                    <a:lnTo>
                      <a:pt x="79" y="154"/>
                    </a:lnTo>
                    <a:lnTo>
                      <a:pt x="61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未知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41" y="178"/>
                <a:ext cx="30" cy="30"/>
              </a:xfrm>
              <a:custGeom>
                <a:avLst/>
                <a:gdLst>
                  <a:gd name="T0" fmla="*/ 0 w 58"/>
                  <a:gd name="T1" fmla="*/ 60 h 60"/>
                  <a:gd name="T2" fmla="*/ 9 w 58"/>
                  <a:gd name="T3" fmla="*/ 56 h 60"/>
                  <a:gd name="T4" fmla="*/ 17 w 58"/>
                  <a:gd name="T5" fmla="*/ 49 h 60"/>
                  <a:gd name="T6" fmla="*/ 25 w 58"/>
                  <a:gd name="T7" fmla="*/ 42 h 60"/>
                  <a:gd name="T8" fmla="*/ 32 w 58"/>
                  <a:gd name="T9" fmla="*/ 35 h 60"/>
                  <a:gd name="T10" fmla="*/ 38 w 58"/>
                  <a:gd name="T11" fmla="*/ 27 h 60"/>
                  <a:gd name="T12" fmla="*/ 42 w 58"/>
                  <a:gd name="T13" fmla="*/ 18 h 60"/>
                  <a:gd name="T14" fmla="*/ 47 w 58"/>
                  <a:gd name="T15" fmla="*/ 10 h 60"/>
                  <a:gd name="T16" fmla="*/ 49 w 58"/>
                  <a:gd name="T17" fmla="*/ 0 h 60"/>
                  <a:gd name="T18" fmla="*/ 57 w 58"/>
                  <a:gd name="T19" fmla="*/ 2 h 60"/>
                  <a:gd name="T20" fmla="*/ 58 w 58"/>
                  <a:gd name="T21" fmla="*/ 8 h 60"/>
                  <a:gd name="T22" fmla="*/ 56 w 58"/>
                  <a:gd name="T23" fmla="*/ 15 h 60"/>
                  <a:gd name="T24" fmla="*/ 53 w 58"/>
                  <a:gd name="T25" fmla="*/ 21 h 60"/>
                  <a:gd name="T26" fmla="*/ 48 w 58"/>
                  <a:gd name="T27" fmla="*/ 28 h 60"/>
                  <a:gd name="T28" fmla="*/ 42 w 58"/>
                  <a:gd name="T29" fmla="*/ 34 h 60"/>
                  <a:gd name="T30" fmla="*/ 37 w 58"/>
                  <a:gd name="T31" fmla="*/ 40 h 60"/>
                  <a:gd name="T32" fmla="*/ 30 w 58"/>
                  <a:gd name="T33" fmla="*/ 45 h 60"/>
                  <a:gd name="T34" fmla="*/ 24 w 58"/>
                  <a:gd name="T35" fmla="*/ 50 h 60"/>
                  <a:gd name="T36" fmla="*/ 0 w 58"/>
                  <a:gd name="T3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60">
                    <a:moveTo>
                      <a:pt x="0" y="60"/>
                    </a:moveTo>
                    <a:lnTo>
                      <a:pt x="9" y="56"/>
                    </a:lnTo>
                    <a:lnTo>
                      <a:pt x="17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2" y="18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57" y="2"/>
                    </a:lnTo>
                    <a:lnTo>
                      <a:pt x="58" y="8"/>
                    </a:lnTo>
                    <a:lnTo>
                      <a:pt x="56" y="15"/>
                    </a:lnTo>
                    <a:lnTo>
                      <a:pt x="53" y="21"/>
                    </a:lnTo>
                    <a:lnTo>
                      <a:pt x="48" y="28"/>
                    </a:lnTo>
                    <a:lnTo>
                      <a:pt x="42" y="34"/>
                    </a:lnTo>
                    <a:lnTo>
                      <a:pt x="37" y="40"/>
                    </a:lnTo>
                    <a:lnTo>
                      <a:pt x="30" y="45"/>
                    </a:lnTo>
                    <a:lnTo>
                      <a:pt x="24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未知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74" y="0"/>
                <a:ext cx="77" cy="94"/>
              </a:xfrm>
              <a:custGeom>
                <a:avLst/>
                <a:gdLst>
                  <a:gd name="T0" fmla="*/ 76 w 156"/>
                  <a:gd name="T1" fmla="*/ 171 h 187"/>
                  <a:gd name="T2" fmla="*/ 77 w 156"/>
                  <a:gd name="T3" fmla="*/ 158 h 187"/>
                  <a:gd name="T4" fmla="*/ 68 w 156"/>
                  <a:gd name="T5" fmla="*/ 152 h 187"/>
                  <a:gd name="T6" fmla="*/ 58 w 156"/>
                  <a:gd name="T7" fmla="*/ 152 h 187"/>
                  <a:gd name="T8" fmla="*/ 50 w 156"/>
                  <a:gd name="T9" fmla="*/ 164 h 187"/>
                  <a:gd name="T10" fmla="*/ 54 w 156"/>
                  <a:gd name="T11" fmla="*/ 179 h 187"/>
                  <a:gd name="T12" fmla="*/ 41 w 156"/>
                  <a:gd name="T13" fmla="*/ 187 h 187"/>
                  <a:gd name="T14" fmla="*/ 29 w 156"/>
                  <a:gd name="T15" fmla="*/ 186 h 187"/>
                  <a:gd name="T16" fmla="*/ 20 w 156"/>
                  <a:gd name="T17" fmla="*/ 181 h 187"/>
                  <a:gd name="T18" fmla="*/ 12 w 156"/>
                  <a:gd name="T19" fmla="*/ 172 h 187"/>
                  <a:gd name="T20" fmla="*/ 3 w 156"/>
                  <a:gd name="T21" fmla="*/ 158 h 187"/>
                  <a:gd name="T22" fmla="*/ 0 w 156"/>
                  <a:gd name="T23" fmla="*/ 124 h 187"/>
                  <a:gd name="T24" fmla="*/ 8 w 156"/>
                  <a:gd name="T25" fmla="*/ 89 h 187"/>
                  <a:gd name="T26" fmla="*/ 24 w 156"/>
                  <a:gd name="T27" fmla="*/ 57 h 187"/>
                  <a:gd name="T28" fmla="*/ 47 w 156"/>
                  <a:gd name="T29" fmla="*/ 28 h 187"/>
                  <a:gd name="T30" fmla="*/ 68 w 156"/>
                  <a:gd name="T31" fmla="*/ 14 h 187"/>
                  <a:gd name="T32" fmla="*/ 91 w 156"/>
                  <a:gd name="T33" fmla="*/ 4 h 187"/>
                  <a:gd name="T34" fmla="*/ 114 w 156"/>
                  <a:gd name="T35" fmla="*/ 0 h 187"/>
                  <a:gd name="T36" fmla="*/ 134 w 156"/>
                  <a:gd name="T37" fmla="*/ 4 h 187"/>
                  <a:gd name="T38" fmla="*/ 151 w 156"/>
                  <a:gd name="T39" fmla="*/ 23 h 187"/>
                  <a:gd name="T40" fmla="*/ 156 w 156"/>
                  <a:gd name="T41" fmla="*/ 41 h 187"/>
                  <a:gd name="T42" fmla="*/ 150 w 156"/>
                  <a:gd name="T43" fmla="*/ 52 h 187"/>
                  <a:gd name="T44" fmla="*/ 137 w 156"/>
                  <a:gd name="T45" fmla="*/ 61 h 187"/>
                  <a:gd name="T46" fmla="*/ 127 w 156"/>
                  <a:gd name="T47" fmla="*/ 56 h 187"/>
                  <a:gd name="T48" fmla="*/ 119 w 156"/>
                  <a:gd name="T49" fmla="*/ 50 h 187"/>
                  <a:gd name="T50" fmla="*/ 122 w 156"/>
                  <a:gd name="T51" fmla="*/ 42 h 187"/>
                  <a:gd name="T52" fmla="*/ 130 w 156"/>
                  <a:gd name="T53" fmla="*/ 40 h 187"/>
                  <a:gd name="T54" fmla="*/ 144 w 156"/>
                  <a:gd name="T55" fmla="*/ 48 h 187"/>
                  <a:gd name="T56" fmla="*/ 148 w 156"/>
                  <a:gd name="T57" fmla="*/ 39 h 187"/>
                  <a:gd name="T58" fmla="*/ 145 w 156"/>
                  <a:gd name="T59" fmla="*/ 28 h 187"/>
                  <a:gd name="T60" fmla="*/ 141 w 156"/>
                  <a:gd name="T61" fmla="*/ 21 h 187"/>
                  <a:gd name="T62" fmla="*/ 136 w 156"/>
                  <a:gd name="T63" fmla="*/ 17 h 187"/>
                  <a:gd name="T64" fmla="*/ 128 w 156"/>
                  <a:gd name="T65" fmla="*/ 12 h 187"/>
                  <a:gd name="T66" fmla="*/ 119 w 156"/>
                  <a:gd name="T67" fmla="*/ 11 h 187"/>
                  <a:gd name="T68" fmla="*/ 109 w 156"/>
                  <a:gd name="T69" fmla="*/ 12 h 187"/>
                  <a:gd name="T70" fmla="*/ 92 w 156"/>
                  <a:gd name="T71" fmla="*/ 18 h 187"/>
                  <a:gd name="T72" fmla="*/ 82 w 156"/>
                  <a:gd name="T73" fmla="*/ 36 h 187"/>
                  <a:gd name="T74" fmla="*/ 83 w 156"/>
                  <a:gd name="T75" fmla="*/ 58 h 187"/>
                  <a:gd name="T76" fmla="*/ 92 w 156"/>
                  <a:gd name="T77" fmla="*/ 80 h 187"/>
                  <a:gd name="T78" fmla="*/ 106 w 156"/>
                  <a:gd name="T79" fmla="*/ 101 h 187"/>
                  <a:gd name="T80" fmla="*/ 121 w 156"/>
                  <a:gd name="T81" fmla="*/ 119 h 187"/>
                  <a:gd name="T82" fmla="*/ 129 w 156"/>
                  <a:gd name="T83" fmla="*/ 127 h 187"/>
                  <a:gd name="T84" fmla="*/ 137 w 156"/>
                  <a:gd name="T85" fmla="*/ 142 h 187"/>
                  <a:gd name="T86" fmla="*/ 136 w 156"/>
                  <a:gd name="T87" fmla="*/ 157 h 187"/>
                  <a:gd name="T88" fmla="*/ 129 w 156"/>
                  <a:gd name="T89" fmla="*/ 169 h 187"/>
                  <a:gd name="T90" fmla="*/ 120 w 156"/>
                  <a:gd name="T91" fmla="*/ 179 h 187"/>
                  <a:gd name="T92" fmla="*/ 110 w 156"/>
                  <a:gd name="T93" fmla="*/ 184 h 187"/>
                  <a:gd name="T94" fmla="*/ 99 w 156"/>
                  <a:gd name="T95" fmla="*/ 184 h 187"/>
                  <a:gd name="T96" fmla="*/ 89 w 156"/>
                  <a:gd name="T97" fmla="*/ 181 h 187"/>
                  <a:gd name="T98" fmla="*/ 80 w 156"/>
                  <a:gd name="T99" fmla="*/ 17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6" h="187">
                    <a:moveTo>
                      <a:pt x="80" y="178"/>
                    </a:moveTo>
                    <a:lnTo>
                      <a:pt x="76" y="171"/>
                    </a:lnTo>
                    <a:lnTo>
                      <a:pt x="76" y="164"/>
                    </a:lnTo>
                    <a:lnTo>
                      <a:pt x="77" y="158"/>
                    </a:lnTo>
                    <a:lnTo>
                      <a:pt x="73" y="154"/>
                    </a:lnTo>
                    <a:lnTo>
                      <a:pt x="68" y="152"/>
                    </a:lnTo>
                    <a:lnTo>
                      <a:pt x="64" y="150"/>
                    </a:lnTo>
                    <a:lnTo>
                      <a:pt x="58" y="152"/>
                    </a:lnTo>
                    <a:lnTo>
                      <a:pt x="53" y="156"/>
                    </a:lnTo>
                    <a:lnTo>
                      <a:pt x="50" y="164"/>
                    </a:lnTo>
                    <a:lnTo>
                      <a:pt x="52" y="172"/>
                    </a:lnTo>
                    <a:lnTo>
                      <a:pt x="54" y="179"/>
                    </a:lnTo>
                    <a:lnTo>
                      <a:pt x="49" y="186"/>
                    </a:lnTo>
                    <a:lnTo>
                      <a:pt x="41" y="187"/>
                    </a:lnTo>
                    <a:lnTo>
                      <a:pt x="34" y="187"/>
                    </a:lnTo>
                    <a:lnTo>
                      <a:pt x="29" y="186"/>
                    </a:lnTo>
                    <a:lnTo>
                      <a:pt x="24" y="184"/>
                    </a:lnTo>
                    <a:lnTo>
                      <a:pt x="20" y="181"/>
                    </a:lnTo>
                    <a:lnTo>
                      <a:pt x="15" y="177"/>
                    </a:lnTo>
                    <a:lnTo>
                      <a:pt x="12" y="172"/>
                    </a:lnTo>
                    <a:lnTo>
                      <a:pt x="7" y="168"/>
                    </a:lnTo>
                    <a:lnTo>
                      <a:pt x="3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3" y="107"/>
                    </a:lnTo>
                    <a:lnTo>
                      <a:pt x="8" y="89"/>
                    </a:lnTo>
                    <a:lnTo>
                      <a:pt x="15" y="73"/>
                    </a:lnTo>
                    <a:lnTo>
                      <a:pt x="24" y="57"/>
                    </a:lnTo>
                    <a:lnTo>
                      <a:pt x="35" y="42"/>
                    </a:lnTo>
                    <a:lnTo>
                      <a:pt x="47" y="28"/>
                    </a:lnTo>
                    <a:lnTo>
                      <a:pt x="57" y="21"/>
                    </a:lnTo>
                    <a:lnTo>
                      <a:pt x="68" y="14"/>
                    </a:lnTo>
                    <a:lnTo>
                      <a:pt x="80" y="9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114" y="0"/>
                    </a:lnTo>
                    <a:lnTo>
                      <a:pt x="125" y="1"/>
                    </a:lnTo>
                    <a:lnTo>
                      <a:pt x="134" y="4"/>
                    </a:lnTo>
                    <a:lnTo>
                      <a:pt x="144" y="12"/>
                    </a:lnTo>
                    <a:lnTo>
                      <a:pt x="151" y="23"/>
                    </a:lnTo>
                    <a:lnTo>
                      <a:pt x="155" y="33"/>
                    </a:lnTo>
                    <a:lnTo>
                      <a:pt x="156" y="41"/>
                    </a:lnTo>
                    <a:lnTo>
                      <a:pt x="153" y="48"/>
                    </a:lnTo>
                    <a:lnTo>
                      <a:pt x="150" y="52"/>
                    </a:lnTo>
                    <a:lnTo>
                      <a:pt x="144" y="57"/>
                    </a:lnTo>
                    <a:lnTo>
                      <a:pt x="137" y="61"/>
                    </a:lnTo>
                    <a:lnTo>
                      <a:pt x="132" y="59"/>
                    </a:lnTo>
                    <a:lnTo>
                      <a:pt x="127" y="56"/>
                    </a:lnTo>
                    <a:lnTo>
                      <a:pt x="123" y="52"/>
                    </a:lnTo>
                    <a:lnTo>
                      <a:pt x="119" y="50"/>
                    </a:lnTo>
                    <a:lnTo>
                      <a:pt x="119" y="46"/>
                    </a:lnTo>
                    <a:lnTo>
                      <a:pt x="122" y="42"/>
                    </a:lnTo>
                    <a:lnTo>
                      <a:pt x="126" y="40"/>
                    </a:lnTo>
                    <a:lnTo>
                      <a:pt x="130" y="40"/>
                    </a:lnTo>
                    <a:lnTo>
                      <a:pt x="137" y="51"/>
                    </a:lnTo>
                    <a:lnTo>
                      <a:pt x="144" y="48"/>
                    </a:lnTo>
                    <a:lnTo>
                      <a:pt x="148" y="44"/>
                    </a:lnTo>
                    <a:lnTo>
                      <a:pt x="148" y="39"/>
                    </a:lnTo>
                    <a:lnTo>
                      <a:pt x="147" y="32"/>
                    </a:lnTo>
                    <a:lnTo>
                      <a:pt x="145" y="28"/>
                    </a:lnTo>
                    <a:lnTo>
                      <a:pt x="143" y="25"/>
                    </a:lnTo>
                    <a:lnTo>
                      <a:pt x="141" y="21"/>
                    </a:lnTo>
                    <a:lnTo>
                      <a:pt x="140" y="20"/>
                    </a:lnTo>
                    <a:lnTo>
                      <a:pt x="136" y="17"/>
                    </a:lnTo>
                    <a:lnTo>
                      <a:pt x="133" y="14"/>
                    </a:lnTo>
                    <a:lnTo>
                      <a:pt x="128" y="12"/>
                    </a:lnTo>
                    <a:lnTo>
                      <a:pt x="123" y="11"/>
                    </a:lnTo>
                    <a:lnTo>
                      <a:pt x="119" y="11"/>
                    </a:lnTo>
                    <a:lnTo>
                      <a:pt x="113" y="11"/>
                    </a:lnTo>
                    <a:lnTo>
                      <a:pt x="109" y="12"/>
                    </a:lnTo>
                    <a:lnTo>
                      <a:pt x="103" y="13"/>
                    </a:lnTo>
                    <a:lnTo>
                      <a:pt x="92" y="18"/>
                    </a:lnTo>
                    <a:lnTo>
                      <a:pt x="85" y="26"/>
                    </a:lnTo>
                    <a:lnTo>
                      <a:pt x="82" y="36"/>
                    </a:lnTo>
                    <a:lnTo>
                      <a:pt x="81" y="47"/>
                    </a:lnTo>
                    <a:lnTo>
                      <a:pt x="83" y="58"/>
                    </a:lnTo>
                    <a:lnTo>
                      <a:pt x="87" y="70"/>
                    </a:lnTo>
                    <a:lnTo>
                      <a:pt x="92" y="80"/>
                    </a:lnTo>
                    <a:lnTo>
                      <a:pt x="99" y="90"/>
                    </a:lnTo>
                    <a:lnTo>
                      <a:pt x="106" y="101"/>
                    </a:lnTo>
                    <a:lnTo>
                      <a:pt x="114" y="110"/>
                    </a:lnTo>
                    <a:lnTo>
                      <a:pt x="121" y="119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35" y="134"/>
                    </a:lnTo>
                    <a:lnTo>
                      <a:pt x="137" y="142"/>
                    </a:lnTo>
                    <a:lnTo>
                      <a:pt x="137" y="150"/>
                    </a:lnTo>
                    <a:lnTo>
                      <a:pt x="136" y="157"/>
                    </a:lnTo>
                    <a:lnTo>
                      <a:pt x="133" y="163"/>
                    </a:lnTo>
                    <a:lnTo>
                      <a:pt x="129" y="169"/>
                    </a:lnTo>
                    <a:lnTo>
                      <a:pt x="125" y="175"/>
                    </a:lnTo>
                    <a:lnTo>
                      <a:pt x="120" y="179"/>
                    </a:lnTo>
                    <a:lnTo>
                      <a:pt x="115" y="181"/>
                    </a:lnTo>
                    <a:lnTo>
                      <a:pt x="110" y="184"/>
                    </a:lnTo>
                    <a:lnTo>
                      <a:pt x="105" y="185"/>
                    </a:lnTo>
                    <a:lnTo>
                      <a:pt x="99" y="184"/>
                    </a:lnTo>
                    <a:lnTo>
                      <a:pt x="95" y="184"/>
                    </a:lnTo>
                    <a:lnTo>
                      <a:pt x="89" y="181"/>
                    </a:lnTo>
                    <a:lnTo>
                      <a:pt x="84" y="180"/>
                    </a:lnTo>
                    <a:lnTo>
                      <a:pt x="80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未知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96" y="35"/>
                <a:ext cx="9" cy="36"/>
              </a:xfrm>
              <a:custGeom>
                <a:avLst/>
                <a:gdLst>
                  <a:gd name="T0" fmla="*/ 15 w 20"/>
                  <a:gd name="T1" fmla="*/ 71 h 71"/>
                  <a:gd name="T2" fmla="*/ 8 w 20"/>
                  <a:gd name="T3" fmla="*/ 62 h 71"/>
                  <a:gd name="T4" fmla="*/ 5 w 20"/>
                  <a:gd name="T5" fmla="*/ 50 h 71"/>
                  <a:gd name="T6" fmla="*/ 2 w 20"/>
                  <a:gd name="T7" fmla="*/ 39 h 71"/>
                  <a:gd name="T8" fmla="*/ 0 w 20"/>
                  <a:gd name="T9" fmla="*/ 27 h 71"/>
                  <a:gd name="T10" fmla="*/ 0 w 20"/>
                  <a:gd name="T11" fmla="*/ 20 h 71"/>
                  <a:gd name="T12" fmla="*/ 1 w 20"/>
                  <a:gd name="T13" fmla="*/ 14 h 71"/>
                  <a:gd name="T14" fmla="*/ 2 w 20"/>
                  <a:gd name="T15" fmla="*/ 7 h 71"/>
                  <a:gd name="T16" fmla="*/ 5 w 20"/>
                  <a:gd name="T17" fmla="*/ 0 h 71"/>
                  <a:gd name="T18" fmla="*/ 6 w 20"/>
                  <a:gd name="T19" fmla="*/ 14 h 71"/>
                  <a:gd name="T20" fmla="*/ 8 w 20"/>
                  <a:gd name="T21" fmla="*/ 32 h 71"/>
                  <a:gd name="T22" fmla="*/ 13 w 20"/>
                  <a:gd name="T23" fmla="*/ 52 h 71"/>
                  <a:gd name="T24" fmla="*/ 20 w 20"/>
                  <a:gd name="T25" fmla="*/ 69 h 71"/>
                  <a:gd name="T26" fmla="*/ 15 w 20"/>
                  <a:gd name="T2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71">
                    <a:moveTo>
                      <a:pt x="15" y="71"/>
                    </a:moveTo>
                    <a:lnTo>
                      <a:pt x="8" y="62"/>
                    </a:lnTo>
                    <a:lnTo>
                      <a:pt x="5" y="50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2" y="7"/>
                    </a:lnTo>
                    <a:lnTo>
                      <a:pt x="5" y="0"/>
                    </a:lnTo>
                    <a:lnTo>
                      <a:pt x="6" y="14"/>
                    </a:lnTo>
                    <a:lnTo>
                      <a:pt x="8" y="32"/>
                    </a:lnTo>
                    <a:lnTo>
                      <a:pt x="13" y="52"/>
                    </a:lnTo>
                    <a:lnTo>
                      <a:pt x="20" y="69"/>
                    </a:lnTo>
                    <a:lnTo>
                      <a:pt x="15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未知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69" y="90"/>
                <a:ext cx="120" cy="136"/>
              </a:xfrm>
              <a:custGeom>
                <a:avLst/>
                <a:gdLst>
                  <a:gd name="T0" fmla="*/ 204 w 240"/>
                  <a:gd name="T1" fmla="*/ 32 h 272"/>
                  <a:gd name="T2" fmla="*/ 195 w 240"/>
                  <a:gd name="T3" fmla="*/ 22 h 272"/>
                  <a:gd name="T4" fmla="*/ 210 w 240"/>
                  <a:gd name="T5" fmla="*/ 40 h 272"/>
                  <a:gd name="T6" fmla="*/ 237 w 240"/>
                  <a:gd name="T7" fmla="*/ 20 h 272"/>
                  <a:gd name="T8" fmla="*/ 233 w 240"/>
                  <a:gd name="T9" fmla="*/ 7 h 272"/>
                  <a:gd name="T10" fmla="*/ 221 w 240"/>
                  <a:gd name="T11" fmla="*/ 15 h 272"/>
                  <a:gd name="T12" fmla="*/ 180 w 240"/>
                  <a:gd name="T13" fmla="*/ 11 h 272"/>
                  <a:gd name="T14" fmla="*/ 128 w 240"/>
                  <a:gd name="T15" fmla="*/ 40 h 272"/>
                  <a:gd name="T16" fmla="*/ 129 w 240"/>
                  <a:gd name="T17" fmla="*/ 85 h 272"/>
                  <a:gd name="T18" fmla="*/ 111 w 240"/>
                  <a:gd name="T19" fmla="*/ 50 h 272"/>
                  <a:gd name="T20" fmla="*/ 86 w 240"/>
                  <a:gd name="T21" fmla="*/ 22 h 272"/>
                  <a:gd name="T22" fmla="*/ 98 w 240"/>
                  <a:gd name="T23" fmla="*/ 52 h 272"/>
                  <a:gd name="T24" fmla="*/ 99 w 240"/>
                  <a:gd name="T25" fmla="*/ 101 h 272"/>
                  <a:gd name="T26" fmla="*/ 51 w 240"/>
                  <a:gd name="T27" fmla="*/ 80 h 272"/>
                  <a:gd name="T28" fmla="*/ 17 w 240"/>
                  <a:gd name="T29" fmla="*/ 42 h 272"/>
                  <a:gd name="T30" fmla="*/ 47 w 240"/>
                  <a:gd name="T31" fmla="*/ 49 h 272"/>
                  <a:gd name="T32" fmla="*/ 18 w 240"/>
                  <a:gd name="T33" fmla="*/ 31 h 272"/>
                  <a:gd name="T34" fmla="*/ 22 w 240"/>
                  <a:gd name="T35" fmla="*/ 78 h 272"/>
                  <a:gd name="T36" fmla="*/ 5 w 240"/>
                  <a:gd name="T37" fmla="*/ 142 h 272"/>
                  <a:gd name="T38" fmla="*/ 33 w 240"/>
                  <a:gd name="T39" fmla="*/ 93 h 272"/>
                  <a:gd name="T40" fmla="*/ 63 w 240"/>
                  <a:gd name="T41" fmla="*/ 88 h 272"/>
                  <a:gd name="T42" fmla="*/ 58 w 240"/>
                  <a:gd name="T43" fmla="*/ 127 h 272"/>
                  <a:gd name="T44" fmla="*/ 78 w 240"/>
                  <a:gd name="T45" fmla="*/ 122 h 272"/>
                  <a:gd name="T46" fmla="*/ 69 w 240"/>
                  <a:gd name="T47" fmla="*/ 116 h 272"/>
                  <a:gd name="T48" fmla="*/ 55 w 240"/>
                  <a:gd name="T49" fmla="*/ 120 h 272"/>
                  <a:gd name="T50" fmla="*/ 80 w 240"/>
                  <a:gd name="T51" fmla="*/ 99 h 272"/>
                  <a:gd name="T52" fmla="*/ 97 w 240"/>
                  <a:gd name="T53" fmla="*/ 151 h 272"/>
                  <a:gd name="T54" fmla="*/ 70 w 240"/>
                  <a:gd name="T55" fmla="*/ 221 h 272"/>
                  <a:gd name="T56" fmla="*/ 27 w 240"/>
                  <a:gd name="T57" fmla="*/ 263 h 272"/>
                  <a:gd name="T58" fmla="*/ 59 w 240"/>
                  <a:gd name="T59" fmla="*/ 263 h 272"/>
                  <a:gd name="T60" fmla="*/ 96 w 240"/>
                  <a:gd name="T61" fmla="*/ 219 h 272"/>
                  <a:gd name="T62" fmla="*/ 126 w 240"/>
                  <a:gd name="T63" fmla="*/ 199 h 272"/>
                  <a:gd name="T64" fmla="*/ 157 w 240"/>
                  <a:gd name="T65" fmla="*/ 190 h 272"/>
                  <a:gd name="T66" fmla="*/ 136 w 240"/>
                  <a:gd name="T67" fmla="*/ 225 h 272"/>
                  <a:gd name="T68" fmla="*/ 167 w 240"/>
                  <a:gd name="T69" fmla="*/ 210 h 272"/>
                  <a:gd name="T70" fmla="*/ 153 w 240"/>
                  <a:gd name="T71" fmla="*/ 224 h 272"/>
                  <a:gd name="T72" fmla="*/ 146 w 240"/>
                  <a:gd name="T73" fmla="*/ 207 h 272"/>
                  <a:gd name="T74" fmla="*/ 180 w 240"/>
                  <a:gd name="T75" fmla="*/ 218 h 272"/>
                  <a:gd name="T76" fmla="*/ 177 w 240"/>
                  <a:gd name="T77" fmla="*/ 252 h 272"/>
                  <a:gd name="T78" fmla="*/ 200 w 240"/>
                  <a:gd name="T79" fmla="*/ 242 h 272"/>
                  <a:gd name="T80" fmla="*/ 179 w 240"/>
                  <a:gd name="T81" fmla="*/ 235 h 272"/>
                  <a:gd name="T82" fmla="*/ 159 w 240"/>
                  <a:gd name="T83" fmla="*/ 181 h 272"/>
                  <a:gd name="T84" fmla="*/ 108 w 240"/>
                  <a:gd name="T85" fmla="*/ 199 h 272"/>
                  <a:gd name="T86" fmla="*/ 135 w 240"/>
                  <a:gd name="T87" fmla="*/ 158 h 272"/>
                  <a:gd name="T88" fmla="*/ 173 w 240"/>
                  <a:gd name="T89" fmla="*/ 120 h 272"/>
                  <a:gd name="T90" fmla="*/ 180 w 240"/>
                  <a:gd name="T91" fmla="*/ 113 h 272"/>
                  <a:gd name="T92" fmla="*/ 139 w 240"/>
                  <a:gd name="T93" fmla="*/ 131 h 272"/>
                  <a:gd name="T94" fmla="*/ 119 w 240"/>
                  <a:gd name="T95" fmla="*/ 122 h 272"/>
                  <a:gd name="T96" fmla="*/ 141 w 240"/>
                  <a:gd name="T97" fmla="*/ 63 h 272"/>
                  <a:gd name="T98" fmla="*/ 146 w 240"/>
                  <a:gd name="T99" fmla="*/ 27 h 272"/>
                  <a:gd name="T100" fmla="*/ 177 w 240"/>
                  <a:gd name="T101" fmla="*/ 30 h 272"/>
                  <a:gd name="T102" fmla="*/ 162 w 240"/>
                  <a:gd name="T103" fmla="*/ 46 h 272"/>
                  <a:gd name="T104" fmla="*/ 156 w 240"/>
                  <a:gd name="T105" fmla="*/ 37 h 272"/>
                  <a:gd name="T106" fmla="*/ 176 w 240"/>
                  <a:gd name="T107" fmla="*/ 58 h 272"/>
                  <a:gd name="T108" fmla="*/ 184 w 240"/>
                  <a:gd name="T109" fmla="*/ 27 h 272"/>
                  <a:gd name="T110" fmla="*/ 194 w 240"/>
                  <a:gd name="T111" fmla="*/ 1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3" y="21"/>
                    </a:moveTo>
                    <a:lnTo>
                      <a:pt x="206" y="24"/>
                    </a:lnTo>
                    <a:lnTo>
                      <a:pt x="207" y="29"/>
                    </a:lnTo>
                    <a:lnTo>
                      <a:pt x="207" y="34"/>
                    </a:lnTo>
                    <a:lnTo>
                      <a:pt x="206" y="35"/>
                    </a:lnTo>
                    <a:lnTo>
                      <a:pt x="204" y="32"/>
                    </a:lnTo>
                    <a:lnTo>
                      <a:pt x="202" y="29"/>
                    </a:lnTo>
                    <a:lnTo>
                      <a:pt x="200" y="24"/>
                    </a:lnTo>
                    <a:lnTo>
                      <a:pt x="203" y="21"/>
                    </a:lnTo>
                    <a:lnTo>
                      <a:pt x="194" y="16"/>
                    </a:lnTo>
                    <a:lnTo>
                      <a:pt x="194" y="20"/>
                    </a:lnTo>
                    <a:lnTo>
                      <a:pt x="195" y="22"/>
                    </a:lnTo>
                    <a:lnTo>
                      <a:pt x="195" y="25"/>
                    </a:lnTo>
                    <a:lnTo>
                      <a:pt x="195" y="29"/>
                    </a:lnTo>
                    <a:lnTo>
                      <a:pt x="197" y="34"/>
                    </a:lnTo>
                    <a:lnTo>
                      <a:pt x="200" y="39"/>
                    </a:lnTo>
                    <a:lnTo>
                      <a:pt x="204" y="42"/>
                    </a:lnTo>
                    <a:lnTo>
                      <a:pt x="210" y="40"/>
                    </a:lnTo>
                    <a:lnTo>
                      <a:pt x="213" y="36"/>
                    </a:lnTo>
                    <a:lnTo>
                      <a:pt x="215" y="30"/>
                    </a:lnTo>
                    <a:lnTo>
                      <a:pt x="214" y="25"/>
                    </a:lnTo>
                    <a:lnTo>
                      <a:pt x="213" y="21"/>
                    </a:lnTo>
                    <a:lnTo>
                      <a:pt x="234" y="22"/>
                    </a:lnTo>
                    <a:lnTo>
                      <a:pt x="237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6" y="6"/>
                    </a:lnTo>
                    <a:lnTo>
                      <a:pt x="236" y="6"/>
                    </a:lnTo>
                    <a:lnTo>
                      <a:pt x="234" y="6"/>
                    </a:lnTo>
                    <a:lnTo>
                      <a:pt x="233" y="7"/>
                    </a:lnTo>
                    <a:lnTo>
                      <a:pt x="232" y="8"/>
                    </a:lnTo>
                    <a:lnTo>
                      <a:pt x="230" y="11"/>
                    </a:lnTo>
                    <a:lnTo>
                      <a:pt x="229" y="13"/>
                    </a:lnTo>
                    <a:lnTo>
                      <a:pt x="227" y="15"/>
                    </a:lnTo>
                    <a:lnTo>
                      <a:pt x="227" y="16"/>
                    </a:lnTo>
                    <a:lnTo>
                      <a:pt x="221" y="15"/>
                    </a:lnTo>
                    <a:lnTo>
                      <a:pt x="218" y="14"/>
                    </a:lnTo>
                    <a:lnTo>
                      <a:pt x="213" y="13"/>
                    </a:lnTo>
                    <a:lnTo>
                      <a:pt x="207" y="14"/>
                    </a:lnTo>
                    <a:lnTo>
                      <a:pt x="199" y="11"/>
                    </a:lnTo>
                    <a:lnTo>
                      <a:pt x="190" y="9"/>
                    </a:lnTo>
                    <a:lnTo>
                      <a:pt x="180" y="11"/>
                    </a:lnTo>
                    <a:lnTo>
                      <a:pt x="171" y="13"/>
                    </a:lnTo>
                    <a:lnTo>
                      <a:pt x="160" y="16"/>
                    </a:lnTo>
                    <a:lnTo>
                      <a:pt x="151" y="21"/>
                    </a:lnTo>
                    <a:lnTo>
                      <a:pt x="141" y="25"/>
                    </a:lnTo>
                    <a:lnTo>
                      <a:pt x="132" y="30"/>
                    </a:lnTo>
                    <a:lnTo>
                      <a:pt x="128" y="40"/>
                    </a:lnTo>
                    <a:lnTo>
                      <a:pt x="127" y="51"/>
                    </a:lnTo>
                    <a:lnTo>
                      <a:pt x="128" y="61"/>
                    </a:lnTo>
                    <a:lnTo>
                      <a:pt x="135" y="72"/>
                    </a:lnTo>
                    <a:lnTo>
                      <a:pt x="134" y="77"/>
                    </a:lnTo>
                    <a:lnTo>
                      <a:pt x="132" y="82"/>
                    </a:lnTo>
                    <a:lnTo>
                      <a:pt x="129" y="85"/>
                    </a:lnTo>
                    <a:lnTo>
                      <a:pt x="123" y="88"/>
                    </a:lnTo>
                    <a:lnTo>
                      <a:pt x="121" y="84"/>
                    </a:lnTo>
                    <a:lnTo>
                      <a:pt x="118" y="77"/>
                    </a:lnTo>
                    <a:lnTo>
                      <a:pt x="113" y="69"/>
                    </a:lnTo>
                    <a:lnTo>
                      <a:pt x="109" y="60"/>
                    </a:lnTo>
                    <a:lnTo>
                      <a:pt x="111" y="50"/>
                    </a:lnTo>
                    <a:lnTo>
                      <a:pt x="112" y="42"/>
                    </a:lnTo>
                    <a:lnTo>
                      <a:pt x="112" y="37"/>
                    </a:lnTo>
                    <a:lnTo>
                      <a:pt x="108" y="34"/>
                    </a:lnTo>
                    <a:lnTo>
                      <a:pt x="100" y="42"/>
                    </a:lnTo>
                    <a:lnTo>
                      <a:pt x="91" y="32"/>
                    </a:lnTo>
                    <a:lnTo>
                      <a:pt x="86" y="22"/>
                    </a:lnTo>
                    <a:lnTo>
                      <a:pt x="83" y="12"/>
                    </a:lnTo>
                    <a:lnTo>
                      <a:pt x="80" y="0"/>
                    </a:lnTo>
                    <a:lnTo>
                      <a:pt x="80" y="13"/>
                    </a:lnTo>
                    <a:lnTo>
                      <a:pt x="84" y="25"/>
                    </a:lnTo>
                    <a:lnTo>
                      <a:pt x="90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09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5" y="107"/>
                    </a:lnTo>
                    <a:lnTo>
                      <a:pt x="99" y="101"/>
                    </a:lnTo>
                    <a:lnTo>
                      <a:pt x="94" y="96"/>
                    </a:lnTo>
                    <a:lnTo>
                      <a:pt x="92" y="93"/>
                    </a:lnTo>
                    <a:lnTo>
                      <a:pt x="84" y="84"/>
                    </a:lnTo>
                    <a:lnTo>
                      <a:pt x="75" y="81"/>
                    </a:lnTo>
                    <a:lnTo>
                      <a:pt x="62" y="80"/>
                    </a:lnTo>
                    <a:lnTo>
                      <a:pt x="51" y="80"/>
                    </a:lnTo>
                    <a:lnTo>
                      <a:pt x="38" y="80"/>
                    </a:lnTo>
                    <a:lnTo>
                      <a:pt x="27" y="76"/>
                    </a:lnTo>
                    <a:lnTo>
                      <a:pt x="17" y="68"/>
                    </a:lnTo>
                    <a:lnTo>
                      <a:pt x="12" y="54"/>
                    </a:lnTo>
                    <a:lnTo>
                      <a:pt x="14" y="47"/>
                    </a:lnTo>
                    <a:lnTo>
                      <a:pt x="17" y="42"/>
                    </a:lnTo>
                    <a:lnTo>
                      <a:pt x="22" y="36"/>
                    </a:lnTo>
                    <a:lnTo>
                      <a:pt x="28" y="32"/>
                    </a:lnTo>
                    <a:lnTo>
                      <a:pt x="36" y="34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47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0" y="25"/>
                    </a:lnTo>
                    <a:lnTo>
                      <a:pt x="18" y="31"/>
                    </a:lnTo>
                    <a:lnTo>
                      <a:pt x="12" y="38"/>
                    </a:lnTo>
                    <a:lnTo>
                      <a:pt x="7" y="46"/>
                    </a:lnTo>
                    <a:lnTo>
                      <a:pt x="6" y="57"/>
                    </a:lnTo>
                    <a:lnTo>
                      <a:pt x="10" y="66"/>
                    </a:lnTo>
                    <a:lnTo>
                      <a:pt x="16" y="73"/>
                    </a:lnTo>
                    <a:lnTo>
                      <a:pt x="22" y="78"/>
                    </a:lnTo>
                    <a:lnTo>
                      <a:pt x="29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3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9" y="131"/>
                    </a:lnTo>
                    <a:lnTo>
                      <a:pt x="13" y="121"/>
                    </a:lnTo>
                    <a:lnTo>
                      <a:pt x="17" y="111"/>
                    </a:lnTo>
                    <a:lnTo>
                      <a:pt x="25" y="100"/>
                    </a:lnTo>
                    <a:lnTo>
                      <a:pt x="29" y="97"/>
                    </a:lnTo>
                    <a:lnTo>
                      <a:pt x="33" y="93"/>
                    </a:lnTo>
                    <a:lnTo>
                      <a:pt x="38" y="90"/>
                    </a:lnTo>
                    <a:lnTo>
                      <a:pt x="43" y="89"/>
                    </a:lnTo>
                    <a:lnTo>
                      <a:pt x="48" y="88"/>
                    </a:lnTo>
                    <a:lnTo>
                      <a:pt x="53" y="87"/>
                    </a:lnTo>
                    <a:lnTo>
                      <a:pt x="59" y="87"/>
                    </a:lnTo>
                    <a:lnTo>
                      <a:pt x="63" y="88"/>
                    </a:lnTo>
                    <a:lnTo>
                      <a:pt x="54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3" y="123"/>
                    </a:lnTo>
                    <a:lnTo>
                      <a:pt x="58" y="127"/>
                    </a:lnTo>
                    <a:lnTo>
                      <a:pt x="62" y="129"/>
                    </a:lnTo>
                    <a:lnTo>
                      <a:pt x="68" y="130"/>
                    </a:lnTo>
                    <a:lnTo>
                      <a:pt x="71" y="130"/>
                    </a:lnTo>
                    <a:lnTo>
                      <a:pt x="75" y="128"/>
                    </a:lnTo>
                    <a:lnTo>
                      <a:pt x="77" y="126"/>
                    </a:lnTo>
                    <a:lnTo>
                      <a:pt x="78" y="122"/>
                    </a:lnTo>
                    <a:lnTo>
                      <a:pt x="78" y="118"/>
                    </a:lnTo>
                    <a:lnTo>
                      <a:pt x="77" y="114"/>
                    </a:lnTo>
                    <a:lnTo>
                      <a:pt x="74" y="111"/>
                    </a:lnTo>
                    <a:lnTo>
                      <a:pt x="70" y="110"/>
                    </a:lnTo>
                    <a:lnTo>
                      <a:pt x="67" y="113"/>
                    </a:lnTo>
                    <a:lnTo>
                      <a:pt x="69" y="116"/>
                    </a:lnTo>
                    <a:lnTo>
                      <a:pt x="71" y="121"/>
                    </a:lnTo>
                    <a:lnTo>
                      <a:pt x="71" y="125"/>
                    </a:lnTo>
                    <a:lnTo>
                      <a:pt x="67" y="128"/>
                    </a:lnTo>
                    <a:lnTo>
                      <a:pt x="62" y="126"/>
                    </a:lnTo>
                    <a:lnTo>
                      <a:pt x="58" y="123"/>
                    </a:lnTo>
                    <a:lnTo>
                      <a:pt x="55" y="120"/>
                    </a:lnTo>
                    <a:lnTo>
                      <a:pt x="54" y="114"/>
                    </a:lnTo>
                    <a:lnTo>
                      <a:pt x="54" y="110"/>
                    </a:lnTo>
                    <a:lnTo>
                      <a:pt x="58" y="104"/>
                    </a:lnTo>
                    <a:lnTo>
                      <a:pt x="62" y="99"/>
                    </a:lnTo>
                    <a:lnTo>
                      <a:pt x="70" y="97"/>
                    </a:lnTo>
                    <a:lnTo>
                      <a:pt x="80" y="99"/>
                    </a:lnTo>
                    <a:lnTo>
                      <a:pt x="88" y="103"/>
                    </a:lnTo>
                    <a:lnTo>
                      <a:pt x="94" y="107"/>
                    </a:lnTo>
                    <a:lnTo>
                      <a:pt x="100" y="115"/>
                    </a:lnTo>
                    <a:lnTo>
                      <a:pt x="103" y="128"/>
                    </a:lnTo>
                    <a:lnTo>
                      <a:pt x="100" y="139"/>
                    </a:lnTo>
                    <a:lnTo>
                      <a:pt x="97" y="151"/>
                    </a:lnTo>
                    <a:lnTo>
                      <a:pt x="92" y="161"/>
                    </a:lnTo>
                    <a:lnTo>
                      <a:pt x="93" y="176"/>
                    </a:lnTo>
                    <a:lnTo>
                      <a:pt x="90" y="189"/>
                    </a:lnTo>
                    <a:lnTo>
                      <a:pt x="84" y="201"/>
                    </a:lnTo>
                    <a:lnTo>
                      <a:pt x="77" y="214"/>
                    </a:lnTo>
                    <a:lnTo>
                      <a:pt x="70" y="221"/>
                    </a:lnTo>
                    <a:lnTo>
                      <a:pt x="62" y="228"/>
                    </a:lnTo>
                    <a:lnTo>
                      <a:pt x="53" y="234"/>
                    </a:lnTo>
                    <a:lnTo>
                      <a:pt x="45" y="241"/>
                    </a:lnTo>
                    <a:lnTo>
                      <a:pt x="37" y="247"/>
                    </a:lnTo>
                    <a:lnTo>
                      <a:pt x="31" y="255"/>
                    </a:lnTo>
                    <a:lnTo>
                      <a:pt x="27" y="263"/>
                    </a:lnTo>
                    <a:lnTo>
                      <a:pt x="24" y="272"/>
                    </a:lnTo>
                    <a:lnTo>
                      <a:pt x="30" y="272"/>
                    </a:lnTo>
                    <a:lnTo>
                      <a:pt x="35" y="268"/>
                    </a:lnTo>
                    <a:lnTo>
                      <a:pt x="40" y="264"/>
                    </a:lnTo>
                    <a:lnTo>
                      <a:pt x="46" y="262"/>
                    </a:lnTo>
                    <a:lnTo>
                      <a:pt x="59" y="263"/>
                    </a:lnTo>
                    <a:lnTo>
                      <a:pt x="68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6" y="237"/>
                    </a:lnTo>
                    <a:lnTo>
                      <a:pt x="91" y="228"/>
                    </a:lnTo>
                    <a:lnTo>
                      <a:pt x="96" y="219"/>
                    </a:lnTo>
                    <a:lnTo>
                      <a:pt x="103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4" y="205"/>
                    </a:lnTo>
                    <a:lnTo>
                      <a:pt x="126" y="199"/>
                    </a:lnTo>
                    <a:lnTo>
                      <a:pt x="129" y="192"/>
                    </a:lnTo>
                    <a:lnTo>
                      <a:pt x="132" y="187"/>
                    </a:lnTo>
                    <a:lnTo>
                      <a:pt x="138" y="183"/>
                    </a:lnTo>
                    <a:lnTo>
                      <a:pt x="152" y="184"/>
                    </a:lnTo>
                    <a:lnTo>
                      <a:pt x="158" y="187"/>
                    </a:lnTo>
                    <a:lnTo>
                      <a:pt x="157" y="190"/>
                    </a:lnTo>
                    <a:lnTo>
                      <a:pt x="151" y="194"/>
                    </a:lnTo>
                    <a:lnTo>
                      <a:pt x="144" y="199"/>
                    </a:lnTo>
                    <a:lnTo>
                      <a:pt x="137" y="205"/>
                    </a:lnTo>
                    <a:lnTo>
                      <a:pt x="132" y="212"/>
                    </a:lnTo>
                    <a:lnTo>
                      <a:pt x="134" y="219"/>
                    </a:lnTo>
                    <a:lnTo>
                      <a:pt x="136" y="225"/>
                    </a:lnTo>
                    <a:lnTo>
                      <a:pt x="139" y="228"/>
                    </a:lnTo>
                    <a:lnTo>
                      <a:pt x="143" y="232"/>
                    </a:lnTo>
                    <a:lnTo>
                      <a:pt x="149" y="233"/>
                    </a:lnTo>
                    <a:lnTo>
                      <a:pt x="159" y="229"/>
                    </a:lnTo>
                    <a:lnTo>
                      <a:pt x="164" y="220"/>
                    </a:lnTo>
                    <a:lnTo>
                      <a:pt x="167" y="210"/>
                    </a:lnTo>
                    <a:lnTo>
                      <a:pt x="168" y="202"/>
                    </a:lnTo>
                    <a:lnTo>
                      <a:pt x="159" y="199"/>
                    </a:lnTo>
                    <a:lnTo>
                      <a:pt x="159" y="206"/>
                    </a:lnTo>
                    <a:lnTo>
                      <a:pt x="159" y="212"/>
                    </a:lnTo>
                    <a:lnTo>
                      <a:pt x="158" y="218"/>
                    </a:lnTo>
                    <a:lnTo>
                      <a:pt x="153" y="224"/>
                    </a:lnTo>
                    <a:lnTo>
                      <a:pt x="150" y="226"/>
                    </a:lnTo>
                    <a:lnTo>
                      <a:pt x="146" y="224"/>
                    </a:lnTo>
                    <a:lnTo>
                      <a:pt x="144" y="221"/>
                    </a:lnTo>
                    <a:lnTo>
                      <a:pt x="142" y="220"/>
                    </a:lnTo>
                    <a:lnTo>
                      <a:pt x="143" y="213"/>
                    </a:lnTo>
                    <a:lnTo>
                      <a:pt x="146" y="207"/>
                    </a:lnTo>
                    <a:lnTo>
                      <a:pt x="152" y="203"/>
                    </a:lnTo>
                    <a:lnTo>
                      <a:pt x="159" y="199"/>
                    </a:lnTo>
                    <a:lnTo>
                      <a:pt x="168" y="202"/>
                    </a:lnTo>
                    <a:lnTo>
                      <a:pt x="177" y="206"/>
                    </a:lnTo>
                    <a:lnTo>
                      <a:pt x="181" y="212"/>
                    </a:lnTo>
                    <a:lnTo>
                      <a:pt x="180" y="218"/>
                    </a:lnTo>
                    <a:lnTo>
                      <a:pt x="177" y="224"/>
                    </a:lnTo>
                    <a:lnTo>
                      <a:pt x="173" y="230"/>
                    </a:lnTo>
                    <a:lnTo>
                      <a:pt x="169" y="236"/>
                    </a:lnTo>
                    <a:lnTo>
                      <a:pt x="169" y="243"/>
                    </a:lnTo>
                    <a:lnTo>
                      <a:pt x="173" y="250"/>
                    </a:lnTo>
                    <a:lnTo>
                      <a:pt x="177" y="252"/>
                    </a:lnTo>
                    <a:lnTo>
                      <a:pt x="182" y="256"/>
                    </a:lnTo>
                    <a:lnTo>
                      <a:pt x="189" y="257"/>
                    </a:lnTo>
                    <a:lnTo>
                      <a:pt x="195" y="252"/>
                    </a:lnTo>
                    <a:lnTo>
                      <a:pt x="194" y="248"/>
                    </a:lnTo>
                    <a:lnTo>
                      <a:pt x="197" y="244"/>
                    </a:lnTo>
                    <a:lnTo>
                      <a:pt x="200" y="242"/>
                    </a:lnTo>
                    <a:lnTo>
                      <a:pt x="200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5" y="249"/>
                    </a:lnTo>
                    <a:lnTo>
                      <a:pt x="179" y="248"/>
                    </a:lnTo>
                    <a:lnTo>
                      <a:pt x="179" y="235"/>
                    </a:lnTo>
                    <a:lnTo>
                      <a:pt x="184" y="222"/>
                    </a:lnTo>
                    <a:lnTo>
                      <a:pt x="187" y="211"/>
                    </a:lnTo>
                    <a:lnTo>
                      <a:pt x="180" y="197"/>
                    </a:lnTo>
                    <a:lnTo>
                      <a:pt x="169" y="195"/>
                    </a:lnTo>
                    <a:lnTo>
                      <a:pt x="165" y="188"/>
                    </a:lnTo>
                    <a:lnTo>
                      <a:pt x="159" y="181"/>
                    </a:lnTo>
                    <a:lnTo>
                      <a:pt x="146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6" y="204"/>
                    </a:lnTo>
                    <a:lnTo>
                      <a:pt x="108" y="199"/>
                    </a:lnTo>
                    <a:lnTo>
                      <a:pt x="108" y="192"/>
                    </a:lnTo>
                    <a:lnTo>
                      <a:pt x="112" y="184"/>
                    </a:lnTo>
                    <a:lnTo>
                      <a:pt x="114" y="176"/>
                    </a:lnTo>
                    <a:lnTo>
                      <a:pt x="123" y="172"/>
                    </a:lnTo>
                    <a:lnTo>
                      <a:pt x="130" y="166"/>
                    </a:lnTo>
                    <a:lnTo>
                      <a:pt x="135" y="158"/>
                    </a:lnTo>
                    <a:lnTo>
                      <a:pt x="139" y="150"/>
                    </a:lnTo>
                    <a:lnTo>
                      <a:pt x="143" y="142"/>
                    </a:lnTo>
                    <a:lnTo>
                      <a:pt x="147" y="134"/>
                    </a:lnTo>
                    <a:lnTo>
                      <a:pt x="154" y="127"/>
                    </a:lnTo>
                    <a:lnTo>
                      <a:pt x="162" y="122"/>
                    </a:lnTo>
                    <a:lnTo>
                      <a:pt x="173" y="120"/>
                    </a:lnTo>
                    <a:lnTo>
                      <a:pt x="184" y="119"/>
                    </a:lnTo>
                    <a:lnTo>
                      <a:pt x="191" y="119"/>
                    </a:lnTo>
                    <a:lnTo>
                      <a:pt x="195" y="119"/>
                    </a:lnTo>
                    <a:lnTo>
                      <a:pt x="194" y="116"/>
                    </a:lnTo>
                    <a:lnTo>
                      <a:pt x="187" y="114"/>
                    </a:lnTo>
                    <a:lnTo>
                      <a:pt x="180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5" y="127"/>
                    </a:lnTo>
                    <a:lnTo>
                      <a:pt x="139" y="131"/>
                    </a:lnTo>
                    <a:lnTo>
                      <a:pt x="132" y="139"/>
                    </a:lnTo>
                    <a:lnTo>
                      <a:pt x="129" y="150"/>
                    </a:lnTo>
                    <a:lnTo>
                      <a:pt x="124" y="157"/>
                    </a:lnTo>
                    <a:lnTo>
                      <a:pt x="115" y="158"/>
                    </a:lnTo>
                    <a:lnTo>
                      <a:pt x="118" y="141"/>
                    </a:lnTo>
                    <a:lnTo>
                      <a:pt x="119" y="122"/>
                    </a:lnTo>
                    <a:lnTo>
                      <a:pt x="126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5" y="78"/>
                    </a:lnTo>
                    <a:lnTo>
                      <a:pt x="145" y="68"/>
                    </a:lnTo>
                    <a:lnTo>
                      <a:pt x="141" y="63"/>
                    </a:lnTo>
                    <a:lnTo>
                      <a:pt x="136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6" y="27"/>
                    </a:lnTo>
                    <a:lnTo>
                      <a:pt x="151" y="24"/>
                    </a:lnTo>
                    <a:lnTo>
                      <a:pt x="157" y="27"/>
                    </a:lnTo>
                    <a:lnTo>
                      <a:pt x="164" y="29"/>
                    </a:lnTo>
                    <a:lnTo>
                      <a:pt x="168" y="27"/>
                    </a:lnTo>
                    <a:lnTo>
                      <a:pt x="173" y="28"/>
                    </a:lnTo>
                    <a:lnTo>
                      <a:pt x="177" y="30"/>
                    </a:lnTo>
                    <a:lnTo>
                      <a:pt x="181" y="34"/>
                    </a:lnTo>
                    <a:lnTo>
                      <a:pt x="183" y="40"/>
                    </a:lnTo>
                    <a:lnTo>
                      <a:pt x="180" y="47"/>
                    </a:lnTo>
                    <a:lnTo>
                      <a:pt x="173" y="51"/>
                    </a:lnTo>
                    <a:lnTo>
                      <a:pt x="166" y="52"/>
                    </a:lnTo>
                    <a:lnTo>
                      <a:pt x="162" y="46"/>
                    </a:lnTo>
                    <a:lnTo>
                      <a:pt x="162" y="40"/>
                    </a:lnTo>
                    <a:lnTo>
                      <a:pt x="162" y="35"/>
                    </a:lnTo>
                    <a:lnTo>
                      <a:pt x="164" y="29"/>
                    </a:lnTo>
                    <a:lnTo>
                      <a:pt x="157" y="27"/>
                    </a:lnTo>
                    <a:lnTo>
                      <a:pt x="156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0" y="53"/>
                    </a:lnTo>
                    <a:lnTo>
                      <a:pt x="165" y="57"/>
                    </a:lnTo>
                    <a:lnTo>
                      <a:pt x="171" y="58"/>
                    </a:lnTo>
                    <a:lnTo>
                      <a:pt x="176" y="58"/>
                    </a:lnTo>
                    <a:lnTo>
                      <a:pt x="182" y="54"/>
                    </a:lnTo>
                    <a:lnTo>
                      <a:pt x="187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8" y="32"/>
                    </a:lnTo>
                    <a:lnTo>
                      <a:pt x="184" y="27"/>
                    </a:lnTo>
                    <a:lnTo>
                      <a:pt x="180" y="22"/>
                    </a:lnTo>
                    <a:lnTo>
                      <a:pt x="175" y="19"/>
                    </a:lnTo>
                    <a:lnTo>
                      <a:pt x="180" y="16"/>
                    </a:lnTo>
                    <a:lnTo>
                      <a:pt x="184" y="15"/>
                    </a:lnTo>
                    <a:lnTo>
                      <a:pt x="189" y="15"/>
                    </a:lnTo>
                    <a:lnTo>
                      <a:pt x="194" y="16"/>
                    </a:lnTo>
                    <a:lnTo>
                      <a:pt x="203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未知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8" y="64"/>
                <a:ext cx="108" cy="66"/>
              </a:xfrm>
              <a:custGeom>
                <a:avLst/>
                <a:gdLst>
                  <a:gd name="T0" fmla="*/ 178 w 215"/>
                  <a:gd name="T1" fmla="*/ 133 h 134"/>
                  <a:gd name="T2" fmla="*/ 168 w 215"/>
                  <a:gd name="T3" fmla="*/ 125 h 134"/>
                  <a:gd name="T4" fmla="*/ 161 w 215"/>
                  <a:gd name="T5" fmla="*/ 111 h 134"/>
                  <a:gd name="T6" fmla="*/ 164 w 215"/>
                  <a:gd name="T7" fmla="*/ 98 h 134"/>
                  <a:gd name="T8" fmla="*/ 175 w 215"/>
                  <a:gd name="T9" fmla="*/ 91 h 134"/>
                  <a:gd name="T10" fmla="*/ 184 w 215"/>
                  <a:gd name="T11" fmla="*/ 90 h 134"/>
                  <a:gd name="T12" fmla="*/ 189 w 215"/>
                  <a:gd name="T13" fmla="*/ 99 h 134"/>
                  <a:gd name="T14" fmla="*/ 186 w 215"/>
                  <a:gd name="T15" fmla="*/ 110 h 134"/>
                  <a:gd name="T16" fmla="*/ 169 w 215"/>
                  <a:gd name="T17" fmla="*/ 111 h 134"/>
                  <a:gd name="T18" fmla="*/ 173 w 215"/>
                  <a:gd name="T19" fmla="*/ 119 h 134"/>
                  <a:gd name="T20" fmla="*/ 179 w 215"/>
                  <a:gd name="T21" fmla="*/ 125 h 134"/>
                  <a:gd name="T22" fmla="*/ 191 w 215"/>
                  <a:gd name="T23" fmla="*/ 122 h 134"/>
                  <a:gd name="T24" fmla="*/ 200 w 215"/>
                  <a:gd name="T25" fmla="*/ 113 h 134"/>
                  <a:gd name="T26" fmla="*/ 202 w 215"/>
                  <a:gd name="T27" fmla="*/ 93 h 134"/>
                  <a:gd name="T28" fmla="*/ 193 w 215"/>
                  <a:gd name="T29" fmla="*/ 75 h 134"/>
                  <a:gd name="T30" fmla="*/ 188 w 215"/>
                  <a:gd name="T31" fmla="*/ 68 h 134"/>
                  <a:gd name="T32" fmla="*/ 178 w 215"/>
                  <a:gd name="T33" fmla="*/ 64 h 134"/>
                  <a:gd name="T34" fmla="*/ 168 w 215"/>
                  <a:gd name="T35" fmla="*/ 64 h 134"/>
                  <a:gd name="T36" fmla="*/ 158 w 215"/>
                  <a:gd name="T37" fmla="*/ 64 h 134"/>
                  <a:gd name="T38" fmla="*/ 136 w 215"/>
                  <a:gd name="T39" fmla="*/ 81 h 134"/>
                  <a:gd name="T40" fmla="*/ 117 w 215"/>
                  <a:gd name="T41" fmla="*/ 102 h 134"/>
                  <a:gd name="T42" fmla="*/ 97 w 215"/>
                  <a:gd name="T43" fmla="*/ 118 h 134"/>
                  <a:gd name="T44" fmla="*/ 65 w 215"/>
                  <a:gd name="T45" fmla="*/ 118 h 134"/>
                  <a:gd name="T46" fmla="*/ 55 w 215"/>
                  <a:gd name="T47" fmla="*/ 106 h 134"/>
                  <a:gd name="T48" fmla="*/ 47 w 215"/>
                  <a:gd name="T49" fmla="*/ 92 h 134"/>
                  <a:gd name="T50" fmla="*/ 56 w 215"/>
                  <a:gd name="T51" fmla="*/ 77 h 134"/>
                  <a:gd name="T52" fmla="*/ 60 w 215"/>
                  <a:gd name="T53" fmla="*/ 62 h 134"/>
                  <a:gd name="T54" fmla="*/ 52 w 215"/>
                  <a:gd name="T55" fmla="*/ 57 h 134"/>
                  <a:gd name="T56" fmla="*/ 42 w 215"/>
                  <a:gd name="T57" fmla="*/ 55 h 134"/>
                  <a:gd name="T58" fmla="*/ 31 w 215"/>
                  <a:gd name="T59" fmla="*/ 70 h 134"/>
                  <a:gd name="T60" fmla="*/ 11 w 215"/>
                  <a:gd name="T61" fmla="*/ 73 h 134"/>
                  <a:gd name="T62" fmla="*/ 1 w 215"/>
                  <a:gd name="T63" fmla="*/ 61 h 134"/>
                  <a:gd name="T64" fmla="*/ 0 w 215"/>
                  <a:gd name="T65" fmla="*/ 45 h 134"/>
                  <a:gd name="T66" fmla="*/ 11 w 215"/>
                  <a:gd name="T67" fmla="*/ 23 h 134"/>
                  <a:gd name="T68" fmla="*/ 29 w 215"/>
                  <a:gd name="T69" fmla="*/ 11 h 134"/>
                  <a:gd name="T70" fmla="*/ 49 w 215"/>
                  <a:gd name="T71" fmla="*/ 4 h 134"/>
                  <a:gd name="T72" fmla="*/ 73 w 215"/>
                  <a:gd name="T73" fmla="*/ 0 h 134"/>
                  <a:gd name="T74" fmla="*/ 106 w 215"/>
                  <a:gd name="T75" fmla="*/ 4 h 134"/>
                  <a:gd name="T76" fmla="*/ 141 w 215"/>
                  <a:gd name="T77" fmla="*/ 15 h 134"/>
                  <a:gd name="T78" fmla="*/ 175 w 215"/>
                  <a:gd name="T79" fmla="*/ 35 h 134"/>
                  <a:gd name="T80" fmla="*/ 200 w 215"/>
                  <a:gd name="T81" fmla="*/ 59 h 134"/>
                  <a:gd name="T82" fmla="*/ 211 w 215"/>
                  <a:gd name="T83" fmla="*/ 77 h 134"/>
                  <a:gd name="T84" fmla="*/ 215 w 215"/>
                  <a:gd name="T85" fmla="*/ 102 h 134"/>
                  <a:gd name="T86" fmla="*/ 207 w 215"/>
                  <a:gd name="T87" fmla="*/ 121 h 134"/>
                  <a:gd name="T88" fmla="*/ 189 w 215"/>
                  <a:gd name="T8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5" h="134">
                    <a:moveTo>
                      <a:pt x="189" y="134"/>
                    </a:moveTo>
                    <a:lnTo>
                      <a:pt x="178" y="133"/>
                    </a:lnTo>
                    <a:lnTo>
                      <a:pt x="173" y="129"/>
                    </a:lnTo>
                    <a:lnTo>
                      <a:pt x="168" y="125"/>
                    </a:lnTo>
                    <a:lnTo>
                      <a:pt x="162" y="119"/>
                    </a:lnTo>
                    <a:lnTo>
                      <a:pt x="161" y="111"/>
                    </a:lnTo>
                    <a:lnTo>
                      <a:pt x="162" y="104"/>
                    </a:lnTo>
                    <a:lnTo>
                      <a:pt x="164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79" y="89"/>
                    </a:lnTo>
                    <a:lnTo>
                      <a:pt x="184" y="90"/>
                    </a:lnTo>
                    <a:lnTo>
                      <a:pt x="186" y="93"/>
                    </a:lnTo>
                    <a:lnTo>
                      <a:pt x="189" y="99"/>
                    </a:lnTo>
                    <a:lnTo>
                      <a:pt x="189" y="105"/>
                    </a:lnTo>
                    <a:lnTo>
                      <a:pt x="186" y="110"/>
                    </a:lnTo>
                    <a:lnTo>
                      <a:pt x="183" y="113"/>
                    </a:lnTo>
                    <a:lnTo>
                      <a:pt x="169" y="111"/>
                    </a:lnTo>
                    <a:lnTo>
                      <a:pt x="170" y="115"/>
                    </a:lnTo>
                    <a:lnTo>
                      <a:pt x="173" y="119"/>
                    </a:lnTo>
                    <a:lnTo>
                      <a:pt x="175" y="122"/>
                    </a:lnTo>
                    <a:lnTo>
                      <a:pt x="179" y="125"/>
                    </a:lnTo>
                    <a:lnTo>
                      <a:pt x="185" y="126"/>
                    </a:lnTo>
                    <a:lnTo>
                      <a:pt x="191" y="122"/>
                    </a:lnTo>
                    <a:lnTo>
                      <a:pt x="196" y="118"/>
                    </a:lnTo>
                    <a:lnTo>
                      <a:pt x="200" y="113"/>
                    </a:lnTo>
                    <a:lnTo>
                      <a:pt x="204" y="103"/>
                    </a:lnTo>
                    <a:lnTo>
                      <a:pt x="202" y="93"/>
                    </a:lnTo>
                    <a:lnTo>
                      <a:pt x="198" y="84"/>
                    </a:lnTo>
                    <a:lnTo>
                      <a:pt x="193" y="75"/>
                    </a:lnTo>
                    <a:lnTo>
                      <a:pt x="191" y="70"/>
                    </a:lnTo>
                    <a:lnTo>
                      <a:pt x="188" y="68"/>
                    </a:lnTo>
                    <a:lnTo>
                      <a:pt x="183" y="66"/>
                    </a:lnTo>
                    <a:lnTo>
                      <a:pt x="178" y="64"/>
                    </a:lnTo>
                    <a:lnTo>
                      <a:pt x="174" y="64"/>
                    </a:lnTo>
                    <a:lnTo>
                      <a:pt x="168" y="64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45" y="72"/>
                    </a:lnTo>
                    <a:lnTo>
                      <a:pt x="136" y="81"/>
                    </a:lnTo>
                    <a:lnTo>
                      <a:pt x="126" y="91"/>
                    </a:lnTo>
                    <a:lnTo>
                      <a:pt x="117" y="102"/>
                    </a:lnTo>
                    <a:lnTo>
                      <a:pt x="107" y="111"/>
                    </a:lnTo>
                    <a:lnTo>
                      <a:pt x="97" y="118"/>
                    </a:lnTo>
                    <a:lnTo>
                      <a:pt x="83" y="120"/>
                    </a:lnTo>
                    <a:lnTo>
                      <a:pt x="65" y="118"/>
                    </a:lnTo>
                    <a:lnTo>
                      <a:pt x="58" y="113"/>
                    </a:lnTo>
                    <a:lnTo>
                      <a:pt x="55" y="106"/>
                    </a:lnTo>
                    <a:lnTo>
                      <a:pt x="50" y="99"/>
                    </a:lnTo>
                    <a:lnTo>
                      <a:pt x="47" y="92"/>
                    </a:lnTo>
                    <a:lnTo>
                      <a:pt x="50" y="84"/>
                    </a:lnTo>
                    <a:lnTo>
                      <a:pt x="56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7" y="55"/>
                    </a:lnTo>
                    <a:lnTo>
                      <a:pt x="42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1" y="61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4" y="32"/>
                    </a:lnTo>
                    <a:lnTo>
                      <a:pt x="11" y="23"/>
                    </a:lnTo>
                    <a:lnTo>
                      <a:pt x="19" y="15"/>
                    </a:lnTo>
                    <a:lnTo>
                      <a:pt x="29" y="11"/>
                    </a:lnTo>
                    <a:lnTo>
                      <a:pt x="38" y="6"/>
                    </a:lnTo>
                    <a:lnTo>
                      <a:pt x="49" y="4"/>
                    </a:lnTo>
                    <a:lnTo>
                      <a:pt x="61" y="1"/>
                    </a:lnTo>
                    <a:lnTo>
                      <a:pt x="73" y="0"/>
                    </a:lnTo>
                    <a:lnTo>
                      <a:pt x="88" y="1"/>
                    </a:lnTo>
                    <a:lnTo>
                      <a:pt x="106" y="4"/>
                    </a:lnTo>
                    <a:lnTo>
                      <a:pt x="123" y="9"/>
                    </a:lnTo>
                    <a:lnTo>
                      <a:pt x="141" y="15"/>
                    </a:lnTo>
                    <a:lnTo>
                      <a:pt x="159" y="24"/>
                    </a:lnTo>
                    <a:lnTo>
                      <a:pt x="175" y="35"/>
                    </a:lnTo>
                    <a:lnTo>
                      <a:pt x="189" y="46"/>
                    </a:lnTo>
                    <a:lnTo>
                      <a:pt x="200" y="59"/>
                    </a:lnTo>
                    <a:lnTo>
                      <a:pt x="205" y="67"/>
                    </a:lnTo>
                    <a:lnTo>
                      <a:pt x="211" y="77"/>
                    </a:lnTo>
                    <a:lnTo>
                      <a:pt x="215" y="89"/>
                    </a:lnTo>
                    <a:lnTo>
                      <a:pt x="215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89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未知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84" y="81"/>
                <a:ext cx="45" cy="11"/>
              </a:xfrm>
              <a:custGeom>
                <a:avLst/>
                <a:gdLst>
                  <a:gd name="T0" fmla="*/ 4 w 90"/>
                  <a:gd name="T1" fmla="*/ 22 h 22"/>
                  <a:gd name="T2" fmla="*/ 0 w 90"/>
                  <a:gd name="T3" fmla="*/ 22 h 22"/>
                  <a:gd name="T4" fmla="*/ 0 w 90"/>
                  <a:gd name="T5" fmla="*/ 14 h 22"/>
                  <a:gd name="T6" fmla="*/ 6 w 90"/>
                  <a:gd name="T7" fmla="*/ 8 h 22"/>
                  <a:gd name="T8" fmla="*/ 15 w 90"/>
                  <a:gd name="T9" fmla="*/ 6 h 22"/>
                  <a:gd name="T10" fmla="*/ 22 w 90"/>
                  <a:gd name="T11" fmla="*/ 1 h 22"/>
                  <a:gd name="T12" fmla="*/ 27 w 90"/>
                  <a:gd name="T13" fmla="*/ 1 h 22"/>
                  <a:gd name="T14" fmla="*/ 31 w 90"/>
                  <a:gd name="T15" fmla="*/ 0 h 22"/>
                  <a:gd name="T16" fmla="*/ 37 w 90"/>
                  <a:gd name="T17" fmla="*/ 0 h 22"/>
                  <a:gd name="T18" fmla="*/ 43 w 90"/>
                  <a:gd name="T19" fmla="*/ 0 h 22"/>
                  <a:gd name="T20" fmla="*/ 50 w 90"/>
                  <a:gd name="T21" fmla="*/ 0 h 22"/>
                  <a:gd name="T22" fmla="*/ 55 w 90"/>
                  <a:gd name="T23" fmla="*/ 1 h 22"/>
                  <a:gd name="T24" fmla="*/ 62 w 90"/>
                  <a:gd name="T25" fmla="*/ 2 h 22"/>
                  <a:gd name="T26" fmla="*/ 69 w 90"/>
                  <a:gd name="T27" fmla="*/ 3 h 22"/>
                  <a:gd name="T28" fmla="*/ 74 w 90"/>
                  <a:gd name="T29" fmla="*/ 3 h 22"/>
                  <a:gd name="T30" fmla="*/ 79 w 90"/>
                  <a:gd name="T31" fmla="*/ 4 h 22"/>
                  <a:gd name="T32" fmla="*/ 83 w 90"/>
                  <a:gd name="T33" fmla="*/ 6 h 22"/>
                  <a:gd name="T34" fmla="*/ 87 w 90"/>
                  <a:gd name="T35" fmla="*/ 7 h 22"/>
                  <a:gd name="T36" fmla="*/ 90 w 90"/>
                  <a:gd name="T37" fmla="*/ 9 h 22"/>
                  <a:gd name="T38" fmla="*/ 79 w 90"/>
                  <a:gd name="T39" fmla="*/ 8 h 22"/>
                  <a:gd name="T40" fmla="*/ 67 w 90"/>
                  <a:gd name="T41" fmla="*/ 7 h 22"/>
                  <a:gd name="T42" fmla="*/ 55 w 90"/>
                  <a:gd name="T43" fmla="*/ 7 h 22"/>
                  <a:gd name="T44" fmla="*/ 43 w 90"/>
                  <a:gd name="T45" fmla="*/ 7 h 22"/>
                  <a:gd name="T46" fmla="*/ 31 w 90"/>
                  <a:gd name="T47" fmla="*/ 8 h 22"/>
                  <a:gd name="T48" fmla="*/ 21 w 90"/>
                  <a:gd name="T49" fmla="*/ 11 h 22"/>
                  <a:gd name="T50" fmla="*/ 12 w 90"/>
                  <a:gd name="T51" fmla="*/ 16 h 22"/>
                  <a:gd name="T52" fmla="*/ 4 w 90"/>
                  <a:gd name="T5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22">
                    <a:moveTo>
                      <a:pt x="4" y="22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62" y="2"/>
                    </a:lnTo>
                    <a:lnTo>
                      <a:pt x="69" y="3"/>
                    </a:lnTo>
                    <a:lnTo>
                      <a:pt x="74" y="3"/>
                    </a:lnTo>
                    <a:lnTo>
                      <a:pt x="79" y="4"/>
                    </a:lnTo>
                    <a:lnTo>
                      <a:pt x="83" y="6"/>
                    </a:lnTo>
                    <a:lnTo>
                      <a:pt x="87" y="7"/>
                    </a:lnTo>
                    <a:lnTo>
                      <a:pt x="90" y="9"/>
                    </a:lnTo>
                    <a:lnTo>
                      <a:pt x="79" y="8"/>
                    </a:lnTo>
                    <a:lnTo>
                      <a:pt x="67" y="7"/>
                    </a:lnTo>
                    <a:lnTo>
                      <a:pt x="55" y="7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2" y="16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未知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84" y="196"/>
                <a:ext cx="2" cy="8"/>
              </a:xfrm>
              <a:custGeom>
                <a:avLst/>
                <a:gdLst>
                  <a:gd name="T0" fmla="*/ 3 w 6"/>
                  <a:gd name="T1" fmla="*/ 15 h 15"/>
                  <a:gd name="T2" fmla="*/ 1 w 6"/>
                  <a:gd name="T3" fmla="*/ 13 h 15"/>
                  <a:gd name="T4" fmla="*/ 1 w 6"/>
                  <a:gd name="T5" fmla="*/ 8 h 15"/>
                  <a:gd name="T6" fmla="*/ 1 w 6"/>
                  <a:gd name="T7" fmla="*/ 4 h 15"/>
                  <a:gd name="T8" fmla="*/ 0 w 6"/>
                  <a:gd name="T9" fmla="*/ 0 h 15"/>
                  <a:gd name="T10" fmla="*/ 5 w 6"/>
                  <a:gd name="T11" fmla="*/ 0 h 15"/>
                  <a:gd name="T12" fmla="*/ 6 w 6"/>
                  <a:gd name="T13" fmla="*/ 4 h 15"/>
                  <a:gd name="T14" fmla="*/ 6 w 6"/>
                  <a:gd name="T15" fmla="*/ 8 h 15"/>
                  <a:gd name="T16" fmla="*/ 5 w 6"/>
                  <a:gd name="T17" fmla="*/ 13 h 15"/>
                  <a:gd name="T18" fmla="*/ 5 w 6"/>
                  <a:gd name="T19" fmla="*/ 14 h 15"/>
                  <a:gd name="T20" fmla="*/ 5 w 6"/>
                  <a:gd name="T21" fmla="*/ 14 h 15"/>
                  <a:gd name="T22" fmla="*/ 5 w 6"/>
                  <a:gd name="T23" fmla="*/ 14 h 15"/>
                  <a:gd name="T24" fmla="*/ 3 w 6"/>
                  <a:gd name="T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lnTo>
                      <a:pt x="1" y="13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未知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294" y="174"/>
                <a:ext cx="72" cy="93"/>
              </a:xfrm>
              <a:custGeom>
                <a:avLst/>
                <a:gdLst>
                  <a:gd name="T0" fmla="*/ 75 w 145"/>
                  <a:gd name="T1" fmla="*/ 183 h 187"/>
                  <a:gd name="T2" fmla="*/ 58 w 145"/>
                  <a:gd name="T3" fmla="*/ 187 h 187"/>
                  <a:gd name="T4" fmla="*/ 45 w 145"/>
                  <a:gd name="T5" fmla="*/ 186 h 187"/>
                  <a:gd name="T6" fmla="*/ 28 w 145"/>
                  <a:gd name="T7" fmla="*/ 174 h 187"/>
                  <a:gd name="T8" fmla="*/ 20 w 145"/>
                  <a:gd name="T9" fmla="*/ 156 h 187"/>
                  <a:gd name="T10" fmla="*/ 23 w 145"/>
                  <a:gd name="T11" fmla="*/ 141 h 187"/>
                  <a:gd name="T12" fmla="*/ 35 w 145"/>
                  <a:gd name="T13" fmla="*/ 135 h 187"/>
                  <a:gd name="T14" fmla="*/ 45 w 145"/>
                  <a:gd name="T15" fmla="*/ 137 h 187"/>
                  <a:gd name="T16" fmla="*/ 49 w 145"/>
                  <a:gd name="T17" fmla="*/ 144 h 187"/>
                  <a:gd name="T18" fmla="*/ 43 w 145"/>
                  <a:gd name="T19" fmla="*/ 153 h 187"/>
                  <a:gd name="T20" fmla="*/ 30 w 145"/>
                  <a:gd name="T21" fmla="*/ 156 h 187"/>
                  <a:gd name="T22" fmla="*/ 33 w 145"/>
                  <a:gd name="T23" fmla="*/ 168 h 187"/>
                  <a:gd name="T24" fmla="*/ 44 w 145"/>
                  <a:gd name="T25" fmla="*/ 176 h 187"/>
                  <a:gd name="T26" fmla="*/ 58 w 145"/>
                  <a:gd name="T27" fmla="*/ 179 h 187"/>
                  <a:gd name="T28" fmla="*/ 64 w 145"/>
                  <a:gd name="T29" fmla="*/ 179 h 187"/>
                  <a:gd name="T30" fmla="*/ 79 w 145"/>
                  <a:gd name="T31" fmla="*/ 171 h 187"/>
                  <a:gd name="T32" fmla="*/ 91 w 145"/>
                  <a:gd name="T33" fmla="*/ 157 h 187"/>
                  <a:gd name="T34" fmla="*/ 96 w 145"/>
                  <a:gd name="T35" fmla="*/ 142 h 187"/>
                  <a:gd name="T36" fmla="*/ 96 w 145"/>
                  <a:gd name="T37" fmla="*/ 126 h 187"/>
                  <a:gd name="T38" fmla="*/ 86 w 145"/>
                  <a:gd name="T39" fmla="*/ 111 h 187"/>
                  <a:gd name="T40" fmla="*/ 71 w 145"/>
                  <a:gd name="T41" fmla="*/ 105 h 187"/>
                  <a:gd name="T42" fmla="*/ 51 w 145"/>
                  <a:gd name="T43" fmla="*/ 101 h 187"/>
                  <a:gd name="T44" fmla="*/ 30 w 145"/>
                  <a:gd name="T45" fmla="*/ 98 h 187"/>
                  <a:gd name="T46" fmla="*/ 22 w 145"/>
                  <a:gd name="T47" fmla="*/ 97 h 187"/>
                  <a:gd name="T48" fmla="*/ 12 w 145"/>
                  <a:gd name="T49" fmla="*/ 89 h 187"/>
                  <a:gd name="T50" fmla="*/ 1 w 145"/>
                  <a:gd name="T51" fmla="*/ 74 h 187"/>
                  <a:gd name="T52" fmla="*/ 0 w 145"/>
                  <a:gd name="T53" fmla="*/ 53 h 187"/>
                  <a:gd name="T54" fmla="*/ 11 w 145"/>
                  <a:gd name="T55" fmla="*/ 39 h 187"/>
                  <a:gd name="T56" fmla="*/ 21 w 145"/>
                  <a:gd name="T57" fmla="*/ 34 h 187"/>
                  <a:gd name="T58" fmla="*/ 24 w 145"/>
                  <a:gd name="T59" fmla="*/ 32 h 187"/>
                  <a:gd name="T60" fmla="*/ 42 w 145"/>
                  <a:gd name="T61" fmla="*/ 34 h 187"/>
                  <a:gd name="T62" fmla="*/ 57 w 145"/>
                  <a:gd name="T63" fmla="*/ 42 h 187"/>
                  <a:gd name="T64" fmla="*/ 64 w 145"/>
                  <a:gd name="T65" fmla="*/ 53 h 187"/>
                  <a:gd name="T66" fmla="*/ 74 w 145"/>
                  <a:gd name="T67" fmla="*/ 58 h 187"/>
                  <a:gd name="T68" fmla="*/ 83 w 145"/>
                  <a:gd name="T69" fmla="*/ 53 h 187"/>
                  <a:gd name="T70" fmla="*/ 90 w 145"/>
                  <a:gd name="T71" fmla="*/ 44 h 187"/>
                  <a:gd name="T72" fmla="*/ 79 w 145"/>
                  <a:gd name="T73" fmla="*/ 28 h 187"/>
                  <a:gd name="T74" fmla="*/ 74 w 145"/>
                  <a:gd name="T75" fmla="*/ 11 h 187"/>
                  <a:gd name="T76" fmla="*/ 86 w 145"/>
                  <a:gd name="T77" fmla="*/ 4 h 187"/>
                  <a:gd name="T78" fmla="*/ 96 w 145"/>
                  <a:gd name="T79" fmla="*/ 0 h 187"/>
                  <a:gd name="T80" fmla="*/ 112 w 145"/>
                  <a:gd name="T81" fmla="*/ 7 h 187"/>
                  <a:gd name="T82" fmla="*/ 125 w 145"/>
                  <a:gd name="T83" fmla="*/ 19 h 187"/>
                  <a:gd name="T84" fmla="*/ 135 w 145"/>
                  <a:gd name="T85" fmla="*/ 34 h 187"/>
                  <a:gd name="T86" fmla="*/ 143 w 145"/>
                  <a:gd name="T87" fmla="*/ 50 h 187"/>
                  <a:gd name="T88" fmla="*/ 144 w 145"/>
                  <a:gd name="T89" fmla="*/ 89 h 187"/>
                  <a:gd name="T90" fmla="*/ 134 w 145"/>
                  <a:gd name="T91" fmla="*/ 127 h 187"/>
                  <a:gd name="T92" fmla="*/ 113 w 145"/>
                  <a:gd name="T93" fmla="*/ 158 h 187"/>
                  <a:gd name="T94" fmla="*/ 86 w 145"/>
                  <a:gd name="T95" fmla="*/ 18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5" h="187">
                    <a:moveTo>
                      <a:pt x="86" y="180"/>
                    </a:moveTo>
                    <a:lnTo>
                      <a:pt x="75" y="183"/>
                    </a:lnTo>
                    <a:lnTo>
                      <a:pt x="66" y="186"/>
                    </a:lnTo>
                    <a:lnTo>
                      <a:pt x="58" y="187"/>
                    </a:lnTo>
                    <a:lnTo>
                      <a:pt x="56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8" y="174"/>
                    </a:lnTo>
                    <a:lnTo>
                      <a:pt x="23" y="166"/>
                    </a:lnTo>
                    <a:lnTo>
                      <a:pt x="20" y="156"/>
                    </a:lnTo>
                    <a:lnTo>
                      <a:pt x="20" y="148"/>
                    </a:lnTo>
                    <a:lnTo>
                      <a:pt x="23" y="141"/>
                    </a:lnTo>
                    <a:lnTo>
                      <a:pt x="29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5" y="137"/>
                    </a:lnTo>
                    <a:lnTo>
                      <a:pt x="48" y="138"/>
                    </a:lnTo>
                    <a:lnTo>
                      <a:pt x="49" y="144"/>
                    </a:lnTo>
                    <a:lnTo>
                      <a:pt x="46" y="150"/>
                    </a:lnTo>
                    <a:lnTo>
                      <a:pt x="43" y="153"/>
                    </a:lnTo>
                    <a:lnTo>
                      <a:pt x="38" y="156"/>
                    </a:lnTo>
                    <a:lnTo>
                      <a:pt x="30" y="156"/>
                    </a:lnTo>
                    <a:lnTo>
                      <a:pt x="29" y="163"/>
                    </a:lnTo>
                    <a:lnTo>
                      <a:pt x="33" y="168"/>
                    </a:lnTo>
                    <a:lnTo>
                      <a:pt x="37" y="173"/>
                    </a:lnTo>
                    <a:lnTo>
                      <a:pt x="44" y="176"/>
                    </a:lnTo>
                    <a:lnTo>
                      <a:pt x="51" y="177"/>
                    </a:lnTo>
                    <a:lnTo>
                      <a:pt x="58" y="179"/>
                    </a:lnTo>
                    <a:lnTo>
                      <a:pt x="61" y="179"/>
                    </a:lnTo>
                    <a:lnTo>
                      <a:pt x="64" y="179"/>
                    </a:lnTo>
                    <a:lnTo>
                      <a:pt x="71" y="175"/>
                    </a:lnTo>
                    <a:lnTo>
                      <a:pt x="79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4" y="149"/>
                    </a:lnTo>
                    <a:lnTo>
                      <a:pt x="96" y="142"/>
                    </a:lnTo>
                    <a:lnTo>
                      <a:pt x="98" y="134"/>
                    </a:lnTo>
                    <a:lnTo>
                      <a:pt x="96" y="126"/>
                    </a:lnTo>
                    <a:lnTo>
                      <a:pt x="91" y="118"/>
                    </a:lnTo>
                    <a:lnTo>
                      <a:pt x="86" y="111"/>
                    </a:lnTo>
                    <a:lnTo>
                      <a:pt x="79" y="107"/>
                    </a:lnTo>
                    <a:lnTo>
                      <a:pt x="71" y="105"/>
                    </a:lnTo>
                    <a:lnTo>
                      <a:pt x="61" y="103"/>
                    </a:lnTo>
                    <a:lnTo>
                      <a:pt x="51" y="101"/>
                    </a:lnTo>
                    <a:lnTo>
                      <a:pt x="41" y="100"/>
                    </a:lnTo>
                    <a:lnTo>
                      <a:pt x="30" y="98"/>
                    </a:lnTo>
                    <a:lnTo>
                      <a:pt x="28" y="98"/>
                    </a:lnTo>
                    <a:lnTo>
                      <a:pt x="22" y="97"/>
                    </a:lnTo>
                    <a:lnTo>
                      <a:pt x="18" y="93"/>
                    </a:lnTo>
                    <a:lnTo>
                      <a:pt x="12" y="89"/>
                    </a:lnTo>
                    <a:lnTo>
                      <a:pt x="5" y="84"/>
                    </a:lnTo>
                    <a:lnTo>
                      <a:pt x="1" y="74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5" y="36"/>
                    </a:lnTo>
                    <a:lnTo>
                      <a:pt x="21" y="34"/>
                    </a:lnTo>
                    <a:lnTo>
                      <a:pt x="26" y="31"/>
                    </a:lnTo>
                    <a:lnTo>
                      <a:pt x="24" y="32"/>
                    </a:lnTo>
                    <a:lnTo>
                      <a:pt x="33" y="32"/>
                    </a:lnTo>
                    <a:lnTo>
                      <a:pt x="42" y="34"/>
                    </a:lnTo>
                    <a:lnTo>
                      <a:pt x="50" y="37"/>
                    </a:lnTo>
                    <a:lnTo>
                      <a:pt x="57" y="42"/>
                    </a:lnTo>
                    <a:lnTo>
                      <a:pt x="59" y="47"/>
                    </a:lnTo>
                    <a:lnTo>
                      <a:pt x="64" y="53"/>
                    </a:lnTo>
                    <a:lnTo>
                      <a:pt x="68" y="57"/>
                    </a:lnTo>
                    <a:lnTo>
                      <a:pt x="74" y="58"/>
                    </a:lnTo>
                    <a:lnTo>
                      <a:pt x="80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0" y="44"/>
                    </a:lnTo>
                    <a:lnTo>
                      <a:pt x="87" y="35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74" y="11"/>
                    </a:lnTo>
                    <a:lnTo>
                      <a:pt x="80" y="6"/>
                    </a:lnTo>
                    <a:lnTo>
                      <a:pt x="86" y="4"/>
                    </a:lnTo>
                    <a:lnTo>
                      <a:pt x="90" y="2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2" y="7"/>
                    </a:lnTo>
                    <a:lnTo>
                      <a:pt x="119" y="12"/>
                    </a:lnTo>
                    <a:lnTo>
                      <a:pt x="125" y="19"/>
                    </a:lnTo>
                    <a:lnTo>
                      <a:pt x="130" y="25"/>
                    </a:lnTo>
                    <a:lnTo>
                      <a:pt x="135" y="34"/>
                    </a:lnTo>
                    <a:lnTo>
                      <a:pt x="140" y="42"/>
                    </a:lnTo>
                    <a:lnTo>
                      <a:pt x="143" y="50"/>
                    </a:lnTo>
                    <a:lnTo>
                      <a:pt x="145" y="69"/>
                    </a:lnTo>
                    <a:lnTo>
                      <a:pt x="144" y="89"/>
                    </a:lnTo>
                    <a:lnTo>
                      <a:pt x="140" y="108"/>
                    </a:lnTo>
                    <a:lnTo>
                      <a:pt x="134" y="127"/>
                    </a:lnTo>
                    <a:lnTo>
                      <a:pt x="125" y="143"/>
                    </a:lnTo>
                    <a:lnTo>
                      <a:pt x="113" y="158"/>
                    </a:lnTo>
                    <a:lnTo>
                      <a:pt x="101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未知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38" y="201"/>
                <a:ext cx="14" cy="40"/>
              </a:xfrm>
              <a:custGeom>
                <a:avLst/>
                <a:gdLst>
                  <a:gd name="T0" fmla="*/ 24 w 29"/>
                  <a:gd name="T1" fmla="*/ 81 h 81"/>
                  <a:gd name="T2" fmla="*/ 24 w 29"/>
                  <a:gd name="T3" fmla="*/ 60 h 81"/>
                  <a:gd name="T4" fmla="*/ 20 w 29"/>
                  <a:gd name="T5" fmla="*/ 39 h 81"/>
                  <a:gd name="T6" fmla="*/ 12 w 29"/>
                  <a:gd name="T7" fmla="*/ 21 h 81"/>
                  <a:gd name="T8" fmla="*/ 0 w 29"/>
                  <a:gd name="T9" fmla="*/ 6 h 81"/>
                  <a:gd name="T10" fmla="*/ 5 w 29"/>
                  <a:gd name="T11" fmla="*/ 0 h 81"/>
                  <a:gd name="T12" fmla="*/ 16 w 29"/>
                  <a:gd name="T13" fmla="*/ 8 h 81"/>
                  <a:gd name="T14" fmla="*/ 23 w 29"/>
                  <a:gd name="T15" fmla="*/ 22 h 81"/>
                  <a:gd name="T16" fmla="*/ 27 w 29"/>
                  <a:gd name="T17" fmla="*/ 38 h 81"/>
                  <a:gd name="T18" fmla="*/ 29 w 29"/>
                  <a:gd name="T19" fmla="*/ 54 h 81"/>
                  <a:gd name="T20" fmla="*/ 24 w 29"/>
                  <a:gd name="T2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81">
                    <a:moveTo>
                      <a:pt x="24" y="81"/>
                    </a:moveTo>
                    <a:lnTo>
                      <a:pt x="24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6" y="8"/>
                    </a:lnTo>
                    <a:lnTo>
                      <a:pt x="23" y="22"/>
                    </a:lnTo>
                    <a:lnTo>
                      <a:pt x="27" y="38"/>
                    </a:lnTo>
                    <a:lnTo>
                      <a:pt x="29" y="54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未知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216" y="45"/>
                <a:ext cx="83" cy="99"/>
              </a:xfrm>
              <a:custGeom>
                <a:avLst/>
                <a:gdLst>
                  <a:gd name="T0" fmla="*/ 137 w 167"/>
                  <a:gd name="T1" fmla="*/ 143 h 199"/>
                  <a:gd name="T2" fmla="*/ 127 w 167"/>
                  <a:gd name="T3" fmla="*/ 136 h 199"/>
                  <a:gd name="T4" fmla="*/ 115 w 167"/>
                  <a:gd name="T5" fmla="*/ 140 h 199"/>
                  <a:gd name="T6" fmla="*/ 110 w 167"/>
                  <a:gd name="T7" fmla="*/ 148 h 199"/>
                  <a:gd name="T8" fmla="*/ 117 w 167"/>
                  <a:gd name="T9" fmla="*/ 161 h 199"/>
                  <a:gd name="T10" fmla="*/ 132 w 167"/>
                  <a:gd name="T11" fmla="*/ 166 h 199"/>
                  <a:gd name="T12" fmla="*/ 131 w 167"/>
                  <a:gd name="T13" fmla="*/ 182 h 199"/>
                  <a:gd name="T14" fmla="*/ 124 w 167"/>
                  <a:gd name="T15" fmla="*/ 191 h 199"/>
                  <a:gd name="T16" fmla="*/ 115 w 167"/>
                  <a:gd name="T17" fmla="*/ 196 h 199"/>
                  <a:gd name="T18" fmla="*/ 103 w 167"/>
                  <a:gd name="T19" fmla="*/ 198 h 199"/>
                  <a:gd name="T20" fmla="*/ 86 w 167"/>
                  <a:gd name="T21" fmla="*/ 198 h 199"/>
                  <a:gd name="T22" fmla="*/ 56 w 167"/>
                  <a:gd name="T23" fmla="*/ 182 h 199"/>
                  <a:gd name="T24" fmla="*/ 32 w 167"/>
                  <a:gd name="T25" fmla="*/ 157 h 199"/>
                  <a:gd name="T26" fmla="*/ 12 w 167"/>
                  <a:gd name="T27" fmla="*/ 126 h 199"/>
                  <a:gd name="T28" fmla="*/ 1 w 167"/>
                  <a:gd name="T29" fmla="*/ 91 h 199"/>
                  <a:gd name="T30" fmla="*/ 3 w 167"/>
                  <a:gd name="T31" fmla="*/ 42 h 199"/>
                  <a:gd name="T32" fmla="*/ 26 w 167"/>
                  <a:gd name="T33" fmla="*/ 5 h 199"/>
                  <a:gd name="T34" fmla="*/ 38 w 167"/>
                  <a:gd name="T35" fmla="*/ 1 h 199"/>
                  <a:gd name="T36" fmla="*/ 50 w 167"/>
                  <a:gd name="T37" fmla="*/ 0 h 199"/>
                  <a:gd name="T38" fmla="*/ 62 w 167"/>
                  <a:gd name="T39" fmla="*/ 2 h 199"/>
                  <a:gd name="T40" fmla="*/ 69 w 167"/>
                  <a:gd name="T41" fmla="*/ 7 h 199"/>
                  <a:gd name="T42" fmla="*/ 76 w 167"/>
                  <a:gd name="T43" fmla="*/ 17 h 199"/>
                  <a:gd name="T44" fmla="*/ 76 w 167"/>
                  <a:gd name="T45" fmla="*/ 31 h 199"/>
                  <a:gd name="T46" fmla="*/ 67 w 167"/>
                  <a:gd name="T47" fmla="*/ 38 h 199"/>
                  <a:gd name="T48" fmla="*/ 56 w 167"/>
                  <a:gd name="T49" fmla="*/ 43 h 199"/>
                  <a:gd name="T50" fmla="*/ 53 w 167"/>
                  <a:gd name="T51" fmla="*/ 35 h 199"/>
                  <a:gd name="T52" fmla="*/ 55 w 167"/>
                  <a:gd name="T53" fmla="*/ 28 h 199"/>
                  <a:gd name="T54" fmla="*/ 69 w 167"/>
                  <a:gd name="T55" fmla="*/ 20 h 199"/>
                  <a:gd name="T56" fmla="*/ 63 w 167"/>
                  <a:gd name="T57" fmla="*/ 12 h 199"/>
                  <a:gd name="T58" fmla="*/ 53 w 167"/>
                  <a:gd name="T59" fmla="*/ 9 h 199"/>
                  <a:gd name="T60" fmla="*/ 45 w 167"/>
                  <a:gd name="T61" fmla="*/ 8 h 199"/>
                  <a:gd name="T62" fmla="*/ 33 w 167"/>
                  <a:gd name="T63" fmla="*/ 12 h 199"/>
                  <a:gd name="T64" fmla="*/ 22 w 167"/>
                  <a:gd name="T65" fmla="*/ 27 h 199"/>
                  <a:gd name="T66" fmla="*/ 17 w 167"/>
                  <a:gd name="T67" fmla="*/ 47 h 199"/>
                  <a:gd name="T68" fmla="*/ 26 w 167"/>
                  <a:gd name="T69" fmla="*/ 66 h 199"/>
                  <a:gd name="T70" fmla="*/ 45 w 167"/>
                  <a:gd name="T71" fmla="*/ 77 h 199"/>
                  <a:gd name="T72" fmla="*/ 69 w 167"/>
                  <a:gd name="T73" fmla="*/ 81 h 199"/>
                  <a:gd name="T74" fmla="*/ 93 w 167"/>
                  <a:gd name="T75" fmla="*/ 80 h 199"/>
                  <a:gd name="T76" fmla="*/ 116 w 167"/>
                  <a:gd name="T77" fmla="*/ 77 h 199"/>
                  <a:gd name="T78" fmla="*/ 128 w 167"/>
                  <a:gd name="T79" fmla="*/ 75 h 199"/>
                  <a:gd name="T80" fmla="*/ 145 w 167"/>
                  <a:gd name="T81" fmla="*/ 76 h 199"/>
                  <a:gd name="T82" fmla="*/ 158 w 167"/>
                  <a:gd name="T83" fmla="*/ 85 h 199"/>
                  <a:gd name="T84" fmla="*/ 163 w 167"/>
                  <a:gd name="T85" fmla="*/ 97 h 199"/>
                  <a:gd name="T86" fmla="*/ 167 w 167"/>
                  <a:gd name="T87" fmla="*/ 111 h 199"/>
                  <a:gd name="T88" fmla="*/ 160 w 167"/>
                  <a:gd name="T89" fmla="*/ 130 h 199"/>
                  <a:gd name="T90" fmla="*/ 144 w 167"/>
                  <a:gd name="T91" fmla="*/ 14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7" h="199">
                    <a:moveTo>
                      <a:pt x="144" y="143"/>
                    </a:moveTo>
                    <a:lnTo>
                      <a:pt x="137" y="143"/>
                    </a:lnTo>
                    <a:lnTo>
                      <a:pt x="132" y="140"/>
                    </a:lnTo>
                    <a:lnTo>
                      <a:pt x="127" y="136"/>
                    </a:lnTo>
                    <a:lnTo>
                      <a:pt x="120" y="137"/>
                    </a:lnTo>
                    <a:lnTo>
                      <a:pt x="115" y="140"/>
                    </a:lnTo>
                    <a:lnTo>
                      <a:pt x="112" y="143"/>
                    </a:lnTo>
                    <a:lnTo>
                      <a:pt x="110" y="148"/>
                    </a:lnTo>
                    <a:lnTo>
                      <a:pt x="112" y="153"/>
                    </a:lnTo>
                    <a:lnTo>
                      <a:pt x="117" y="161"/>
                    </a:lnTo>
                    <a:lnTo>
                      <a:pt x="125" y="164"/>
                    </a:lnTo>
                    <a:lnTo>
                      <a:pt x="132" y="166"/>
                    </a:lnTo>
                    <a:lnTo>
                      <a:pt x="135" y="174"/>
                    </a:lnTo>
                    <a:lnTo>
                      <a:pt x="131" y="182"/>
                    </a:lnTo>
                    <a:lnTo>
                      <a:pt x="128" y="188"/>
                    </a:lnTo>
                    <a:lnTo>
                      <a:pt x="124" y="191"/>
                    </a:lnTo>
                    <a:lnTo>
                      <a:pt x="120" y="195"/>
                    </a:lnTo>
                    <a:lnTo>
                      <a:pt x="115" y="196"/>
                    </a:lnTo>
                    <a:lnTo>
                      <a:pt x="109" y="198"/>
                    </a:lnTo>
                    <a:lnTo>
                      <a:pt x="103" y="198"/>
                    </a:lnTo>
                    <a:lnTo>
                      <a:pt x="97" y="199"/>
                    </a:lnTo>
                    <a:lnTo>
                      <a:pt x="86" y="198"/>
                    </a:lnTo>
                    <a:lnTo>
                      <a:pt x="70" y="191"/>
                    </a:lnTo>
                    <a:lnTo>
                      <a:pt x="56" y="182"/>
                    </a:lnTo>
                    <a:lnTo>
                      <a:pt x="44" y="171"/>
                    </a:lnTo>
                    <a:lnTo>
                      <a:pt x="32" y="157"/>
                    </a:lnTo>
                    <a:lnTo>
                      <a:pt x="22" y="142"/>
                    </a:lnTo>
                    <a:lnTo>
                      <a:pt x="12" y="126"/>
                    </a:lnTo>
                    <a:lnTo>
                      <a:pt x="6" y="110"/>
                    </a:lnTo>
                    <a:lnTo>
                      <a:pt x="1" y="91"/>
                    </a:lnTo>
                    <a:lnTo>
                      <a:pt x="0" y="67"/>
                    </a:lnTo>
                    <a:lnTo>
                      <a:pt x="3" y="42"/>
                    </a:lnTo>
                    <a:lnTo>
                      <a:pt x="11" y="20"/>
                    </a:lnTo>
                    <a:lnTo>
                      <a:pt x="26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2" y="2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2" y="13"/>
                    </a:lnTo>
                    <a:lnTo>
                      <a:pt x="76" y="17"/>
                    </a:lnTo>
                    <a:lnTo>
                      <a:pt x="77" y="24"/>
                    </a:lnTo>
                    <a:lnTo>
                      <a:pt x="76" y="31"/>
                    </a:lnTo>
                    <a:lnTo>
                      <a:pt x="71" y="36"/>
                    </a:lnTo>
                    <a:lnTo>
                      <a:pt x="67" y="38"/>
                    </a:lnTo>
                    <a:lnTo>
                      <a:pt x="61" y="39"/>
                    </a:lnTo>
                    <a:lnTo>
                      <a:pt x="56" y="43"/>
                    </a:lnTo>
                    <a:lnTo>
                      <a:pt x="54" y="40"/>
                    </a:lnTo>
                    <a:lnTo>
                      <a:pt x="53" y="35"/>
                    </a:lnTo>
                    <a:lnTo>
                      <a:pt x="53" y="30"/>
                    </a:lnTo>
                    <a:lnTo>
                      <a:pt x="55" y="28"/>
                    </a:lnTo>
                    <a:lnTo>
                      <a:pt x="68" y="28"/>
                    </a:lnTo>
                    <a:lnTo>
                      <a:pt x="69" y="20"/>
                    </a:lnTo>
                    <a:lnTo>
                      <a:pt x="68" y="15"/>
                    </a:lnTo>
                    <a:lnTo>
                      <a:pt x="63" y="12"/>
                    </a:lnTo>
                    <a:lnTo>
                      <a:pt x="56" y="9"/>
                    </a:lnTo>
                    <a:lnTo>
                      <a:pt x="53" y="9"/>
                    </a:lnTo>
                    <a:lnTo>
                      <a:pt x="48" y="8"/>
                    </a:lnTo>
                    <a:lnTo>
                      <a:pt x="45" y="8"/>
                    </a:lnTo>
                    <a:lnTo>
                      <a:pt x="42" y="8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22" y="27"/>
                    </a:lnTo>
                    <a:lnTo>
                      <a:pt x="18" y="37"/>
                    </a:lnTo>
                    <a:lnTo>
                      <a:pt x="17" y="47"/>
                    </a:lnTo>
                    <a:lnTo>
                      <a:pt x="21" y="58"/>
                    </a:lnTo>
                    <a:lnTo>
                      <a:pt x="26" y="66"/>
                    </a:lnTo>
                    <a:lnTo>
                      <a:pt x="33" y="73"/>
                    </a:lnTo>
                    <a:lnTo>
                      <a:pt x="45" y="77"/>
                    </a:lnTo>
                    <a:lnTo>
                      <a:pt x="56" y="80"/>
                    </a:lnTo>
                    <a:lnTo>
                      <a:pt x="69" y="81"/>
                    </a:lnTo>
                    <a:lnTo>
                      <a:pt x="80" y="81"/>
                    </a:lnTo>
                    <a:lnTo>
                      <a:pt x="93" y="80"/>
                    </a:lnTo>
                    <a:lnTo>
                      <a:pt x="105" y="78"/>
                    </a:lnTo>
                    <a:lnTo>
                      <a:pt x="116" y="77"/>
                    </a:lnTo>
                    <a:lnTo>
                      <a:pt x="128" y="75"/>
                    </a:lnTo>
                    <a:lnTo>
                      <a:pt x="128" y="75"/>
                    </a:lnTo>
                    <a:lnTo>
                      <a:pt x="137" y="74"/>
                    </a:lnTo>
                    <a:lnTo>
                      <a:pt x="145" y="76"/>
                    </a:lnTo>
                    <a:lnTo>
                      <a:pt x="152" y="80"/>
                    </a:lnTo>
                    <a:lnTo>
                      <a:pt x="158" y="85"/>
                    </a:lnTo>
                    <a:lnTo>
                      <a:pt x="161" y="91"/>
                    </a:lnTo>
                    <a:lnTo>
                      <a:pt x="163" y="97"/>
                    </a:lnTo>
                    <a:lnTo>
                      <a:pt x="165" y="104"/>
                    </a:lnTo>
                    <a:lnTo>
                      <a:pt x="167" y="111"/>
                    </a:lnTo>
                    <a:lnTo>
                      <a:pt x="166" y="122"/>
                    </a:lnTo>
                    <a:lnTo>
                      <a:pt x="160" y="130"/>
                    </a:lnTo>
                    <a:lnTo>
                      <a:pt x="152" y="137"/>
                    </a:lnTo>
                    <a:lnTo>
                      <a:pt x="144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未知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234" y="100"/>
                <a:ext cx="34" cy="16"/>
              </a:xfrm>
              <a:custGeom>
                <a:avLst/>
                <a:gdLst>
                  <a:gd name="T0" fmla="*/ 65 w 66"/>
                  <a:gd name="T1" fmla="*/ 30 h 31"/>
                  <a:gd name="T2" fmla="*/ 60 w 66"/>
                  <a:gd name="T3" fmla="*/ 31 h 31"/>
                  <a:gd name="T4" fmla="*/ 53 w 66"/>
                  <a:gd name="T5" fmla="*/ 31 h 31"/>
                  <a:gd name="T6" fmla="*/ 47 w 66"/>
                  <a:gd name="T7" fmla="*/ 30 h 31"/>
                  <a:gd name="T8" fmla="*/ 41 w 66"/>
                  <a:gd name="T9" fmla="*/ 28 h 31"/>
                  <a:gd name="T10" fmla="*/ 37 w 66"/>
                  <a:gd name="T11" fmla="*/ 25 h 31"/>
                  <a:gd name="T12" fmla="*/ 31 w 66"/>
                  <a:gd name="T13" fmla="*/ 23 h 31"/>
                  <a:gd name="T14" fmla="*/ 26 w 66"/>
                  <a:gd name="T15" fmla="*/ 21 h 31"/>
                  <a:gd name="T16" fmla="*/ 20 w 66"/>
                  <a:gd name="T17" fmla="*/ 19 h 31"/>
                  <a:gd name="T18" fmla="*/ 15 w 66"/>
                  <a:gd name="T19" fmla="*/ 15 h 31"/>
                  <a:gd name="T20" fmla="*/ 9 w 66"/>
                  <a:gd name="T21" fmla="*/ 10 h 31"/>
                  <a:gd name="T22" fmla="*/ 4 w 66"/>
                  <a:gd name="T23" fmla="*/ 6 h 31"/>
                  <a:gd name="T24" fmla="*/ 0 w 66"/>
                  <a:gd name="T25" fmla="*/ 0 h 31"/>
                  <a:gd name="T26" fmla="*/ 5 w 66"/>
                  <a:gd name="T27" fmla="*/ 3 h 31"/>
                  <a:gd name="T28" fmla="*/ 12 w 66"/>
                  <a:gd name="T29" fmla="*/ 7 h 31"/>
                  <a:gd name="T30" fmla="*/ 20 w 66"/>
                  <a:gd name="T31" fmla="*/ 10 h 31"/>
                  <a:gd name="T32" fmla="*/ 28 w 66"/>
                  <a:gd name="T33" fmla="*/ 14 h 31"/>
                  <a:gd name="T34" fmla="*/ 38 w 66"/>
                  <a:gd name="T35" fmla="*/ 17 h 31"/>
                  <a:gd name="T36" fmla="*/ 48 w 66"/>
                  <a:gd name="T37" fmla="*/ 21 h 31"/>
                  <a:gd name="T38" fmla="*/ 57 w 66"/>
                  <a:gd name="T39" fmla="*/ 23 h 31"/>
                  <a:gd name="T40" fmla="*/ 66 w 66"/>
                  <a:gd name="T41" fmla="*/ 24 h 31"/>
                  <a:gd name="T42" fmla="*/ 65 w 66"/>
                  <a:gd name="T4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31">
                    <a:moveTo>
                      <a:pt x="65" y="30"/>
                    </a:moveTo>
                    <a:lnTo>
                      <a:pt x="60" y="31"/>
                    </a:lnTo>
                    <a:lnTo>
                      <a:pt x="53" y="31"/>
                    </a:lnTo>
                    <a:lnTo>
                      <a:pt x="47" y="30"/>
                    </a:lnTo>
                    <a:lnTo>
                      <a:pt x="41" y="28"/>
                    </a:lnTo>
                    <a:lnTo>
                      <a:pt x="37" y="25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20" y="19"/>
                    </a:lnTo>
                    <a:lnTo>
                      <a:pt x="15" y="15"/>
                    </a:lnTo>
                    <a:lnTo>
                      <a:pt x="9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4"/>
                    </a:lnTo>
                    <a:lnTo>
                      <a:pt x="38" y="17"/>
                    </a:lnTo>
                    <a:lnTo>
                      <a:pt x="48" y="21"/>
                    </a:lnTo>
                    <a:lnTo>
                      <a:pt x="57" y="23"/>
                    </a:lnTo>
                    <a:lnTo>
                      <a:pt x="66" y="24"/>
                    </a:lnTo>
                    <a:lnTo>
                      <a:pt x="65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未知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224" y="86"/>
                <a:ext cx="6" cy="11"/>
              </a:xfrm>
              <a:custGeom>
                <a:avLst/>
                <a:gdLst>
                  <a:gd name="T0" fmla="*/ 13 w 13"/>
                  <a:gd name="T1" fmla="*/ 22 h 22"/>
                  <a:gd name="T2" fmla="*/ 10 w 13"/>
                  <a:gd name="T3" fmla="*/ 16 h 22"/>
                  <a:gd name="T4" fmla="*/ 7 w 13"/>
                  <a:gd name="T5" fmla="*/ 10 h 22"/>
                  <a:gd name="T6" fmla="*/ 2 w 13"/>
                  <a:gd name="T7" fmla="*/ 6 h 22"/>
                  <a:gd name="T8" fmla="*/ 0 w 13"/>
                  <a:gd name="T9" fmla="*/ 0 h 22"/>
                  <a:gd name="T10" fmla="*/ 6 w 13"/>
                  <a:gd name="T11" fmla="*/ 4 h 22"/>
                  <a:gd name="T12" fmla="*/ 10 w 13"/>
                  <a:gd name="T13" fmla="*/ 9 h 22"/>
                  <a:gd name="T14" fmla="*/ 13 w 13"/>
                  <a:gd name="T15" fmla="*/ 16 h 22"/>
                  <a:gd name="T16" fmla="*/ 13 w 13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0" y="16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0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未知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283" y="56"/>
                <a:ext cx="141" cy="161"/>
              </a:xfrm>
              <a:custGeom>
                <a:avLst/>
                <a:gdLst>
                  <a:gd name="T0" fmla="*/ 99 w 281"/>
                  <a:gd name="T1" fmla="*/ 42 h 322"/>
                  <a:gd name="T2" fmla="*/ 86 w 281"/>
                  <a:gd name="T3" fmla="*/ 44 h 322"/>
                  <a:gd name="T4" fmla="*/ 109 w 281"/>
                  <a:gd name="T5" fmla="*/ 41 h 322"/>
                  <a:gd name="T6" fmla="*/ 106 w 281"/>
                  <a:gd name="T7" fmla="*/ 7 h 322"/>
                  <a:gd name="T8" fmla="*/ 93 w 281"/>
                  <a:gd name="T9" fmla="*/ 4 h 322"/>
                  <a:gd name="T10" fmla="*/ 94 w 281"/>
                  <a:gd name="T11" fmla="*/ 16 h 322"/>
                  <a:gd name="T12" fmla="*/ 62 w 281"/>
                  <a:gd name="T13" fmla="*/ 81 h 322"/>
                  <a:gd name="T14" fmla="*/ 78 w 281"/>
                  <a:gd name="T15" fmla="*/ 119 h 322"/>
                  <a:gd name="T16" fmla="*/ 104 w 281"/>
                  <a:gd name="T17" fmla="*/ 134 h 322"/>
                  <a:gd name="T18" fmla="*/ 63 w 281"/>
                  <a:gd name="T19" fmla="*/ 129 h 322"/>
                  <a:gd name="T20" fmla="*/ 39 w 281"/>
                  <a:gd name="T21" fmla="*/ 136 h 322"/>
                  <a:gd name="T22" fmla="*/ 6 w 281"/>
                  <a:gd name="T23" fmla="*/ 129 h 322"/>
                  <a:gd name="T24" fmla="*/ 89 w 281"/>
                  <a:gd name="T25" fmla="*/ 145 h 322"/>
                  <a:gd name="T26" fmla="*/ 91 w 281"/>
                  <a:gd name="T27" fmla="*/ 168 h 322"/>
                  <a:gd name="T28" fmla="*/ 41 w 281"/>
                  <a:gd name="T29" fmla="*/ 214 h 322"/>
                  <a:gd name="T30" fmla="*/ 5 w 281"/>
                  <a:gd name="T31" fmla="*/ 189 h 322"/>
                  <a:gd name="T32" fmla="*/ 21 w 281"/>
                  <a:gd name="T33" fmla="*/ 174 h 322"/>
                  <a:gd name="T34" fmla="*/ 6 w 281"/>
                  <a:gd name="T35" fmla="*/ 216 h 322"/>
                  <a:gd name="T36" fmla="*/ 38 w 281"/>
                  <a:gd name="T37" fmla="*/ 221 h 322"/>
                  <a:gd name="T38" fmla="*/ 69 w 281"/>
                  <a:gd name="T39" fmla="*/ 258 h 322"/>
                  <a:gd name="T40" fmla="*/ 61 w 281"/>
                  <a:gd name="T41" fmla="*/ 228 h 322"/>
                  <a:gd name="T42" fmla="*/ 78 w 281"/>
                  <a:gd name="T43" fmla="*/ 209 h 322"/>
                  <a:gd name="T44" fmla="*/ 110 w 281"/>
                  <a:gd name="T45" fmla="*/ 207 h 322"/>
                  <a:gd name="T46" fmla="*/ 101 w 281"/>
                  <a:gd name="T47" fmla="*/ 193 h 322"/>
                  <a:gd name="T48" fmla="*/ 107 w 281"/>
                  <a:gd name="T49" fmla="*/ 202 h 322"/>
                  <a:gd name="T50" fmla="*/ 85 w 281"/>
                  <a:gd name="T51" fmla="*/ 209 h 322"/>
                  <a:gd name="T52" fmla="*/ 104 w 281"/>
                  <a:gd name="T53" fmla="*/ 174 h 322"/>
                  <a:gd name="T54" fmla="*/ 155 w 281"/>
                  <a:gd name="T55" fmla="*/ 209 h 322"/>
                  <a:gd name="T56" fmla="*/ 182 w 281"/>
                  <a:gd name="T57" fmla="*/ 239 h 322"/>
                  <a:gd name="T58" fmla="*/ 209 w 281"/>
                  <a:gd name="T59" fmla="*/ 316 h 322"/>
                  <a:gd name="T60" fmla="*/ 218 w 281"/>
                  <a:gd name="T61" fmla="*/ 267 h 322"/>
                  <a:gd name="T62" fmla="*/ 206 w 281"/>
                  <a:gd name="T63" fmla="*/ 211 h 322"/>
                  <a:gd name="T64" fmla="*/ 210 w 281"/>
                  <a:gd name="T65" fmla="*/ 190 h 322"/>
                  <a:gd name="T66" fmla="*/ 241 w 281"/>
                  <a:gd name="T67" fmla="*/ 184 h 322"/>
                  <a:gd name="T68" fmla="*/ 228 w 281"/>
                  <a:gd name="T69" fmla="*/ 175 h 322"/>
                  <a:gd name="T70" fmla="*/ 224 w 281"/>
                  <a:gd name="T71" fmla="*/ 194 h 322"/>
                  <a:gd name="T72" fmla="*/ 232 w 281"/>
                  <a:gd name="T73" fmla="*/ 157 h 322"/>
                  <a:gd name="T74" fmla="*/ 259 w 281"/>
                  <a:gd name="T75" fmla="*/ 184 h 322"/>
                  <a:gd name="T76" fmla="*/ 276 w 281"/>
                  <a:gd name="T77" fmla="*/ 165 h 322"/>
                  <a:gd name="T78" fmla="*/ 273 w 281"/>
                  <a:gd name="T79" fmla="*/ 172 h 322"/>
                  <a:gd name="T80" fmla="*/ 246 w 281"/>
                  <a:gd name="T81" fmla="*/ 155 h 322"/>
                  <a:gd name="T82" fmla="*/ 214 w 281"/>
                  <a:gd name="T83" fmla="*/ 158 h 322"/>
                  <a:gd name="T84" fmla="*/ 185 w 281"/>
                  <a:gd name="T85" fmla="*/ 178 h 322"/>
                  <a:gd name="T86" fmla="*/ 179 w 281"/>
                  <a:gd name="T87" fmla="*/ 201 h 322"/>
                  <a:gd name="T88" fmla="*/ 157 w 281"/>
                  <a:gd name="T89" fmla="*/ 114 h 322"/>
                  <a:gd name="T90" fmla="*/ 149 w 281"/>
                  <a:gd name="T91" fmla="*/ 119 h 322"/>
                  <a:gd name="T92" fmla="*/ 159 w 281"/>
                  <a:gd name="T93" fmla="*/ 183 h 322"/>
                  <a:gd name="T94" fmla="*/ 118 w 281"/>
                  <a:gd name="T95" fmla="*/ 146 h 322"/>
                  <a:gd name="T96" fmla="*/ 92 w 281"/>
                  <a:gd name="T97" fmla="*/ 111 h 322"/>
                  <a:gd name="T98" fmla="*/ 63 w 281"/>
                  <a:gd name="T99" fmla="*/ 87 h 322"/>
                  <a:gd name="T100" fmla="*/ 83 w 281"/>
                  <a:gd name="T101" fmla="*/ 62 h 322"/>
                  <a:gd name="T102" fmla="*/ 88 w 281"/>
                  <a:gd name="T103" fmla="*/ 83 h 322"/>
                  <a:gd name="T104" fmla="*/ 77 w 281"/>
                  <a:gd name="T105" fmla="*/ 84 h 322"/>
                  <a:gd name="T106" fmla="*/ 106 w 281"/>
                  <a:gd name="T107" fmla="*/ 77 h 322"/>
                  <a:gd name="T108" fmla="*/ 84 w 281"/>
                  <a:gd name="T109" fmla="*/ 54 h 322"/>
                  <a:gd name="T110" fmla="*/ 80 w 281"/>
                  <a:gd name="T111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89" y="36"/>
                    </a:moveTo>
                    <a:lnTo>
                      <a:pt x="93" y="35"/>
                    </a:lnTo>
                    <a:lnTo>
                      <a:pt x="97" y="36"/>
                    </a:lnTo>
                    <a:lnTo>
                      <a:pt x="102" y="38"/>
                    </a:lnTo>
                    <a:lnTo>
                      <a:pt x="102" y="41"/>
                    </a:lnTo>
                    <a:lnTo>
                      <a:pt x="99" y="42"/>
                    </a:lnTo>
                    <a:lnTo>
                      <a:pt x="95" y="42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0" y="42"/>
                    </a:lnTo>
                    <a:lnTo>
                      <a:pt x="84" y="43"/>
                    </a:lnTo>
                    <a:lnTo>
                      <a:pt x="86" y="44"/>
                    </a:lnTo>
                    <a:lnTo>
                      <a:pt x="88" y="46"/>
                    </a:lnTo>
                    <a:lnTo>
                      <a:pt x="91" y="47"/>
                    </a:lnTo>
                    <a:lnTo>
                      <a:pt x="96" y="47"/>
                    </a:lnTo>
                    <a:lnTo>
                      <a:pt x="102" y="47"/>
                    </a:lnTo>
                    <a:lnTo>
                      <a:pt x="107" y="46"/>
                    </a:lnTo>
                    <a:lnTo>
                      <a:pt x="109" y="41"/>
                    </a:lnTo>
                    <a:lnTo>
                      <a:pt x="107" y="35"/>
                    </a:lnTo>
                    <a:lnTo>
                      <a:pt x="103" y="31"/>
                    </a:lnTo>
                    <a:lnTo>
                      <a:pt x="100" y="29"/>
                    </a:lnTo>
                    <a:lnTo>
                      <a:pt x="95" y="27"/>
                    </a:lnTo>
                    <a:lnTo>
                      <a:pt x="107" y="11"/>
                    </a:lnTo>
                    <a:lnTo>
                      <a:pt x="106" y="7"/>
                    </a:lnTo>
                    <a:lnTo>
                      <a:pt x="104" y="3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6" y="9"/>
                    </a:lnTo>
                    <a:lnTo>
                      <a:pt x="97" y="12"/>
                    </a:lnTo>
                    <a:lnTo>
                      <a:pt x="99" y="13"/>
                    </a:lnTo>
                    <a:lnTo>
                      <a:pt x="94" y="16"/>
                    </a:lnTo>
                    <a:lnTo>
                      <a:pt x="91" y="20"/>
                    </a:lnTo>
                    <a:lnTo>
                      <a:pt x="87" y="24"/>
                    </a:lnTo>
                    <a:lnTo>
                      <a:pt x="86" y="29"/>
                    </a:lnTo>
                    <a:lnTo>
                      <a:pt x="72" y="42"/>
                    </a:lnTo>
                    <a:lnTo>
                      <a:pt x="65" y="60"/>
                    </a:lnTo>
                    <a:lnTo>
                      <a:pt x="62" y="81"/>
                    </a:lnTo>
                    <a:lnTo>
                      <a:pt x="59" y="100"/>
                    </a:lnTo>
                    <a:lnTo>
                      <a:pt x="62" y="105"/>
                    </a:lnTo>
                    <a:lnTo>
                      <a:pt x="65" y="110"/>
                    </a:lnTo>
                    <a:lnTo>
                      <a:pt x="69" y="113"/>
                    </a:lnTo>
                    <a:lnTo>
                      <a:pt x="73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89" y="121"/>
                    </a:lnTo>
                    <a:lnTo>
                      <a:pt x="95" y="120"/>
                    </a:lnTo>
                    <a:lnTo>
                      <a:pt x="100" y="123"/>
                    </a:lnTo>
                    <a:lnTo>
                      <a:pt x="103" y="128"/>
                    </a:lnTo>
                    <a:lnTo>
                      <a:pt x="104" y="134"/>
                    </a:lnTo>
                    <a:lnTo>
                      <a:pt x="103" y="138"/>
                    </a:lnTo>
                    <a:lnTo>
                      <a:pt x="99" y="138"/>
                    </a:lnTo>
                    <a:lnTo>
                      <a:pt x="92" y="138"/>
                    </a:lnTo>
                    <a:lnTo>
                      <a:pt x="83" y="137"/>
                    </a:lnTo>
                    <a:lnTo>
                      <a:pt x="72" y="136"/>
                    </a:lnTo>
                    <a:lnTo>
                      <a:pt x="63" y="129"/>
                    </a:lnTo>
                    <a:lnTo>
                      <a:pt x="57" y="125"/>
                    </a:lnTo>
                    <a:lnTo>
                      <a:pt x="54" y="122"/>
                    </a:lnTo>
                    <a:lnTo>
                      <a:pt x="49" y="123"/>
                    </a:lnTo>
                    <a:lnTo>
                      <a:pt x="51" y="133"/>
                    </a:lnTo>
                    <a:lnTo>
                      <a:pt x="44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8" y="135"/>
                    </a:lnTo>
                    <a:lnTo>
                      <a:pt x="24" y="134"/>
                    </a:lnTo>
                    <a:lnTo>
                      <a:pt x="18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7" y="135"/>
                    </a:lnTo>
                    <a:lnTo>
                      <a:pt x="30" y="138"/>
                    </a:lnTo>
                    <a:lnTo>
                      <a:pt x="43" y="141"/>
                    </a:lnTo>
                    <a:lnTo>
                      <a:pt x="59" y="141"/>
                    </a:lnTo>
                    <a:lnTo>
                      <a:pt x="74" y="143"/>
                    </a:lnTo>
                    <a:lnTo>
                      <a:pt x="89" y="145"/>
                    </a:lnTo>
                    <a:lnTo>
                      <a:pt x="103" y="151"/>
                    </a:lnTo>
                    <a:lnTo>
                      <a:pt x="115" y="160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4" y="168"/>
                    </a:lnTo>
                    <a:lnTo>
                      <a:pt x="91" y="168"/>
                    </a:lnTo>
                    <a:lnTo>
                      <a:pt x="79" y="169"/>
                    </a:lnTo>
                    <a:lnTo>
                      <a:pt x="71" y="176"/>
                    </a:lnTo>
                    <a:lnTo>
                      <a:pt x="64" y="186"/>
                    </a:lnTo>
                    <a:lnTo>
                      <a:pt x="57" y="196"/>
                    </a:lnTo>
                    <a:lnTo>
                      <a:pt x="50" y="206"/>
                    </a:lnTo>
                    <a:lnTo>
                      <a:pt x="41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6" y="204"/>
                    </a:lnTo>
                    <a:lnTo>
                      <a:pt x="5" y="197"/>
                    </a:lnTo>
                    <a:lnTo>
                      <a:pt x="5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3" y="180"/>
                    </a:lnTo>
                    <a:lnTo>
                      <a:pt x="30" y="183"/>
                    </a:lnTo>
                    <a:lnTo>
                      <a:pt x="30" y="176"/>
                    </a:lnTo>
                    <a:lnTo>
                      <a:pt x="21" y="174"/>
                    </a:lnTo>
                    <a:lnTo>
                      <a:pt x="13" y="175"/>
                    </a:lnTo>
                    <a:lnTo>
                      <a:pt x="6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2" y="207"/>
                    </a:lnTo>
                    <a:lnTo>
                      <a:pt x="6" y="216"/>
                    </a:lnTo>
                    <a:lnTo>
                      <a:pt x="15" y="221"/>
                    </a:lnTo>
                    <a:lnTo>
                      <a:pt x="19" y="222"/>
                    </a:lnTo>
                    <a:lnTo>
                      <a:pt x="25" y="222"/>
                    </a:lnTo>
                    <a:lnTo>
                      <a:pt x="30" y="222"/>
                    </a:lnTo>
                    <a:lnTo>
                      <a:pt x="34" y="222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6" y="218"/>
                    </a:lnTo>
                    <a:lnTo>
                      <a:pt x="49" y="216"/>
                    </a:lnTo>
                    <a:lnTo>
                      <a:pt x="56" y="231"/>
                    </a:lnTo>
                    <a:lnTo>
                      <a:pt x="62" y="244"/>
                    </a:lnTo>
                    <a:lnTo>
                      <a:pt x="69" y="258"/>
                    </a:lnTo>
                    <a:lnTo>
                      <a:pt x="79" y="271"/>
                    </a:lnTo>
                    <a:lnTo>
                      <a:pt x="85" y="269"/>
                    </a:lnTo>
                    <a:lnTo>
                      <a:pt x="79" y="259"/>
                    </a:lnTo>
                    <a:lnTo>
                      <a:pt x="72" y="250"/>
                    </a:lnTo>
                    <a:lnTo>
                      <a:pt x="65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5" y="198"/>
                    </a:lnTo>
                    <a:lnTo>
                      <a:pt x="71" y="190"/>
                    </a:lnTo>
                    <a:lnTo>
                      <a:pt x="73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9" y="217"/>
                    </a:lnTo>
                    <a:lnTo>
                      <a:pt x="96" y="217"/>
                    </a:lnTo>
                    <a:lnTo>
                      <a:pt x="102" y="216"/>
                    </a:lnTo>
                    <a:lnTo>
                      <a:pt x="107" y="212"/>
                    </a:lnTo>
                    <a:lnTo>
                      <a:pt x="110" y="207"/>
                    </a:lnTo>
                    <a:lnTo>
                      <a:pt x="111" y="205"/>
                    </a:lnTo>
                    <a:lnTo>
                      <a:pt x="111" y="201"/>
                    </a:lnTo>
                    <a:lnTo>
                      <a:pt x="110" y="197"/>
                    </a:lnTo>
                    <a:lnTo>
                      <a:pt x="108" y="195"/>
                    </a:lnTo>
                    <a:lnTo>
                      <a:pt x="104" y="194"/>
                    </a:lnTo>
                    <a:lnTo>
                      <a:pt x="101" y="193"/>
                    </a:lnTo>
                    <a:lnTo>
                      <a:pt x="96" y="193"/>
                    </a:lnTo>
                    <a:lnTo>
                      <a:pt x="94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3" y="201"/>
                    </a:lnTo>
                    <a:lnTo>
                      <a:pt x="107" y="202"/>
                    </a:lnTo>
                    <a:lnTo>
                      <a:pt x="107" y="207"/>
                    </a:lnTo>
                    <a:lnTo>
                      <a:pt x="103" y="211"/>
                    </a:lnTo>
                    <a:lnTo>
                      <a:pt x="99" y="213"/>
                    </a:lnTo>
                    <a:lnTo>
                      <a:pt x="94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3" y="203"/>
                    </a:lnTo>
                    <a:lnTo>
                      <a:pt x="80" y="196"/>
                    </a:lnTo>
                    <a:lnTo>
                      <a:pt x="83" y="189"/>
                    </a:lnTo>
                    <a:lnTo>
                      <a:pt x="89" y="182"/>
                    </a:lnTo>
                    <a:lnTo>
                      <a:pt x="96" y="178"/>
                    </a:lnTo>
                    <a:lnTo>
                      <a:pt x="104" y="174"/>
                    </a:lnTo>
                    <a:lnTo>
                      <a:pt x="115" y="174"/>
                    </a:lnTo>
                    <a:lnTo>
                      <a:pt x="126" y="179"/>
                    </a:lnTo>
                    <a:lnTo>
                      <a:pt x="136" y="186"/>
                    </a:lnTo>
                    <a:lnTo>
                      <a:pt x="141" y="195"/>
                    </a:lnTo>
                    <a:lnTo>
                      <a:pt x="148" y="205"/>
                    </a:lnTo>
                    <a:lnTo>
                      <a:pt x="155" y="209"/>
                    </a:lnTo>
                    <a:lnTo>
                      <a:pt x="161" y="212"/>
                    </a:lnTo>
                    <a:lnTo>
                      <a:pt x="167" y="217"/>
                    </a:lnTo>
                    <a:lnTo>
                      <a:pt x="170" y="221"/>
                    </a:lnTo>
                    <a:lnTo>
                      <a:pt x="175" y="226"/>
                    </a:lnTo>
                    <a:lnTo>
                      <a:pt x="178" y="232"/>
                    </a:lnTo>
                    <a:lnTo>
                      <a:pt x="182" y="239"/>
                    </a:lnTo>
                    <a:lnTo>
                      <a:pt x="185" y="246"/>
                    </a:lnTo>
                    <a:lnTo>
                      <a:pt x="190" y="265"/>
                    </a:lnTo>
                    <a:lnTo>
                      <a:pt x="191" y="287"/>
                    </a:lnTo>
                    <a:lnTo>
                      <a:pt x="194" y="305"/>
                    </a:lnTo>
                    <a:lnTo>
                      <a:pt x="206" y="322"/>
                    </a:lnTo>
                    <a:lnTo>
                      <a:pt x="209" y="316"/>
                    </a:lnTo>
                    <a:lnTo>
                      <a:pt x="209" y="310"/>
                    </a:lnTo>
                    <a:lnTo>
                      <a:pt x="207" y="303"/>
                    </a:lnTo>
                    <a:lnTo>
                      <a:pt x="208" y="296"/>
                    </a:lnTo>
                    <a:lnTo>
                      <a:pt x="216" y="287"/>
                    </a:lnTo>
                    <a:lnTo>
                      <a:pt x="220" y="277"/>
                    </a:lnTo>
                    <a:lnTo>
                      <a:pt x="218" y="267"/>
                    </a:lnTo>
                    <a:lnTo>
                      <a:pt x="215" y="259"/>
                    </a:lnTo>
                    <a:lnTo>
                      <a:pt x="210" y="250"/>
                    </a:lnTo>
                    <a:lnTo>
                      <a:pt x="205" y="241"/>
                    </a:lnTo>
                    <a:lnTo>
                      <a:pt x="200" y="232"/>
                    </a:lnTo>
                    <a:lnTo>
                      <a:pt x="198" y="222"/>
                    </a:lnTo>
                    <a:lnTo>
                      <a:pt x="206" y="211"/>
                    </a:lnTo>
                    <a:lnTo>
                      <a:pt x="202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8" y="172"/>
                    </a:lnTo>
                    <a:lnTo>
                      <a:pt x="210" y="190"/>
                    </a:lnTo>
                    <a:lnTo>
                      <a:pt x="220" y="201"/>
                    </a:lnTo>
                    <a:lnTo>
                      <a:pt x="225" y="202"/>
                    </a:lnTo>
                    <a:lnTo>
                      <a:pt x="230" y="201"/>
                    </a:lnTo>
                    <a:lnTo>
                      <a:pt x="235" y="199"/>
                    </a:lnTo>
                    <a:lnTo>
                      <a:pt x="239" y="195"/>
                    </a:lnTo>
                    <a:lnTo>
                      <a:pt x="241" y="184"/>
                    </a:lnTo>
                    <a:lnTo>
                      <a:pt x="237" y="175"/>
                    </a:lnTo>
                    <a:lnTo>
                      <a:pt x="229" y="167"/>
                    </a:lnTo>
                    <a:lnTo>
                      <a:pt x="223" y="161"/>
                    </a:lnTo>
                    <a:lnTo>
                      <a:pt x="217" y="168"/>
                    </a:lnTo>
                    <a:lnTo>
                      <a:pt x="223" y="172"/>
                    </a:lnTo>
                    <a:lnTo>
                      <a:pt x="228" y="175"/>
                    </a:lnTo>
                    <a:lnTo>
                      <a:pt x="232" y="179"/>
                    </a:lnTo>
                    <a:lnTo>
                      <a:pt x="235" y="186"/>
                    </a:lnTo>
                    <a:lnTo>
                      <a:pt x="233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4" y="194"/>
                    </a:lnTo>
                    <a:lnTo>
                      <a:pt x="220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7" y="168"/>
                    </a:lnTo>
                    <a:lnTo>
                      <a:pt x="223" y="161"/>
                    </a:lnTo>
                    <a:lnTo>
                      <a:pt x="232" y="157"/>
                    </a:lnTo>
                    <a:lnTo>
                      <a:pt x="238" y="157"/>
                    </a:lnTo>
                    <a:lnTo>
                      <a:pt x="243" y="160"/>
                    </a:lnTo>
                    <a:lnTo>
                      <a:pt x="246" y="166"/>
                    </a:lnTo>
                    <a:lnTo>
                      <a:pt x="250" y="173"/>
                    </a:lnTo>
                    <a:lnTo>
                      <a:pt x="253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0" y="181"/>
                    </a:lnTo>
                    <a:lnTo>
                      <a:pt x="276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6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0" y="155"/>
                    </a:lnTo>
                    <a:lnTo>
                      <a:pt x="268" y="160"/>
                    </a:lnTo>
                    <a:lnTo>
                      <a:pt x="270" y="166"/>
                    </a:lnTo>
                    <a:lnTo>
                      <a:pt x="273" y="172"/>
                    </a:lnTo>
                    <a:lnTo>
                      <a:pt x="268" y="178"/>
                    </a:lnTo>
                    <a:lnTo>
                      <a:pt x="262" y="175"/>
                    </a:lnTo>
                    <a:lnTo>
                      <a:pt x="258" y="171"/>
                    </a:lnTo>
                    <a:lnTo>
                      <a:pt x="253" y="165"/>
                    </a:lnTo>
                    <a:lnTo>
                      <a:pt x="250" y="159"/>
                    </a:lnTo>
                    <a:lnTo>
                      <a:pt x="246" y="155"/>
                    </a:lnTo>
                    <a:lnTo>
                      <a:pt x="240" y="151"/>
                    </a:lnTo>
                    <a:lnTo>
                      <a:pt x="235" y="149"/>
                    </a:lnTo>
                    <a:lnTo>
                      <a:pt x="225" y="149"/>
                    </a:lnTo>
                    <a:lnTo>
                      <a:pt x="222" y="155"/>
                    </a:lnTo>
                    <a:lnTo>
                      <a:pt x="218" y="157"/>
                    </a:lnTo>
                    <a:lnTo>
                      <a:pt x="214" y="158"/>
                    </a:lnTo>
                    <a:lnTo>
                      <a:pt x="210" y="157"/>
                    </a:lnTo>
                    <a:lnTo>
                      <a:pt x="206" y="157"/>
                    </a:lnTo>
                    <a:lnTo>
                      <a:pt x="200" y="158"/>
                    </a:lnTo>
                    <a:lnTo>
                      <a:pt x="194" y="160"/>
                    </a:lnTo>
                    <a:lnTo>
                      <a:pt x="187" y="166"/>
                    </a:lnTo>
                    <a:lnTo>
                      <a:pt x="185" y="178"/>
                    </a:lnTo>
                    <a:lnTo>
                      <a:pt x="186" y="188"/>
                    </a:lnTo>
                    <a:lnTo>
                      <a:pt x="191" y="198"/>
                    </a:lnTo>
                    <a:lnTo>
                      <a:pt x="198" y="207"/>
                    </a:lnTo>
                    <a:lnTo>
                      <a:pt x="188" y="211"/>
                    </a:lnTo>
                    <a:lnTo>
                      <a:pt x="184" y="207"/>
                    </a:lnTo>
                    <a:lnTo>
                      <a:pt x="179" y="201"/>
                    </a:lnTo>
                    <a:lnTo>
                      <a:pt x="174" y="194"/>
                    </a:lnTo>
                    <a:lnTo>
                      <a:pt x="174" y="174"/>
                    </a:lnTo>
                    <a:lnTo>
                      <a:pt x="164" y="159"/>
                    </a:lnTo>
                    <a:lnTo>
                      <a:pt x="155" y="143"/>
                    </a:lnTo>
                    <a:lnTo>
                      <a:pt x="153" y="125"/>
                    </a:lnTo>
                    <a:lnTo>
                      <a:pt x="157" y="114"/>
                    </a:lnTo>
                    <a:lnTo>
                      <a:pt x="162" y="105"/>
                    </a:lnTo>
                    <a:lnTo>
                      <a:pt x="167" y="98"/>
                    </a:lnTo>
                    <a:lnTo>
                      <a:pt x="168" y="96"/>
                    </a:lnTo>
                    <a:lnTo>
                      <a:pt x="165" y="96"/>
                    </a:lnTo>
                    <a:lnTo>
                      <a:pt x="155" y="105"/>
                    </a:lnTo>
                    <a:lnTo>
                      <a:pt x="149" y="119"/>
                    </a:lnTo>
                    <a:lnTo>
                      <a:pt x="148" y="134"/>
                    </a:lnTo>
                    <a:lnTo>
                      <a:pt x="148" y="149"/>
                    </a:lnTo>
                    <a:lnTo>
                      <a:pt x="152" y="159"/>
                    </a:lnTo>
                    <a:lnTo>
                      <a:pt x="159" y="167"/>
                    </a:lnTo>
                    <a:lnTo>
                      <a:pt x="162" y="175"/>
                    </a:lnTo>
                    <a:lnTo>
                      <a:pt x="159" y="183"/>
                    </a:lnTo>
                    <a:lnTo>
                      <a:pt x="152" y="178"/>
                    </a:lnTo>
                    <a:lnTo>
                      <a:pt x="145" y="173"/>
                    </a:lnTo>
                    <a:lnTo>
                      <a:pt x="137" y="167"/>
                    </a:lnTo>
                    <a:lnTo>
                      <a:pt x="130" y="160"/>
                    </a:lnTo>
                    <a:lnTo>
                      <a:pt x="123" y="155"/>
                    </a:lnTo>
                    <a:lnTo>
                      <a:pt x="118" y="146"/>
                    </a:lnTo>
                    <a:lnTo>
                      <a:pt x="116" y="137"/>
                    </a:lnTo>
                    <a:lnTo>
                      <a:pt x="117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8" y="110"/>
                    </a:lnTo>
                    <a:lnTo>
                      <a:pt x="72" y="105"/>
                    </a:lnTo>
                    <a:lnTo>
                      <a:pt x="66" y="99"/>
                    </a:lnTo>
                    <a:lnTo>
                      <a:pt x="65" y="93"/>
                    </a:lnTo>
                    <a:lnTo>
                      <a:pt x="63" y="87"/>
                    </a:lnTo>
                    <a:lnTo>
                      <a:pt x="64" y="81"/>
                    </a:lnTo>
                    <a:lnTo>
                      <a:pt x="69" y="77"/>
                    </a:lnTo>
                    <a:lnTo>
                      <a:pt x="74" y="74"/>
                    </a:lnTo>
                    <a:lnTo>
                      <a:pt x="76" y="68"/>
                    </a:lnTo>
                    <a:lnTo>
                      <a:pt x="79" y="65"/>
                    </a:lnTo>
                    <a:lnTo>
                      <a:pt x="83" y="62"/>
                    </a:lnTo>
                    <a:lnTo>
                      <a:pt x="87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5" y="83"/>
                    </a:lnTo>
                    <a:lnTo>
                      <a:pt x="88" y="83"/>
                    </a:lnTo>
                    <a:lnTo>
                      <a:pt x="84" y="81"/>
                    </a:lnTo>
                    <a:lnTo>
                      <a:pt x="79" y="77"/>
                    </a:lnTo>
                    <a:lnTo>
                      <a:pt x="74" y="74"/>
                    </a:lnTo>
                    <a:lnTo>
                      <a:pt x="69" y="77"/>
                    </a:lnTo>
                    <a:lnTo>
                      <a:pt x="72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4" y="89"/>
                    </a:lnTo>
                    <a:lnTo>
                      <a:pt x="99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4" y="65"/>
                    </a:lnTo>
                    <a:lnTo>
                      <a:pt x="102" y="60"/>
                    </a:lnTo>
                    <a:lnTo>
                      <a:pt x="96" y="57"/>
                    </a:lnTo>
                    <a:lnTo>
                      <a:pt x="91" y="54"/>
                    </a:lnTo>
                    <a:lnTo>
                      <a:pt x="84" y="54"/>
                    </a:lnTo>
                    <a:lnTo>
                      <a:pt x="77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4" y="49"/>
                    </a:lnTo>
                    <a:lnTo>
                      <a:pt x="78" y="45"/>
                    </a:lnTo>
                    <a:lnTo>
                      <a:pt x="80" y="42"/>
                    </a:lnTo>
                    <a:lnTo>
                      <a:pt x="89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未知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583" y="123"/>
                <a:ext cx="65" cy="109"/>
              </a:xfrm>
              <a:custGeom>
                <a:avLst/>
                <a:gdLst>
                  <a:gd name="T0" fmla="*/ 47 w 129"/>
                  <a:gd name="T1" fmla="*/ 199 h 216"/>
                  <a:gd name="T2" fmla="*/ 48 w 129"/>
                  <a:gd name="T3" fmla="*/ 185 h 216"/>
                  <a:gd name="T4" fmla="*/ 56 w 129"/>
                  <a:gd name="T5" fmla="*/ 173 h 216"/>
                  <a:gd name="T6" fmla="*/ 69 w 129"/>
                  <a:gd name="T7" fmla="*/ 169 h 216"/>
                  <a:gd name="T8" fmla="*/ 82 w 129"/>
                  <a:gd name="T9" fmla="*/ 174 h 216"/>
                  <a:gd name="T10" fmla="*/ 86 w 129"/>
                  <a:gd name="T11" fmla="*/ 181 h 216"/>
                  <a:gd name="T12" fmla="*/ 82 w 129"/>
                  <a:gd name="T13" fmla="*/ 190 h 216"/>
                  <a:gd name="T14" fmla="*/ 71 w 129"/>
                  <a:gd name="T15" fmla="*/ 193 h 216"/>
                  <a:gd name="T16" fmla="*/ 62 w 129"/>
                  <a:gd name="T17" fmla="*/ 180 h 216"/>
                  <a:gd name="T18" fmla="*/ 56 w 129"/>
                  <a:gd name="T19" fmla="*/ 187 h 216"/>
                  <a:gd name="T20" fmla="*/ 55 w 129"/>
                  <a:gd name="T21" fmla="*/ 196 h 216"/>
                  <a:gd name="T22" fmla="*/ 63 w 129"/>
                  <a:gd name="T23" fmla="*/ 205 h 216"/>
                  <a:gd name="T24" fmla="*/ 76 w 129"/>
                  <a:gd name="T25" fmla="*/ 207 h 216"/>
                  <a:gd name="T26" fmla="*/ 94 w 129"/>
                  <a:gd name="T27" fmla="*/ 198 h 216"/>
                  <a:gd name="T28" fmla="*/ 103 w 129"/>
                  <a:gd name="T29" fmla="*/ 182 h 216"/>
                  <a:gd name="T30" fmla="*/ 105 w 129"/>
                  <a:gd name="T31" fmla="*/ 162 h 216"/>
                  <a:gd name="T32" fmla="*/ 95 w 129"/>
                  <a:gd name="T33" fmla="*/ 145 h 216"/>
                  <a:gd name="T34" fmla="*/ 69 w 129"/>
                  <a:gd name="T35" fmla="*/ 135 h 216"/>
                  <a:gd name="T36" fmla="*/ 41 w 129"/>
                  <a:gd name="T37" fmla="*/ 130 h 216"/>
                  <a:gd name="T38" fmla="*/ 16 w 129"/>
                  <a:gd name="T39" fmla="*/ 121 h 216"/>
                  <a:gd name="T40" fmla="*/ 0 w 129"/>
                  <a:gd name="T41" fmla="*/ 96 h 216"/>
                  <a:gd name="T42" fmla="*/ 3 w 129"/>
                  <a:gd name="T43" fmla="*/ 81 h 216"/>
                  <a:gd name="T44" fmla="*/ 11 w 129"/>
                  <a:gd name="T45" fmla="*/ 67 h 216"/>
                  <a:gd name="T46" fmla="*/ 29 w 129"/>
                  <a:gd name="T47" fmla="*/ 66 h 216"/>
                  <a:gd name="T48" fmla="*/ 44 w 129"/>
                  <a:gd name="T49" fmla="*/ 61 h 216"/>
                  <a:gd name="T50" fmla="*/ 44 w 129"/>
                  <a:gd name="T51" fmla="*/ 52 h 216"/>
                  <a:gd name="T52" fmla="*/ 40 w 129"/>
                  <a:gd name="T53" fmla="*/ 43 h 216"/>
                  <a:gd name="T54" fmla="*/ 21 w 129"/>
                  <a:gd name="T55" fmla="*/ 40 h 216"/>
                  <a:gd name="T56" fmla="*/ 9 w 129"/>
                  <a:gd name="T57" fmla="*/ 25 h 216"/>
                  <a:gd name="T58" fmla="*/ 12 w 129"/>
                  <a:gd name="T59" fmla="*/ 11 h 216"/>
                  <a:gd name="T60" fmla="*/ 26 w 129"/>
                  <a:gd name="T61" fmla="*/ 2 h 216"/>
                  <a:gd name="T62" fmla="*/ 52 w 129"/>
                  <a:gd name="T63" fmla="*/ 0 h 216"/>
                  <a:gd name="T64" fmla="*/ 71 w 129"/>
                  <a:gd name="T65" fmla="*/ 7 h 216"/>
                  <a:gd name="T66" fmla="*/ 87 w 129"/>
                  <a:gd name="T67" fmla="*/ 21 h 216"/>
                  <a:gd name="T68" fmla="*/ 103 w 129"/>
                  <a:gd name="T69" fmla="*/ 40 h 216"/>
                  <a:gd name="T70" fmla="*/ 117 w 129"/>
                  <a:gd name="T71" fmla="*/ 69 h 216"/>
                  <a:gd name="T72" fmla="*/ 126 w 129"/>
                  <a:gd name="T73" fmla="*/ 106 h 216"/>
                  <a:gd name="T74" fmla="*/ 129 w 129"/>
                  <a:gd name="T75" fmla="*/ 144 h 216"/>
                  <a:gd name="T76" fmla="*/ 121 w 129"/>
                  <a:gd name="T77" fmla="*/ 178 h 216"/>
                  <a:gd name="T78" fmla="*/ 112 w 129"/>
                  <a:gd name="T79" fmla="*/ 197 h 216"/>
                  <a:gd name="T80" fmla="*/ 94 w 129"/>
                  <a:gd name="T81" fmla="*/ 213 h 216"/>
                  <a:gd name="T82" fmla="*/ 84 w 129"/>
                  <a:gd name="T83" fmla="*/ 216 h 216"/>
                  <a:gd name="T84" fmla="*/ 72 w 129"/>
                  <a:gd name="T85" fmla="*/ 216 h 216"/>
                  <a:gd name="T86" fmla="*/ 62 w 129"/>
                  <a:gd name="T87" fmla="*/ 214 h 216"/>
                  <a:gd name="T88" fmla="*/ 53 w 129"/>
                  <a:gd name="T89" fmla="*/ 20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3" y="208"/>
                    </a:moveTo>
                    <a:lnTo>
                      <a:pt x="47" y="199"/>
                    </a:lnTo>
                    <a:lnTo>
                      <a:pt x="47" y="192"/>
                    </a:lnTo>
                    <a:lnTo>
                      <a:pt x="48" y="185"/>
                    </a:lnTo>
                    <a:lnTo>
                      <a:pt x="50" y="177"/>
                    </a:lnTo>
                    <a:lnTo>
                      <a:pt x="56" y="173"/>
                    </a:lnTo>
                    <a:lnTo>
                      <a:pt x="62" y="170"/>
                    </a:lnTo>
                    <a:lnTo>
                      <a:pt x="69" y="169"/>
                    </a:lnTo>
                    <a:lnTo>
                      <a:pt x="77" y="169"/>
                    </a:lnTo>
                    <a:lnTo>
                      <a:pt x="82" y="174"/>
                    </a:lnTo>
                    <a:lnTo>
                      <a:pt x="85" y="177"/>
                    </a:lnTo>
                    <a:lnTo>
                      <a:pt x="86" y="181"/>
                    </a:lnTo>
                    <a:lnTo>
                      <a:pt x="85" y="185"/>
                    </a:lnTo>
                    <a:lnTo>
                      <a:pt x="82" y="190"/>
                    </a:lnTo>
                    <a:lnTo>
                      <a:pt x="76" y="192"/>
                    </a:lnTo>
                    <a:lnTo>
                      <a:pt x="71" y="193"/>
                    </a:lnTo>
                    <a:lnTo>
                      <a:pt x="67" y="192"/>
                    </a:lnTo>
                    <a:lnTo>
                      <a:pt x="62" y="180"/>
                    </a:lnTo>
                    <a:lnTo>
                      <a:pt x="59" y="183"/>
                    </a:lnTo>
                    <a:lnTo>
                      <a:pt x="56" y="187"/>
                    </a:lnTo>
                    <a:lnTo>
                      <a:pt x="55" y="191"/>
                    </a:lnTo>
                    <a:lnTo>
                      <a:pt x="55" y="196"/>
                    </a:lnTo>
                    <a:lnTo>
                      <a:pt x="57" y="201"/>
                    </a:lnTo>
                    <a:lnTo>
                      <a:pt x="63" y="205"/>
                    </a:lnTo>
                    <a:lnTo>
                      <a:pt x="69" y="206"/>
                    </a:lnTo>
                    <a:lnTo>
                      <a:pt x="76" y="207"/>
                    </a:lnTo>
                    <a:lnTo>
                      <a:pt x="86" y="205"/>
                    </a:lnTo>
                    <a:lnTo>
                      <a:pt x="94" y="198"/>
                    </a:lnTo>
                    <a:lnTo>
                      <a:pt x="99" y="190"/>
                    </a:lnTo>
                    <a:lnTo>
                      <a:pt x="103" y="182"/>
                    </a:lnTo>
                    <a:lnTo>
                      <a:pt x="107" y="173"/>
                    </a:lnTo>
                    <a:lnTo>
                      <a:pt x="105" y="162"/>
                    </a:lnTo>
                    <a:lnTo>
                      <a:pt x="101" y="153"/>
                    </a:lnTo>
                    <a:lnTo>
                      <a:pt x="95" y="145"/>
                    </a:lnTo>
                    <a:lnTo>
                      <a:pt x="83" y="138"/>
                    </a:lnTo>
                    <a:lnTo>
                      <a:pt x="69" y="135"/>
                    </a:lnTo>
                    <a:lnTo>
                      <a:pt x="54" y="132"/>
                    </a:lnTo>
                    <a:lnTo>
                      <a:pt x="41" y="130"/>
                    </a:lnTo>
                    <a:lnTo>
                      <a:pt x="27" y="127"/>
                    </a:lnTo>
                    <a:lnTo>
                      <a:pt x="16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3" y="81"/>
                    </a:lnTo>
                    <a:lnTo>
                      <a:pt x="7" y="74"/>
                    </a:lnTo>
                    <a:lnTo>
                      <a:pt x="11" y="67"/>
                    </a:lnTo>
                    <a:lnTo>
                      <a:pt x="21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4" y="52"/>
                    </a:lnTo>
                    <a:lnTo>
                      <a:pt x="42" y="46"/>
                    </a:lnTo>
                    <a:lnTo>
                      <a:pt x="40" y="43"/>
                    </a:lnTo>
                    <a:lnTo>
                      <a:pt x="31" y="41"/>
                    </a:lnTo>
                    <a:lnTo>
                      <a:pt x="21" y="40"/>
                    </a:lnTo>
                    <a:lnTo>
                      <a:pt x="12" y="37"/>
                    </a:lnTo>
                    <a:lnTo>
                      <a:pt x="9" y="25"/>
                    </a:lnTo>
                    <a:lnTo>
                      <a:pt x="9" y="18"/>
                    </a:lnTo>
                    <a:lnTo>
                      <a:pt x="12" y="11"/>
                    </a:lnTo>
                    <a:lnTo>
                      <a:pt x="19" y="6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2" y="2"/>
                    </a:lnTo>
                    <a:lnTo>
                      <a:pt x="71" y="7"/>
                    </a:lnTo>
                    <a:lnTo>
                      <a:pt x="79" y="13"/>
                    </a:lnTo>
                    <a:lnTo>
                      <a:pt x="87" y="21"/>
                    </a:lnTo>
                    <a:lnTo>
                      <a:pt x="95" y="30"/>
                    </a:lnTo>
                    <a:lnTo>
                      <a:pt x="103" y="40"/>
                    </a:lnTo>
                    <a:lnTo>
                      <a:pt x="110" y="53"/>
                    </a:lnTo>
                    <a:lnTo>
                      <a:pt x="117" y="69"/>
                    </a:lnTo>
                    <a:lnTo>
                      <a:pt x="123" y="86"/>
                    </a:lnTo>
                    <a:lnTo>
                      <a:pt x="126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6" y="162"/>
                    </a:lnTo>
                    <a:lnTo>
                      <a:pt x="121" y="178"/>
                    </a:lnTo>
                    <a:lnTo>
                      <a:pt x="117" y="187"/>
                    </a:lnTo>
                    <a:lnTo>
                      <a:pt x="112" y="197"/>
                    </a:lnTo>
                    <a:lnTo>
                      <a:pt x="105" y="206"/>
                    </a:lnTo>
                    <a:lnTo>
                      <a:pt x="94" y="213"/>
                    </a:lnTo>
                    <a:lnTo>
                      <a:pt x="88" y="215"/>
                    </a:lnTo>
                    <a:lnTo>
                      <a:pt x="84" y="216"/>
                    </a:lnTo>
                    <a:lnTo>
                      <a:pt x="78" y="216"/>
                    </a:lnTo>
                    <a:lnTo>
                      <a:pt x="72" y="216"/>
                    </a:lnTo>
                    <a:lnTo>
                      <a:pt x="67" y="215"/>
                    </a:lnTo>
                    <a:lnTo>
                      <a:pt x="62" y="214"/>
                    </a:lnTo>
                    <a:lnTo>
                      <a:pt x="57" y="212"/>
                    </a:lnTo>
                    <a:lnTo>
                      <a:pt x="53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未知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610" y="156"/>
                <a:ext cx="29" cy="36"/>
              </a:xfrm>
              <a:custGeom>
                <a:avLst/>
                <a:gdLst>
                  <a:gd name="T0" fmla="*/ 1 w 58"/>
                  <a:gd name="T1" fmla="*/ 7 h 73"/>
                  <a:gd name="T2" fmla="*/ 0 w 58"/>
                  <a:gd name="T3" fmla="*/ 4 h 73"/>
                  <a:gd name="T4" fmla="*/ 7 w 58"/>
                  <a:gd name="T5" fmla="*/ 0 h 73"/>
                  <a:gd name="T6" fmla="*/ 15 w 58"/>
                  <a:gd name="T7" fmla="*/ 3 h 73"/>
                  <a:gd name="T8" fmla="*/ 22 w 58"/>
                  <a:gd name="T9" fmla="*/ 8 h 73"/>
                  <a:gd name="T10" fmla="*/ 29 w 58"/>
                  <a:gd name="T11" fmla="*/ 12 h 73"/>
                  <a:gd name="T12" fmla="*/ 34 w 58"/>
                  <a:gd name="T13" fmla="*/ 20 h 73"/>
                  <a:gd name="T14" fmla="*/ 41 w 58"/>
                  <a:gd name="T15" fmla="*/ 29 h 73"/>
                  <a:gd name="T16" fmla="*/ 47 w 58"/>
                  <a:gd name="T17" fmla="*/ 41 h 73"/>
                  <a:gd name="T18" fmla="*/ 53 w 58"/>
                  <a:gd name="T19" fmla="*/ 53 h 73"/>
                  <a:gd name="T20" fmla="*/ 54 w 58"/>
                  <a:gd name="T21" fmla="*/ 57 h 73"/>
                  <a:gd name="T22" fmla="*/ 55 w 58"/>
                  <a:gd name="T23" fmla="*/ 61 h 73"/>
                  <a:gd name="T24" fmla="*/ 56 w 58"/>
                  <a:gd name="T25" fmla="*/ 66 h 73"/>
                  <a:gd name="T26" fmla="*/ 58 w 58"/>
                  <a:gd name="T27" fmla="*/ 70 h 73"/>
                  <a:gd name="T28" fmla="*/ 58 w 58"/>
                  <a:gd name="T29" fmla="*/ 73 h 73"/>
                  <a:gd name="T30" fmla="*/ 53 w 58"/>
                  <a:gd name="T31" fmla="*/ 63 h 73"/>
                  <a:gd name="T32" fmla="*/ 47 w 58"/>
                  <a:gd name="T33" fmla="*/ 52 h 73"/>
                  <a:gd name="T34" fmla="*/ 41 w 58"/>
                  <a:gd name="T35" fmla="*/ 42 h 73"/>
                  <a:gd name="T36" fmla="*/ 34 w 58"/>
                  <a:gd name="T37" fmla="*/ 33 h 73"/>
                  <a:gd name="T38" fmla="*/ 28 w 58"/>
                  <a:gd name="T39" fmla="*/ 23 h 73"/>
                  <a:gd name="T40" fmla="*/ 19 w 58"/>
                  <a:gd name="T41" fmla="*/ 15 h 73"/>
                  <a:gd name="T42" fmla="*/ 10 w 58"/>
                  <a:gd name="T43" fmla="*/ 11 h 73"/>
                  <a:gd name="T44" fmla="*/ 1 w 58"/>
                  <a:gd name="T45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3">
                    <a:moveTo>
                      <a:pt x="1" y="7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15" y="3"/>
                    </a:lnTo>
                    <a:lnTo>
                      <a:pt x="22" y="8"/>
                    </a:lnTo>
                    <a:lnTo>
                      <a:pt x="29" y="12"/>
                    </a:lnTo>
                    <a:lnTo>
                      <a:pt x="34" y="20"/>
                    </a:lnTo>
                    <a:lnTo>
                      <a:pt x="41" y="29"/>
                    </a:lnTo>
                    <a:lnTo>
                      <a:pt x="47" y="41"/>
                    </a:lnTo>
                    <a:lnTo>
                      <a:pt x="53" y="53"/>
                    </a:lnTo>
                    <a:lnTo>
                      <a:pt x="54" y="57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8" y="70"/>
                    </a:lnTo>
                    <a:lnTo>
                      <a:pt x="58" y="73"/>
                    </a:lnTo>
                    <a:lnTo>
                      <a:pt x="53" y="63"/>
                    </a:lnTo>
                    <a:lnTo>
                      <a:pt x="47" y="52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8" y="23"/>
                    </a:lnTo>
                    <a:lnTo>
                      <a:pt x="19" y="15"/>
                    </a:lnTo>
                    <a:lnTo>
                      <a:pt x="10" y="1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未知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517" y="213"/>
                <a:ext cx="6" cy="5"/>
              </a:xfrm>
              <a:custGeom>
                <a:avLst/>
                <a:gdLst>
                  <a:gd name="T0" fmla="*/ 0 w 14"/>
                  <a:gd name="T1" fmla="*/ 11 h 11"/>
                  <a:gd name="T2" fmla="*/ 1 w 14"/>
                  <a:gd name="T3" fmla="*/ 7 h 11"/>
                  <a:gd name="T4" fmla="*/ 5 w 14"/>
                  <a:gd name="T5" fmla="*/ 5 h 11"/>
                  <a:gd name="T6" fmla="*/ 9 w 14"/>
                  <a:gd name="T7" fmla="*/ 4 h 11"/>
                  <a:gd name="T8" fmla="*/ 12 w 14"/>
                  <a:gd name="T9" fmla="*/ 0 h 11"/>
                  <a:gd name="T10" fmla="*/ 14 w 14"/>
                  <a:gd name="T11" fmla="*/ 4 h 11"/>
                  <a:gd name="T12" fmla="*/ 12 w 14"/>
                  <a:gd name="T13" fmla="*/ 7 h 11"/>
                  <a:gd name="T14" fmla="*/ 8 w 14"/>
                  <a:gd name="T15" fmla="*/ 10 h 11"/>
                  <a:gd name="T16" fmla="*/ 4 w 14"/>
                  <a:gd name="T17" fmla="*/ 11 h 11"/>
                  <a:gd name="T18" fmla="*/ 2 w 14"/>
                  <a:gd name="T19" fmla="*/ 11 h 11"/>
                  <a:gd name="T20" fmla="*/ 2 w 14"/>
                  <a:gd name="T21" fmla="*/ 11 h 11"/>
                  <a:gd name="T22" fmla="*/ 1 w 14"/>
                  <a:gd name="T23" fmla="*/ 11 h 11"/>
                  <a:gd name="T24" fmla="*/ 0 w 14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未知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426" y="138"/>
                <a:ext cx="94" cy="77"/>
              </a:xfrm>
              <a:custGeom>
                <a:avLst/>
                <a:gdLst>
                  <a:gd name="T0" fmla="*/ 19 w 188"/>
                  <a:gd name="T1" fmla="*/ 134 h 154"/>
                  <a:gd name="T2" fmla="*/ 7 w 188"/>
                  <a:gd name="T3" fmla="*/ 122 h 154"/>
                  <a:gd name="T4" fmla="*/ 1 w 188"/>
                  <a:gd name="T5" fmla="*/ 110 h 154"/>
                  <a:gd name="T6" fmla="*/ 3 w 188"/>
                  <a:gd name="T7" fmla="*/ 88 h 154"/>
                  <a:gd name="T8" fmla="*/ 13 w 188"/>
                  <a:gd name="T9" fmla="*/ 72 h 154"/>
                  <a:gd name="T10" fmla="*/ 29 w 188"/>
                  <a:gd name="T11" fmla="*/ 68 h 154"/>
                  <a:gd name="T12" fmla="*/ 39 w 188"/>
                  <a:gd name="T13" fmla="*/ 75 h 154"/>
                  <a:gd name="T14" fmla="*/ 43 w 188"/>
                  <a:gd name="T15" fmla="*/ 85 h 154"/>
                  <a:gd name="T16" fmla="*/ 38 w 188"/>
                  <a:gd name="T17" fmla="*/ 91 h 154"/>
                  <a:gd name="T18" fmla="*/ 28 w 188"/>
                  <a:gd name="T19" fmla="*/ 91 h 154"/>
                  <a:gd name="T20" fmla="*/ 20 w 188"/>
                  <a:gd name="T21" fmla="*/ 82 h 154"/>
                  <a:gd name="T22" fmla="*/ 9 w 188"/>
                  <a:gd name="T23" fmla="*/ 90 h 154"/>
                  <a:gd name="T24" fmla="*/ 9 w 188"/>
                  <a:gd name="T25" fmla="*/ 105 h 154"/>
                  <a:gd name="T26" fmla="*/ 15 w 188"/>
                  <a:gd name="T27" fmla="*/ 116 h 154"/>
                  <a:gd name="T28" fmla="*/ 18 w 188"/>
                  <a:gd name="T29" fmla="*/ 122 h 154"/>
                  <a:gd name="T30" fmla="*/ 33 w 188"/>
                  <a:gd name="T31" fmla="*/ 130 h 154"/>
                  <a:gd name="T32" fmla="*/ 51 w 188"/>
                  <a:gd name="T33" fmla="*/ 133 h 154"/>
                  <a:gd name="T34" fmla="*/ 66 w 188"/>
                  <a:gd name="T35" fmla="*/ 130 h 154"/>
                  <a:gd name="T36" fmla="*/ 80 w 188"/>
                  <a:gd name="T37" fmla="*/ 122 h 154"/>
                  <a:gd name="T38" fmla="*/ 83 w 188"/>
                  <a:gd name="T39" fmla="*/ 87 h 154"/>
                  <a:gd name="T40" fmla="*/ 67 w 188"/>
                  <a:gd name="T41" fmla="*/ 50 h 154"/>
                  <a:gd name="T42" fmla="*/ 65 w 188"/>
                  <a:gd name="T43" fmla="*/ 43 h 154"/>
                  <a:gd name="T44" fmla="*/ 66 w 188"/>
                  <a:gd name="T45" fmla="*/ 30 h 154"/>
                  <a:gd name="T46" fmla="*/ 69 w 188"/>
                  <a:gd name="T47" fmla="*/ 17 h 154"/>
                  <a:gd name="T48" fmla="*/ 76 w 188"/>
                  <a:gd name="T49" fmla="*/ 10 h 154"/>
                  <a:gd name="T50" fmla="*/ 86 w 188"/>
                  <a:gd name="T51" fmla="*/ 4 h 154"/>
                  <a:gd name="T52" fmla="*/ 97 w 188"/>
                  <a:gd name="T53" fmla="*/ 1 h 154"/>
                  <a:gd name="T54" fmla="*/ 107 w 188"/>
                  <a:gd name="T55" fmla="*/ 3 h 154"/>
                  <a:gd name="T56" fmla="*/ 118 w 188"/>
                  <a:gd name="T57" fmla="*/ 8 h 154"/>
                  <a:gd name="T58" fmla="*/ 120 w 188"/>
                  <a:gd name="T59" fmla="*/ 10 h 154"/>
                  <a:gd name="T60" fmla="*/ 128 w 188"/>
                  <a:gd name="T61" fmla="*/ 25 h 154"/>
                  <a:gd name="T62" fmla="*/ 129 w 188"/>
                  <a:gd name="T63" fmla="*/ 43 h 154"/>
                  <a:gd name="T64" fmla="*/ 125 w 188"/>
                  <a:gd name="T65" fmla="*/ 55 h 154"/>
                  <a:gd name="T66" fmla="*/ 126 w 188"/>
                  <a:gd name="T67" fmla="*/ 67 h 154"/>
                  <a:gd name="T68" fmla="*/ 134 w 188"/>
                  <a:gd name="T69" fmla="*/ 72 h 154"/>
                  <a:gd name="T70" fmla="*/ 145 w 188"/>
                  <a:gd name="T71" fmla="*/ 72 h 154"/>
                  <a:gd name="T72" fmla="*/ 152 w 188"/>
                  <a:gd name="T73" fmla="*/ 54 h 154"/>
                  <a:gd name="T74" fmla="*/ 165 w 188"/>
                  <a:gd name="T75" fmla="*/ 41 h 154"/>
                  <a:gd name="T76" fmla="*/ 177 w 188"/>
                  <a:gd name="T77" fmla="*/ 47 h 154"/>
                  <a:gd name="T78" fmla="*/ 186 w 188"/>
                  <a:gd name="T79" fmla="*/ 55 h 154"/>
                  <a:gd name="T80" fmla="*/ 186 w 188"/>
                  <a:gd name="T81" fmla="*/ 88 h 154"/>
                  <a:gd name="T82" fmla="*/ 170 w 188"/>
                  <a:gd name="T83" fmla="*/ 121 h 154"/>
                  <a:gd name="T84" fmla="*/ 136 w 188"/>
                  <a:gd name="T85" fmla="*/ 141 h 154"/>
                  <a:gd name="T86" fmla="*/ 99 w 188"/>
                  <a:gd name="T87" fmla="*/ 153 h 154"/>
                  <a:gd name="T88" fmla="*/ 61 w 188"/>
                  <a:gd name="T89" fmla="*/ 153 h 154"/>
                  <a:gd name="T90" fmla="*/ 28 w 188"/>
                  <a:gd name="T9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9" y="134"/>
                    </a:lnTo>
                    <a:lnTo>
                      <a:pt x="12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1" y="110"/>
                    </a:lnTo>
                    <a:lnTo>
                      <a:pt x="0" y="99"/>
                    </a:lnTo>
                    <a:lnTo>
                      <a:pt x="3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9" y="68"/>
                    </a:lnTo>
                    <a:lnTo>
                      <a:pt x="35" y="70"/>
                    </a:lnTo>
                    <a:lnTo>
                      <a:pt x="39" y="75"/>
                    </a:lnTo>
                    <a:lnTo>
                      <a:pt x="42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9" y="90"/>
                    </a:lnTo>
                    <a:lnTo>
                      <a:pt x="8" y="98"/>
                    </a:lnTo>
                    <a:lnTo>
                      <a:pt x="9" y="105"/>
                    </a:lnTo>
                    <a:lnTo>
                      <a:pt x="12" y="111"/>
                    </a:lnTo>
                    <a:lnTo>
                      <a:pt x="15" y="116"/>
                    </a:lnTo>
                    <a:lnTo>
                      <a:pt x="16" y="121"/>
                    </a:lnTo>
                    <a:lnTo>
                      <a:pt x="18" y="122"/>
                    </a:lnTo>
                    <a:lnTo>
                      <a:pt x="24" y="126"/>
                    </a:lnTo>
                    <a:lnTo>
                      <a:pt x="33" y="130"/>
                    </a:lnTo>
                    <a:lnTo>
                      <a:pt x="42" y="133"/>
                    </a:lnTo>
                    <a:lnTo>
                      <a:pt x="51" y="133"/>
                    </a:lnTo>
                    <a:lnTo>
                      <a:pt x="58" y="131"/>
                    </a:lnTo>
                    <a:lnTo>
                      <a:pt x="66" y="130"/>
                    </a:lnTo>
                    <a:lnTo>
                      <a:pt x="74" y="128"/>
                    </a:lnTo>
                    <a:lnTo>
                      <a:pt x="80" y="122"/>
                    </a:lnTo>
                    <a:lnTo>
                      <a:pt x="86" y="105"/>
                    </a:lnTo>
                    <a:lnTo>
                      <a:pt x="83" y="87"/>
                    </a:lnTo>
                    <a:lnTo>
                      <a:pt x="75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5" y="43"/>
                    </a:lnTo>
                    <a:lnTo>
                      <a:pt x="65" y="38"/>
                    </a:lnTo>
                    <a:lnTo>
                      <a:pt x="66" y="30"/>
                    </a:lnTo>
                    <a:lnTo>
                      <a:pt x="66" y="22"/>
                    </a:lnTo>
                    <a:lnTo>
                      <a:pt x="69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6" y="4"/>
                    </a:lnTo>
                    <a:lnTo>
                      <a:pt x="91" y="2"/>
                    </a:lnTo>
                    <a:lnTo>
                      <a:pt x="97" y="1"/>
                    </a:lnTo>
                    <a:lnTo>
                      <a:pt x="103" y="0"/>
                    </a:lnTo>
                    <a:lnTo>
                      <a:pt x="107" y="3"/>
                    </a:lnTo>
                    <a:lnTo>
                      <a:pt x="113" y="5"/>
                    </a:lnTo>
                    <a:lnTo>
                      <a:pt x="118" y="8"/>
                    </a:lnTo>
                    <a:lnTo>
                      <a:pt x="122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8" y="25"/>
                    </a:lnTo>
                    <a:lnTo>
                      <a:pt x="129" y="35"/>
                    </a:lnTo>
                    <a:lnTo>
                      <a:pt x="129" y="43"/>
                    </a:lnTo>
                    <a:lnTo>
                      <a:pt x="126" y="49"/>
                    </a:lnTo>
                    <a:lnTo>
                      <a:pt x="125" y="55"/>
                    </a:lnTo>
                    <a:lnTo>
                      <a:pt x="125" y="61"/>
                    </a:lnTo>
                    <a:lnTo>
                      <a:pt x="126" y="67"/>
                    </a:lnTo>
                    <a:lnTo>
                      <a:pt x="129" y="71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5" y="72"/>
                    </a:lnTo>
                    <a:lnTo>
                      <a:pt x="152" y="64"/>
                    </a:lnTo>
                    <a:lnTo>
                      <a:pt x="152" y="54"/>
                    </a:lnTo>
                    <a:lnTo>
                      <a:pt x="155" y="45"/>
                    </a:lnTo>
                    <a:lnTo>
                      <a:pt x="165" y="41"/>
                    </a:lnTo>
                    <a:lnTo>
                      <a:pt x="171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6" y="55"/>
                    </a:lnTo>
                    <a:lnTo>
                      <a:pt x="188" y="71"/>
                    </a:lnTo>
                    <a:lnTo>
                      <a:pt x="186" y="88"/>
                    </a:lnTo>
                    <a:lnTo>
                      <a:pt x="179" y="106"/>
                    </a:lnTo>
                    <a:lnTo>
                      <a:pt x="170" y="121"/>
                    </a:lnTo>
                    <a:lnTo>
                      <a:pt x="153" y="132"/>
                    </a:lnTo>
                    <a:lnTo>
                      <a:pt x="136" y="141"/>
                    </a:lnTo>
                    <a:lnTo>
                      <a:pt x="118" y="148"/>
                    </a:lnTo>
                    <a:lnTo>
                      <a:pt x="99" y="153"/>
                    </a:lnTo>
                    <a:lnTo>
                      <a:pt x="80" y="154"/>
                    </a:lnTo>
                    <a:lnTo>
                      <a:pt x="61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未知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466" y="178"/>
                <a:ext cx="30" cy="30"/>
              </a:xfrm>
              <a:custGeom>
                <a:avLst/>
                <a:gdLst>
                  <a:gd name="T0" fmla="*/ 0 w 59"/>
                  <a:gd name="T1" fmla="*/ 60 h 60"/>
                  <a:gd name="T2" fmla="*/ 9 w 59"/>
                  <a:gd name="T3" fmla="*/ 56 h 60"/>
                  <a:gd name="T4" fmla="*/ 18 w 59"/>
                  <a:gd name="T5" fmla="*/ 49 h 60"/>
                  <a:gd name="T6" fmla="*/ 25 w 59"/>
                  <a:gd name="T7" fmla="*/ 42 h 60"/>
                  <a:gd name="T8" fmla="*/ 32 w 59"/>
                  <a:gd name="T9" fmla="*/ 35 h 60"/>
                  <a:gd name="T10" fmla="*/ 38 w 59"/>
                  <a:gd name="T11" fmla="*/ 27 h 60"/>
                  <a:gd name="T12" fmla="*/ 43 w 59"/>
                  <a:gd name="T13" fmla="*/ 18 h 60"/>
                  <a:gd name="T14" fmla="*/ 47 w 59"/>
                  <a:gd name="T15" fmla="*/ 10 h 60"/>
                  <a:gd name="T16" fmla="*/ 49 w 59"/>
                  <a:gd name="T17" fmla="*/ 0 h 60"/>
                  <a:gd name="T18" fmla="*/ 58 w 59"/>
                  <a:gd name="T19" fmla="*/ 2 h 60"/>
                  <a:gd name="T20" fmla="*/ 59 w 59"/>
                  <a:gd name="T21" fmla="*/ 8 h 60"/>
                  <a:gd name="T22" fmla="*/ 58 w 59"/>
                  <a:gd name="T23" fmla="*/ 15 h 60"/>
                  <a:gd name="T24" fmla="*/ 54 w 59"/>
                  <a:gd name="T25" fmla="*/ 21 h 60"/>
                  <a:gd name="T26" fmla="*/ 49 w 59"/>
                  <a:gd name="T27" fmla="*/ 28 h 60"/>
                  <a:gd name="T28" fmla="*/ 44 w 59"/>
                  <a:gd name="T29" fmla="*/ 34 h 60"/>
                  <a:gd name="T30" fmla="*/ 38 w 59"/>
                  <a:gd name="T31" fmla="*/ 40 h 60"/>
                  <a:gd name="T32" fmla="*/ 31 w 59"/>
                  <a:gd name="T33" fmla="*/ 45 h 60"/>
                  <a:gd name="T34" fmla="*/ 25 w 59"/>
                  <a:gd name="T35" fmla="*/ 50 h 60"/>
                  <a:gd name="T36" fmla="*/ 0 w 59"/>
                  <a:gd name="T3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60">
                    <a:moveTo>
                      <a:pt x="0" y="60"/>
                    </a:moveTo>
                    <a:lnTo>
                      <a:pt x="9" y="56"/>
                    </a:lnTo>
                    <a:lnTo>
                      <a:pt x="18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3" y="18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59" y="8"/>
                    </a:lnTo>
                    <a:lnTo>
                      <a:pt x="58" y="15"/>
                    </a:lnTo>
                    <a:lnTo>
                      <a:pt x="54" y="21"/>
                    </a:lnTo>
                    <a:lnTo>
                      <a:pt x="49" y="28"/>
                    </a:lnTo>
                    <a:lnTo>
                      <a:pt x="44" y="34"/>
                    </a:lnTo>
                    <a:lnTo>
                      <a:pt x="38" y="40"/>
                    </a:lnTo>
                    <a:lnTo>
                      <a:pt x="31" y="45"/>
                    </a:lnTo>
                    <a:lnTo>
                      <a:pt x="25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未知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499" y="0"/>
                <a:ext cx="77" cy="94"/>
              </a:xfrm>
              <a:custGeom>
                <a:avLst/>
                <a:gdLst>
                  <a:gd name="T0" fmla="*/ 78 w 156"/>
                  <a:gd name="T1" fmla="*/ 171 h 187"/>
                  <a:gd name="T2" fmla="*/ 79 w 156"/>
                  <a:gd name="T3" fmla="*/ 158 h 187"/>
                  <a:gd name="T4" fmla="*/ 68 w 156"/>
                  <a:gd name="T5" fmla="*/ 152 h 187"/>
                  <a:gd name="T6" fmla="*/ 59 w 156"/>
                  <a:gd name="T7" fmla="*/ 152 h 187"/>
                  <a:gd name="T8" fmla="*/ 51 w 156"/>
                  <a:gd name="T9" fmla="*/ 164 h 187"/>
                  <a:gd name="T10" fmla="*/ 56 w 156"/>
                  <a:gd name="T11" fmla="*/ 179 h 187"/>
                  <a:gd name="T12" fmla="*/ 42 w 156"/>
                  <a:gd name="T13" fmla="*/ 187 h 187"/>
                  <a:gd name="T14" fmla="*/ 29 w 156"/>
                  <a:gd name="T15" fmla="*/ 186 h 187"/>
                  <a:gd name="T16" fmla="*/ 20 w 156"/>
                  <a:gd name="T17" fmla="*/ 181 h 187"/>
                  <a:gd name="T18" fmla="*/ 12 w 156"/>
                  <a:gd name="T19" fmla="*/ 172 h 187"/>
                  <a:gd name="T20" fmla="*/ 3 w 156"/>
                  <a:gd name="T21" fmla="*/ 158 h 187"/>
                  <a:gd name="T22" fmla="*/ 0 w 156"/>
                  <a:gd name="T23" fmla="*/ 124 h 187"/>
                  <a:gd name="T24" fmla="*/ 8 w 156"/>
                  <a:gd name="T25" fmla="*/ 89 h 187"/>
                  <a:gd name="T26" fmla="*/ 26 w 156"/>
                  <a:gd name="T27" fmla="*/ 57 h 187"/>
                  <a:gd name="T28" fmla="*/ 49 w 156"/>
                  <a:gd name="T29" fmla="*/ 28 h 187"/>
                  <a:gd name="T30" fmla="*/ 70 w 156"/>
                  <a:gd name="T31" fmla="*/ 14 h 187"/>
                  <a:gd name="T32" fmla="*/ 93 w 156"/>
                  <a:gd name="T33" fmla="*/ 4 h 187"/>
                  <a:gd name="T34" fmla="*/ 114 w 156"/>
                  <a:gd name="T35" fmla="*/ 0 h 187"/>
                  <a:gd name="T36" fmla="*/ 135 w 156"/>
                  <a:gd name="T37" fmla="*/ 4 h 187"/>
                  <a:gd name="T38" fmla="*/ 152 w 156"/>
                  <a:gd name="T39" fmla="*/ 23 h 187"/>
                  <a:gd name="T40" fmla="*/ 156 w 156"/>
                  <a:gd name="T41" fmla="*/ 41 h 187"/>
                  <a:gd name="T42" fmla="*/ 151 w 156"/>
                  <a:gd name="T43" fmla="*/ 52 h 187"/>
                  <a:gd name="T44" fmla="*/ 139 w 156"/>
                  <a:gd name="T45" fmla="*/ 61 h 187"/>
                  <a:gd name="T46" fmla="*/ 128 w 156"/>
                  <a:gd name="T47" fmla="*/ 56 h 187"/>
                  <a:gd name="T48" fmla="*/ 120 w 156"/>
                  <a:gd name="T49" fmla="*/ 50 h 187"/>
                  <a:gd name="T50" fmla="*/ 123 w 156"/>
                  <a:gd name="T51" fmla="*/ 42 h 187"/>
                  <a:gd name="T52" fmla="*/ 131 w 156"/>
                  <a:gd name="T53" fmla="*/ 40 h 187"/>
                  <a:gd name="T54" fmla="*/ 146 w 156"/>
                  <a:gd name="T55" fmla="*/ 48 h 187"/>
                  <a:gd name="T56" fmla="*/ 149 w 156"/>
                  <a:gd name="T57" fmla="*/ 39 h 187"/>
                  <a:gd name="T58" fmla="*/ 146 w 156"/>
                  <a:gd name="T59" fmla="*/ 28 h 187"/>
                  <a:gd name="T60" fmla="*/ 142 w 156"/>
                  <a:gd name="T61" fmla="*/ 21 h 187"/>
                  <a:gd name="T62" fmla="*/ 138 w 156"/>
                  <a:gd name="T63" fmla="*/ 17 h 187"/>
                  <a:gd name="T64" fmla="*/ 129 w 156"/>
                  <a:gd name="T65" fmla="*/ 12 h 187"/>
                  <a:gd name="T66" fmla="*/ 120 w 156"/>
                  <a:gd name="T67" fmla="*/ 11 h 187"/>
                  <a:gd name="T68" fmla="*/ 110 w 156"/>
                  <a:gd name="T69" fmla="*/ 12 h 187"/>
                  <a:gd name="T70" fmla="*/ 94 w 156"/>
                  <a:gd name="T71" fmla="*/ 18 h 187"/>
                  <a:gd name="T72" fmla="*/ 83 w 156"/>
                  <a:gd name="T73" fmla="*/ 36 h 187"/>
                  <a:gd name="T74" fmla="*/ 85 w 156"/>
                  <a:gd name="T75" fmla="*/ 58 h 187"/>
                  <a:gd name="T76" fmla="*/ 94 w 156"/>
                  <a:gd name="T77" fmla="*/ 80 h 187"/>
                  <a:gd name="T78" fmla="*/ 108 w 156"/>
                  <a:gd name="T79" fmla="*/ 101 h 187"/>
                  <a:gd name="T80" fmla="*/ 123 w 156"/>
                  <a:gd name="T81" fmla="*/ 119 h 187"/>
                  <a:gd name="T82" fmla="*/ 131 w 156"/>
                  <a:gd name="T83" fmla="*/ 127 h 187"/>
                  <a:gd name="T84" fmla="*/ 139 w 156"/>
                  <a:gd name="T85" fmla="*/ 142 h 187"/>
                  <a:gd name="T86" fmla="*/ 138 w 156"/>
                  <a:gd name="T87" fmla="*/ 157 h 187"/>
                  <a:gd name="T88" fmla="*/ 131 w 156"/>
                  <a:gd name="T89" fmla="*/ 169 h 187"/>
                  <a:gd name="T90" fmla="*/ 121 w 156"/>
                  <a:gd name="T91" fmla="*/ 179 h 187"/>
                  <a:gd name="T92" fmla="*/ 111 w 156"/>
                  <a:gd name="T93" fmla="*/ 184 h 187"/>
                  <a:gd name="T94" fmla="*/ 99 w 156"/>
                  <a:gd name="T95" fmla="*/ 184 h 187"/>
                  <a:gd name="T96" fmla="*/ 90 w 156"/>
                  <a:gd name="T97" fmla="*/ 181 h 187"/>
                  <a:gd name="T98" fmla="*/ 81 w 156"/>
                  <a:gd name="T99" fmla="*/ 17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6" h="187">
                    <a:moveTo>
                      <a:pt x="81" y="178"/>
                    </a:moveTo>
                    <a:lnTo>
                      <a:pt x="78" y="171"/>
                    </a:lnTo>
                    <a:lnTo>
                      <a:pt x="78" y="164"/>
                    </a:lnTo>
                    <a:lnTo>
                      <a:pt x="79" y="158"/>
                    </a:lnTo>
                    <a:lnTo>
                      <a:pt x="74" y="154"/>
                    </a:lnTo>
                    <a:lnTo>
                      <a:pt x="68" y="152"/>
                    </a:lnTo>
                    <a:lnTo>
                      <a:pt x="64" y="150"/>
                    </a:lnTo>
                    <a:lnTo>
                      <a:pt x="59" y="152"/>
                    </a:lnTo>
                    <a:lnTo>
                      <a:pt x="55" y="156"/>
                    </a:lnTo>
                    <a:lnTo>
                      <a:pt x="51" y="164"/>
                    </a:lnTo>
                    <a:lnTo>
                      <a:pt x="53" y="172"/>
                    </a:lnTo>
                    <a:lnTo>
                      <a:pt x="56" y="179"/>
                    </a:lnTo>
                    <a:lnTo>
                      <a:pt x="50" y="186"/>
                    </a:lnTo>
                    <a:lnTo>
                      <a:pt x="42" y="187"/>
                    </a:lnTo>
                    <a:lnTo>
                      <a:pt x="35" y="187"/>
                    </a:lnTo>
                    <a:lnTo>
                      <a:pt x="29" y="186"/>
                    </a:lnTo>
                    <a:lnTo>
                      <a:pt x="25" y="184"/>
                    </a:lnTo>
                    <a:lnTo>
                      <a:pt x="20" y="181"/>
                    </a:lnTo>
                    <a:lnTo>
                      <a:pt x="17" y="177"/>
                    </a:lnTo>
                    <a:lnTo>
                      <a:pt x="12" y="172"/>
                    </a:lnTo>
                    <a:lnTo>
                      <a:pt x="7" y="168"/>
                    </a:lnTo>
                    <a:lnTo>
                      <a:pt x="3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4" y="107"/>
                    </a:lnTo>
                    <a:lnTo>
                      <a:pt x="8" y="89"/>
                    </a:lnTo>
                    <a:lnTo>
                      <a:pt x="17" y="73"/>
                    </a:lnTo>
                    <a:lnTo>
                      <a:pt x="26" y="57"/>
                    </a:lnTo>
                    <a:lnTo>
                      <a:pt x="36" y="42"/>
                    </a:lnTo>
                    <a:lnTo>
                      <a:pt x="49" y="28"/>
                    </a:lnTo>
                    <a:lnTo>
                      <a:pt x="58" y="21"/>
                    </a:lnTo>
                    <a:lnTo>
                      <a:pt x="70" y="14"/>
                    </a:lnTo>
                    <a:lnTo>
                      <a:pt x="80" y="9"/>
                    </a:lnTo>
                    <a:lnTo>
                      <a:pt x="93" y="4"/>
                    </a:lnTo>
                    <a:lnTo>
                      <a:pt x="104" y="2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5" y="4"/>
                    </a:lnTo>
                    <a:lnTo>
                      <a:pt x="146" y="12"/>
                    </a:lnTo>
                    <a:lnTo>
                      <a:pt x="152" y="23"/>
                    </a:lnTo>
                    <a:lnTo>
                      <a:pt x="156" y="33"/>
                    </a:lnTo>
                    <a:lnTo>
                      <a:pt x="156" y="41"/>
                    </a:lnTo>
                    <a:lnTo>
                      <a:pt x="154" y="48"/>
                    </a:lnTo>
                    <a:lnTo>
                      <a:pt x="151" y="52"/>
                    </a:lnTo>
                    <a:lnTo>
                      <a:pt x="146" y="57"/>
                    </a:lnTo>
                    <a:lnTo>
                      <a:pt x="139" y="61"/>
                    </a:lnTo>
                    <a:lnTo>
                      <a:pt x="133" y="59"/>
                    </a:lnTo>
                    <a:lnTo>
                      <a:pt x="128" y="56"/>
                    </a:lnTo>
                    <a:lnTo>
                      <a:pt x="125" y="52"/>
                    </a:lnTo>
                    <a:lnTo>
                      <a:pt x="120" y="50"/>
                    </a:lnTo>
                    <a:lnTo>
                      <a:pt x="120" y="46"/>
                    </a:lnTo>
                    <a:lnTo>
                      <a:pt x="123" y="42"/>
                    </a:lnTo>
                    <a:lnTo>
                      <a:pt x="127" y="40"/>
                    </a:lnTo>
                    <a:lnTo>
                      <a:pt x="131" y="40"/>
                    </a:lnTo>
                    <a:lnTo>
                      <a:pt x="139" y="51"/>
                    </a:lnTo>
                    <a:lnTo>
                      <a:pt x="146" y="48"/>
                    </a:lnTo>
                    <a:lnTo>
                      <a:pt x="148" y="44"/>
                    </a:lnTo>
                    <a:lnTo>
                      <a:pt x="149" y="39"/>
                    </a:lnTo>
                    <a:lnTo>
                      <a:pt x="147" y="32"/>
                    </a:lnTo>
                    <a:lnTo>
                      <a:pt x="146" y="28"/>
                    </a:lnTo>
                    <a:lnTo>
                      <a:pt x="144" y="25"/>
                    </a:lnTo>
                    <a:lnTo>
                      <a:pt x="142" y="21"/>
                    </a:lnTo>
                    <a:lnTo>
                      <a:pt x="141" y="20"/>
                    </a:lnTo>
                    <a:lnTo>
                      <a:pt x="138" y="17"/>
                    </a:lnTo>
                    <a:lnTo>
                      <a:pt x="134" y="14"/>
                    </a:lnTo>
                    <a:lnTo>
                      <a:pt x="129" y="12"/>
                    </a:lnTo>
                    <a:lnTo>
                      <a:pt x="125" y="11"/>
                    </a:lnTo>
                    <a:lnTo>
                      <a:pt x="120" y="11"/>
                    </a:lnTo>
                    <a:lnTo>
                      <a:pt x="114" y="11"/>
                    </a:lnTo>
                    <a:lnTo>
                      <a:pt x="110" y="12"/>
                    </a:lnTo>
                    <a:lnTo>
                      <a:pt x="104" y="13"/>
                    </a:lnTo>
                    <a:lnTo>
                      <a:pt x="94" y="18"/>
                    </a:lnTo>
                    <a:lnTo>
                      <a:pt x="87" y="26"/>
                    </a:lnTo>
                    <a:lnTo>
                      <a:pt x="83" y="36"/>
                    </a:lnTo>
                    <a:lnTo>
                      <a:pt x="82" y="47"/>
                    </a:lnTo>
                    <a:lnTo>
                      <a:pt x="85" y="58"/>
                    </a:lnTo>
                    <a:lnTo>
                      <a:pt x="88" y="70"/>
                    </a:lnTo>
                    <a:lnTo>
                      <a:pt x="94" y="80"/>
                    </a:lnTo>
                    <a:lnTo>
                      <a:pt x="101" y="90"/>
                    </a:lnTo>
                    <a:lnTo>
                      <a:pt x="108" y="101"/>
                    </a:lnTo>
                    <a:lnTo>
                      <a:pt x="116" y="110"/>
                    </a:lnTo>
                    <a:lnTo>
                      <a:pt x="123" y="119"/>
                    </a:lnTo>
                    <a:lnTo>
                      <a:pt x="131" y="127"/>
                    </a:lnTo>
                    <a:lnTo>
                      <a:pt x="131" y="127"/>
                    </a:lnTo>
                    <a:lnTo>
                      <a:pt x="136" y="134"/>
                    </a:lnTo>
                    <a:lnTo>
                      <a:pt x="139" y="142"/>
                    </a:lnTo>
                    <a:lnTo>
                      <a:pt x="139" y="150"/>
                    </a:lnTo>
                    <a:lnTo>
                      <a:pt x="138" y="157"/>
                    </a:lnTo>
                    <a:lnTo>
                      <a:pt x="134" y="163"/>
                    </a:lnTo>
                    <a:lnTo>
                      <a:pt x="131" y="169"/>
                    </a:lnTo>
                    <a:lnTo>
                      <a:pt x="126" y="175"/>
                    </a:lnTo>
                    <a:lnTo>
                      <a:pt x="121" y="179"/>
                    </a:lnTo>
                    <a:lnTo>
                      <a:pt x="116" y="181"/>
                    </a:lnTo>
                    <a:lnTo>
                      <a:pt x="111" y="184"/>
                    </a:lnTo>
                    <a:lnTo>
                      <a:pt x="105" y="185"/>
                    </a:lnTo>
                    <a:lnTo>
                      <a:pt x="99" y="184"/>
                    </a:lnTo>
                    <a:lnTo>
                      <a:pt x="95" y="184"/>
                    </a:lnTo>
                    <a:lnTo>
                      <a:pt x="90" y="181"/>
                    </a:lnTo>
                    <a:lnTo>
                      <a:pt x="86" y="180"/>
                    </a:lnTo>
                    <a:lnTo>
                      <a:pt x="81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未知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521" y="35"/>
                <a:ext cx="10" cy="36"/>
              </a:xfrm>
              <a:custGeom>
                <a:avLst/>
                <a:gdLst>
                  <a:gd name="T0" fmla="*/ 15 w 20"/>
                  <a:gd name="T1" fmla="*/ 71 h 71"/>
                  <a:gd name="T2" fmla="*/ 8 w 20"/>
                  <a:gd name="T3" fmla="*/ 62 h 71"/>
                  <a:gd name="T4" fmla="*/ 5 w 20"/>
                  <a:gd name="T5" fmla="*/ 50 h 71"/>
                  <a:gd name="T6" fmla="*/ 3 w 20"/>
                  <a:gd name="T7" fmla="*/ 39 h 71"/>
                  <a:gd name="T8" fmla="*/ 0 w 20"/>
                  <a:gd name="T9" fmla="*/ 27 h 71"/>
                  <a:gd name="T10" fmla="*/ 0 w 20"/>
                  <a:gd name="T11" fmla="*/ 20 h 71"/>
                  <a:gd name="T12" fmla="*/ 2 w 20"/>
                  <a:gd name="T13" fmla="*/ 14 h 71"/>
                  <a:gd name="T14" fmla="*/ 3 w 20"/>
                  <a:gd name="T15" fmla="*/ 7 h 71"/>
                  <a:gd name="T16" fmla="*/ 5 w 20"/>
                  <a:gd name="T17" fmla="*/ 0 h 71"/>
                  <a:gd name="T18" fmla="*/ 6 w 20"/>
                  <a:gd name="T19" fmla="*/ 14 h 71"/>
                  <a:gd name="T20" fmla="*/ 8 w 20"/>
                  <a:gd name="T21" fmla="*/ 32 h 71"/>
                  <a:gd name="T22" fmla="*/ 13 w 20"/>
                  <a:gd name="T23" fmla="*/ 52 h 71"/>
                  <a:gd name="T24" fmla="*/ 20 w 20"/>
                  <a:gd name="T25" fmla="*/ 69 h 71"/>
                  <a:gd name="T26" fmla="*/ 15 w 20"/>
                  <a:gd name="T2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71">
                    <a:moveTo>
                      <a:pt x="15" y="71"/>
                    </a:moveTo>
                    <a:lnTo>
                      <a:pt x="8" y="62"/>
                    </a:lnTo>
                    <a:lnTo>
                      <a:pt x="5" y="50"/>
                    </a:lnTo>
                    <a:lnTo>
                      <a:pt x="3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3" y="7"/>
                    </a:lnTo>
                    <a:lnTo>
                      <a:pt x="5" y="0"/>
                    </a:lnTo>
                    <a:lnTo>
                      <a:pt x="6" y="14"/>
                    </a:lnTo>
                    <a:lnTo>
                      <a:pt x="8" y="32"/>
                    </a:lnTo>
                    <a:lnTo>
                      <a:pt x="13" y="52"/>
                    </a:lnTo>
                    <a:lnTo>
                      <a:pt x="20" y="69"/>
                    </a:lnTo>
                    <a:lnTo>
                      <a:pt x="15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未知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25" y="19"/>
                <a:ext cx="5" cy="11"/>
              </a:xfrm>
              <a:custGeom>
                <a:avLst/>
                <a:gdLst>
                  <a:gd name="T0" fmla="*/ 0 w 11"/>
                  <a:gd name="T1" fmla="*/ 21 h 21"/>
                  <a:gd name="T2" fmla="*/ 4 w 11"/>
                  <a:gd name="T3" fmla="*/ 17 h 21"/>
                  <a:gd name="T4" fmla="*/ 6 w 11"/>
                  <a:gd name="T5" fmla="*/ 10 h 21"/>
                  <a:gd name="T6" fmla="*/ 8 w 11"/>
                  <a:gd name="T7" fmla="*/ 4 h 21"/>
                  <a:gd name="T8" fmla="*/ 11 w 11"/>
                  <a:gd name="T9" fmla="*/ 0 h 21"/>
                  <a:gd name="T10" fmla="*/ 11 w 11"/>
                  <a:gd name="T11" fmla="*/ 5 h 21"/>
                  <a:gd name="T12" fmla="*/ 8 w 11"/>
                  <a:gd name="T13" fmla="*/ 12 h 21"/>
                  <a:gd name="T14" fmla="*/ 5 w 11"/>
                  <a:gd name="T15" fmla="*/ 19 h 21"/>
                  <a:gd name="T16" fmla="*/ 0 w 11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0" y="21"/>
                    </a:moveTo>
                    <a:lnTo>
                      <a:pt x="4" y="17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8" y="12"/>
                    </a:lnTo>
                    <a:lnTo>
                      <a:pt x="5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未知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494" y="90"/>
                <a:ext cx="120" cy="136"/>
              </a:xfrm>
              <a:custGeom>
                <a:avLst/>
                <a:gdLst>
                  <a:gd name="T0" fmla="*/ 205 w 240"/>
                  <a:gd name="T1" fmla="*/ 32 h 272"/>
                  <a:gd name="T2" fmla="*/ 196 w 240"/>
                  <a:gd name="T3" fmla="*/ 22 h 272"/>
                  <a:gd name="T4" fmla="*/ 211 w 240"/>
                  <a:gd name="T5" fmla="*/ 40 h 272"/>
                  <a:gd name="T6" fmla="*/ 238 w 240"/>
                  <a:gd name="T7" fmla="*/ 20 h 272"/>
                  <a:gd name="T8" fmla="*/ 234 w 240"/>
                  <a:gd name="T9" fmla="*/ 7 h 272"/>
                  <a:gd name="T10" fmla="*/ 223 w 240"/>
                  <a:gd name="T11" fmla="*/ 15 h 272"/>
                  <a:gd name="T12" fmla="*/ 181 w 240"/>
                  <a:gd name="T13" fmla="*/ 11 h 272"/>
                  <a:gd name="T14" fmla="*/ 129 w 240"/>
                  <a:gd name="T15" fmla="*/ 40 h 272"/>
                  <a:gd name="T16" fmla="*/ 129 w 240"/>
                  <a:gd name="T17" fmla="*/ 85 h 272"/>
                  <a:gd name="T18" fmla="*/ 112 w 240"/>
                  <a:gd name="T19" fmla="*/ 50 h 272"/>
                  <a:gd name="T20" fmla="*/ 88 w 240"/>
                  <a:gd name="T21" fmla="*/ 22 h 272"/>
                  <a:gd name="T22" fmla="*/ 98 w 240"/>
                  <a:gd name="T23" fmla="*/ 52 h 272"/>
                  <a:gd name="T24" fmla="*/ 99 w 240"/>
                  <a:gd name="T25" fmla="*/ 101 h 272"/>
                  <a:gd name="T26" fmla="*/ 52 w 240"/>
                  <a:gd name="T27" fmla="*/ 80 h 272"/>
                  <a:gd name="T28" fmla="*/ 17 w 240"/>
                  <a:gd name="T29" fmla="*/ 42 h 272"/>
                  <a:gd name="T30" fmla="*/ 47 w 240"/>
                  <a:gd name="T31" fmla="*/ 49 h 272"/>
                  <a:gd name="T32" fmla="*/ 20 w 240"/>
                  <a:gd name="T33" fmla="*/ 31 h 272"/>
                  <a:gd name="T34" fmla="*/ 23 w 240"/>
                  <a:gd name="T35" fmla="*/ 78 h 272"/>
                  <a:gd name="T36" fmla="*/ 5 w 240"/>
                  <a:gd name="T37" fmla="*/ 142 h 272"/>
                  <a:gd name="T38" fmla="*/ 35 w 240"/>
                  <a:gd name="T39" fmla="*/ 93 h 272"/>
                  <a:gd name="T40" fmla="*/ 64 w 240"/>
                  <a:gd name="T41" fmla="*/ 88 h 272"/>
                  <a:gd name="T42" fmla="*/ 59 w 240"/>
                  <a:gd name="T43" fmla="*/ 127 h 272"/>
                  <a:gd name="T44" fmla="*/ 80 w 240"/>
                  <a:gd name="T45" fmla="*/ 122 h 272"/>
                  <a:gd name="T46" fmla="*/ 70 w 240"/>
                  <a:gd name="T47" fmla="*/ 116 h 272"/>
                  <a:gd name="T48" fmla="*/ 56 w 240"/>
                  <a:gd name="T49" fmla="*/ 120 h 272"/>
                  <a:gd name="T50" fmla="*/ 81 w 240"/>
                  <a:gd name="T51" fmla="*/ 99 h 272"/>
                  <a:gd name="T52" fmla="*/ 97 w 240"/>
                  <a:gd name="T53" fmla="*/ 151 h 272"/>
                  <a:gd name="T54" fmla="*/ 72 w 240"/>
                  <a:gd name="T55" fmla="*/ 221 h 272"/>
                  <a:gd name="T56" fmla="*/ 28 w 240"/>
                  <a:gd name="T57" fmla="*/ 263 h 272"/>
                  <a:gd name="T58" fmla="*/ 60 w 240"/>
                  <a:gd name="T59" fmla="*/ 263 h 272"/>
                  <a:gd name="T60" fmla="*/ 97 w 240"/>
                  <a:gd name="T61" fmla="*/ 219 h 272"/>
                  <a:gd name="T62" fmla="*/ 127 w 240"/>
                  <a:gd name="T63" fmla="*/ 199 h 272"/>
                  <a:gd name="T64" fmla="*/ 158 w 240"/>
                  <a:gd name="T65" fmla="*/ 190 h 272"/>
                  <a:gd name="T66" fmla="*/ 137 w 240"/>
                  <a:gd name="T67" fmla="*/ 225 h 272"/>
                  <a:gd name="T68" fmla="*/ 168 w 240"/>
                  <a:gd name="T69" fmla="*/ 210 h 272"/>
                  <a:gd name="T70" fmla="*/ 155 w 240"/>
                  <a:gd name="T71" fmla="*/ 224 h 272"/>
                  <a:gd name="T72" fmla="*/ 148 w 240"/>
                  <a:gd name="T73" fmla="*/ 207 h 272"/>
                  <a:gd name="T74" fmla="*/ 181 w 240"/>
                  <a:gd name="T75" fmla="*/ 218 h 272"/>
                  <a:gd name="T76" fmla="*/ 178 w 240"/>
                  <a:gd name="T77" fmla="*/ 252 h 272"/>
                  <a:gd name="T78" fmla="*/ 201 w 240"/>
                  <a:gd name="T79" fmla="*/ 242 h 272"/>
                  <a:gd name="T80" fmla="*/ 180 w 240"/>
                  <a:gd name="T81" fmla="*/ 235 h 272"/>
                  <a:gd name="T82" fmla="*/ 168 w 240"/>
                  <a:gd name="T83" fmla="*/ 191 h 272"/>
                  <a:gd name="T84" fmla="*/ 135 w 240"/>
                  <a:gd name="T85" fmla="*/ 179 h 272"/>
                  <a:gd name="T86" fmla="*/ 113 w 240"/>
                  <a:gd name="T87" fmla="*/ 184 h 272"/>
                  <a:gd name="T88" fmla="*/ 144 w 240"/>
                  <a:gd name="T89" fmla="*/ 142 h 272"/>
                  <a:gd name="T90" fmla="*/ 191 w 240"/>
                  <a:gd name="T91" fmla="*/ 119 h 272"/>
                  <a:gd name="T92" fmla="*/ 166 w 240"/>
                  <a:gd name="T93" fmla="*/ 116 h 272"/>
                  <a:gd name="T94" fmla="*/ 130 w 240"/>
                  <a:gd name="T95" fmla="*/ 150 h 272"/>
                  <a:gd name="T96" fmla="*/ 142 w 240"/>
                  <a:gd name="T97" fmla="*/ 93 h 272"/>
                  <a:gd name="T98" fmla="*/ 135 w 240"/>
                  <a:gd name="T99" fmla="*/ 51 h 272"/>
                  <a:gd name="T100" fmla="*/ 158 w 240"/>
                  <a:gd name="T101" fmla="*/ 27 h 272"/>
                  <a:gd name="T102" fmla="*/ 183 w 240"/>
                  <a:gd name="T103" fmla="*/ 40 h 272"/>
                  <a:gd name="T104" fmla="*/ 164 w 240"/>
                  <a:gd name="T105" fmla="*/ 35 h 272"/>
                  <a:gd name="T106" fmla="*/ 157 w 240"/>
                  <a:gd name="T107" fmla="*/ 50 h 272"/>
                  <a:gd name="T108" fmla="*/ 188 w 240"/>
                  <a:gd name="T109" fmla="*/ 50 h 272"/>
                  <a:gd name="T110" fmla="*/ 176 w 240"/>
                  <a:gd name="T111" fmla="*/ 1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4" y="21"/>
                    </a:moveTo>
                    <a:lnTo>
                      <a:pt x="206" y="24"/>
                    </a:lnTo>
                    <a:lnTo>
                      <a:pt x="209" y="29"/>
                    </a:lnTo>
                    <a:lnTo>
                      <a:pt x="209" y="34"/>
                    </a:lnTo>
                    <a:lnTo>
                      <a:pt x="208" y="35"/>
                    </a:lnTo>
                    <a:lnTo>
                      <a:pt x="205" y="32"/>
                    </a:lnTo>
                    <a:lnTo>
                      <a:pt x="203" y="29"/>
                    </a:lnTo>
                    <a:lnTo>
                      <a:pt x="202" y="24"/>
                    </a:lnTo>
                    <a:lnTo>
                      <a:pt x="204" y="21"/>
                    </a:lnTo>
                    <a:lnTo>
                      <a:pt x="195" y="16"/>
                    </a:lnTo>
                    <a:lnTo>
                      <a:pt x="195" y="20"/>
                    </a:lnTo>
                    <a:lnTo>
                      <a:pt x="196" y="22"/>
                    </a:lnTo>
                    <a:lnTo>
                      <a:pt x="196" y="25"/>
                    </a:lnTo>
                    <a:lnTo>
                      <a:pt x="196" y="29"/>
                    </a:lnTo>
                    <a:lnTo>
                      <a:pt x="198" y="34"/>
                    </a:lnTo>
                    <a:lnTo>
                      <a:pt x="202" y="39"/>
                    </a:lnTo>
                    <a:lnTo>
                      <a:pt x="205" y="42"/>
                    </a:lnTo>
                    <a:lnTo>
                      <a:pt x="211" y="40"/>
                    </a:lnTo>
                    <a:lnTo>
                      <a:pt x="214" y="36"/>
                    </a:lnTo>
                    <a:lnTo>
                      <a:pt x="216" y="30"/>
                    </a:lnTo>
                    <a:lnTo>
                      <a:pt x="216" y="25"/>
                    </a:lnTo>
                    <a:lnTo>
                      <a:pt x="214" y="21"/>
                    </a:lnTo>
                    <a:lnTo>
                      <a:pt x="235" y="22"/>
                    </a:lnTo>
                    <a:lnTo>
                      <a:pt x="238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6" y="6"/>
                    </a:lnTo>
                    <a:lnTo>
                      <a:pt x="236" y="6"/>
                    </a:lnTo>
                    <a:lnTo>
                      <a:pt x="235" y="6"/>
                    </a:lnTo>
                    <a:lnTo>
                      <a:pt x="234" y="7"/>
                    </a:lnTo>
                    <a:lnTo>
                      <a:pt x="233" y="8"/>
                    </a:lnTo>
                    <a:lnTo>
                      <a:pt x="232" y="11"/>
                    </a:lnTo>
                    <a:lnTo>
                      <a:pt x="231" y="13"/>
                    </a:lnTo>
                    <a:lnTo>
                      <a:pt x="228" y="15"/>
                    </a:lnTo>
                    <a:lnTo>
                      <a:pt x="228" y="16"/>
                    </a:lnTo>
                    <a:lnTo>
                      <a:pt x="223" y="15"/>
                    </a:lnTo>
                    <a:lnTo>
                      <a:pt x="218" y="14"/>
                    </a:lnTo>
                    <a:lnTo>
                      <a:pt x="213" y="13"/>
                    </a:lnTo>
                    <a:lnTo>
                      <a:pt x="209" y="14"/>
                    </a:lnTo>
                    <a:lnTo>
                      <a:pt x="201" y="11"/>
                    </a:lnTo>
                    <a:lnTo>
                      <a:pt x="191" y="9"/>
                    </a:lnTo>
                    <a:lnTo>
                      <a:pt x="181" y="11"/>
                    </a:lnTo>
                    <a:lnTo>
                      <a:pt x="172" y="13"/>
                    </a:lnTo>
                    <a:lnTo>
                      <a:pt x="161" y="16"/>
                    </a:lnTo>
                    <a:lnTo>
                      <a:pt x="152" y="21"/>
                    </a:lnTo>
                    <a:lnTo>
                      <a:pt x="142" y="25"/>
                    </a:lnTo>
                    <a:lnTo>
                      <a:pt x="134" y="30"/>
                    </a:lnTo>
                    <a:lnTo>
                      <a:pt x="129" y="40"/>
                    </a:lnTo>
                    <a:lnTo>
                      <a:pt x="127" y="51"/>
                    </a:lnTo>
                    <a:lnTo>
                      <a:pt x="129" y="61"/>
                    </a:lnTo>
                    <a:lnTo>
                      <a:pt x="136" y="72"/>
                    </a:lnTo>
                    <a:lnTo>
                      <a:pt x="135" y="77"/>
                    </a:lnTo>
                    <a:lnTo>
                      <a:pt x="133" y="82"/>
                    </a:lnTo>
                    <a:lnTo>
                      <a:pt x="129" y="85"/>
                    </a:lnTo>
                    <a:lnTo>
                      <a:pt x="125" y="88"/>
                    </a:lnTo>
                    <a:lnTo>
                      <a:pt x="122" y="84"/>
                    </a:lnTo>
                    <a:lnTo>
                      <a:pt x="119" y="77"/>
                    </a:lnTo>
                    <a:lnTo>
                      <a:pt x="114" y="69"/>
                    </a:lnTo>
                    <a:lnTo>
                      <a:pt x="111" y="60"/>
                    </a:lnTo>
                    <a:lnTo>
                      <a:pt x="112" y="50"/>
                    </a:lnTo>
                    <a:lnTo>
                      <a:pt x="113" y="42"/>
                    </a:lnTo>
                    <a:lnTo>
                      <a:pt x="113" y="37"/>
                    </a:lnTo>
                    <a:lnTo>
                      <a:pt x="110" y="34"/>
                    </a:lnTo>
                    <a:lnTo>
                      <a:pt x="102" y="42"/>
                    </a:lnTo>
                    <a:lnTo>
                      <a:pt x="92" y="32"/>
                    </a:lnTo>
                    <a:lnTo>
                      <a:pt x="88" y="22"/>
                    </a:lnTo>
                    <a:lnTo>
                      <a:pt x="84" y="12"/>
                    </a:lnTo>
                    <a:lnTo>
                      <a:pt x="81" y="0"/>
                    </a:lnTo>
                    <a:lnTo>
                      <a:pt x="81" y="13"/>
                    </a:lnTo>
                    <a:lnTo>
                      <a:pt x="84" y="25"/>
                    </a:lnTo>
                    <a:lnTo>
                      <a:pt x="91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11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6" y="107"/>
                    </a:lnTo>
                    <a:lnTo>
                      <a:pt x="99" y="101"/>
                    </a:lnTo>
                    <a:lnTo>
                      <a:pt x="96" y="96"/>
                    </a:lnTo>
                    <a:lnTo>
                      <a:pt x="94" y="93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4" y="80"/>
                    </a:lnTo>
                    <a:lnTo>
                      <a:pt x="52" y="80"/>
                    </a:lnTo>
                    <a:lnTo>
                      <a:pt x="39" y="80"/>
                    </a:lnTo>
                    <a:lnTo>
                      <a:pt x="28" y="76"/>
                    </a:lnTo>
                    <a:lnTo>
                      <a:pt x="19" y="68"/>
                    </a:lnTo>
                    <a:lnTo>
                      <a:pt x="13" y="54"/>
                    </a:lnTo>
                    <a:lnTo>
                      <a:pt x="15" y="47"/>
                    </a:lnTo>
                    <a:lnTo>
                      <a:pt x="17" y="42"/>
                    </a:lnTo>
                    <a:lnTo>
                      <a:pt x="22" y="36"/>
                    </a:lnTo>
                    <a:lnTo>
                      <a:pt x="29" y="32"/>
                    </a:lnTo>
                    <a:lnTo>
                      <a:pt x="37" y="34"/>
                    </a:lnTo>
                    <a:lnTo>
                      <a:pt x="44" y="36"/>
                    </a:lnTo>
                    <a:lnTo>
                      <a:pt x="47" y="42"/>
                    </a:lnTo>
                    <a:lnTo>
                      <a:pt x="47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1" y="25"/>
                    </a:lnTo>
                    <a:lnTo>
                      <a:pt x="20" y="31"/>
                    </a:lnTo>
                    <a:lnTo>
                      <a:pt x="13" y="38"/>
                    </a:lnTo>
                    <a:lnTo>
                      <a:pt x="8" y="46"/>
                    </a:lnTo>
                    <a:lnTo>
                      <a:pt x="7" y="57"/>
                    </a:lnTo>
                    <a:lnTo>
                      <a:pt x="12" y="66"/>
                    </a:lnTo>
                    <a:lnTo>
                      <a:pt x="17" y="73"/>
                    </a:lnTo>
                    <a:lnTo>
                      <a:pt x="23" y="78"/>
                    </a:lnTo>
                    <a:lnTo>
                      <a:pt x="30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5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9" y="131"/>
                    </a:lnTo>
                    <a:lnTo>
                      <a:pt x="14" y="121"/>
                    </a:lnTo>
                    <a:lnTo>
                      <a:pt x="19" y="111"/>
                    </a:lnTo>
                    <a:lnTo>
                      <a:pt x="27" y="100"/>
                    </a:lnTo>
                    <a:lnTo>
                      <a:pt x="30" y="97"/>
                    </a:lnTo>
                    <a:lnTo>
                      <a:pt x="35" y="93"/>
                    </a:lnTo>
                    <a:lnTo>
                      <a:pt x="39" y="90"/>
                    </a:lnTo>
                    <a:lnTo>
                      <a:pt x="44" y="89"/>
                    </a:lnTo>
                    <a:lnTo>
                      <a:pt x="49" y="88"/>
                    </a:lnTo>
                    <a:lnTo>
                      <a:pt x="54" y="87"/>
                    </a:lnTo>
                    <a:lnTo>
                      <a:pt x="59" y="87"/>
                    </a:lnTo>
                    <a:lnTo>
                      <a:pt x="64" y="88"/>
                    </a:lnTo>
                    <a:lnTo>
                      <a:pt x="56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4" y="123"/>
                    </a:lnTo>
                    <a:lnTo>
                      <a:pt x="59" y="127"/>
                    </a:lnTo>
                    <a:lnTo>
                      <a:pt x="64" y="129"/>
                    </a:lnTo>
                    <a:lnTo>
                      <a:pt x="69" y="130"/>
                    </a:lnTo>
                    <a:lnTo>
                      <a:pt x="73" y="130"/>
                    </a:lnTo>
                    <a:lnTo>
                      <a:pt x="76" y="128"/>
                    </a:lnTo>
                    <a:lnTo>
                      <a:pt x="79" y="126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79" y="114"/>
                    </a:lnTo>
                    <a:lnTo>
                      <a:pt x="75" y="111"/>
                    </a:lnTo>
                    <a:lnTo>
                      <a:pt x="72" y="110"/>
                    </a:lnTo>
                    <a:lnTo>
                      <a:pt x="68" y="113"/>
                    </a:lnTo>
                    <a:lnTo>
                      <a:pt x="70" y="116"/>
                    </a:lnTo>
                    <a:lnTo>
                      <a:pt x="73" y="121"/>
                    </a:lnTo>
                    <a:lnTo>
                      <a:pt x="73" y="125"/>
                    </a:lnTo>
                    <a:lnTo>
                      <a:pt x="68" y="128"/>
                    </a:lnTo>
                    <a:lnTo>
                      <a:pt x="64" y="126"/>
                    </a:lnTo>
                    <a:lnTo>
                      <a:pt x="59" y="123"/>
                    </a:lnTo>
                    <a:lnTo>
                      <a:pt x="56" y="120"/>
                    </a:lnTo>
                    <a:lnTo>
                      <a:pt x="54" y="114"/>
                    </a:lnTo>
                    <a:lnTo>
                      <a:pt x="56" y="110"/>
                    </a:lnTo>
                    <a:lnTo>
                      <a:pt x="59" y="104"/>
                    </a:lnTo>
                    <a:lnTo>
                      <a:pt x="64" y="99"/>
                    </a:lnTo>
                    <a:lnTo>
                      <a:pt x="72" y="97"/>
                    </a:lnTo>
                    <a:lnTo>
                      <a:pt x="81" y="99"/>
                    </a:lnTo>
                    <a:lnTo>
                      <a:pt x="88" y="103"/>
                    </a:lnTo>
                    <a:lnTo>
                      <a:pt x="95" y="107"/>
                    </a:lnTo>
                    <a:lnTo>
                      <a:pt x="100" y="115"/>
                    </a:lnTo>
                    <a:lnTo>
                      <a:pt x="104" y="128"/>
                    </a:lnTo>
                    <a:lnTo>
                      <a:pt x="102" y="139"/>
                    </a:lnTo>
                    <a:lnTo>
                      <a:pt x="97" y="151"/>
                    </a:lnTo>
                    <a:lnTo>
                      <a:pt x="92" y="161"/>
                    </a:lnTo>
                    <a:lnTo>
                      <a:pt x="94" y="176"/>
                    </a:lnTo>
                    <a:lnTo>
                      <a:pt x="91" y="189"/>
                    </a:lnTo>
                    <a:lnTo>
                      <a:pt x="85" y="201"/>
                    </a:lnTo>
                    <a:lnTo>
                      <a:pt x="79" y="214"/>
                    </a:lnTo>
                    <a:lnTo>
                      <a:pt x="72" y="221"/>
                    </a:lnTo>
                    <a:lnTo>
                      <a:pt x="64" y="228"/>
                    </a:lnTo>
                    <a:lnTo>
                      <a:pt x="54" y="234"/>
                    </a:lnTo>
                    <a:lnTo>
                      <a:pt x="46" y="241"/>
                    </a:lnTo>
                    <a:lnTo>
                      <a:pt x="38" y="247"/>
                    </a:lnTo>
                    <a:lnTo>
                      <a:pt x="32" y="255"/>
                    </a:lnTo>
                    <a:lnTo>
                      <a:pt x="28" y="263"/>
                    </a:lnTo>
                    <a:lnTo>
                      <a:pt x="26" y="272"/>
                    </a:lnTo>
                    <a:lnTo>
                      <a:pt x="31" y="272"/>
                    </a:lnTo>
                    <a:lnTo>
                      <a:pt x="36" y="268"/>
                    </a:lnTo>
                    <a:lnTo>
                      <a:pt x="42" y="264"/>
                    </a:lnTo>
                    <a:lnTo>
                      <a:pt x="47" y="262"/>
                    </a:lnTo>
                    <a:lnTo>
                      <a:pt x="60" y="263"/>
                    </a:lnTo>
                    <a:lnTo>
                      <a:pt x="69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7" y="237"/>
                    </a:lnTo>
                    <a:lnTo>
                      <a:pt x="92" y="228"/>
                    </a:lnTo>
                    <a:lnTo>
                      <a:pt x="97" y="219"/>
                    </a:lnTo>
                    <a:lnTo>
                      <a:pt x="104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5" y="205"/>
                    </a:lnTo>
                    <a:lnTo>
                      <a:pt x="127" y="199"/>
                    </a:lnTo>
                    <a:lnTo>
                      <a:pt x="129" y="192"/>
                    </a:lnTo>
                    <a:lnTo>
                      <a:pt x="133" y="187"/>
                    </a:lnTo>
                    <a:lnTo>
                      <a:pt x="138" y="183"/>
                    </a:lnTo>
                    <a:lnTo>
                      <a:pt x="153" y="184"/>
                    </a:lnTo>
                    <a:lnTo>
                      <a:pt x="159" y="187"/>
                    </a:lnTo>
                    <a:lnTo>
                      <a:pt x="158" y="190"/>
                    </a:lnTo>
                    <a:lnTo>
                      <a:pt x="152" y="194"/>
                    </a:lnTo>
                    <a:lnTo>
                      <a:pt x="145" y="199"/>
                    </a:lnTo>
                    <a:lnTo>
                      <a:pt x="138" y="205"/>
                    </a:lnTo>
                    <a:lnTo>
                      <a:pt x="134" y="212"/>
                    </a:lnTo>
                    <a:lnTo>
                      <a:pt x="135" y="219"/>
                    </a:lnTo>
                    <a:lnTo>
                      <a:pt x="137" y="225"/>
                    </a:lnTo>
                    <a:lnTo>
                      <a:pt x="140" y="228"/>
                    </a:lnTo>
                    <a:lnTo>
                      <a:pt x="143" y="232"/>
                    </a:lnTo>
                    <a:lnTo>
                      <a:pt x="150" y="233"/>
                    </a:lnTo>
                    <a:lnTo>
                      <a:pt x="160" y="229"/>
                    </a:lnTo>
                    <a:lnTo>
                      <a:pt x="165" y="220"/>
                    </a:lnTo>
                    <a:lnTo>
                      <a:pt x="168" y="210"/>
                    </a:lnTo>
                    <a:lnTo>
                      <a:pt x="170" y="202"/>
                    </a:lnTo>
                    <a:lnTo>
                      <a:pt x="160" y="199"/>
                    </a:lnTo>
                    <a:lnTo>
                      <a:pt x="160" y="206"/>
                    </a:lnTo>
                    <a:lnTo>
                      <a:pt x="160" y="212"/>
                    </a:lnTo>
                    <a:lnTo>
                      <a:pt x="159" y="218"/>
                    </a:lnTo>
                    <a:lnTo>
                      <a:pt x="155" y="224"/>
                    </a:lnTo>
                    <a:lnTo>
                      <a:pt x="151" y="226"/>
                    </a:lnTo>
                    <a:lnTo>
                      <a:pt x="148" y="224"/>
                    </a:lnTo>
                    <a:lnTo>
                      <a:pt x="145" y="221"/>
                    </a:lnTo>
                    <a:lnTo>
                      <a:pt x="143" y="220"/>
                    </a:lnTo>
                    <a:lnTo>
                      <a:pt x="143" y="213"/>
                    </a:lnTo>
                    <a:lnTo>
                      <a:pt x="148" y="207"/>
                    </a:lnTo>
                    <a:lnTo>
                      <a:pt x="153" y="203"/>
                    </a:lnTo>
                    <a:lnTo>
                      <a:pt x="160" y="199"/>
                    </a:lnTo>
                    <a:lnTo>
                      <a:pt x="170" y="202"/>
                    </a:lnTo>
                    <a:lnTo>
                      <a:pt x="179" y="206"/>
                    </a:lnTo>
                    <a:lnTo>
                      <a:pt x="182" y="212"/>
                    </a:lnTo>
                    <a:lnTo>
                      <a:pt x="181" y="218"/>
                    </a:lnTo>
                    <a:lnTo>
                      <a:pt x="179" y="224"/>
                    </a:lnTo>
                    <a:lnTo>
                      <a:pt x="174" y="230"/>
                    </a:lnTo>
                    <a:lnTo>
                      <a:pt x="171" y="236"/>
                    </a:lnTo>
                    <a:lnTo>
                      <a:pt x="170" y="243"/>
                    </a:lnTo>
                    <a:lnTo>
                      <a:pt x="173" y="250"/>
                    </a:lnTo>
                    <a:lnTo>
                      <a:pt x="178" y="252"/>
                    </a:lnTo>
                    <a:lnTo>
                      <a:pt x="183" y="256"/>
                    </a:lnTo>
                    <a:lnTo>
                      <a:pt x="190" y="257"/>
                    </a:lnTo>
                    <a:lnTo>
                      <a:pt x="196" y="252"/>
                    </a:lnTo>
                    <a:lnTo>
                      <a:pt x="195" y="248"/>
                    </a:lnTo>
                    <a:lnTo>
                      <a:pt x="197" y="244"/>
                    </a:lnTo>
                    <a:lnTo>
                      <a:pt x="201" y="242"/>
                    </a:lnTo>
                    <a:lnTo>
                      <a:pt x="201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7" y="249"/>
                    </a:lnTo>
                    <a:lnTo>
                      <a:pt x="180" y="248"/>
                    </a:lnTo>
                    <a:lnTo>
                      <a:pt x="180" y="235"/>
                    </a:lnTo>
                    <a:lnTo>
                      <a:pt x="185" y="222"/>
                    </a:lnTo>
                    <a:lnTo>
                      <a:pt x="187" y="211"/>
                    </a:lnTo>
                    <a:lnTo>
                      <a:pt x="181" y="197"/>
                    </a:lnTo>
                    <a:lnTo>
                      <a:pt x="174" y="196"/>
                    </a:lnTo>
                    <a:lnTo>
                      <a:pt x="171" y="195"/>
                    </a:lnTo>
                    <a:lnTo>
                      <a:pt x="168" y="191"/>
                    </a:lnTo>
                    <a:lnTo>
                      <a:pt x="166" y="188"/>
                    </a:lnTo>
                    <a:lnTo>
                      <a:pt x="164" y="184"/>
                    </a:lnTo>
                    <a:lnTo>
                      <a:pt x="160" y="181"/>
                    </a:lnTo>
                    <a:lnTo>
                      <a:pt x="155" y="178"/>
                    </a:lnTo>
                    <a:lnTo>
                      <a:pt x="147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8" y="204"/>
                    </a:lnTo>
                    <a:lnTo>
                      <a:pt x="110" y="199"/>
                    </a:lnTo>
                    <a:lnTo>
                      <a:pt x="110" y="192"/>
                    </a:lnTo>
                    <a:lnTo>
                      <a:pt x="113" y="184"/>
                    </a:lnTo>
                    <a:lnTo>
                      <a:pt x="115" y="176"/>
                    </a:lnTo>
                    <a:lnTo>
                      <a:pt x="125" y="172"/>
                    </a:lnTo>
                    <a:lnTo>
                      <a:pt x="132" y="166"/>
                    </a:lnTo>
                    <a:lnTo>
                      <a:pt x="136" y="158"/>
                    </a:lnTo>
                    <a:lnTo>
                      <a:pt x="141" y="150"/>
                    </a:lnTo>
                    <a:lnTo>
                      <a:pt x="144" y="142"/>
                    </a:lnTo>
                    <a:lnTo>
                      <a:pt x="149" y="134"/>
                    </a:lnTo>
                    <a:lnTo>
                      <a:pt x="155" y="127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85" y="119"/>
                    </a:lnTo>
                    <a:lnTo>
                      <a:pt x="191" y="119"/>
                    </a:lnTo>
                    <a:lnTo>
                      <a:pt x="195" y="119"/>
                    </a:lnTo>
                    <a:lnTo>
                      <a:pt x="195" y="116"/>
                    </a:lnTo>
                    <a:lnTo>
                      <a:pt x="188" y="114"/>
                    </a:lnTo>
                    <a:lnTo>
                      <a:pt x="181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5" y="127"/>
                    </a:lnTo>
                    <a:lnTo>
                      <a:pt x="140" y="131"/>
                    </a:lnTo>
                    <a:lnTo>
                      <a:pt x="134" y="139"/>
                    </a:lnTo>
                    <a:lnTo>
                      <a:pt x="130" y="150"/>
                    </a:lnTo>
                    <a:lnTo>
                      <a:pt x="126" y="157"/>
                    </a:lnTo>
                    <a:lnTo>
                      <a:pt x="117" y="158"/>
                    </a:lnTo>
                    <a:lnTo>
                      <a:pt x="119" y="141"/>
                    </a:lnTo>
                    <a:lnTo>
                      <a:pt x="120" y="122"/>
                    </a:lnTo>
                    <a:lnTo>
                      <a:pt x="127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5" y="78"/>
                    </a:lnTo>
                    <a:lnTo>
                      <a:pt x="147" y="68"/>
                    </a:lnTo>
                    <a:lnTo>
                      <a:pt x="142" y="63"/>
                    </a:lnTo>
                    <a:lnTo>
                      <a:pt x="137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7" y="27"/>
                    </a:lnTo>
                    <a:lnTo>
                      <a:pt x="152" y="24"/>
                    </a:lnTo>
                    <a:lnTo>
                      <a:pt x="158" y="27"/>
                    </a:lnTo>
                    <a:lnTo>
                      <a:pt x="165" y="29"/>
                    </a:lnTo>
                    <a:lnTo>
                      <a:pt x="170" y="27"/>
                    </a:lnTo>
                    <a:lnTo>
                      <a:pt x="174" y="28"/>
                    </a:lnTo>
                    <a:lnTo>
                      <a:pt x="178" y="30"/>
                    </a:lnTo>
                    <a:lnTo>
                      <a:pt x="181" y="34"/>
                    </a:lnTo>
                    <a:lnTo>
                      <a:pt x="183" y="40"/>
                    </a:lnTo>
                    <a:lnTo>
                      <a:pt x="181" y="47"/>
                    </a:lnTo>
                    <a:lnTo>
                      <a:pt x="174" y="51"/>
                    </a:lnTo>
                    <a:lnTo>
                      <a:pt x="167" y="52"/>
                    </a:lnTo>
                    <a:lnTo>
                      <a:pt x="164" y="46"/>
                    </a:lnTo>
                    <a:lnTo>
                      <a:pt x="163" y="40"/>
                    </a:lnTo>
                    <a:lnTo>
                      <a:pt x="164" y="35"/>
                    </a:lnTo>
                    <a:lnTo>
                      <a:pt x="165" y="29"/>
                    </a:lnTo>
                    <a:lnTo>
                      <a:pt x="158" y="27"/>
                    </a:lnTo>
                    <a:lnTo>
                      <a:pt x="157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1" y="53"/>
                    </a:lnTo>
                    <a:lnTo>
                      <a:pt x="166" y="57"/>
                    </a:lnTo>
                    <a:lnTo>
                      <a:pt x="172" y="58"/>
                    </a:lnTo>
                    <a:lnTo>
                      <a:pt x="178" y="58"/>
                    </a:lnTo>
                    <a:lnTo>
                      <a:pt x="183" y="54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9" y="32"/>
                    </a:lnTo>
                    <a:lnTo>
                      <a:pt x="186" y="27"/>
                    </a:lnTo>
                    <a:lnTo>
                      <a:pt x="181" y="22"/>
                    </a:lnTo>
                    <a:lnTo>
                      <a:pt x="176" y="19"/>
                    </a:lnTo>
                    <a:lnTo>
                      <a:pt x="181" y="16"/>
                    </a:lnTo>
                    <a:lnTo>
                      <a:pt x="186" y="15"/>
                    </a:lnTo>
                    <a:lnTo>
                      <a:pt x="190" y="15"/>
                    </a:lnTo>
                    <a:lnTo>
                      <a:pt x="195" y="16"/>
                    </a:lnTo>
                    <a:lnTo>
                      <a:pt x="204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未知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773" y="64"/>
                <a:ext cx="108" cy="66"/>
              </a:xfrm>
              <a:custGeom>
                <a:avLst/>
                <a:gdLst>
                  <a:gd name="T0" fmla="*/ 179 w 216"/>
                  <a:gd name="T1" fmla="*/ 133 h 134"/>
                  <a:gd name="T2" fmla="*/ 168 w 216"/>
                  <a:gd name="T3" fmla="*/ 125 h 134"/>
                  <a:gd name="T4" fmla="*/ 161 w 216"/>
                  <a:gd name="T5" fmla="*/ 111 h 134"/>
                  <a:gd name="T6" fmla="*/ 166 w 216"/>
                  <a:gd name="T7" fmla="*/ 98 h 134"/>
                  <a:gd name="T8" fmla="*/ 175 w 216"/>
                  <a:gd name="T9" fmla="*/ 91 h 134"/>
                  <a:gd name="T10" fmla="*/ 184 w 216"/>
                  <a:gd name="T11" fmla="*/ 90 h 134"/>
                  <a:gd name="T12" fmla="*/ 190 w 216"/>
                  <a:gd name="T13" fmla="*/ 99 h 134"/>
                  <a:gd name="T14" fmla="*/ 186 w 216"/>
                  <a:gd name="T15" fmla="*/ 110 h 134"/>
                  <a:gd name="T16" fmla="*/ 170 w 216"/>
                  <a:gd name="T17" fmla="*/ 111 h 134"/>
                  <a:gd name="T18" fmla="*/ 173 w 216"/>
                  <a:gd name="T19" fmla="*/ 119 h 134"/>
                  <a:gd name="T20" fmla="*/ 181 w 216"/>
                  <a:gd name="T21" fmla="*/ 125 h 134"/>
                  <a:gd name="T22" fmla="*/ 192 w 216"/>
                  <a:gd name="T23" fmla="*/ 122 h 134"/>
                  <a:gd name="T24" fmla="*/ 201 w 216"/>
                  <a:gd name="T25" fmla="*/ 113 h 134"/>
                  <a:gd name="T26" fmla="*/ 204 w 216"/>
                  <a:gd name="T27" fmla="*/ 93 h 134"/>
                  <a:gd name="T28" fmla="*/ 194 w 216"/>
                  <a:gd name="T29" fmla="*/ 75 h 134"/>
                  <a:gd name="T30" fmla="*/ 189 w 216"/>
                  <a:gd name="T31" fmla="*/ 68 h 134"/>
                  <a:gd name="T32" fmla="*/ 179 w 216"/>
                  <a:gd name="T33" fmla="*/ 64 h 134"/>
                  <a:gd name="T34" fmla="*/ 169 w 216"/>
                  <a:gd name="T35" fmla="*/ 64 h 134"/>
                  <a:gd name="T36" fmla="*/ 159 w 216"/>
                  <a:gd name="T37" fmla="*/ 64 h 134"/>
                  <a:gd name="T38" fmla="*/ 136 w 216"/>
                  <a:gd name="T39" fmla="*/ 81 h 134"/>
                  <a:gd name="T40" fmla="*/ 118 w 216"/>
                  <a:gd name="T41" fmla="*/ 102 h 134"/>
                  <a:gd name="T42" fmla="*/ 97 w 216"/>
                  <a:gd name="T43" fmla="*/ 118 h 134"/>
                  <a:gd name="T44" fmla="*/ 67 w 216"/>
                  <a:gd name="T45" fmla="*/ 118 h 134"/>
                  <a:gd name="T46" fmla="*/ 55 w 216"/>
                  <a:gd name="T47" fmla="*/ 106 h 134"/>
                  <a:gd name="T48" fmla="*/ 48 w 216"/>
                  <a:gd name="T49" fmla="*/ 92 h 134"/>
                  <a:gd name="T50" fmla="*/ 56 w 216"/>
                  <a:gd name="T51" fmla="*/ 77 h 134"/>
                  <a:gd name="T52" fmla="*/ 60 w 216"/>
                  <a:gd name="T53" fmla="*/ 62 h 134"/>
                  <a:gd name="T54" fmla="*/ 53 w 216"/>
                  <a:gd name="T55" fmla="*/ 57 h 134"/>
                  <a:gd name="T56" fmla="*/ 42 w 216"/>
                  <a:gd name="T57" fmla="*/ 55 h 134"/>
                  <a:gd name="T58" fmla="*/ 31 w 216"/>
                  <a:gd name="T59" fmla="*/ 70 h 134"/>
                  <a:gd name="T60" fmla="*/ 12 w 216"/>
                  <a:gd name="T61" fmla="*/ 73 h 134"/>
                  <a:gd name="T62" fmla="*/ 2 w 216"/>
                  <a:gd name="T63" fmla="*/ 61 h 134"/>
                  <a:gd name="T64" fmla="*/ 1 w 216"/>
                  <a:gd name="T65" fmla="*/ 45 h 134"/>
                  <a:gd name="T66" fmla="*/ 12 w 216"/>
                  <a:gd name="T67" fmla="*/ 23 h 134"/>
                  <a:gd name="T68" fmla="*/ 29 w 216"/>
                  <a:gd name="T69" fmla="*/ 11 h 134"/>
                  <a:gd name="T70" fmla="*/ 49 w 216"/>
                  <a:gd name="T71" fmla="*/ 4 h 134"/>
                  <a:gd name="T72" fmla="*/ 75 w 216"/>
                  <a:gd name="T73" fmla="*/ 0 h 134"/>
                  <a:gd name="T74" fmla="*/ 107 w 216"/>
                  <a:gd name="T75" fmla="*/ 4 h 134"/>
                  <a:gd name="T76" fmla="*/ 143 w 216"/>
                  <a:gd name="T77" fmla="*/ 15 h 134"/>
                  <a:gd name="T78" fmla="*/ 176 w 216"/>
                  <a:gd name="T79" fmla="*/ 35 h 134"/>
                  <a:gd name="T80" fmla="*/ 200 w 216"/>
                  <a:gd name="T81" fmla="*/ 59 h 134"/>
                  <a:gd name="T82" fmla="*/ 212 w 216"/>
                  <a:gd name="T83" fmla="*/ 77 h 134"/>
                  <a:gd name="T84" fmla="*/ 216 w 216"/>
                  <a:gd name="T85" fmla="*/ 102 h 134"/>
                  <a:gd name="T86" fmla="*/ 207 w 216"/>
                  <a:gd name="T87" fmla="*/ 121 h 134"/>
                  <a:gd name="T88" fmla="*/ 190 w 216"/>
                  <a:gd name="T8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6" h="134">
                    <a:moveTo>
                      <a:pt x="190" y="134"/>
                    </a:moveTo>
                    <a:lnTo>
                      <a:pt x="179" y="133"/>
                    </a:lnTo>
                    <a:lnTo>
                      <a:pt x="174" y="129"/>
                    </a:lnTo>
                    <a:lnTo>
                      <a:pt x="168" y="125"/>
                    </a:lnTo>
                    <a:lnTo>
                      <a:pt x="162" y="119"/>
                    </a:lnTo>
                    <a:lnTo>
                      <a:pt x="161" y="111"/>
                    </a:lnTo>
                    <a:lnTo>
                      <a:pt x="162" y="104"/>
                    </a:lnTo>
                    <a:lnTo>
                      <a:pt x="166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81" y="89"/>
                    </a:lnTo>
                    <a:lnTo>
                      <a:pt x="184" y="90"/>
                    </a:lnTo>
                    <a:lnTo>
                      <a:pt x="188" y="93"/>
                    </a:lnTo>
                    <a:lnTo>
                      <a:pt x="190" y="99"/>
                    </a:lnTo>
                    <a:lnTo>
                      <a:pt x="189" y="105"/>
                    </a:lnTo>
                    <a:lnTo>
                      <a:pt x="186" y="110"/>
                    </a:lnTo>
                    <a:lnTo>
                      <a:pt x="183" y="113"/>
                    </a:lnTo>
                    <a:lnTo>
                      <a:pt x="170" y="111"/>
                    </a:lnTo>
                    <a:lnTo>
                      <a:pt x="170" y="115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81" y="125"/>
                    </a:lnTo>
                    <a:lnTo>
                      <a:pt x="186" y="126"/>
                    </a:lnTo>
                    <a:lnTo>
                      <a:pt x="192" y="122"/>
                    </a:lnTo>
                    <a:lnTo>
                      <a:pt x="197" y="118"/>
                    </a:lnTo>
                    <a:lnTo>
                      <a:pt x="201" y="113"/>
                    </a:lnTo>
                    <a:lnTo>
                      <a:pt x="205" y="103"/>
                    </a:lnTo>
                    <a:lnTo>
                      <a:pt x="204" y="93"/>
                    </a:lnTo>
                    <a:lnTo>
                      <a:pt x="199" y="84"/>
                    </a:lnTo>
                    <a:lnTo>
                      <a:pt x="194" y="75"/>
                    </a:lnTo>
                    <a:lnTo>
                      <a:pt x="192" y="70"/>
                    </a:lnTo>
                    <a:lnTo>
                      <a:pt x="189" y="68"/>
                    </a:lnTo>
                    <a:lnTo>
                      <a:pt x="184" y="66"/>
                    </a:lnTo>
                    <a:lnTo>
                      <a:pt x="179" y="64"/>
                    </a:lnTo>
                    <a:lnTo>
                      <a:pt x="174" y="64"/>
                    </a:lnTo>
                    <a:lnTo>
                      <a:pt x="169" y="64"/>
                    </a:lnTo>
                    <a:lnTo>
                      <a:pt x="163" y="64"/>
                    </a:lnTo>
                    <a:lnTo>
                      <a:pt x="159" y="64"/>
                    </a:lnTo>
                    <a:lnTo>
                      <a:pt x="146" y="72"/>
                    </a:lnTo>
                    <a:lnTo>
                      <a:pt x="136" y="81"/>
                    </a:lnTo>
                    <a:lnTo>
                      <a:pt x="127" y="91"/>
                    </a:lnTo>
                    <a:lnTo>
                      <a:pt x="118" y="102"/>
                    </a:lnTo>
                    <a:lnTo>
                      <a:pt x="108" y="111"/>
                    </a:lnTo>
                    <a:lnTo>
                      <a:pt x="97" y="118"/>
                    </a:lnTo>
                    <a:lnTo>
                      <a:pt x="84" y="120"/>
                    </a:lnTo>
                    <a:lnTo>
                      <a:pt x="67" y="118"/>
                    </a:lnTo>
                    <a:lnTo>
                      <a:pt x="60" y="113"/>
                    </a:lnTo>
                    <a:lnTo>
                      <a:pt x="55" y="106"/>
                    </a:lnTo>
                    <a:lnTo>
                      <a:pt x="52" y="99"/>
                    </a:lnTo>
                    <a:lnTo>
                      <a:pt x="48" y="92"/>
                    </a:lnTo>
                    <a:lnTo>
                      <a:pt x="50" y="84"/>
                    </a:lnTo>
                    <a:lnTo>
                      <a:pt x="56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7" y="59"/>
                    </a:lnTo>
                    <a:lnTo>
                      <a:pt x="53" y="57"/>
                    </a:lnTo>
                    <a:lnTo>
                      <a:pt x="47" y="55"/>
                    </a:lnTo>
                    <a:lnTo>
                      <a:pt x="42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2" y="73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6" y="32"/>
                    </a:lnTo>
                    <a:lnTo>
                      <a:pt x="12" y="23"/>
                    </a:lnTo>
                    <a:lnTo>
                      <a:pt x="19" y="15"/>
                    </a:lnTo>
                    <a:lnTo>
                      <a:pt x="29" y="11"/>
                    </a:lnTo>
                    <a:lnTo>
                      <a:pt x="39" y="6"/>
                    </a:lnTo>
                    <a:lnTo>
                      <a:pt x="49" y="4"/>
                    </a:lnTo>
                    <a:lnTo>
                      <a:pt x="62" y="1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7" y="4"/>
                    </a:lnTo>
                    <a:lnTo>
                      <a:pt x="124" y="9"/>
                    </a:lnTo>
                    <a:lnTo>
                      <a:pt x="143" y="15"/>
                    </a:lnTo>
                    <a:lnTo>
                      <a:pt x="160" y="24"/>
                    </a:lnTo>
                    <a:lnTo>
                      <a:pt x="176" y="35"/>
                    </a:lnTo>
                    <a:lnTo>
                      <a:pt x="190" y="46"/>
                    </a:lnTo>
                    <a:lnTo>
                      <a:pt x="200" y="59"/>
                    </a:lnTo>
                    <a:lnTo>
                      <a:pt x="206" y="67"/>
                    </a:lnTo>
                    <a:lnTo>
                      <a:pt x="212" y="77"/>
                    </a:lnTo>
                    <a:lnTo>
                      <a:pt x="215" y="89"/>
                    </a:lnTo>
                    <a:lnTo>
                      <a:pt x="216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90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未知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809" y="81"/>
                <a:ext cx="45" cy="11"/>
              </a:xfrm>
              <a:custGeom>
                <a:avLst/>
                <a:gdLst>
                  <a:gd name="T0" fmla="*/ 4 w 90"/>
                  <a:gd name="T1" fmla="*/ 22 h 22"/>
                  <a:gd name="T2" fmla="*/ 0 w 90"/>
                  <a:gd name="T3" fmla="*/ 22 h 22"/>
                  <a:gd name="T4" fmla="*/ 1 w 90"/>
                  <a:gd name="T5" fmla="*/ 14 h 22"/>
                  <a:gd name="T6" fmla="*/ 7 w 90"/>
                  <a:gd name="T7" fmla="*/ 8 h 22"/>
                  <a:gd name="T8" fmla="*/ 16 w 90"/>
                  <a:gd name="T9" fmla="*/ 6 h 22"/>
                  <a:gd name="T10" fmla="*/ 23 w 90"/>
                  <a:gd name="T11" fmla="*/ 1 h 22"/>
                  <a:gd name="T12" fmla="*/ 28 w 90"/>
                  <a:gd name="T13" fmla="*/ 1 h 22"/>
                  <a:gd name="T14" fmla="*/ 32 w 90"/>
                  <a:gd name="T15" fmla="*/ 0 h 22"/>
                  <a:gd name="T16" fmla="*/ 38 w 90"/>
                  <a:gd name="T17" fmla="*/ 0 h 22"/>
                  <a:gd name="T18" fmla="*/ 44 w 90"/>
                  <a:gd name="T19" fmla="*/ 0 h 22"/>
                  <a:gd name="T20" fmla="*/ 50 w 90"/>
                  <a:gd name="T21" fmla="*/ 0 h 22"/>
                  <a:gd name="T22" fmla="*/ 57 w 90"/>
                  <a:gd name="T23" fmla="*/ 1 h 22"/>
                  <a:gd name="T24" fmla="*/ 64 w 90"/>
                  <a:gd name="T25" fmla="*/ 2 h 22"/>
                  <a:gd name="T26" fmla="*/ 70 w 90"/>
                  <a:gd name="T27" fmla="*/ 3 h 22"/>
                  <a:gd name="T28" fmla="*/ 75 w 90"/>
                  <a:gd name="T29" fmla="*/ 3 h 22"/>
                  <a:gd name="T30" fmla="*/ 80 w 90"/>
                  <a:gd name="T31" fmla="*/ 4 h 22"/>
                  <a:gd name="T32" fmla="*/ 84 w 90"/>
                  <a:gd name="T33" fmla="*/ 6 h 22"/>
                  <a:gd name="T34" fmla="*/ 88 w 90"/>
                  <a:gd name="T35" fmla="*/ 7 h 22"/>
                  <a:gd name="T36" fmla="*/ 90 w 90"/>
                  <a:gd name="T37" fmla="*/ 9 h 22"/>
                  <a:gd name="T38" fmla="*/ 79 w 90"/>
                  <a:gd name="T39" fmla="*/ 8 h 22"/>
                  <a:gd name="T40" fmla="*/ 67 w 90"/>
                  <a:gd name="T41" fmla="*/ 7 h 22"/>
                  <a:gd name="T42" fmla="*/ 56 w 90"/>
                  <a:gd name="T43" fmla="*/ 7 h 22"/>
                  <a:gd name="T44" fmla="*/ 43 w 90"/>
                  <a:gd name="T45" fmla="*/ 7 h 22"/>
                  <a:gd name="T46" fmla="*/ 31 w 90"/>
                  <a:gd name="T47" fmla="*/ 8 h 22"/>
                  <a:gd name="T48" fmla="*/ 21 w 90"/>
                  <a:gd name="T49" fmla="*/ 11 h 22"/>
                  <a:gd name="T50" fmla="*/ 12 w 90"/>
                  <a:gd name="T51" fmla="*/ 16 h 22"/>
                  <a:gd name="T52" fmla="*/ 4 w 90"/>
                  <a:gd name="T5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22">
                    <a:moveTo>
                      <a:pt x="4" y="22"/>
                    </a:moveTo>
                    <a:lnTo>
                      <a:pt x="0" y="22"/>
                    </a:lnTo>
                    <a:lnTo>
                      <a:pt x="1" y="14"/>
                    </a:lnTo>
                    <a:lnTo>
                      <a:pt x="7" y="8"/>
                    </a:lnTo>
                    <a:lnTo>
                      <a:pt x="16" y="6"/>
                    </a:lnTo>
                    <a:lnTo>
                      <a:pt x="23" y="1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7" y="1"/>
                    </a:lnTo>
                    <a:lnTo>
                      <a:pt x="64" y="2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7"/>
                    </a:lnTo>
                    <a:lnTo>
                      <a:pt x="90" y="9"/>
                    </a:lnTo>
                    <a:lnTo>
                      <a:pt x="79" y="8"/>
                    </a:lnTo>
                    <a:lnTo>
                      <a:pt x="67" y="7"/>
                    </a:lnTo>
                    <a:lnTo>
                      <a:pt x="56" y="7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2" y="16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未知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809" y="196"/>
                <a:ext cx="2" cy="8"/>
              </a:xfrm>
              <a:custGeom>
                <a:avLst/>
                <a:gdLst>
                  <a:gd name="T0" fmla="*/ 3 w 6"/>
                  <a:gd name="T1" fmla="*/ 15 h 15"/>
                  <a:gd name="T2" fmla="*/ 1 w 6"/>
                  <a:gd name="T3" fmla="*/ 13 h 15"/>
                  <a:gd name="T4" fmla="*/ 1 w 6"/>
                  <a:gd name="T5" fmla="*/ 8 h 15"/>
                  <a:gd name="T6" fmla="*/ 1 w 6"/>
                  <a:gd name="T7" fmla="*/ 4 h 15"/>
                  <a:gd name="T8" fmla="*/ 0 w 6"/>
                  <a:gd name="T9" fmla="*/ 0 h 15"/>
                  <a:gd name="T10" fmla="*/ 5 w 6"/>
                  <a:gd name="T11" fmla="*/ 0 h 15"/>
                  <a:gd name="T12" fmla="*/ 6 w 6"/>
                  <a:gd name="T13" fmla="*/ 4 h 15"/>
                  <a:gd name="T14" fmla="*/ 6 w 6"/>
                  <a:gd name="T15" fmla="*/ 8 h 15"/>
                  <a:gd name="T16" fmla="*/ 5 w 6"/>
                  <a:gd name="T17" fmla="*/ 13 h 15"/>
                  <a:gd name="T18" fmla="*/ 5 w 6"/>
                  <a:gd name="T19" fmla="*/ 14 h 15"/>
                  <a:gd name="T20" fmla="*/ 4 w 6"/>
                  <a:gd name="T21" fmla="*/ 14 h 15"/>
                  <a:gd name="T22" fmla="*/ 4 w 6"/>
                  <a:gd name="T23" fmla="*/ 14 h 15"/>
                  <a:gd name="T24" fmla="*/ 3 w 6"/>
                  <a:gd name="T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lnTo>
                      <a:pt x="1" y="13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未知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719" y="174"/>
                <a:ext cx="72" cy="93"/>
              </a:xfrm>
              <a:custGeom>
                <a:avLst/>
                <a:gdLst>
                  <a:gd name="T0" fmla="*/ 75 w 146"/>
                  <a:gd name="T1" fmla="*/ 183 h 187"/>
                  <a:gd name="T2" fmla="*/ 58 w 146"/>
                  <a:gd name="T3" fmla="*/ 187 h 187"/>
                  <a:gd name="T4" fmla="*/ 45 w 146"/>
                  <a:gd name="T5" fmla="*/ 186 h 187"/>
                  <a:gd name="T6" fmla="*/ 28 w 146"/>
                  <a:gd name="T7" fmla="*/ 174 h 187"/>
                  <a:gd name="T8" fmla="*/ 20 w 146"/>
                  <a:gd name="T9" fmla="*/ 156 h 187"/>
                  <a:gd name="T10" fmla="*/ 24 w 146"/>
                  <a:gd name="T11" fmla="*/ 141 h 187"/>
                  <a:gd name="T12" fmla="*/ 35 w 146"/>
                  <a:gd name="T13" fmla="*/ 135 h 187"/>
                  <a:gd name="T14" fmla="*/ 45 w 146"/>
                  <a:gd name="T15" fmla="*/ 137 h 187"/>
                  <a:gd name="T16" fmla="*/ 48 w 146"/>
                  <a:gd name="T17" fmla="*/ 144 h 187"/>
                  <a:gd name="T18" fmla="*/ 43 w 146"/>
                  <a:gd name="T19" fmla="*/ 153 h 187"/>
                  <a:gd name="T20" fmla="*/ 30 w 146"/>
                  <a:gd name="T21" fmla="*/ 156 h 187"/>
                  <a:gd name="T22" fmla="*/ 33 w 146"/>
                  <a:gd name="T23" fmla="*/ 168 h 187"/>
                  <a:gd name="T24" fmla="*/ 44 w 146"/>
                  <a:gd name="T25" fmla="*/ 176 h 187"/>
                  <a:gd name="T26" fmla="*/ 58 w 146"/>
                  <a:gd name="T27" fmla="*/ 179 h 187"/>
                  <a:gd name="T28" fmla="*/ 64 w 146"/>
                  <a:gd name="T29" fmla="*/ 179 h 187"/>
                  <a:gd name="T30" fmla="*/ 79 w 146"/>
                  <a:gd name="T31" fmla="*/ 171 h 187"/>
                  <a:gd name="T32" fmla="*/ 91 w 146"/>
                  <a:gd name="T33" fmla="*/ 157 h 187"/>
                  <a:gd name="T34" fmla="*/ 96 w 146"/>
                  <a:gd name="T35" fmla="*/ 142 h 187"/>
                  <a:gd name="T36" fmla="*/ 96 w 146"/>
                  <a:gd name="T37" fmla="*/ 126 h 187"/>
                  <a:gd name="T38" fmla="*/ 85 w 146"/>
                  <a:gd name="T39" fmla="*/ 111 h 187"/>
                  <a:gd name="T40" fmla="*/ 70 w 146"/>
                  <a:gd name="T41" fmla="*/ 105 h 187"/>
                  <a:gd name="T42" fmla="*/ 51 w 146"/>
                  <a:gd name="T43" fmla="*/ 101 h 187"/>
                  <a:gd name="T44" fmla="*/ 29 w 146"/>
                  <a:gd name="T45" fmla="*/ 98 h 187"/>
                  <a:gd name="T46" fmla="*/ 22 w 146"/>
                  <a:gd name="T47" fmla="*/ 97 h 187"/>
                  <a:gd name="T48" fmla="*/ 12 w 146"/>
                  <a:gd name="T49" fmla="*/ 89 h 187"/>
                  <a:gd name="T50" fmla="*/ 2 w 146"/>
                  <a:gd name="T51" fmla="*/ 74 h 187"/>
                  <a:gd name="T52" fmla="*/ 0 w 146"/>
                  <a:gd name="T53" fmla="*/ 53 h 187"/>
                  <a:gd name="T54" fmla="*/ 11 w 146"/>
                  <a:gd name="T55" fmla="*/ 39 h 187"/>
                  <a:gd name="T56" fmla="*/ 20 w 146"/>
                  <a:gd name="T57" fmla="*/ 34 h 187"/>
                  <a:gd name="T58" fmla="*/ 24 w 146"/>
                  <a:gd name="T59" fmla="*/ 32 h 187"/>
                  <a:gd name="T60" fmla="*/ 41 w 146"/>
                  <a:gd name="T61" fmla="*/ 34 h 187"/>
                  <a:gd name="T62" fmla="*/ 57 w 146"/>
                  <a:gd name="T63" fmla="*/ 42 h 187"/>
                  <a:gd name="T64" fmla="*/ 63 w 146"/>
                  <a:gd name="T65" fmla="*/ 53 h 187"/>
                  <a:gd name="T66" fmla="*/ 74 w 146"/>
                  <a:gd name="T67" fmla="*/ 58 h 187"/>
                  <a:gd name="T68" fmla="*/ 83 w 146"/>
                  <a:gd name="T69" fmla="*/ 53 h 187"/>
                  <a:gd name="T70" fmla="*/ 90 w 146"/>
                  <a:gd name="T71" fmla="*/ 44 h 187"/>
                  <a:gd name="T72" fmla="*/ 79 w 146"/>
                  <a:gd name="T73" fmla="*/ 28 h 187"/>
                  <a:gd name="T74" fmla="*/ 74 w 146"/>
                  <a:gd name="T75" fmla="*/ 11 h 187"/>
                  <a:gd name="T76" fmla="*/ 85 w 146"/>
                  <a:gd name="T77" fmla="*/ 4 h 187"/>
                  <a:gd name="T78" fmla="*/ 96 w 146"/>
                  <a:gd name="T79" fmla="*/ 0 h 187"/>
                  <a:gd name="T80" fmla="*/ 111 w 146"/>
                  <a:gd name="T81" fmla="*/ 7 h 187"/>
                  <a:gd name="T82" fmla="*/ 125 w 146"/>
                  <a:gd name="T83" fmla="*/ 19 h 187"/>
                  <a:gd name="T84" fmla="*/ 135 w 146"/>
                  <a:gd name="T85" fmla="*/ 34 h 187"/>
                  <a:gd name="T86" fmla="*/ 143 w 146"/>
                  <a:gd name="T87" fmla="*/ 50 h 187"/>
                  <a:gd name="T88" fmla="*/ 144 w 146"/>
                  <a:gd name="T89" fmla="*/ 89 h 187"/>
                  <a:gd name="T90" fmla="*/ 134 w 146"/>
                  <a:gd name="T91" fmla="*/ 127 h 187"/>
                  <a:gd name="T92" fmla="*/ 113 w 146"/>
                  <a:gd name="T93" fmla="*/ 158 h 187"/>
                  <a:gd name="T94" fmla="*/ 86 w 146"/>
                  <a:gd name="T95" fmla="*/ 18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6" h="187">
                    <a:moveTo>
                      <a:pt x="86" y="180"/>
                    </a:moveTo>
                    <a:lnTo>
                      <a:pt x="75" y="183"/>
                    </a:lnTo>
                    <a:lnTo>
                      <a:pt x="66" y="186"/>
                    </a:lnTo>
                    <a:lnTo>
                      <a:pt x="58" y="187"/>
                    </a:lnTo>
                    <a:lnTo>
                      <a:pt x="56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8" y="174"/>
                    </a:lnTo>
                    <a:lnTo>
                      <a:pt x="24" y="166"/>
                    </a:lnTo>
                    <a:lnTo>
                      <a:pt x="20" y="156"/>
                    </a:lnTo>
                    <a:lnTo>
                      <a:pt x="20" y="148"/>
                    </a:lnTo>
                    <a:lnTo>
                      <a:pt x="24" y="141"/>
                    </a:lnTo>
                    <a:lnTo>
                      <a:pt x="29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5" y="137"/>
                    </a:lnTo>
                    <a:lnTo>
                      <a:pt x="48" y="138"/>
                    </a:lnTo>
                    <a:lnTo>
                      <a:pt x="48" y="144"/>
                    </a:lnTo>
                    <a:lnTo>
                      <a:pt x="47" y="150"/>
                    </a:lnTo>
                    <a:lnTo>
                      <a:pt x="43" y="153"/>
                    </a:lnTo>
                    <a:lnTo>
                      <a:pt x="39" y="156"/>
                    </a:lnTo>
                    <a:lnTo>
                      <a:pt x="30" y="156"/>
                    </a:lnTo>
                    <a:lnTo>
                      <a:pt x="29" y="163"/>
                    </a:lnTo>
                    <a:lnTo>
                      <a:pt x="33" y="168"/>
                    </a:lnTo>
                    <a:lnTo>
                      <a:pt x="37" y="173"/>
                    </a:lnTo>
                    <a:lnTo>
                      <a:pt x="44" y="176"/>
                    </a:lnTo>
                    <a:lnTo>
                      <a:pt x="51" y="177"/>
                    </a:lnTo>
                    <a:lnTo>
                      <a:pt x="58" y="179"/>
                    </a:lnTo>
                    <a:lnTo>
                      <a:pt x="62" y="179"/>
                    </a:lnTo>
                    <a:lnTo>
                      <a:pt x="64" y="179"/>
                    </a:lnTo>
                    <a:lnTo>
                      <a:pt x="71" y="175"/>
                    </a:lnTo>
                    <a:lnTo>
                      <a:pt x="79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3" y="149"/>
                    </a:lnTo>
                    <a:lnTo>
                      <a:pt x="96" y="142"/>
                    </a:lnTo>
                    <a:lnTo>
                      <a:pt x="97" y="134"/>
                    </a:lnTo>
                    <a:lnTo>
                      <a:pt x="96" y="126"/>
                    </a:lnTo>
                    <a:lnTo>
                      <a:pt x="91" y="118"/>
                    </a:lnTo>
                    <a:lnTo>
                      <a:pt x="85" y="111"/>
                    </a:lnTo>
                    <a:lnTo>
                      <a:pt x="78" y="107"/>
                    </a:lnTo>
                    <a:lnTo>
                      <a:pt x="70" y="105"/>
                    </a:lnTo>
                    <a:lnTo>
                      <a:pt x="60" y="103"/>
                    </a:lnTo>
                    <a:lnTo>
                      <a:pt x="51" y="101"/>
                    </a:lnTo>
                    <a:lnTo>
                      <a:pt x="41" y="100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2" y="97"/>
                    </a:lnTo>
                    <a:lnTo>
                      <a:pt x="18" y="93"/>
                    </a:lnTo>
                    <a:lnTo>
                      <a:pt x="12" y="89"/>
                    </a:lnTo>
                    <a:lnTo>
                      <a:pt x="5" y="84"/>
                    </a:lnTo>
                    <a:lnTo>
                      <a:pt x="2" y="74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5" y="36"/>
                    </a:lnTo>
                    <a:lnTo>
                      <a:pt x="20" y="34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1" y="34"/>
                    </a:lnTo>
                    <a:lnTo>
                      <a:pt x="50" y="37"/>
                    </a:lnTo>
                    <a:lnTo>
                      <a:pt x="57" y="42"/>
                    </a:lnTo>
                    <a:lnTo>
                      <a:pt x="59" y="47"/>
                    </a:lnTo>
                    <a:lnTo>
                      <a:pt x="63" y="53"/>
                    </a:lnTo>
                    <a:lnTo>
                      <a:pt x="68" y="57"/>
                    </a:lnTo>
                    <a:lnTo>
                      <a:pt x="74" y="58"/>
                    </a:lnTo>
                    <a:lnTo>
                      <a:pt x="80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0" y="44"/>
                    </a:lnTo>
                    <a:lnTo>
                      <a:pt x="87" y="35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74" y="11"/>
                    </a:lnTo>
                    <a:lnTo>
                      <a:pt x="79" y="6"/>
                    </a:lnTo>
                    <a:lnTo>
                      <a:pt x="85" y="4"/>
                    </a:lnTo>
                    <a:lnTo>
                      <a:pt x="90" y="2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1" y="7"/>
                    </a:lnTo>
                    <a:lnTo>
                      <a:pt x="118" y="12"/>
                    </a:lnTo>
                    <a:lnTo>
                      <a:pt x="125" y="19"/>
                    </a:lnTo>
                    <a:lnTo>
                      <a:pt x="131" y="25"/>
                    </a:lnTo>
                    <a:lnTo>
                      <a:pt x="135" y="34"/>
                    </a:lnTo>
                    <a:lnTo>
                      <a:pt x="140" y="42"/>
                    </a:lnTo>
                    <a:lnTo>
                      <a:pt x="143" y="50"/>
                    </a:lnTo>
                    <a:lnTo>
                      <a:pt x="146" y="69"/>
                    </a:lnTo>
                    <a:lnTo>
                      <a:pt x="144" y="89"/>
                    </a:lnTo>
                    <a:lnTo>
                      <a:pt x="140" y="108"/>
                    </a:lnTo>
                    <a:lnTo>
                      <a:pt x="134" y="127"/>
                    </a:lnTo>
                    <a:lnTo>
                      <a:pt x="125" y="143"/>
                    </a:lnTo>
                    <a:lnTo>
                      <a:pt x="113" y="158"/>
                    </a:lnTo>
                    <a:lnTo>
                      <a:pt x="101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未知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763" y="201"/>
                <a:ext cx="14" cy="40"/>
              </a:xfrm>
              <a:custGeom>
                <a:avLst/>
                <a:gdLst>
                  <a:gd name="T0" fmla="*/ 24 w 29"/>
                  <a:gd name="T1" fmla="*/ 81 h 81"/>
                  <a:gd name="T2" fmla="*/ 24 w 29"/>
                  <a:gd name="T3" fmla="*/ 60 h 81"/>
                  <a:gd name="T4" fmla="*/ 20 w 29"/>
                  <a:gd name="T5" fmla="*/ 39 h 81"/>
                  <a:gd name="T6" fmla="*/ 12 w 29"/>
                  <a:gd name="T7" fmla="*/ 21 h 81"/>
                  <a:gd name="T8" fmla="*/ 0 w 29"/>
                  <a:gd name="T9" fmla="*/ 6 h 81"/>
                  <a:gd name="T10" fmla="*/ 5 w 29"/>
                  <a:gd name="T11" fmla="*/ 0 h 81"/>
                  <a:gd name="T12" fmla="*/ 16 w 29"/>
                  <a:gd name="T13" fmla="*/ 8 h 81"/>
                  <a:gd name="T14" fmla="*/ 23 w 29"/>
                  <a:gd name="T15" fmla="*/ 22 h 81"/>
                  <a:gd name="T16" fmla="*/ 27 w 29"/>
                  <a:gd name="T17" fmla="*/ 38 h 81"/>
                  <a:gd name="T18" fmla="*/ 29 w 29"/>
                  <a:gd name="T19" fmla="*/ 54 h 81"/>
                  <a:gd name="T20" fmla="*/ 24 w 29"/>
                  <a:gd name="T2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81">
                    <a:moveTo>
                      <a:pt x="24" y="81"/>
                    </a:moveTo>
                    <a:lnTo>
                      <a:pt x="24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6" y="8"/>
                    </a:lnTo>
                    <a:lnTo>
                      <a:pt x="23" y="22"/>
                    </a:lnTo>
                    <a:lnTo>
                      <a:pt x="27" y="38"/>
                    </a:lnTo>
                    <a:lnTo>
                      <a:pt x="29" y="54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未知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42" y="45"/>
                <a:ext cx="83" cy="99"/>
              </a:xfrm>
              <a:custGeom>
                <a:avLst/>
                <a:gdLst>
                  <a:gd name="T0" fmla="*/ 136 w 166"/>
                  <a:gd name="T1" fmla="*/ 143 h 199"/>
                  <a:gd name="T2" fmla="*/ 126 w 166"/>
                  <a:gd name="T3" fmla="*/ 136 h 199"/>
                  <a:gd name="T4" fmla="*/ 114 w 166"/>
                  <a:gd name="T5" fmla="*/ 140 h 199"/>
                  <a:gd name="T6" fmla="*/ 110 w 166"/>
                  <a:gd name="T7" fmla="*/ 148 h 199"/>
                  <a:gd name="T8" fmla="*/ 115 w 166"/>
                  <a:gd name="T9" fmla="*/ 161 h 199"/>
                  <a:gd name="T10" fmla="*/ 131 w 166"/>
                  <a:gd name="T11" fmla="*/ 166 h 199"/>
                  <a:gd name="T12" fmla="*/ 130 w 166"/>
                  <a:gd name="T13" fmla="*/ 182 h 199"/>
                  <a:gd name="T14" fmla="*/ 123 w 166"/>
                  <a:gd name="T15" fmla="*/ 191 h 199"/>
                  <a:gd name="T16" fmla="*/ 114 w 166"/>
                  <a:gd name="T17" fmla="*/ 196 h 199"/>
                  <a:gd name="T18" fmla="*/ 103 w 166"/>
                  <a:gd name="T19" fmla="*/ 198 h 199"/>
                  <a:gd name="T20" fmla="*/ 85 w 166"/>
                  <a:gd name="T21" fmla="*/ 198 h 199"/>
                  <a:gd name="T22" fmla="*/ 55 w 166"/>
                  <a:gd name="T23" fmla="*/ 182 h 199"/>
                  <a:gd name="T24" fmla="*/ 31 w 166"/>
                  <a:gd name="T25" fmla="*/ 157 h 199"/>
                  <a:gd name="T26" fmla="*/ 13 w 166"/>
                  <a:gd name="T27" fmla="*/ 126 h 199"/>
                  <a:gd name="T28" fmla="*/ 0 w 166"/>
                  <a:gd name="T29" fmla="*/ 91 h 199"/>
                  <a:gd name="T30" fmla="*/ 4 w 166"/>
                  <a:gd name="T31" fmla="*/ 42 h 199"/>
                  <a:gd name="T32" fmla="*/ 27 w 166"/>
                  <a:gd name="T33" fmla="*/ 5 h 199"/>
                  <a:gd name="T34" fmla="*/ 38 w 166"/>
                  <a:gd name="T35" fmla="*/ 1 h 199"/>
                  <a:gd name="T36" fmla="*/ 50 w 166"/>
                  <a:gd name="T37" fmla="*/ 0 h 199"/>
                  <a:gd name="T38" fmla="*/ 60 w 166"/>
                  <a:gd name="T39" fmla="*/ 2 h 199"/>
                  <a:gd name="T40" fmla="*/ 68 w 166"/>
                  <a:gd name="T41" fmla="*/ 7 h 199"/>
                  <a:gd name="T42" fmla="*/ 75 w 166"/>
                  <a:gd name="T43" fmla="*/ 17 h 199"/>
                  <a:gd name="T44" fmla="*/ 75 w 166"/>
                  <a:gd name="T45" fmla="*/ 31 h 199"/>
                  <a:gd name="T46" fmla="*/ 66 w 166"/>
                  <a:gd name="T47" fmla="*/ 38 h 199"/>
                  <a:gd name="T48" fmla="*/ 55 w 166"/>
                  <a:gd name="T49" fmla="*/ 43 h 199"/>
                  <a:gd name="T50" fmla="*/ 51 w 166"/>
                  <a:gd name="T51" fmla="*/ 35 h 199"/>
                  <a:gd name="T52" fmla="*/ 53 w 166"/>
                  <a:gd name="T53" fmla="*/ 28 h 199"/>
                  <a:gd name="T54" fmla="*/ 68 w 166"/>
                  <a:gd name="T55" fmla="*/ 20 h 199"/>
                  <a:gd name="T56" fmla="*/ 61 w 166"/>
                  <a:gd name="T57" fmla="*/ 12 h 199"/>
                  <a:gd name="T58" fmla="*/ 52 w 166"/>
                  <a:gd name="T59" fmla="*/ 9 h 199"/>
                  <a:gd name="T60" fmla="*/ 44 w 166"/>
                  <a:gd name="T61" fmla="*/ 8 h 199"/>
                  <a:gd name="T62" fmla="*/ 34 w 166"/>
                  <a:gd name="T63" fmla="*/ 12 h 199"/>
                  <a:gd name="T64" fmla="*/ 21 w 166"/>
                  <a:gd name="T65" fmla="*/ 27 h 199"/>
                  <a:gd name="T66" fmla="*/ 16 w 166"/>
                  <a:gd name="T67" fmla="*/ 47 h 199"/>
                  <a:gd name="T68" fmla="*/ 27 w 166"/>
                  <a:gd name="T69" fmla="*/ 66 h 199"/>
                  <a:gd name="T70" fmla="*/ 44 w 166"/>
                  <a:gd name="T71" fmla="*/ 77 h 199"/>
                  <a:gd name="T72" fmla="*/ 68 w 166"/>
                  <a:gd name="T73" fmla="*/ 81 h 199"/>
                  <a:gd name="T74" fmla="*/ 92 w 166"/>
                  <a:gd name="T75" fmla="*/ 80 h 199"/>
                  <a:gd name="T76" fmla="*/ 115 w 166"/>
                  <a:gd name="T77" fmla="*/ 77 h 199"/>
                  <a:gd name="T78" fmla="*/ 127 w 166"/>
                  <a:gd name="T79" fmla="*/ 75 h 199"/>
                  <a:gd name="T80" fmla="*/ 144 w 166"/>
                  <a:gd name="T81" fmla="*/ 76 h 199"/>
                  <a:gd name="T82" fmla="*/ 156 w 166"/>
                  <a:gd name="T83" fmla="*/ 85 h 199"/>
                  <a:gd name="T84" fmla="*/ 163 w 166"/>
                  <a:gd name="T85" fmla="*/ 97 h 199"/>
                  <a:gd name="T86" fmla="*/ 166 w 166"/>
                  <a:gd name="T87" fmla="*/ 111 h 199"/>
                  <a:gd name="T88" fmla="*/ 159 w 166"/>
                  <a:gd name="T89" fmla="*/ 130 h 199"/>
                  <a:gd name="T90" fmla="*/ 143 w 166"/>
                  <a:gd name="T91" fmla="*/ 14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6" h="199">
                    <a:moveTo>
                      <a:pt x="143" y="143"/>
                    </a:moveTo>
                    <a:lnTo>
                      <a:pt x="136" y="143"/>
                    </a:lnTo>
                    <a:lnTo>
                      <a:pt x="130" y="140"/>
                    </a:lnTo>
                    <a:lnTo>
                      <a:pt x="126" y="136"/>
                    </a:lnTo>
                    <a:lnTo>
                      <a:pt x="119" y="137"/>
                    </a:lnTo>
                    <a:lnTo>
                      <a:pt x="114" y="140"/>
                    </a:lnTo>
                    <a:lnTo>
                      <a:pt x="111" y="143"/>
                    </a:lnTo>
                    <a:lnTo>
                      <a:pt x="110" y="148"/>
                    </a:lnTo>
                    <a:lnTo>
                      <a:pt x="111" y="153"/>
                    </a:lnTo>
                    <a:lnTo>
                      <a:pt x="115" y="161"/>
                    </a:lnTo>
                    <a:lnTo>
                      <a:pt x="123" y="164"/>
                    </a:lnTo>
                    <a:lnTo>
                      <a:pt x="131" y="166"/>
                    </a:lnTo>
                    <a:lnTo>
                      <a:pt x="134" y="174"/>
                    </a:lnTo>
                    <a:lnTo>
                      <a:pt x="130" y="182"/>
                    </a:lnTo>
                    <a:lnTo>
                      <a:pt x="127" y="188"/>
                    </a:lnTo>
                    <a:lnTo>
                      <a:pt x="123" y="191"/>
                    </a:lnTo>
                    <a:lnTo>
                      <a:pt x="119" y="195"/>
                    </a:lnTo>
                    <a:lnTo>
                      <a:pt x="114" y="196"/>
                    </a:lnTo>
                    <a:lnTo>
                      <a:pt x="108" y="198"/>
                    </a:lnTo>
                    <a:lnTo>
                      <a:pt x="103" y="198"/>
                    </a:lnTo>
                    <a:lnTo>
                      <a:pt x="96" y="199"/>
                    </a:lnTo>
                    <a:lnTo>
                      <a:pt x="85" y="198"/>
                    </a:lnTo>
                    <a:lnTo>
                      <a:pt x="70" y="191"/>
                    </a:lnTo>
                    <a:lnTo>
                      <a:pt x="55" y="182"/>
                    </a:lnTo>
                    <a:lnTo>
                      <a:pt x="43" y="171"/>
                    </a:lnTo>
                    <a:lnTo>
                      <a:pt x="31" y="157"/>
                    </a:lnTo>
                    <a:lnTo>
                      <a:pt x="21" y="142"/>
                    </a:lnTo>
                    <a:lnTo>
                      <a:pt x="13" y="126"/>
                    </a:lnTo>
                    <a:lnTo>
                      <a:pt x="6" y="110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4" y="42"/>
                    </a:lnTo>
                    <a:lnTo>
                      <a:pt x="12" y="20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68" y="7"/>
                    </a:lnTo>
                    <a:lnTo>
                      <a:pt x="72" y="13"/>
                    </a:lnTo>
                    <a:lnTo>
                      <a:pt x="75" y="17"/>
                    </a:lnTo>
                    <a:lnTo>
                      <a:pt x="76" y="24"/>
                    </a:lnTo>
                    <a:lnTo>
                      <a:pt x="75" y="31"/>
                    </a:lnTo>
                    <a:lnTo>
                      <a:pt x="70" y="36"/>
                    </a:lnTo>
                    <a:lnTo>
                      <a:pt x="66" y="38"/>
                    </a:lnTo>
                    <a:lnTo>
                      <a:pt x="60" y="39"/>
                    </a:lnTo>
                    <a:lnTo>
                      <a:pt x="55" y="43"/>
                    </a:lnTo>
                    <a:lnTo>
                      <a:pt x="53" y="40"/>
                    </a:lnTo>
                    <a:lnTo>
                      <a:pt x="51" y="35"/>
                    </a:lnTo>
                    <a:lnTo>
                      <a:pt x="51" y="30"/>
                    </a:lnTo>
                    <a:lnTo>
                      <a:pt x="53" y="28"/>
                    </a:lnTo>
                    <a:lnTo>
                      <a:pt x="67" y="28"/>
                    </a:lnTo>
                    <a:lnTo>
                      <a:pt x="68" y="20"/>
                    </a:lnTo>
                    <a:lnTo>
                      <a:pt x="66" y="15"/>
                    </a:lnTo>
                    <a:lnTo>
                      <a:pt x="61" y="12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34" y="12"/>
                    </a:lnTo>
                    <a:lnTo>
                      <a:pt x="27" y="17"/>
                    </a:lnTo>
                    <a:lnTo>
                      <a:pt x="21" y="27"/>
                    </a:lnTo>
                    <a:lnTo>
                      <a:pt x="17" y="37"/>
                    </a:lnTo>
                    <a:lnTo>
                      <a:pt x="16" y="47"/>
                    </a:lnTo>
                    <a:lnTo>
                      <a:pt x="20" y="58"/>
                    </a:lnTo>
                    <a:lnTo>
                      <a:pt x="27" y="66"/>
                    </a:lnTo>
                    <a:lnTo>
                      <a:pt x="34" y="73"/>
                    </a:lnTo>
                    <a:lnTo>
                      <a:pt x="44" y="77"/>
                    </a:lnTo>
                    <a:lnTo>
                      <a:pt x="55" y="80"/>
                    </a:lnTo>
                    <a:lnTo>
                      <a:pt x="68" y="81"/>
                    </a:lnTo>
                    <a:lnTo>
                      <a:pt x="80" y="81"/>
                    </a:lnTo>
                    <a:lnTo>
                      <a:pt x="92" y="80"/>
                    </a:lnTo>
                    <a:lnTo>
                      <a:pt x="104" y="78"/>
                    </a:lnTo>
                    <a:lnTo>
                      <a:pt x="115" y="77"/>
                    </a:lnTo>
                    <a:lnTo>
                      <a:pt x="127" y="75"/>
                    </a:lnTo>
                    <a:lnTo>
                      <a:pt x="127" y="75"/>
                    </a:lnTo>
                    <a:lnTo>
                      <a:pt x="136" y="74"/>
                    </a:lnTo>
                    <a:lnTo>
                      <a:pt x="144" y="76"/>
                    </a:lnTo>
                    <a:lnTo>
                      <a:pt x="151" y="80"/>
                    </a:lnTo>
                    <a:lnTo>
                      <a:pt x="156" y="85"/>
                    </a:lnTo>
                    <a:lnTo>
                      <a:pt x="159" y="91"/>
                    </a:lnTo>
                    <a:lnTo>
                      <a:pt x="163" y="97"/>
                    </a:lnTo>
                    <a:lnTo>
                      <a:pt x="164" y="104"/>
                    </a:lnTo>
                    <a:lnTo>
                      <a:pt x="166" y="111"/>
                    </a:lnTo>
                    <a:lnTo>
                      <a:pt x="165" y="122"/>
                    </a:lnTo>
                    <a:lnTo>
                      <a:pt x="159" y="130"/>
                    </a:lnTo>
                    <a:lnTo>
                      <a:pt x="151" y="137"/>
                    </a:lnTo>
                    <a:lnTo>
                      <a:pt x="143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未知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660" y="100"/>
                <a:ext cx="32" cy="16"/>
              </a:xfrm>
              <a:custGeom>
                <a:avLst/>
                <a:gdLst>
                  <a:gd name="T0" fmla="*/ 64 w 64"/>
                  <a:gd name="T1" fmla="*/ 30 h 31"/>
                  <a:gd name="T2" fmla="*/ 58 w 64"/>
                  <a:gd name="T3" fmla="*/ 31 h 31"/>
                  <a:gd name="T4" fmla="*/ 52 w 64"/>
                  <a:gd name="T5" fmla="*/ 31 h 31"/>
                  <a:gd name="T6" fmla="*/ 46 w 64"/>
                  <a:gd name="T7" fmla="*/ 30 h 31"/>
                  <a:gd name="T8" fmla="*/ 40 w 64"/>
                  <a:gd name="T9" fmla="*/ 28 h 31"/>
                  <a:gd name="T10" fmla="*/ 35 w 64"/>
                  <a:gd name="T11" fmla="*/ 25 h 31"/>
                  <a:gd name="T12" fmla="*/ 30 w 64"/>
                  <a:gd name="T13" fmla="*/ 23 h 31"/>
                  <a:gd name="T14" fmla="*/ 24 w 64"/>
                  <a:gd name="T15" fmla="*/ 21 h 31"/>
                  <a:gd name="T16" fmla="*/ 20 w 64"/>
                  <a:gd name="T17" fmla="*/ 19 h 31"/>
                  <a:gd name="T18" fmla="*/ 14 w 64"/>
                  <a:gd name="T19" fmla="*/ 15 h 31"/>
                  <a:gd name="T20" fmla="*/ 8 w 64"/>
                  <a:gd name="T21" fmla="*/ 10 h 31"/>
                  <a:gd name="T22" fmla="*/ 3 w 64"/>
                  <a:gd name="T23" fmla="*/ 6 h 31"/>
                  <a:gd name="T24" fmla="*/ 0 w 64"/>
                  <a:gd name="T25" fmla="*/ 0 h 31"/>
                  <a:gd name="T26" fmla="*/ 6 w 64"/>
                  <a:gd name="T27" fmla="*/ 3 h 31"/>
                  <a:gd name="T28" fmla="*/ 13 w 64"/>
                  <a:gd name="T29" fmla="*/ 7 h 31"/>
                  <a:gd name="T30" fmla="*/ 20 w 64"/>
                  <a:gd name="T31" fmla="*/ 10 h 31"/>
                  <a:gd name="T32" fmla="*/ 29 w 64"/>
                  <a:gd name="T33" fmla="*/ 14 h 31"/>
                  <a:gd name="T34" fmla="*/ 37 w 64"/>
                  <a:gd name="T35" fmla="*/ 17 h 31"/>
                  <a:gd name="T36" fmla="*/ 46 w 64"/>
                  <a:gd name="T37" fmla="*/ 21 h 31"/>
                  <a:gd name="T38" fmla="*/ 55 w 64"/>
                  <a:gd name="T39" fmla="*/ 23 h 31"/>
                  <a:gd name="T40" fmla="*/ 64 w 64"/>
                  <a:gd name="T41" fmla="*/ 24 h 31"/>
                  <a:gd name="T42" fmla="*/ 64 w 64"/>
                  <a:gd name="T4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31">
                    <a:moveTo>
                      <a:pt x="64" y="30"/>
                    </a:moveTo>
                    <a:lnTo>
                      <a:pt x="58" y="31"/>
                    </a:lnTo>
                    <a:lnTo>
                      <a:pt x="52" y="31"/>
                    </a:lnTo>
                    <a:lnTo>
                      <a:pt x="46" y="30"/>
                    </a:lnTo>
                    <a:lnTo>
                      <a:pt x="40" y="28"/>
                    </a:lnTo>
                    <a:lnTo>
                      <a:pt x="35" y="25"/>
                    </a:lnTo>
                    <a:lnTo>
                      <a:pt x="30" y="23"/>
                    </a:lnTo>
                    <a:lnTo>
                      <a:pt x="24" y="21"/>
                    </a:lnTo>
                    <a:lnTo>
                      <a:pt x="20" y="19"/>
                    </a:lnTo>
                    <a:lnTo>
                      <a:pt x="14" y="15"/>
                    </a:lnTo>
                    <a:lnTo>
                      <a:pt x="8" y="10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3" y="7"/>
                    </a:lnTo>
                    <a:lnTo>
                      <a:pt x="20" y="10"/>
                    </a:lnTo>
                    <a:lnTo>
                      <a:pt x="29" y="14"/>
                    </a:lnTo>
                    <a:lnTo>
                      <a:pt x="37" y="17"/>
                    </a:lnTo>
                    <a:lnTo>
                      <a:pt x="46" y="21"/>
                    </a:lnTo>
                    <a:lnTo>
                      <a:pt x="55" y="23"/>
                    </a:lnTo>
                    <a:lnTo>
                      <a:pt x="64" y="24"/>
                    </a:lnTo>
                    <a:lnTo>
                      <a:pt x="64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未知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650" y="86"/>
                <a:ext cx="6" cy="11"/>
              </a:xfrm>
              <a:custGeom>
                <a:avLst/>
                <a:gdLst>
                  <a:gd name="T0" fmla="*/ 13 w 13"/>
                  <a:gd name="T1" fmla="*/ 22 h 22"/>
                  <a:gd name="T2" fmla="*/ 11 w 13"/>
                  <a:gd name="T3" fmla="*/ 16 h 22"/>
                  <a:gd name="T4" fmla="*/ 7 w 13"/>
                  <a:gd name="T5" fmla="*/ 10 h 22"/>
                  <a:gd name="T6" fmla="*/ 3 w 13"/>
                  <a:gd name="T7" fmla="*/ 6 h 22"/>
                  <a:gd name="T8" fmla="*/ 0 w 13"/>
                  <a:gd name="T9" fmla="*/ 0 h 22"/>
                  <a:gd name="T10" fmla="*/ 6 w 13"/>
                  <a:gd name="T11" fmla="*/ 4 h 22"/>
                  <a:gd name="T12" fmla="*/ 11 w 13"/>
                  <a:gd name="T13" fmla="*/ 9 h 22"/>
                  <a:gd name="T14" fmla="*/ 13 w 13"/>
                  <a:gd name="T15" fmla="*/ 16 h 22"/>
                  <a:gd name="T16" fmla="*/ 13 w 13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1" y="16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1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未知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708" y="56"/>
                <a:ext cx="141" cy="161"/>
              </a:xfrm>
              <a:custGeom>
                <a:avLst/>
                <a:gdLst>
                  <a:gd name="T0" fmla="*/ 99 w 281"/>
                  <a:gd name="T1" fmla="*/ 42 h 322"/>
                  <a:gd name="T2" fmla="*/ 85 w 281"/>
                  <a:gd name="T3" fmla="*/ 44 h 322"/>
                  <a:gd name="T4" fmla="*/ 109 w 281"/>
                  <a:gd name="T5" fmla="*/ 41 h 322"/>
                  <a:gd name="T6" fmla="*/ 106 w 281"/>
                  <a:gd name="T7" fmla="*/ 7 h 322"/>
                  <a:gd name="T8" fmla="*/ 93 w 281"/>
                  <a:gd name="T9" fmla="*/ 4 h 322"/>
                  <a:gd name="T10" fmla="*/ 94 w 281"/>
                  <a:gd name="T11" fmla="*/ 16 h 322"/>
                  <a:gd name="T12" fmla="*/ 61 w 281"/>
                  <a:gd name="T13" fmla="*/ 81 h 322"/>
                  <a:gd name="T14" fmla="*/ 78 w 281"/>
                  <a:gd name="T15" fmla="*/ 119 h 322"/>
                  <a:gd name="T16" fmla="*/ 103 w 281"/>
                  <a:gd name="T17" fmla="*/ 134 h 322"/>
                  <a:gd name="T18" fmla="*/ 63 w 281"/>
                  <a:gd name="T19" fmla="*/ 129 h 322"/>
                  <a:gd name="T20" fmla="*/ 39 w 281"/>
                  <a:gd name="T21" fmla="*/ 136 h 322"/>
                  <a:gd name="T22" fmla="*/ 6 w 281"/>
                  <a:gd name="T23" fmla="*/ 129 h 322"/>
                  <a:gd name="T24" fmla="*/ 88 w 281"/>
                  <a:gd name="T25" fmla="*/ 145 h 322"/>
                  <a:gd name="T26" fmla="*/ 91 w 281"/>
                  <a:gd name="T27" fmla="*/ 168 h 322"/>
                  <a:gd name="T28" fmla="*/ 41 w 281"/>
                  <a:gd name="T29" fmla="*/ 214 h 322"/>
                  <a:gd name="T30" fmla="*/ 4 w 281"/>
                  <a:gd name="T31" fmla="*/ 189 h 322"/>
                  <a:gd name="T32" fmla="*/ 22 w 281"/>
                  <a:gd name="T33" fmla="*/ 174 h 322"/>
                  <a:gd name="T34" fmla="*/ 7 w 281"/>
                  <a:gd name="T35" fmla="*/ 216 h 322"/>
                  <a:gd name="T36" fmla="*/ 56 w 281"/>
                  <a:gd name="T37" fmla="*/ 231 h 322"/>
                  <a:gd name="T38" fmla="*/ 72 w 281"/>
                  <a:gd name="T39" fmla="*/ 250 h 322"/>
                  <a:gd name="T40" fmla="*/ 71 w 281"/>
                  <a:gd name="T41" fmla="*/ 190 h 322"/>
                  <a:gd name="T42" fmla="*/ 101 w 281"/>
                  <a:gd name="T43" fmla="*/ 216 h 322"/>
                  <a:gd name="T44" fmla="*/ 108 w 281"/>
                  <a:gd name="T45" fmla="*/ 195 h 322"/>
                  <a:gd name="T46" fmla="*/ 99 w 281"/>
                  <a:gd name="T47" fmla="*/ 201 h 322"/>
                  <a:gd name="T48" fmla="*/ 93 w 281"/>
                  <a:gd name="T49" fmla="*/ 213 h 322"/>
                  <a:gd name="T50" fmla="*/ 88 w 281"/>
                  <a:gd name="T51" fmla="*/ 182 h 322"/>
                  <a:gd name="T52" fmla="*/ 131 w 281"/>
                  <a:gd name="T53" fmla="*/ 182 h 322"/>
                  <a:gd name="T54" fmla="*/ 155 w 281"/>
                  <a:gd name="T55" fmla="*/ 209 h 322"/>
                  <a:gd name="T56" fmla="*/ 182 w 281"/>
                  <a:gd name="T57" fmla="*/ 239 h 322"/>
                  <a:gd name="T58" fmla="*/ 209 w 281"/>
                  <a:gd name="T59" fmla="*/ 316 h 322"/>
                  <a:gd name="T60" fmla="*/ 219 w 281"/>
                  <a:gd name="T61" fmla="*/ 267 h 322"/>
                  <a:gd name="T62" fmla="*/ 206 w 281"/>
                  <a:gd name="T63" fmla="*/ 211 h 322"/>
                  <a:gd name="T64" fmla="*/ 209 w 281"/>
                  <a:gd name="T65" fmla="*/ 190 h 322"/>
                  <a:gd name="T66" fmla="*/ 242 w 281"/>
                  <a:gd name="T67" fmla="*/ 184 h 322"/>
                  <a:gd name="T68" fmla="*/ 228 w 281"/>
                  <a:gd name="T69" fmla="*/ 175 h 322"/>
                  <a:gd name="T70" fmla="*/ 224 w 281"/>
                  <a:gd name="T71" fmla="*/ 194 h 322"/>
                  <a:gd name="T72" fmla="*/ 232 w 281"/>
                  <a:gd name="T73" fmla="*/ 157 h 322"/>
                  <a:gd name="T74" fmla="*/ 259 w 281"/>
                  <a:gd name="T75" fmla="*/ 184 h 322"/>
                  <a:gd name="T76" fmla="*/ 276 w 281"/>
                  <a:gd name="T77" fmla="*/ 165 h 322"/>
                  <a:gd name="T78" fmla="*/ 273 w 281"/>
                  <a:gd name="T79" fmla="*/ 172 h 322"/>
                  <a:gd name="T80" fmla="*/ 245 w 281"/>
                  <a:gd name="T81" fmla="*/ 155 h 322"/>
                  <a:gd name="T82" fmla="*/ 214 w 281"/>
                  <a:gd name="T83" fmla="*/ 158 h 322"/>
                  <a:gd name="T84" fmla="*/ 185 w 281"/>
                  <a:gd name="T85" fmla="*/ 178 h 322"/>
                  <a:gd name="T86" fmla="*/ 178 w 281"/>
                  <a:gd name="T87" fmla="*/ 201 h 322"/>
                  <a:gd name="T88" fmla="*/ 158 w 281"/>
                  <a:gd name="T89" fmla="*/ 114 h 322"/>
                  <a:gd name="T90" fmla="*/ 150 w 281"/>
                  <a:gd name="T91" fmla="*/ 119 h 322"/>
                  <a:gd name="T92" fmla="*/ 158 w 281"/>
                  <a:gd name="T93" fmla="*/ 183 h 322"/>
                  <a:gd name="T94" fmla="*/ 118 w 281"/>
                  <a:gd name="T95" fmla="*/ 146 h 322"/>
                  <a:gd name="T96" fmla="*/ 92 w 281"/>
                  <a:gd name="T97" fmla="*/ 111 h 322"/>
                  <a:gd name="T98" fmla="*/ 63 w 281"/>
                  <a:gd name="T99" fmla="*/ 87 h 322"/>
                  <a:gd name="T100" fmla="*/ 83 w 281"/>
                  <a:gd name="T101" fmla="*/ 62 h 322"/>
                  <a:gd name="T102" fmla="*/ 88 w 281"/>
                  <a:gd name="T103" fmla="*/ 83 h 322"/>
                  <a:gd name="T104" fmla="*/ 77 w 281"/>
                  <a:gd name="T105" fmla="*/ 84 h 322"/>
                  <a:gd name="T106" fmla="*/ 106 w 281"/>
                  <a:gd name="T107" fmla="*/ 77 h 322"/>
                  <a:gd name="T108" fmla="*/ 84 w 281"/>
                  <a:gd name="T109" fmla="*/ 54 h 322"/>
                  <a:gd name="T110" fmla="*/ 80 w 281"/>
                  <a:gd name="T111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90" y="36"/>
                    </a:moveTo>
                    <a:lnTo>
                      <a:pt x="93" y="35"/>
                    </a:lnTo>
                    <a:lnTo>
                      <a:pt x="98" y="36"/>
                    </a:lnTo>
                    <a:lnTo>
                      <a:pt x="102" y="38"/>
                    </a:lnTo>
                    <a:lnTo>
                      <a:pt x="102" y="41"/>
                    </a:lnTo>
                    <a:lnTo>
                      <a:pt x="99" y="42"/>
                    </a:lnTo>
                    <a:lnTo>
                      <a:pt x="94" y="42"/>
                    </a:lnTo>
                    <a:lnTo>
                      <a:pt x="91" y="39"/>
                    </a:lnTo>
                    <a:lnTo>
                      <a:pt x="90" y="36"/>
                    </a:lnTo>
                    <a:lnTo>
                      <a:pt x="80" y="42"/>
                    </a:lnTo>
                    <a:lnTo>
                      <a:pt x="83" y="43"/>
                    </a:lnTo>
                    <a:lnTo>
                      <a:pt x="85" y="44"/>
                    </a:lnTo>
                    <a:lnTo>
                      <a:pt x="87" y="46"/>
                    </a:lnTo>
                    <a:lnTo>
                      <a:pt x="91" y="47"/>
                    </a:lnTo>
                    <a:lnTo>
                      <a:pt x="97" y="47"/>
                    </a:lnTo>
                    <a:lnTo>
                      <a:pt x="102" y="47"/>
                    </a:lnTo>
                    <a:lnTo>
                      <a:pt x="107" y="46"/>
                    </a:lnTo>
                    <a:lnTo>
                      <a:pt x="109" y="41"/>
                    </a:lnTo>
                    <a:lnTo>
                      <a:pt x="107" y="35"/>
                    </a:lnTo>
                    <a:lnTo>
                      <a:pt x="103" y="31"/>
                    </a:lnTo>
                    <a:lnTo>
                      <a:pt x="100" y="29"/>
                    </a:lnTo>
                    <a:lnTo>
                      <a:pt x="95" y="27"/>
                    </a:lnTo>
                    <a:lnTo>
                      <a:pt x="107" y="11"/>
                    </a:lnTo>
                    <a:lnTo>
                      <a:pt x="106" y="7"/>
                    </a:lnTo>
                    <a:lnTo>
                      <a:pt x="105" y="3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7" y="9"/>
                    </a:lnTo>
                    <a:lnTo>
                      <a:pt x="98" y="12"/>
                    </a:lnTo>
                    <a:lnTo>
                      <a:pt x="99" y="13"/>
                    </a:lnTo>
                    <a:lnTo>
                      <a:pt x="94" y="16"/>
                    </a:lnTo>
                    <a:lnTo>
                      <a:pt x="91" y="20"/>
                    </a:lnTo>
                    <a:lnTo>
                      <a:pt x="87" y="24"/>
                    </a:lnTo>
                    <a:lnTo>
                      <a:pt x="86" y="29"/>
                    </a:lnTo>
                    <a:lnTo>
                      <a:pt x="72" y="42"/>
                    </a:lnTo>
                    <a:lnTo>
                      <a:pt x="64" y="60"/>
                    </a:lnTo>
                    <a:lnTo>
                      <a:pt x="61" y="81"/>
                    </a:lnTo>
                    <a:lnTo>
                      <a:pt x="59" y="100"/>
                    </a:lnTo>
                    <a:lnTo>
                      <a:pt x="61" y="105"/>
                    </a:lnTo>
                    <a:lnTo>
                      <a:pt x="64" y="110"/>
                    </a:lnTo>
                    <a:lnTo>
                      <a:pt x="69" y="113"/>
                    </a:lnTo>
                    <a:lnTo>
                      <a:pt x="73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90" y="121"/>
                    </a:lnTo>
                    <a:lnTo>
                      <a:pt x="95" y="120"/>
                    </a:lnTo>
                    <a:lnTo>
                      <a:pt x="100" y="123"/>
                    </a:lnTo>
                    <a:lnTo>
                      <a:pt x="102" y="128"/>
                    </a:lnTo>
                    <a:lnTo>
                      <a:pt x="103" y="134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3" y="137"/>
                    </a:lnTo>
                    <a:lnTo>
                      <a:pt x="72" y="136"/>
                    </a:lnTo>
                    <a:lnTo>
                      <a:pt x="63" y="129"/>
                    </a:lnTo>
                    <a:lnTo>
                      <a:pt x="57" y="125"/>
                    </a:lnTo>
                    <a:lnTo>
                      <a:pt x="54" y="122"/>
                    </a:lnTo>
                    <a:lnTo>
                      <a:pt x="49" y="123"/>
                    </a:lnTo>
                    <a:lnTo>
                      <a:pt x="52" y="133"/>
                    </a:lnTo>
                    <a:lnTo>
                      <a:pt x="45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9" y="135"/>
                    </a:lnTo>
                    <a:lnTo>
                      <a:pt x="23" y="134"/>
                    </a:lnTo>
                    <a:lnTo>
                      <a:pt x="18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6" y="135"/>
                    </a:lnTo>
                    <a:lnTo>
                      <a:pt x="29" y="138"/>
                    </a:lnTo>
                    <a:lnTo>
                      <a:pt x="44" y="141"/>
                    </a:lnTo>
                    <a:lnTo>
                      <a:pt x="59" y="141"/>
                    </a:lnTo>
                    <a:lnTo>
                      <a:pt x="73" y="143"/>
                    </a:lnTo>
                    <a:lnTo>
                      <a:pt x="88" y="145"/>
                    </a:lnTo>
                    <a:lnTo>
                      <a:pt x="102" y="151"/>
                    </a:lnTo>
                    <a:lnTo>
                      <a:pt x="114" y="160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4" y="168"/>
                    </a:lnTo>
                    <a:lnTo>
                      <a:pt x="91" y="168"/>
                    </a:lnTo>
                    <a:lnTo>
                      <a:pt x="79" y="169"/>
                    </a:lnTo>
                    <a:lnTo>
                      <a:pt x="71" y="176"/>
                    </a:lnTo>
                    <a:lnTo>
                      <a:pt x="63" y="186"/>
                    </a:lnTo>
                    <a:lnTo>
                      <a:pt x="57" y="196"/>
                    </a:lnTo>
                    <a:lnTo>
                      <a:pt x="50" y="206"/>
                    </a:lnTo>
                    <a:lnTo>
                      <a:pt x="41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7" y="204"/>
                    </a:lnTo>
                    <a:lnTo>
                      <a:pt x="6" y="197"/>
                    </a:lnTo>
                    <a:lnTo>
                      <a:pt x="4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2" y="180"/>
                    </a:lnTo>
                    <a:lnTo>
                      <a:pt x="29" y="183"/>
                    </a:lnTo>
                    <a:lnTo>
                      <a:pt x="30" y="176"/>
                    </a:lnTo>
                    <a:lnTo>
                      <a:pt x="22" y="174"/>
                    </a:lnTo>
                    <a:lnTo>
                      <a:pt x="14" y="175"/>
                    </a:lnTo>
                    <a:lnTo>
                      <a:pt x="7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2" y="207"/>
                    </a:lnTo>
                    <a:lnTo>
                      <a:pt x="7" y="216"/>
                    </a:lnTo>
                    <a:lnTo>
                      <a:pt x="15" y="221"/>
                    </a:lnTo>
                    <a:lnTo>
                      <a:pt x="25" y="222"/>
                    </a:lnTo>
                    <a:lnTo>
                      <a:pt x="33" y="222"/>
                    </a:lnTo>
                    <a:lnTo>
                      <a:pt x="41" y="220"/>
                    </a:lnTo>
                    <a:lnTo>
                      <a:pt x="48" y="216"/>
                    </a:lnTo>
                    <a:lnTo>
                      <a:pt x="56" y="231"/>
                    </a:lnTo>
                    <a:lnTo>
                      <a:pt x="62" y="244"/>
                    </a:lnTo>
                    <a:lnTo>
                      <a:pt x="69" y="258"/>
                    </a:lnTo>
                    <a:lnTo>
                      <a:pt x="79" y="271"/>
                    </a:lnTo>
                    <a:lnTo>
                      <a:pt x="85" y="269"/>
                    </a:lnTo>
                    <a:lnTo>
                      <a:pt x="79" y="259"/>
                    </a:lnTo>
                    <a:lnTo>
                      <a:pt x="72" y="250"/>
                    </a:lnTo>
                    <a:lnTo>
                      <a:pt x="65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4" y="198"/>
                    </a:lnTo>
                    <a:lnTo>
                      <a:pt x="71" y="190"/>
                    </a:lnTo>
                    <a:lnTo>
                      <a:pt x="72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8" y="217"/>
                    </a:lnTo>
                    <a:lnTo>
                      <a:pt x="95" y="217"/>
                    </a:lnTo>
                    <a:lnTo>
                      <a:pt x="101" y="216"/>
                    </a:lnTo>
                    <a:lnTo>
                      <a:pt x="107" y="212"/>
                    </a:lnTo>
                    <a:lnTo>
                      <a:pt x="110" y="207"/>
                    </a:lnTo>
                    <a:lnTo>
                      <a:pt x="111" y="205"/>
                    </a:lnTo>
                    <a:lnTo>
                      <a:pt x="111" y="201"/>
                    </a:lnTo>
                    <a:lnTo>
                      <a:pt x="110" y="197"/>
                    </a:lnTo>
                    <a:lnTo>
                      <a:pt x="108" y="195"/>
                    </a:lnTo>
                    <a:lnTo>
                      <a:pt x="105" y="194"/>
                    </a:lnTo>
                    <a:lnTo>
                      <a:pt x="100" y="193"/>
                    </a:lnTo>
                    <a:lnTo>
                      <a:pt x="97" y="193"/>
                    </a:lnTo>
                    <a:lnTo>
                      <a:pt x="94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3" y="201"/>
                    </a:lnTo>
                    <a:lnTo>
                      <a:pt x="107" y="202"/>
                    </a:lnTo>
                    <a:lnTo>
                      <a:pt x="107" y="207"/>
                    </a:lnTo>
                    <a:lnTo>
                      <a:pt x="102" y="211"/>
                    </a:lnTo>
                    <a:lnTo>
                      <a:pt x="98" y="213"/>
                    </a:lnTo>
                    <a:lnTo>
                      <a:pt x="93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3" y="203"/>
                    </a:lnTo>
                    <a:lnTo>
                      <a:pt x="80" y="196"/>
                    </a:lnTo>
                    <a:lnTo>
                      <a:pt x="83" y="189"/>
                    </a:lnTo>
                    <a:lnTo>
                      <a:pt x="88" y="182"/>
                    </a:lnTo>
                    <a:lnTo>
                      <a:pt x="95" y="178"/>
                    </a:lnTo>
                    <a:lnTo>
                      <a:pt x="105" y="174"/>
                    </a:lnTo>
                    <a:lnTo>
                      <a:pt x="114" y="174"/>
                    </a:lnTo>
                    <a:lnTo>
                      <a:pt x="121" y="175"/>
                    </a:lnTo>
                    <a:lnTo>
                      <a:pt x="126" y="179"/>
                    </a:lnTo>
                    <a:lnTo>
                      <a:pt x="131" y="182"/>
                    </a:lnTo>
                    <a:lnTo>
                      <a:pt x="135" y="186"/>
                    </a:lnTo>
                    <a:lnTo>
                      <a:pt x="138" y="190"/>
                    </a:lnTo>
                    <a:lnTo>
                      <a:pt x="141" y="195"/>
                    </a:lnTo>
                    <a:lnTo>
                      <a:pt x="145" y="201"/>
                    </a:lnTo>
                    <a:lnTo>
                      <a:pt x="148" y="205"/>
                    </a:lnTo>
                    <a:lnTo>
                      <a:pt x="155" y="209"/>
                    </a:lnTo>
                    <a:lnTo>
                      <a:pt x="161" y="212"/>
                    </a:lnTo>
                    <a:lnTo>
                      <a:pt x="167" y="217"/>
                    </a:lnTo>
                    <a:lnTo>
                      <a:pt x="170" y="221"/>
                    </a:lnTo>
                    <a:lnTo>
                      <a:pt x="175" y="226"/>
                    </a:lnTo>
                    <a:lnTo>
                      <a:pt x="178" y="232"/>
                    </a:lnTo>
                    <a:lnTo>
                      <a:pt x="182" y="239"/>
                    </a:lnTo>
                    <a:lnTo>
                      <a:pt x="185" y="246"/>
                    </a:lnTo>
                    <a:lnTo>
                      <a:pt x="190" y="265"/>
                    </a:lnTo>
                    <a:lnTo>
                      <a:pt x="191" y="287"/>
                    </a:lnTo>
                    <a:lnTo>
                      <a:pt x="194" y="305"/>
                    </a:lnTo>
                    <a:lnTo>
                      <a:pt x="206" y="322"/>
                    </a:lnTo>
                    <a:lnTo>
                      <a:pt x="209" y="316"/>
                    </a:lnTo>
                    <a:lnTo>
                      <a:pt x="208" y="310"/>
                    </a:lnTo>
                    <a:lnTo>
                      <a:pt x="207" y="303"/>
                    </a:lnTo>
                    <a:lnTo>
                      <a:pt x="208" y="296"/>
                    </a:lnTo>
                    <a:lnTo>
                      <a:pt x="216" y="287"/>
                    </a:lnTo>
                    <a:lnTo>
                      <a:pt x="219" y="277"/>
                    </a:lnTo>
                    <a:lnTo>
                      <a:pt x="219" y="267"/>
                    </a:lnTo>
                    <a:lnTo>
                      <a:pt x="215" y="259"/>
                    </a:lnTo>
                    <a:lnTo>
                      <a:pt x="209" y="250"/>
                    </a:lnTo>
                    <a:lnTo>
                      <a:pt x="204" y="241"/>
                    </a:lnTo>
                    <a:lnTo>
                      <a:pt x="199" y="232"/>
                    </a:lnTo>
                    <a:lnTo>
                      <a:pt x="197" y="222"/>
                    </a:lnTo>
                    <a:lnTo>
                      <a:pt x="206" y="211"/>
                    </a:lnTo>
                    <a:lnTo>
                      <a:pt x="203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8" y="172"/>
                    </a:lnTo>
                    <a:lnTo>
                      <a:pt x="209" y="190"/>
                    </a:lnTo>
                    <a:lnTo>
                      <a:pt x="220" y="201"/>
                    </a:lnTo>
                    <a:lnTo>
                      <a:pt x="226" y="202"/>
                    </a:lnTo>
                    <a:lnTo>
                      <a:pt x="230" y="201"/>
                    </a:lnTo>
                    <a:lnTo>
                      <a:pt x="235" y="199"/>
                    </a:lnTo>
                    <a:lnTo>
                      <a:pt x="239" y="195"/>
                    </a:lnTo>
                    <a:lnTo>
                      <a:pt x="242" y="184"/>
                    </a:lnTo>
                    <a:lnTo>
                      <a:pt x="237" y="175"/>
                    </a:lnTo>
                    <a:lnTo>
                      <a:pt x="229" y="167"/>
                    </a:lnTo>
                    <a:lnTo>
                      <a:pt x="223" y="161"/>
                    </a:lnTo>
                    <a:lnTo>
                      <a:pt x="216" y="168"/>
                    </a:lnTo>
                    <a:lnTo>
                      <a:pt x="223" y="172"/>
                    </a:lnTo>
                    <a:lnTo>
                      <a:pt x="228" y="175"/>
                    </a:lnTo>
                    <a:lnTo>
                      <a:pt x="232" y="179"/>
                    </a:lnTo>
                    <a:lnTo>
                      <a:pt x="235" y="186"/>
                    </a:lnTo>
                    <a:lnTo>
                      <a:pt x="234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4" y="194"/>
                    </a:lnTo>
                    <a:lnTo>
                      <a:pt x="220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6" y="168"/>
                    </a:lnTo>
                    <a:lnTo>
                      <a:pt x="223" y="161"/>
                    </a:lnTo>
                    <a:lnTo>
                      <a:pt x="232" y="157"/>
                    </a:lnTo>
                    <a:lnTo>
                      <a:pt x="238" y="157"/>
                    </a:lnTo>
                    <a:lnTo>
                      <a:pt x="243" y="160"/>
                    </a:lnTo>
                    <a:lnTo>
                      <a:pt x="246" y="166"/>
                    </a:lnTo>
                    <a:lnTo>
                      <a:pt x="250" y="173"/>
                    </a:lnTo>
                    <a:lnTo>
                      <a:pt x="253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0" y="181"/>
                    </a:lnTo>
                    <a:lnTo>
                      <a:pt x="276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6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0" y="155"/>
                    </a:lnTo>
                    <a:lnTo>
                      <a:pt x="268" y="160"/>
                    </a:lnTo>
                    <a:lnTo>
                      <a:pt x="270" y="166"/>
                    </a:lnTo>
                    <a:lnTo>
                      <a:pt x="273" y="172"/>
                    </a:lnTo>
                    <a:lnTo>
                      <a:pt x="267" y="178"/>
                    </a:lnTo>
                    <a:lnTo>
                      <a:pt x="261" y="175"/>
                    </a:lnTo>
                    <a:lnTo>
                      <a:pt x="257" y="171"/>
                    </a:lnTo>
                    <a:lnTo>
                      <a:pt x="252" y="165"/>
                    </a:lnTo>
                    <a:lnTo>
                      <a:pt x="249" y="159"/>
                    </a:lnTo>
                    <a:lnTo>
                      <a:pt x="245" y="155"/>
                    </a:lnTo>
                    <a:lnTo>
                      <a:pt x="241" y="151"/>
                    </a:lnTo>
                    <a:lnTo>
                      <a:pt x="234" y="149"/>
                    </a:lnTo>
                    <a:lnTo>
                      <a:pt x="226" y="149"/>
                    </a:lnTo>
                    <a:lnTo>
                      <a:pt x="221" y="155"/>
                    </a:lnTo>
                    <a:lnTo>
                      <a:pt x="217" y="157"/>
                    </a:lnTo>
                    <a:lnTo>
                      <a:pt x="214" y="158"/>
                    </a:lnTo>
                    <a:lnTo>
                      <a:pt x="209" y="157"/>
                    </a:lnTo>
                    <a:lnTo>
                      <a:pt x="205" y="157"/>
                    </a:lnTo>
                    <a:lnTo>
                      <a:pt x="200" y="158"/>
                    </a:lnTo>
                    <a:lnTo>
                      <a:pt x="194" y="160"/>
                    </a:lnTo>
                    <a:lnTo>
                      <a:pt x="188" y="166"/>
                    </a:lnTo>
                    <a:lnTo>
                      <a:pt x="185" y="178"/>
                    </a:lnTo>
                    <a:lnTo>
                      <a:pt x="186" y="188"/>
                    </a:lnTo>
                    <a:lnTo>
                      <a:pt x="191" y="198"/>
                    </a:lnTo>
                    <a:lnTo>
                      <a:pt x="198" y="207"/>
                    </a:lnTo>
                    <a:lnTo>
                      <a:pt x="189" y="211"/>
                    </a:lnTo>
                    <a:lnTo>
                      <a:pt x="184" y="207"/>
                    </a:lnTo>
                    <a:lnTo>
                      <a:pt x="178" y="201"/>
                    </a:lnTo>
                    <a:lnTo>
                      <a:pt x="173" y="194"/>
                    </a:lnTo>
                    <a:lnTo>
                      <a:pt x="173" y="174"/>
                    </a:lnTo>
                    <a:lnTo>
                      <a:pt x="164" y="159"/>
                    </a:lnTo>
                    <a:lnTo>
                      <a:pt x="155" y="143"/>
                    </a:lnTo>
                    <a:lnTo>
                      <a:pt x="153" y="125"/>
                    </a:lnTo>
                    <a:lnTo>
                      <a:pt x="158" y="114"/>
                    </a:lnTo>
                    <a:lnTo>
                      <a:pt x="162" y="105"/>
                    </a:lnTo>
                    <a:lnTo>
                      <a:pt x="166" y="98"/>
                    </a:lnTo>
                    <a:lnTo>
                      <a:pt x="167" y="96"/>
                    </a:lnTo>
                    <a:lnTo>
                      <a:pt x="164" y="96"/>
                    </a:lnTo>
                    <a:lnTo>
                      <a:pt x="154" y="105"/>
                    </a:lnTo>
                    <a:lnTo>
                      <a:pt x="150" y="119"/>
                    </a:lnTo>
                    <a:lnTo>
                      <a:pt x="147" y="134"/>
                    </a:lnTo>
                    <a:lnTo>
                      <a:pt x="147" y="149"/>
                    </a:lnTo>
                    <a:lnTo>
                      <a:pt x="151" y="159"/>
                    </a:lnTo>
                    <a:lnTo>
                      <a:pt x="158" y="167"/>
                    </a:lnTo>
                    <a:lnTo>
                      <a:pt x="162" y="175"/>
                    </a:lnTo>
                    <a:lnTo>
                      <a:pt x="158" y="183"/>
                    </a:lnTo>
                    <a:lnTo>
                      <a:pt x="152" y="178"/>
                    </a:lnTo>
                    <a:lnTo>
                      <a:pt x="145" y="173"/>
                    </a:lnTo>
                    <a:lnTo>
                      <a:pt x="137" y="167"/>
                    </a:lnTo>
                    <a:lnTo>
                      <a:pt x="130" y="160"/>
                    </a:lnTo>
                    <a:lnTo>
                      <a:pt x="123" y="155"/>
                    </a:lnTo>
                    <a:lnTo>
                      <a:pt x="118" y="146"/>
                    </a:lnTo>
                    <a:lnTo>
                      <a:pt x="116" y="137"/>
                    </a:lnTo>
                    <a:lnTo>
                      <a:pt x="117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7" y="110"/>
                    </a:lnTo>
                    <a:lnTo>
                      <a:pt x="71" y="105"/>
                    </a:lnTo>
                    <a:lnTo>
                      <a:pt x="65" y="99"/>
                    </a:lnTo>
                    <a:lnTo>
                      <a:pt x="64" y="93"/>
                    </a:lnTo>
                    <a:lnTo>
                      <a:pt x="63" y="87"/>
                    </a:lnTo>
                    <a:lnTo>
                      <a:pt x="64" y="81"/>
                    </a:lnTo>
                    <a:lnTo>
                      <a:pt x="69" y="77"/>
                    </a:lnTo>
                    <a:lnTo>
                      <a:pt x="75" y="74"/>
                    </a:lnTo>
                    <a:lnTo>
                      <a:pt x="76" y="68"/>
                    </a:lnTo>
                    <a:lnTo>
                      <a:pt x="79" y="65"/>
                    </a:lnTo>
                    <a:lnTo>
                      <a:pt x="83" y="62"/>
                    </a:lnTo>
                    <a:lnTo>
                      <a:pt x="87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5" y="83"/>
                    </a:lnTo>
                    <a:lnTo>
                      <a:pt x="88" y="83"/>
                    </a:lnTo>
                    <a:lnTo>
                      <a:pt x="84" y="81"/>
                    </a:lnTo>
                    <a:lnTo>
                      <a:pt x="79" y="77"/>
                    </a:lnTo>
                    <a:lnTo>
                      <a:pt x="75" y="74"/>
                    </a:lnTo>
                    <a:lnTo>
                      <a:pt x="69" y="77"/>
                    </a:lnTo>
                    <a:lnTo>
                      <a:pt x="72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4" y="89"/>
                    </a:lnTo>
                    <a:lnTo>
                      <a:pt x="99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5" y="65"/>
                    </a:lnTo>
                    <a:lnTo>
                      <a:pt x="102" y="60"/>
                    </a:lnTo>
                    <a:lnTo>
                      <a:pt x="97" y="57"/>
                    </a:lnTo>
                    <a:lnTo>
                      <a:pt x="91" y="54"/>
                    </a:lnTo>
                    <a:lnTo>
                      <a:pt x="84" y="54"/>
                    </a:lnTo>
                    <a:lnTo>
                      <a:pt x="77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5" y="49"/>
                    </a:lnTo>
                    <a:lnTo>
                      <a:pt x="77" y="45"/>
                    </a:lnTo>
                    <a:lnTo>
                      <a:pt x="80" y="42"/>
                    </a:lnTo>
                    <a:lnTo>
                      <a:pt x="90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未知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008" y="123"/>
                <a:ext cx="65" cy="109"/>
              </a:xfrm>
              <a:custGeom>
                <a:avLst/>
                <a:gdLst>
                  <a:gd name="T0" fmla="*/ 47 w 129"/>
                  <a:gd name="T1" fmla="*/ 199 h 216"/>
                  <a:gd name="T2" fmla="*/ 48 w 129"/>
                  <a:gd name="T3" fmla="*/ 185 h 216"/>
                  <a:gd name="T4" fmla="*/ 56 w 129"/>
                  <a:gd name="T5" fmla="*/ 173 h 216"/>
                  <a:gd name="T6" fmla="*/ 69 w 129"/>
                  <a:gd name="T7" fmla="*/ 169 h 216"/>
                  <a:gd name="T8" fmla="*/ 81 w 129"/>
                  <a:gd name="T9" fmla="*/ 174 h 216"/>
                  <a:gd name="T10" fmla="*/ 86 w 129"/>
                  <a:gd name="T11" fmla="*/ 181 h 216"/>
                  <a:gd name="T12" fmla="*/ 81 w 129"/>
                  <a:gd name="T13" fmla="*/ 190 h 216"/>
                  <a:gd name="T14" fmla="*/ 71 w 129"/>
                  <a:gd name="T15" fmla="*/ 193 h 216"/>
                  <a:gd name="T16" fmla="*/ 61 w 129"/>
                  <a:gd name="T17" fmla="*/ 180 h 216"/>
                  <a:gd name="T18" fmla="*/ 55 w 129"/>
                  <a:gd name="T19" fmla="*/ 187 h 216"/>
                  <a:gd name="T20" fmla="*/ 54 w 129"/>
                  <a:gd name="T21" fmla="*/ 196 h 216"/>
                  <a:gd name="T22" fmla="*/ 63 w 129"/>
                  <a:gd name="T23" fmla="*/ 205 h 216"/>
                  <a:gd name="T24" fmla="*/ 76 w 129"/>
                  <a:gd name="T25" fmla="*/ 207 h 216"/>
                  <a:gd name="T26" fmla="*/ 93 w 129"/>
                  <a:gd name="T27" fmla="*/ 198 h 216"/>
                  <a:gd name="T28" fmla="*/ 104 w 129"/>
                  <a:gd name="T29" fmla="*/ 182 h 216"/>
                  <a:gd name="T30" fmla="*/ 105 w 129"/>
                  <a:gd name="T31" fmla="*/ 162 h 216"/>
                  <a:gd name="T32" fmla="*/ 96 w 129"/>
                  <a:gd name="T33" fmla="*/ 145 h 216"/>
                  <a:gd name="T34" fmla="*/ 69 w 129"/>
                  <a:gd name="T35" fmla="*/ 135 h 216"/>
                  <a:gd name="T36" fmla="*/ 41 w 129"/>
                  <a:gd name="T37" fmla="*/ 130 h 216"/>
                  <a:gd name="T38" fmla="*/ 16 w 129"/>
                  <a:gd name="T39" fmla="*/ 121 h 216"/>
                  <a:gd name="T40" fmla="*/ 0 w 129"/>
                  <a:gd name="T41" fmla="*/ 96 h 216"/>
                  <a:gd name="T42" fmla="*/ 3 w 129"/>
                  <a:gd name="T43" fmla="*/ 81 h 216"/>
                  <a:gd name="T44" fmla="*/ 11 w 129"/>
                  <a:gd name="T45" fmla="*/ 67 h 216"/>
                  <a:gd name="T46" fmla="*/ 29 w 129"/>
                  <a:gd name="T47" fmla="*/ 66 h 216"/>
                  <a:gd name="T48" fmla="*/ 44 w 129"/>
                  <a:gd name="T49" fmla="*/ 61 h 216"/>
                  <a:gd name="T50" fmla="*/ 44 w 129"/>
                  <a:gd name="T51" fmla="*/ 52 h 216"/>
                  <a:gd name="T52" fmla="*/ 40 w 129"/>
                  <a:gd name="T53" fmla="*/ 43 h 216"/>
                  <a:gd name="T54" fmla="*/ 21 w 129"/>
                  <a:gd name="T55" fmla="*/ 40 h 216"/>
                  <a:gd name="T56" fmla="*/ 9 w 129"/>
                  <a:gd name="T57" fmla="*/ 25 h 216"/>
                  <a:gd name="T58" fmla="*/ 13 w 129"/>
                  <a:gd name="T59" fmla="*/ 11 h 216"/>
                  <a:gd name="T60" fmla="*/ 25 w 129"/>
                  <a:gd name="T61" fmla="*/ 2 h 216"/>
                  <a:gd name="T62" fmla="*/ 51 w 129"/>
                  <a:gd name="T63" fmla="*/ 0 h 216"/>
                  <a:gd name="T64" fmla="*/ 71 w 129"/>
                  <a:gd name="T65" fmla="*/ 7 h 216"/>
                  <a:gd name="T66" fmla="*/ 88 w 129"/>
                  <a:gd name="T67" fmla="*/ 21 h 216"/>
                  <a:gd name="T68" fmla="*/ 104 w 129"/>
                  <a:gd name="T69" fmla="*/ 40 h 216"/>
                  <a:gd name="T70" fmla="*/ 117 w 129"/>
                  <a:gd name="T71" fmla="*/ 69 h 216"/>
                  <a:gd name="T72" fmla="*/ 127 w 129"/>
                  <a:gd name="T73" fmla="*/ 106 h 216"/>
                  <a:gd name="T74" fmla="*/ 129 w 129"/>
                  <a:gd name="T75" fmla="*/ 144 h 216"/>
                  <a:gd name="T76" fmla="*/ 121 w 129"/>
                  <a:gd name="T77" fmla="*/ 178 h 216"/>
                  <a:gd name="T78" fmla="*/ 112 w 129"/>
                  <a:gd name="T79" fmla="*/ 197 h 216"/>
                  <a:gd name="T80" fmla="*/ 93 w 129"/>
                  <a:gd name="T81" fmla="*/ 213 h 216"/>
                  <a:gd name="T82" fmla="*/ 83 w 129"/>
                  <a:gd name="T83" fmla="*/ 216 h 216"/>
                  <a:gd name="T84" fmla="*/ 71 w 129"/>
                  <a:gd name="T85" fmla="*/ 216 h 216"/>
                  <a:gd name="T86" fmla="*/ 61 w 129"/>
                  <a:gd name="T87" fmla="*/ 214 h 216"/>
                  <a:gd name="T88" fmla="*/ 52 w 129"/>
                  <a:gd name="T89" fmla="*/ 20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2" y="208"/>
                    </a:moveTo>
                    <a:lnTo>
                      <a:pt x="47" y="199"/>
                    </a:lnTo>
                    <a:lnTo>
                      <a:pt x="47" y="192"/>
                    </a:lnTo>
                    <a:lnTo>
                      <a:pt x="48" y="185"/>
                    </a:lnTo>
                    <a:lnTo>
                      <a:pt x="51" y="177"/>
                    </a:lnTo>
                    <a:lnTo>
                      <a:pt x="56" y="173"/>
                    </a:lnTo>
                    <a:lnTo>
                      <a:pt x="62" y="170"/>
                    </a:lnTo>
                    <a:lnTo>
                      <a:pt x="69" y="169"/>
                    </a:lnTo>
                    <a:lnTo>
                      <a:pt x="76" y="169"/>
                    </a:lnTo>
                    <a:lnTo>
                      <a:pt x="81" y="174"/>
                    </a:lnTo>
                    <a:lnTo>
                      <a:pt x="85" y="177"/>
                    </a:lnTo>
                    <a:lnTo>
                      <a:pt x="86" y="181"/>
                    </a:lnTo>
                    <a:lnTo>
                      <a:pt x="84" y="185"/>
                    </a:lnTo>
                    <a:lnTo>
                      <a:pt x="81" y="190"/>
                    </a:lnTo>
                    <a:lnTo>
                      <a:pt x="76" y="192"/>
                    </a:lnTo>
                    <a:lnTo>
                      <a:pt x="71" y="193"/>
                    </a:lnTo>
                    <a:lnTo>
                      <a:pt x="67" y="192"/>
                    </a:lnTo>
                    <a:lnTo>
                      <a:pt x="61" y="180"/>
                    </a:lnTo>
                    <a:lnTo>
                      <a:pt x="58" y="183"/>
                    </a:lnTo>
                    <a:lnTo>
                      <a:pt x="55" y="187"/>
                    </a:lnTo>
                    <a:lnTo>
                      <a:pt x="55" y="191"/>
                    </a:lnTo>
                    <a:lnTo>
                      <a:pt x="54" y="196"/>
                    </a:lnTo>
                    <a:lnTo>
                      <a:pt x="58" y="201"/>
                    </a:lnTo>
                    <a:lnTo>
                      <a:pt x="63" y="205"/>
                    </a:lnTo>
                    <a:lnTo>
                      <a:pt x="69" y="206"/>
                    </a:lnTo>
                    <a:lnTo>
                      <a:pt x="76" y="207"/>
                    </a:lnTo>
                    <a:lnTo>
                      <a:pt x="86" y="205"/>
                    </a:lnTo>
                    <a:lnTo>
                      <a:pt x="93" y="198"/>
                    </a:lnTo>
                    <a:lnTo>
                      <a:pt x="99" y="190"/>
                    </a:lnTo>
                    <a:lnTo>
                      <a:pt x="104" y="182"/>
                    </a:lnTo>
                    <a:lnTo>
                      <a:pt x="107" y="173"/>
                    </a:lnTo>
                    <a:lnTo>
                      <a:pt x="105" y="162"/>
                    </a:lnTo>
                    <a:lnTo>
                      <a:pt x="101" y="153"/>
                    </a:lnTo>
                    <a:lnTo>
                      <a:pt x="96" y="145"/>
                    </a:lnTo>
                    <a:lnTo>
                      <a:pt x="83" y="138"/>
                    </a:lnTo>
                    <a:lnTo>
                      <a:pt x="69" y="135"/>
                    </a:lnTo>
                    <a:lnTo>
                      <a:pt x="54" y="132"/>
                    </a:lnTo>
                    <a:lnTo>
                      <a:pt x="41" y="130"/>
                    </a:lnTo>
                    <a:lnTo>
                      <a:pt x="28" y="127"/>
                    </a:lnTo>
                    <a:lnTo>
                      <a:pt x="16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3" y="81"/>
                    </a:lnTo>
                    <a:lnTo>
                      <a:pt x="7" y="74"/>
                    </a:lnTo>
                    <a:lnTo>
                      <a:pt x="11" y="67"/>
                    </a:lnTo>
                    <a:lnTo>
                      <a:pt x="20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40" y="43"/>
                    </a:lnTo>
                    <a:lnTo>
                      <a:pt x="31" y="41"/>
                    </a:lnTo>
                    <a:lnTo>
                      <a:pt x="21" y="40"/>
                    </a:lnTo>
                    <a:lnTo>
                      <a:pt x="13" y="37"/>
                    </a:lnTo>
                    <a:lnTo>
                      <a:pt x="9" y="25"/>
                    </a:lnTo>
                    <a:lnTo>
                      <a:pt x="9" y="18"/>
                    </a:lnTo>
                    <a:lnTo>
                      <a:pt x="13" y="11"/>
                    </a:lnTo>
                    <a:lnTo>
                      <a:pt x="18" y="6"/>
                    </a:lnTo>
                    <a:lnTo>
                      <a:pt x="25" y="2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61" y="2"/>
                    </a:lnTo>
                    <a:lnTo>
                      <a:pt x="71" y="7"/>
                    </a:lnTo>
                    <a:lnTo>
                      <a:pt x="79" y="13"/>
                    </a:lnTo>
                    <a:lnTo>
                      <a:pt x="88" y="21"/>
                    </a:lnTo>
                    <a:lnTo>
                      <a:pt x="96" y="30"/>
                    </a:lnTo>
                    <a:lnTo>
                      <a:pt x="104" y="40"/>
                    </a:lnTo>
                    <a:lnTo>
                      <a:pt x="111" y="53"/>
                    </a:lnTo>
                    <a:lnTo>
                      <a:pt x="117" y="69"/>
                    </a:lnTo>
                    <a:lnTo>
                      <a:pt x="123" y="86"/>
                    </a:lnTo>
                    <a:lnTo>
                      <a:pt x="127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7" y="162"/>
                    </a:lnTo>
                    <a:lnTo>
                      <a:pt x="121" y="178"/>
                    </a:lnTo>
                    <a:lnTo>
                      <a:pt x="117" y="187"/>
                    </a:lnTo>
                    <a:lnTo>
                      <a:pt x="112" y="197"/>
                    </a:lnTo>
                    <a:lnTo>
                      <a:pt x="104" y="206"/>
                    </a:lnTo>
                    <a:lnTo>
                      <a:pt x="93" y="213"/>
                    </a:lnTo>
                    <a:lnTo>
                      <a:pt x="88" y="215"/>
                    </a:lnTo>
                    <a:lnTo>
                      <a:pt x="83" y="216"/>
                    </a:lnTo>
                    <a:lnTo>
                      <a:pt x="77" y="216"/>
                    </a:lnTo>
                    <a:lnTo>
                      <a:pt x="71" y="216"/>
                    </a:lnTo>
                    <a:lnTo>
                      <a:pt x="67" y="215"/>
                    </a:lnTo>
                    <a:lnTo>
                      <a:pt x="61" y="214"/>
                    </a:lnTo>
                    <a:lnTo>
                      <a:pt x="56" y="212"/>
                    </a:lnTo>
                    <a:lnTo>
                      <a:pt x="52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未知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35" y="156"/>
                <a:ext cx="29" cy="36"/>
              </a:xfrm>
              <a:custGeom>
                <a:avLst/>
                <a:gdLst>
                  <a:gd name="T0" fmla="*/ 2 w 59"/>
                  <a:gd name="T1" fmla="*/ 7 h 73"/>
                  <a:gd name="T2" fmla="*/ 0 w 59"/>
                  <a:gd name="T3" fmla="*/ 4 h 73"/>
                  <a:gd name="T4" fmla="*/ 8 w 59"/>
                  <a:gd name="T5" fmla="*/ 0 h 73"/>
                  <a:gd name="T6" fmla="*/ 15 w 59"/>
                  <a:gd name="T7" fmla="*/ 3 h 73"/>
                  <a:gd name="T8" fmla="*/ 22 w 59"/>
                  <a:gd name="T9" fmla="*/ 8 h 73"/>
                  <a:gd name="T10" fmla="*/ 30 w 59"/>
                  <a:gd name="T11" fmla="*/ 12 h 73"/>
                  <a:gd name="T12" fmla="*/ 36 w 59"/>
                  <a:gd name="T13" fmla="*/ 20 h 73"/>
                  <a:gd name="T14" fmla="*/ 41 w 59"/>
                  <a:gd name="T15" fmla="*/ 29 h 73"/>
                  <a:gd name="T16" fmla="*/ 48 w 59"/>
                  <a:gd name="T17" fmla="*/ 41 h 73"/>
                  <a:gd name="T18" fmla="*/ 53 w 59"/>
                  <a:gd name="T19" fmla="*/ 53 h 73"/>
                  <a:gd name="T20" fmla="*/ 55 w 59"/>
                  <a:gd name="T21" fmla="*/ 57 h 73"/>
                  <a:gd name="T22" fmla="*/ 56 w 59"/>
                  <a:gd name="T23" fmla="*/ 61 h 73"/>
                  <a:gd name="T24" fmla="*/ 58 w 59"/>
                  <a:gd name="T25" fmla="*/ 66 h 73"/>
                  <a:gd name="T26" fmla="*/ 59 w 59"/>
                  <a:gd name="T27" fmla="*/ 70 h 73"/>
                  <a:gd name="T28" fmla="*/ 59 w 59"/>
                  <a:gd name="T29" fmla="*/ 73 h 73"/>
                  <a:gd name="T30" fmla="*/ 54 w 59"/>
                  <a:gd name="T31" fmla="*/ 63 h 73"/>
                  <a:gd name="T32" fmla="*/ 48 w 59"/>
                  <a:gd name="T33" fmla="*/ 52 h 73"/>
                  <a:gd name="T34" fmla="*/ 43 w 59"/>
                  <a:gd name="T35" fmla="*/ 42 h 73"/>
                  <a:gd name="T36" fmla="*/ 36 w 59"/>
                  <a:gd name="T37" fmla="*/ 33 h 73"/>
                  <a:gd name="T38" fmla="*/ 29 w 59"/>
                  <a:gd name="T39" fmla="*/ 23 h 73"/>
                  <a:gd name="T40" fmla="*/ 21 w 59"/>
                  <a:gd name="T41" fmla="*/ 15 h 73"/>
                  <a:gd name="T42" fmla="*/ 11 w 59"/>
                  <a:gd name="T43" fmla="*/ 11 h 73"/>
                  <a:gd name="T44" fmla="*/ 2 w 59"/>
                  <a:gd name="T45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73">
                    <a:moveTo>
                      <a:pt x="2" y="7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2" y="8"/>
                    </a:lnTo>
                    <a:lnTo>
                      <a:pt x="30" y="12"/>
                    </a:lnTo>
                    <a:lnTo>
                      <a:pt x="36" y="20"/>
                    </a:lnTo>
                    <a:lnTo>
                      <a:pt x="41" y="29"/>
                    </a:lnTo>
                    <a:lnTo>
                      <a:pt x="48" y="41"/>
                    </a:lnTo>
                    <a:lnTo>
                      <a:pt x="53" y="53"/>
                    </a:lnTo>
                    <a:lnTo>
                      <a:pt x="55" y="57"/>
                    </a:lnTo>
                    <a:lnTo>
                      <a:pt x="56" y="61"/>
                    </a:lnTo>
                    <a:lnTo>
                      <a:pt x="58" y="66"/>
                    </a:lnTo>
                    <a:lnTo>
                      <a:pt x="59" y="70"/>
                    </a:lnTo>
                    <a:lnTo>
                      <a:pt x="59" y="73"/>
                    </a:lnTo>
                    <a:lnTo>
                      <a:pt x="54" y="63"/>
                    </a:lnTo>
                    <a:lnTo>
                      <a:pt x="48" y="52"/>
                    </a:lnTo>
                    <a:lnTo>
                      <a:pt x="43" y="42"/>
                    </a:lnTo>
                    <a:lnTo>
                      <a:pt x="36" y="33"/>
                    </a:lnTo>
                    <a:lnTo>
                      <a:pt x="29" y="23"/>
                    </a:lnTo>
                    <a:lnTo>
                      <a:pt x="21" y="15"/>
                    </a:lnTo>
                    <a:lnTo>
                      <a:pt x="11" y="11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未知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942" y="213"/>
                <a:ext cx="7" cy="5"/>
              </a:xfrm>
              <a:custGeom>
                <a:avLst/>
                <a:gdLst>
                  <a:gd name="T0" fmla="*/ 0 w 14"/>
                  <a:gd name="T1" fmla="*/ 11 h 11"/>
                  <a:gd name="T2" fmla="*/ 1 w 14"/>
                  <a:gd name="T3" fmla="*/ 7 h 11"/>
                  <a:gd name="T4" fmla="*/ 5 w 14"/>
                  <a:gd name="T5" fmla="*/ 5 h 11"/>
                  <a:gd name="T6" fmla="*/ 8 w 14"/>
                  <a:gd name="T7" fmla="*/ 4 h 11"/>
                  <a:gd name="T8" fmla="*/ 12 w 14"/>
                  <a:gd name="T9" fmla="*/ 0 h 11"/>
                  <a:gd name="T10" fmla="*/ 14 w 14"/>
                  <a:gd name="T11" fmla="*/ 4 h 11"/>
                  <a:gd name="T12" fmla="*/ 12 w 14"/>
                  <a:gd name="T13" fmla="*/ 7 h 11"/>
                  <a:gd name="T14" fmla="*/ 7 w 14"/>
                  <a:gd name="T15" fmla="*/ 10 h 11"/>
                  <a:gd name="T16" fmla="*/ 3 w 14"/>
                  <a:gd name="T17" fmla="*/ 11 h 11"/>
                  <a:gd name="T18" fmla="*/ 3 w 14"/>
                  <a:gd name="T19" fmla="*/ 11 h 11"/>
                  <a:gd name="T20" fmla="*/ 1 w 14"/>
                  <a:gd name="T21" fmla="*/ 11 h 11"/>
                  <a:gd name="T22" fmla="*/ 1 w 14"/>
                  <a:gd name="T23" fmla="*/ 11 h 11"/>
                  <a:gd name="T24" fmla="*/ 0 w 14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未知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851" y="138"/>
                <a:ext cx="94" cy="77"/>
              </a:xfrm>
              <a:custGeom>
                <a:avLst/>
                <a:gdLst>
                  <a:gd name="T0" fmla="*/ 19 w 188"/>
                  <a:gd name="T1" fmla="*/ 134 h 154"/>
                  <a:gd name="T2" fmla="*/ 7 w 188"/>
                  <a:gd name="T3" fmla="*/ 122 h 154"/>
                  <a:gd name="T4" fmla="*/ 2 w 188"/>
                  <a:gd name="T5" fmla="*/ 110 h 154"/>
                  <a:gd name="T6" fmla="*/ 3 w 188"/>
                  <a:gd name="T7" fmla="*/ 88 h 154"/>
                  <a:gd name="T8" fmla="*/ 13 w 188"/>
                  <a:gd name="T9" fmla="*/ 72 h 154"/>
                  <a:gd name="T10" fmla="*/ 28 w 188"/>
                  <a:gd name="T11" fmla="*/ 68 h 154"/>
                  <a:gd name="T12" fmla="*/ 40 w 188"/>
                  <a:gd name="T13" fmla="*/ 75 h 154"/>
                  <a:gd name="T14" fmla="*/ 43 w 188"/>
                  <a:gd name="T15" fmla="*/ 85 h 154"/>
                  <a:gd name="T16" fmla="*/ 38 w 188"/>
                  <a:gd name="T17" fmla="*/ 91 h 154"/>
                  <a:gd name="T18" fmla="*/ 28 w 188"/>
                  <a:gd name="T19" fmla="*/ 91 h 154"/>
                  <a:gd name="T20" fmla="*/ 20 w 188"/>
                  <a:gd name="T21" fmla="*/ 82 h 154"/>
                  <a:gd name="T22" fmla="*/ 10 w 188"/>
                  <a:gd name="T23" fmla="*/ 90 h 154"/>
                  <a:gd name="T24" fmla="*/ 9 w 188"/>
                  <a:gd name="T25" fmla="*/ 105 h 154"/>
                  <a:gd name="T26" fmla="*/ 14 w 188"/>
                  <a:gd name="T27" fmla="*/ 116 h 154"/>
                  <a:gd name="T28" fmla="*/ 18 w 188"/>
                  <a:gd name="T29" fmla="*/ 122 h 154"/>
                  <a:gd name="T30" fmla="*/ 33 w 188"/>
                  <a:gd name="T31" fmla="*/ 130 h 154"/>
                  <a:gd name="T32" fmla="*/ 50 w 188"/>
                  <a:gd name="T33" fmla="*/ 133 h 154"/>
                  <a:gd name="T34" fmla="*/ 66 w 188"/>
                  <a:gd name="T35" fmla="*/ 130 h 154"/>
                  <a:gd name="T36" fmla="*/ 79 w 188"/>
                  <a:gd name="T37" fmla="*/ 122 h 154"/>
                  <a:gd name="T38" fmla="*/ 83 w 188"/>
                  <a:gd name="T39" fmla="*/ 87 h 154"/>
                  <a:gd name="T40" fmla="*/ 67 w 188"/>
                  <a:gd name="T41" fmla="*/ 50 h 154"/>
                  <a:gd name="T42" fmla="*/ 65 w 188"/>
                  <a:gd name="T43" fmla="*/ 43 h 154"/>
                  <a:gd name="T44" fmla="*/ 65 w 188"/>
                  <a:gd name="T45" fmla="*/ 30 h 154"/>
                  <a:gd name="T46" fmla="*/ 70 w 188"/>
                  <a:gd name="T47" fmla="*/ 17 h 154"/>
                  <a:gd name="T48" fmla="*/ 76 w 188"/>
                  <a:gd name="T49" fmla="*/ 10 h 154"/>
                  <a:gd name="T50" fmla="*/ 85 w 188"/>
                  <a:gd name="T51" fmla="*/ 4 h 154"/>
                  <a:gd name="T52" fmla="*/ 96 w 188"/>
                  <a:gd name="T53" fmla="*/ 1 h 154"/>
                  <a:gd name="T54" fmla="*/ 108 w 188"/>
                  <a:gd name="T55" fmla="*/ 3 h 154"/>
                  <a:gd name="T56" fmla="*/ 117 w 188"/>
                  <a:gd name="T57" fmla="*/ 8 h 154"/>
                  <a:gd name="T58" fmla="*/ 120 w 188"/>
                  <a:gd name="T59" fmla="*/ 10 h 154"/>
                  <a:gd name="T60" fmla="*/ 128 w 188"/>
                  <a:gd name="T61" fmla="*/ 25 h 154"/>
                  <a:gd name="T62" fmla="*/ 129 w 188"/>
                  <a:gd name="T63" fmla="*/ 43 h 154"/>
                  <a:gd name="T64" fmla="*/ 124 w 188"/>
                  <a:gd name="T65" fmla="*/ 55 h 154"/>
                  <a:gd name="T66" fmla="*/ 125 w 188"/>
                  <a:gd name="T67" fmla="*/ 67 h 154"/>
                  <a:gd name="T68" fmla="*/ 134 w 188"/>
                  <a:gd name="T69" fmla="*/ 72 h 154"/>
                  <a:gd name="T70" fmla="*/ 146 w 188"/>
                  <a:gd name="T71" fmla="*/ 72 h 154"/>
                  <a:gd name="T72" fmla="*/ 153 w 188"/>
                  <a:gd name="T73" fmla="*/ 54 h 154"/>
                  <a:gd name="T74" fmla="*/ 165 w 188"/>
                  <a:gd name="T75" fmla="*/ 41 h 154"/>
                  <a:gd name="T76" fmla="*/ 177 w 188"/>
                  <a:gd name="T77" fmla="*/ 47 h 154"/>
                  <a:gd name="T78" fmla="*/ 186 w 188"/>
                  <a:gd name="T79" fmla="*/ 55 h 154"/>
                  <a:gd name="T80" fmla="*/ 186 w 188"/>
                  <a:gd name="T81" fmla="*/ 88 h 154"/>
                  <a:gd name="T82" fmla="*/ 169 w 188"/>
                  <a:gd name="T83" fmla="*/ 121 h 154"/>
                  <a:gd name="T84" fmla="*/ 136 w 188"/>
                  <a:gd name="T85" fmla="*/ 141 h 154"/>
                  <a:gd name="T86" fmla="*/ 98 w 188"/>
                  <a:gd name="T87" fmla="*/ 153 h 154"/>
                  <a:gd name="T88" fmla="*/ 62 w 188"/>
                  <a:gd name="T89" fmla="*/ 153 h 154"/>
                  <a:gd name="T90" fmla="*/ 28 w 188"/>
                  <a:gd name="T9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9" y="134"/>
                    </a:lnTo>
                    <a:lnTo>
                      <a:pt x="12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2" y="110"/>
                    </a:lnTo>
                    <a:lnTo>
                      <a:pt x="0" y="99"/>
                    </a:lnTo>
                    <a:lnTo>
                      <a:pt x="3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8" y="68"/>
                    </a:lnTo>
                    <a:lnTo>
                      <a:pt x="35" y="70"/>
                    </a:lnTo>
                    <a:lnTo>
                      <a:pt x="40" y="75"/>
                    </a:lnTo>
                    <a:lnTo>
                      <a:pt x="42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10" y="90"/>
                    </a:lnTo>
                    <a:lnTo>
                      <a:pt x="7" y="98"/>
                    </a:lnTo>
                    <a:lnTo>
                      <a:pt x="9" y="105"/>
                    </a:lnTo>
                    <a:lnTo>
                      <a:pt x="12" y="111"/>
                    </a:lnTo>
                    <a:lnTo>
                      <a:pt x="14" y="116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25" y="126"/>
                    </a:lnTo>
                    <a:lnTo>
                      <a:pt x="33" y="130"/>
                    </a:lnTo>
                    <a:lnTo>
                      <a:pt x="41" y="133"/>
                    </a:lnTo>
                    <a:lnTo>
                      <a:pt x="50" y="133"/>
                    </a:lnTo>
                    <a:lnTo>
                      <a:pt x="58" y="131"/>
                    </a:lnTo>
                    <a:lnTo>
                      <a:pt x="66" y="130"/>
                    </a:lnTo>
                    <a:lnTo>
                      <a:pt x="73" y="128"/>
                    </a:lnTo>
                    <a:lnTo>
                      <a:pt x="79" y="122"/>
                    </a:lnTo>
                    <a:lnTo>
                      <a:pt x="86" y="105"/>
                    </a:lnTo>
                    <a:lnTo>
                      <a:pt x="83" y="87"/>
                    </a:lnTo>
                    <a:lnTo>
                      <a:pt x="75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5" y="43"/>
                    </a:lnTo>
                    <a:lnTo>
                      <a:pt x="65" y="38"/>
                    </a:lnTo>
                    <a:lnTo>
                      <a:pt x="65" y="30"/>
                    </a:lnTo>
                    <a:lnTo>
                      <a:pt x="66" y="22"/>
                    </a:lnTo>
                    <a:lnTo>
                      <a:pt x="70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90" y="2"/>
                    </a:lnTo>
                    <a:lnTo>
                      <a:pt x="96" y="1"/>
                    </a:lnTo>
                    <a:lnTo>
                      <a:pt x="102" y="0"/>
                    </a:lnTo>
                    <a:lnTo>
                      <a:pt x="108" y="3"/>
                    </a:lnTo>
                    <a:lnTo>
                      <a:pt x="112" y="5"/>
                    </a:lnTo>
                    <a:lnTo>
                      <a:pt x="117" y="8"/>
                    </a:lnTo>
                    <a:lnTo>
                      <a:pt x="121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8" y="25"/>
                    </a:lnTo>
                    <a:lnTo>
                      <a:pt x="129" y="35"/>
                    </a:lnTo>
                    <a:lnTo>
                      <a:pt x="129" y="43"/>
                    </a:lnTo>
                    <a:lnTo>
                      <a:pt x="126" y="49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8" y="71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6" y="72"/>
                    </a:lnTo>
                    <a:lnTo>
                      <a:pt x="153" y="64"/>
                    </a:lnTo>
                    <a:lnTo>
                      <a:pt x="153" y="54"/>
                    </a:lnTo>
                    <a:lnTo>
                      <a:pt x="155" y="45"/>
                    </a:lnTo>
                    <a:lnTo>
                      <a:pt x="165" y="41"/>
                    </a:lnTo>
                    <a:lnTo>
                      <a:pt x="171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6" y="55"/>
                    </a:lnTo>
                    <a:lnTo>
                      <a:pt x="188" y="71"/>
                    </a:lnTo>
                    <a:lnTo>
                      <a:pt x="186" y="88"/>
                    </a:lnTo>
                    <a:lnTo>
                      <a:pt x="179" y="106"/>
                    </a:lnTo>
                    <a:lnTo>
                      <a:pt x="169" y="121"/>
                    </a:lnTo>
                    <a:lnTo>
                      <a:pt x="154" y="132"/>
                    </a:lnTo>
                    <a:lnTo>
                      <a:pt x="136" y="141"/>
                    </a:lnTo>
                    <a:lnTo>
                      <a:pt x="118" y="148"/>
                    </a:lnTo>
                    <a:lnTo>
                      <a:pt x="98" y="153"/>
                    </a:lnTo>
                    <a:lnTo>
                      <a:pt x="80" y="154"/>
                    </a:lnTo>
                    <a:lnTo>
                      <a:pt x="62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未知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892" y="178"/>
                <a:ext cx="29" cy="30"/>
              </a:xfrm>
              <a:custGeom>
                <a:avLst/>
                <a:gdLst>
                  <a:gd name="T0" fmla="*/ 0 w 59"/>
                  <a:gd name="T1" fmla="*/ 60 h 60"/>
                  <a:gd name="T2" fmla="*/ 9 w 59"/>
                  <a:gd name="T3" fmla="*/ 56 h 60"/>
                  <a:gd name="T4" fmla="*/ 17 w 59"/>
                  <a:gd name="T5" fmla="*/ 49 h 60"/>
                  <a:gd name="T6" fmla="*/ 25 w 59"/>
                  <a:gd name="T7" fmla="*/ 42 h 60"/>
                  <a:gd name="T8" fmla="*/ 32 w 59"/>
                  <a:gd name="T9" fmla="*/ 35 h 60"/>
                  <a:gd name="T10" fmla="*/ 38 w 59"/>
                  <a:gd name="T11" fmla="*/ 27 h 60"/>
                  <a:gd name="T12" fmla="*/ 43 w 59"/>
                  <a:gd name="T13" fmla="*/ 18 h 60"/>
                  <a:gd name="T14" fmla="*/ 47 w 59"/>
                  <a:gd name="T15" fmla="*/ 10 h 60"/>
                  <a:gd name="T16" fmla="*/ 50 w 59"/>
                  <a:gd name="T17" fmla="*/ 0 h 60"/>
                  <a:gd name="T18" fmla="*/ 58 w 59"/>
                  <a:gd name="T19" fmla="*/ 2 h 60"/>
                  <a:gd name="T20" fmla="*/ 59 w 59"/>
                  <a:gd name="T21" fmla="*/ 8 h 60"/>
                  <a:gd name="T22" fmla="*/ 58 w 59"/>
                  <a:gd name="T23" fmla="*/ 15 h 60"/>
                  <a:gd name="T24" fmla="*/ 54 w 59"/>
                  <a:gd name="T25" fmla="*/ 21 h 60"/>
                  <a:gd name="T26" fmla="*/ 50 w 59"/>
                  <a:gd name="T27" fmla="*/ 28 h 60"/>
                  <a:gd name="T28" fmla="*/ 44 w 59"/>
                  <a:gd name="T29" fmla="*/ 34 h 60"/>
                  <a:gd name="T30" fmla="*/ 38 w 59"/>
                  <a:gd name="T31" fmla="*/ 40 h 60"/>
                  <a:gd name="T32" fmla="*/ 31 w 59"/>
                  <a:gd name="T33" fmla="*/ 45 h 60"/>
                  <a:gd name="T34" fmla="*/ 25 w 59"/>
                  <a:gd name="T35" fmla="*/ 50 h 60"/>
                  <a:gd name="T36" fmla="*/ 0 w 59"/>
                  <a:gd name="T3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60">
                    <a:moveTo>
                      <a:pt x="0" y="60"/>
                    </a:moveTo>
                    <a:lnTo>
                      <a:pt x="9" y="56"/>
                    </a:lnTo>
                    <a:lnTo>
                      <a:pt x="17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3" y="18"/>
                    </a:lnTo>
                    <a:lnTo>
                      <a:pt x="47" y="10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59" y="8"/>
                    </a:lnTo>
                    <a:lnTo>
                      <a:pt x="58" y="15"/>
                    </a:lnTo>
                    <a:lnTo>
                      <a:pt x="54" y="21"/>
                    </a:lnTo>
                    <a:lnTo>
                      <a:pt x="50" y="28"/>
                    </a:lnTo>
                    <a:lnTo>
                      <a:pt x="44" y="34"/>
                    </a:lnTo>
                    <a:lnTo>
                      <a:pt x="38" y="40"/>
                    </a:lnTo>
                    <a:lnTo>
                      <a:pt x="31" y="45"/>
                    </a:lnTo>
                    <a:lnTo>
                      <a:pt x="25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未知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924" y="0"/>
                <a:ext cx="78" cy="94"/>
              </a:xfrm>
              <a:custGeom>
                <a:avLst/>
                <a:gdLst>
                  <a:gd name="T0" fmla="*/ 77 w 155"/>
                  <a:gd name="T1" fmla="*/ 171 h 187"/>
                  <a:gd name="T2" fmla="*/ 77 w 155"/>
                  <a:gd name="T3" fmla="*/ 158 h 187"/>
                  <a:gd name="T4" fmla="*/ 68 w 155"/>
                  <a:gd name="T5" fmla="*/ 152 h 187"/>
                  <a:gd name="T6" fmla="*/ 57 w 155"/>
                  <a:gd name="T7" fmla="*/ 152 h 187"/>
                  <a:gd name="T8" fmla="*/ 50 w 155"/>
                  <a:gd name="T9" fmla="*/ 164 h 187"/>
                  <a:gd name="T10" fmla="*/ 55 w 155"/>
                  <a:gd name="T11" fmla="*/ 179 h 187"/>
                  <a:gd name="T12" fmla="*/ 41 w 155"/>
                  <a:gd name="T13" fmla="*/ 187 h 187"/>
                  <a:gd name="T14" fmla="*/ 28 w 155"/>
                  <a:gd name="T15" fmla="*/ 186 h 187"/>
                  <a:gd name="T16" fmla="*/ 19 w 155"/>
                  <a:gd name="T17" fmla="*/ 181 h 187"/>
                  <a:gd name="T18" fmla="*/ 11 w 155"/>
                  <a:gd name="T19" fmla="*/ 172 h 187"/>
                  <a:gd name="T20" fmla="*/ 2 w 155"/>
                  <a:gd name="T21" fmla="*/ 158 h 187"/>
                  <a:gd name="T22" fmla="*/ 0 w 155"/>
                  <a:gd name="T23" fmla="*/ 124 h 187"/>
                  <a:gd name="T24" fmla="*/ 8 w 155"/>
                  <a:gd name="T25" fmla="*/ 89 h 187"/>
                  <a:gd name="T26" fmla="*/ 24 w 155"/>
                  <a:gd name="T27" fmla="*/ 57 h 187"/>
                  <a:gd name="T28" fmla="*/ 48 w 155"/>
                  <a:gd name="T29" fmla="*/ 28 h 187"/>
                  <a:gd name="T30" fmla="*/ 69 w 155"/>
                  <a:gd name="T31" fmla="*/ 14 h 187"/>
                  <a:gd name="T32" fmla="*/ 92 w 155"/>
                  <a:gd name="T33" fmla="*/ 4 h 187"/>
                  <a:gd name="T34" fmla="*/ 114 w 155"/>
                  <a:gd name="T35" fmla="*/ 0 h 187"/>
                  <a:gd name="T36" fmla="*/ 134 w 155"/>
                  <a:gd name="T37" fmla="*/ 4 h 187"/>
                  <a:gd name="T38" fmla="*/ 151 w 155"/>
                  <a:gd name="T39" fmla="*/ 23 h 187"/>
                  <a:gd name="T40" fmla="*/ 155 w 155"/>
                  <a:gd name="T41" fmla="*/ 41 h 187"/>
                  <a:gd name="T42" fmla="*/ 149 w 155"/>
                  <a:gd name="T43" fmla="*/ 52 h 187"/>
                  <a:gd name="T44" fmla="*/ 138 w 155"/>
                  <a:gd name="T45" fmla="*/ 61 h 187"/>
                  <a:gd name="T46" fmla="*/ 127 w 155"/>
                  <a:gd name="T47" fmla="*/ 56 h 187"/>
                  <a:gd name="T48" fmla="*/ 118 w 155"/>
                  <a:gd name="T49" fmla="*/ 50 h 187"/>
                  <a:gd name="T50" fmla="*/ 122 w 155"/>
                  <a:gd name="T51" fmla="*/ 42 h 187"/>
                  <a:gd name="T52" fmla="*/ 130 w 155"/>
                  <a:gd name="T53" fmla="*/ 40 h 187"/>
                  <a:gd name="T54" fmla="*/ 144 w 155"/>
                  <a:gd name="T55" fmla="*/ 48 h 187"/>
                  <a:gd name="T56" fmla="*/ 147 w 155"/>
                  <a:gd name="T57" fmla="*/ 39 h 187"/>
                  <a:gd name="T58" fmla="*/ 145 w 155"/>
                  <a:gd name="T59" fmla="*/ 28 h 187"/>
                  <a:gd name="T60" fmla="*/ 141 w 155"/>
                  <a:gd name="T61" fmla="*/ 21 h 187"/>
                  <a:gd name="T62" fmla="*/ 137 w 155"/>
                  <a:gd name="T63" fmla="*/ 17 h 187"/>
                  <a:gd name="T64" fmla="*/ 127 w 155"/>
                  <a:gd name="T65" fmla="*/ 12 h 187"/>
                  <a:gd name="T66" fmla="*/ 118 w 155"/>
                  <a:gd name="T67" fmla="*/ 11 h 187"/>
                  <a:gd name="T68" fmla="*/ 108 w 155"/>
                  <a:gd name="T69" fmla="*/ 12 h 187"/>
                  <a:gd name="T70" fmla="*/ 93 w 155"/>
                  <a:gd name="T71" fmla="*/ 18 h 187"/>
                  <a:gd name="T72" fmla="*/ 83 w 155"/>
                  <a:gd name="T73" fmla="*/ 36 h 187"/>
                  <a:gd name="T74" fmla="*/ 83 w 155"/>
                  <a:gd name="T75" fmla="*/ 58 h 187"/>
                  <a:gd name="T76" fmla="*/ 93 w 155"/>
                  <a:gd name="T77" fmla="*/ 80 h 187"/>
                  <a:gd name="T78" fmla="*/ 107 w 155"/>
                  <a:gd name="T79" fmla="*/ 101 h 187"/>
                  <a:gd name="T80" fmla="*/ 122 w 155"/>
                  <a:gd name="T81" fmla="*/ 119 h 187"/>
                  <a:gd name="T82" fmla="*/ 130 w 155"/>
                  <a:gd name="T83" fmla="*/ 127 h 187"/>
                  <a:gd name="T84" fmla="*/ 138 w 155"/>
                  <a:gd name="T85" fmla="*/ 142 h 187"/>
                  <a:gd name="T86" fmla="*/ 136 w 155"/>
                  <a:gd name="T87" fmla="*/ 157 h 187"/>
                  <a:gd name="T88" fmla="*/ 130 w 155"/>
                  <a:gd name="T89" fmla="*/ 169 h 187"/>
                  <a:gd name="T90" fmla="*/ 119 w 155"/>
                  <a:gd name="T91" fmla="*/ 179 h 187"/>
                  <a:gd name="T92" fmla="*/ 109 w 155"/>
                  <a:gd name="T93" fmla="*/ 184 h 187"/>
                  <a:gd name="T94" fmla="*/ 99 w 155"/>
                  <a:gd name="T95" fmla="*/ 184 h 187"/>
                  <a:gd name="T96" fmla="*/ 89 w 155"/>
                  <a:gd name="T97" fmla="*/ 181 h 187"/>
                  <a:gd name="T98" fmla="*/ 80 w 155"/>
                  <a:gd name="T99" fmla="*/ 17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5" h="187">
                    <a:moveTo>
                      <a:pt x="80" y="178"/>
                    </a:moveTo>
                    <a:lnTo>
                      <a:pt x="77" y="171"/>
                    </a:lnTo>
                    <a:lnTo>
                      <a:pt x="77" y="164"/>
                    </a:lnTo>
                    <a:lnTo>
                      <a:pt x="77" y="158"/>
                    </a:lnTo>
                    <a:lnTo>
                      <a:pt x="72" y="154"/>
                    </a:lnTo>
                    <a:lnTo>
                      <a:pt x="68" y="152"/>
                    </a:lnTo>
                    <a:lnTo>
                      <a:pt x="63" y="150"/>
                    </a:lnTo>
                    <a:lnTo>
                      <a:pt x="57" y="152"/>
                    </a:lnTo>
                    <a:lnTo>
                      <a:pt x="54" y="156"/>
                    </a:lnTo>
                    <a:lnTo>
                      <a:pt x="50" y="164"/>
                    </a:lnTo>
                    <a:lnTo>
                      <a:pt x="53" y="172"/>
                    </a:lnTo>
                    <a:lnTo>
                      <a:pt x="55" y="179"/>
                    </a:lnTo>
                    <a:lnTo>
                      <a:pt x="49" y="186"/>
                    </a:lnTo>
                    <a:lnTo>
                      <a:pt x="41" y="187"/>
                    </a:lnTo>
                    <a:lnTo>
                      <a:pt x="34" y="187"/>
                    </a:lnTo>
                    <a:lnTo>
                      <a:pt x="28" y="186"/>
                    </a:lnTo>
                    <a:lnTo>
                      <a:pt x="24" y="184"/>
                    </a:lnTo>
                    <a:lnTo>
                      <a:pt x="19" y="181"/>
                    </a:lnTo>
                    <a:lnTo>
                      <a:pt x="15" y="177"/>
                    </a:lnTo>
                    <a:lnTo>
                      <a:pt x="11" y="172"/>
                    </a:lnTo>
                    <a:lnTo>
                      <a:pt x="7" y="168"/>
                    </a:lnTo>
                    <a:lnTo>
                      <a:pt x="2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3" y="107"/>
                    </a:lnTo>
                    <a:lnTo>
                      <a:pt x="8" y="89"/>
                    </a:lnTo>
                    <a:lnTo>
                      <a:pt x="15" y="73"/>
                    </a:lnTo>
                    <a:lnTo>
                      <a:pt x="24" y="57"/>
                    </a:lnTo>
                    <a:lnTo>
                      <a:pt x="35" y="42"/>
                    </a:lnTo>
                    <a:lnTo>
                      <a:pt x="48" y="28"/>
                    </a:lnTo>
                    <a:lnTo>
                      <a:pt x="57" y="21"/>
                    </a:lnTo>
                    <a:lnTo>
                      <a:pt x="69" y="14"/>
                    </a:lnTo>
                    <a:lnTo>
                      <a:pt x="79" y="9"/>
                    </a:lnTo>
                    <a:lnTo>
                      <a:pt x="92" y="4"/>
                    </a:lnTo>
                    <a:lnTo>
                      <a:pt x="103" y="2"/>
                    </a:lnTo>
                    <a:lnTo>
                      <a:pt x="114" y="0"/>
                    </a:lnTo>
                    <a:lnTo>
                      <a:pt x="125" y="1"/>
                    </a:lnTo>
                    <a:lnTo>
                      <a:pt x="134" y="4"/>
                    </a:lnTo>
                    <a:lnTo>
                      <a:pt x="144" y="12"/>
                    </a:lnTo>
                    <a:lnTo>
                      <a:pt x="151" y="23"/>
                    </a:lnTo>
                    <a:lnTo>
                      <a:pt x="154" y="33"/>
                    </a:lnTo>
                    <a:lnTo>
                      <a:pt x="155" y="41"/>
                    </a:lnTo>
                    <a:lnTo>
                      <a:pt x="153" y="48"/>
                    </a:lnTo>
                    <a:lnTo>
                      <a:pt x="149" y="52"/>
                    </a:lnTo>
                    <a:lnTo>
                      <a:pt x="145" y="57"/>
                    </a:lnTo>
                    <a:lnTo>
                      <a:pt x="138" y="61"/>
                    </a:lnTo>
                    <a:lnTo>
                      <a:pt x="132" y="59"/>
                    </a:lnTo>
                    <a:lnTo>
                      <a:pt x="127" y="56"/>
                    </a:lnTo>
                    <a:lnTo>
                      <a:pt x="123" y="52"/>
                    </a:lnTo>
                    <a:lnTo>
                      <a:pt x="118" y="50"/>
                    </a:lnTo>
                    <a:lnTo>
                      <a:pt x="118" y="46"/>
                    </a:lnTo>
                    <a:lnTo>
                      <a:pt x="122" y="42"/>
                    </a:lnTo>
                    <a:lnTo>
                      <a:pt x="126" y="40"/>
                    </a:lnTo>
                    <a:lnTo>
                      <a:pt x="130" y="40"/>
                    </a:lnTo>
                    <a:lnTo>
                      <a:pt x="137" y="51"/>
                    </a:lnTo>
                    <a:lnTo>
                      <a:pt x="144" y="48"/>
                    </a:lnTo>
                    <a:lnTo>
                      <a:pt x="147" y="44"/>
                    </a:lnTo>
                    <a:lnTo>
                      <a:pt x="147" y="39"/>
                    </a:lnTo>
                    <a:lnTo>
                      <a:pt x="146" y="32"/>
                    </a:lnTo>
                    <a:lnTo>
                      <a:pt x="145" y="28"/>
                    </a:lnTo>
                    <a:lnTo>
                      <a:pt x="142" y="25"/>
                    </a:lnTo>
                    <a:lnTo>
                      <a:pt x="141" y="21"/>
                    </a:lnTo>
                    <a:lnTo>
                      <a:pt x="140" y="20"/>
                    </a:lnTo>
                    <a:lnTo>
                      <a:pt x="137" y="17"/>
                    </a:lnTo>
                    <a:lnTo>
                      <a:pt x="132" y="14"/>
                    </a:lnTo>
                    <a:lnTo>
                      <a:pt x="127" y="12"/>
                    </a:lnTo>
                    <a:lnTo>
                      <a:pt x="123" y="11"/>
                    </a:lnTo>
                    <a:lnTo>
                      <a:pt x="118" y="11"/>
                    </a:lnTo>
                    <a:lnTo>
                      <a:pt x="114" y="11"/>
                    </a:lnTo>
                    <a:lnTo>
                      <a:pt x="108" y="12"/>
                    </a:lnTo>
                    <a:lnTo>
                      <a:pt x="103" y="13"/>
                    </a:lnTo>
                    <a:lnTo>
                      <a:pt x="93" y="18"/>
                    </a:lnTo>
                    <a:lnTo>
                      <a:pt x="86" y="26"/>
                    </a:lnTo>
                    <a:lnTo>
                      <a:pt x="83" y="36"/>
                    </a:lnTo>
                    <a:lnTo>
                      <a:pt x="80" y="47"/>
                    </a:lnTo>
                    <a:lnTo>
                      <a:pt x="83" y="58"/>
                    </a:lnTo>
                    <a:lnTo>
                      <a:pt x="87" y="70"/>
                    </a:lnTo>
                    <a:lnTo>
                      <a:pt x="93" y="80"/>
                    </a:lnTo>
                    <a:lnTo>
                      <a:pt x="99" y="90"/>
                    </a:lnTo>
                    <a:lnTo>
                      <a:pt x="107" y="101"/>
                    </a:lnTo>
                    <a:lnTo>
                      <a:pt x="114" y="110"/>
                    </a:lnTo>
                    <a:lnTo>
                      <a:pt x="122" y="119"/>
                    </a:lnTo>
                    <a:lnTo>
                      <a:pt x="130" y="127"/>
                    </a:lnTo>
                    <a:lnTo>
                      <a:pt x="130" y="127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8" y="150"/>
                    </a:lnTo>
                    <a:lnTo>
                      <a:pt x="136" y="157"/>
                    </a:lnTo>
                    <a:lnTo>
                      <a:pt x="133" y="163"/>
                    </a:lnTo>
                    <a:lnTo>
                      <a:pt x="130" y="169"/>
                    </a:lnTo>
                    <a:lnTo>
                      <a:pt x="125" y="175"/>
                    </a:lnTo>
                    <a:lnTo>
                      <a:pt x="119" y="179"/>
                    </a:lnTo>
                    <a:lnTo>
                      <a:pt x="115" y="181"/>
                    </a:lnTo>
                    <a:lnTo>
                      <a:pt x="109" y="184"/>
                    </a:lnTo>
                    <a:lnTo>
                      <a:pt x="104" y="185"/>
                    </a:lnTo>
                    <a:lnTo>
                      <a:pt x="99" y="184"/>
                    </a:lnTo>
                    <a:lnTo>
                      <a:pt x="94" y="184"/>
                    </a:lnTo>
                    <a:lnTo>
                      <a:pt x="89" y="181"/>
                    </a:lnTo>
                    <a:lnTo>
                      <a:pt x="85" y="180"/>
                    </a:lnTo>
                    <a:lnTo>
                      <a:pt x="80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未知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946" y="35"/>
                <a:ext cx="10" cy="36"/>
              </a:xfrm>
              <a:custGeom>
                <a:avLst/>
                <a:gdLst>
                  <a:gd name="T0" fmla="*/ 13 w 19"/>
                  <a:gd name="T1" fmla="*/ 71 h 71"/>
                  <a:gd name="T2" fmla="*/ 6 w 19"/>
                  <a:gd name="T3" fmla="*/ 62 h 71"/>
                  <a:gd name="T4" fmla="*/ 3 w 19"/>
                  <a:gd name="T5" fmla="*/ 50 h 71"/>
                  <a:gd name="T6" fmla="*/ 2 w 19"/>
                  <a:gd name="T7" fmla="*/ 39 h 71"/>
                  <a:gd name="T8" fmla="*/ 0 w 19"/>
                  <a:gd name="T9" fmla="*/ 27 h 71"/>
                  <a:gd name="T10" fmla="*/ 0 w 19"/>
                  <a:gd name="T11" fmla="*/ 20 h 71"/>
                  <a:gd name="T12" fmla="*/ 1 w 19"/>
                  <a:gd name="T13" fmla="*/ 14 h 71"/>
                  <a:gd name="T14" fmla="*/ 2 w 19"/>
                  <a:gd name="T15" fmla="*/ 7 h 71"/>
                  <a:gd name="T16" fmla="*/ 4 w 19"/>
                  <a:gd name="T17" fmla="*/ 0 h 71"/>
                  <a:gd name="T18" fmla="*/ 5 w 19"/>
                  <a:gd name="T19" fmla="*/ 14 h 71"/>
                  <a:gd name="T20" fmla="*/ 8 w 19"/>
                  <a:gd name="T21" fmla="*/ 32 h 71"/>
                  <a:gd name="T22" fmla="*/ 12 w 19"/>
                  <a:gd name="T23" fmla="*/ 52 h 71"/>
                  <a:gd name="T24" fmla="*/ 19 w 19"/>
                  <a:gd name="T25" fmla="*/ 69 h 71"/>
                  <a:gd name="T26" fmla="*/ 13 w 19"/>
                  <a:gd name="T2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71">
                    <a:moveTo>
                      <a:pt x="13" y="71"/>
                    </a:moveTo>
                    <a:lnTo>
                      <a:pt x="6" y="62"/>
                    </a:lnTo>
                    <a:lnTo>
                      <a:pt x="3" y="50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2" y="7"/>
                    </a:lnTo>
                    <a:lnTo>
                      <a:pt x="4" y="0"/>
                    </a:lnTo>
                    <a:lnTo>
                      <a:pt x="5" y="14"/>
                    </a:lnTo>
                    <a:lnTo>
                      <a:pt x="8" y="32"/>
                    </a:lnTo>
                    <a:lnTo>
                      <a:pt x="12" y="52"/>
                    </a:lnTo>
                    <a:lnTo>
                      <a:pt x="19" y="69"/>
                    </a:lnTo>
                    <a:lnTo>
                      <a:pt x="13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未知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949" y="19"/>
                <a:ext cx="6" cy="11"/>
              </a:xfrm>
              <a:custGeom>
                <a:avLst/>
                <a:gdLst>
                  <a:gd name="T0" fmla="*/ 0 w 12"/>
                  <a:gd name="T1" fmla="*/ 21 h 21"/>
                  <a:gd name="T2" fmla="*/ 4 w 12"/>
                  <a:gd name="T3" fmla="*/ 17 h 21"/>
                  <a:gd name="T4" fmla="*/ 6 w 12"/>
                  <a:gd name="T5" fmla="*/ 10 h 21"/>
                  <a:gd name="T6" fmla="*/ 8 w 12"/>
                  <a:gd name="T7" fmla="*/ 4 h 21"/>
                  <a:gd name="T8" fmla="*/ 12 w 12"/>
                  <a:gd name="T9" fmla="*/ 0 h 21"/>
                  <a:gd name="T10" fmla="*/ 12 w 12"/>
                  <a:gd name="T11" fmla="*/ 5 h 21"/>
                  <a:gd name="T12" fmla="*/ 10 w 12"/>
                  <a:gd name="T13" fmla="*/ 12 h 21"/>
                  <a:gd name="T14" fmla="*/ 5 w 12"/>
                  <a:gd name="T15" fmla="*/ 19 h 21"/>
                  <a:gd name="T16" fmla="*/ 0 w 12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1">
                    <a:moveTo>
                      <a:pt x="0" y="21"/>
                    </a:moveTo>
                    <a:lnTo>
                      <a:pt x="4" y="17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未知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919" y="90"/>
                <a:ext cx="120" cy="136"/>
              </a:xfrm>
              <a:custGeom>
                <a:avLst/>
                <a:gdLst>
                  <a:gd name="T0" fmla="*/ 204 w 240"/>
                  <a:gd name="T1" fmla="*/ 32 h 272"/>
                  <a:gd name="T2" fmla="*/ 195 w 240"/>
                  <a:gd name="T3" fmla="*/ 22 h 272"/>
                  <a:gd name="T4" fmla="*/ 210 w 240"/>
                  <a:gd name="T5" fmla="*/ 40 h 272"/>
                  <a:gd name="T6" fmla="*/ 238 w 240"/>
                  <a:gd name="T7" fmla="*/ 20 h 272"/>
                  <a:gd name="T8" fmla="*/ 234 w 240"/>
                  <a:gd name="T9" fmla="*/ 7 h 272"/>
                  <a:gd name="T10" fmla="*/ 223 w 240"/>
                  <a:gd name="T11" fmla="*/ 15 h 272"/>
                  <a:gd name="T12" fmla="*/ 181 w 240"/>
                  <a:gd name="T13" fmla="*/ 11 h 272"/>
                  <a:gd name="T14" fmla="*/ 129 w 240"/>
                  <a:gd name="T15" fmla="*/ 40 h 272"/>
                  <a:gd name="T16" fmla="*/ 129 w 240"/>
                  <a:gd name="T17" fmla="*/ 85 h 272"/>
                  <a:gd name="T18" fmla="*/ 111 w 240"/>
                  <a:gd name="T19" fmla="*/ 50 h 272"/>
                  <a:gd name="T20" fmla="*/ 88 w 240"/>
                  <a:gd name="T21" fmla="*/ 22 h 272"/>
                  <a:gd name="T22" fmla="*/ 98 w 240"/>
                  <a:gd name="T23" fmla="*/ 52 h 272"/>
                  <a:gd name="T24" fmla="*/ 99 w 240"/>
                  <a:gd name="T25" fmla="*/ 101 h 272"/>
                  <a:gd name="T26" fmla="*/ 51 w 240"/>
                  <a:gd name="T27" fmla="*/ 80 h 272"/>
                  <a:gd name="T28" fmla="*/ 18 w 240"/>
                  <a:gd name="T29" fmla="*/ 42 h 272"/>
                  <a:gd name="T30" fmla="*/ 48 w 240"/>
                  <a:gd name="T31" fmla="*/ 49 h 272"/>
                  <a:gd name="T32" fmla="*/ 20 w 240"/>
                  <a:gd name="T33" fmla="*/ 31 h 272"/>
                  <a:gd name="T34" fmla="*/ 23 w 240"/>
                  <a:gd name="T35" fmla="*/ 78 h 272"/>
                  <a:gd name="T36" fmla="*/ 5 w 240"/>
                  <a:gd name="T37" fmla="*/ 142 h 272"/>
                  <a:gd name="T38" fmla="*/ 34 w 240"/>
                  <a:gd name="T39" fmla="*/ 93 h 272"/>
                  <a:gd name="T40" fmla="*/ 64 w 240"/>
                  <a:gd name="T41" fmla="*/ 88 h 272"/>
                  <a:gd name="T42" fmla="*/ 58 w 240"/>
                  <a:gd name="T43" fmla="*/ 127 h 272"/>
                  <a:gd name="T44" fmla="*/ 79 w 240"/>
                  <a:gd name="T45" fmla="*/ 122 h 272"/>
                  <a:gd name="T46" fmla="*/ 71 w 240"/>
                  <a:gd name="T47" fmla="*/ 116 h 272"/>
                  <a:gd name="T48" fmla="*/ 56 w 240"/>
                  <a:gd name="T49" fmla="*/ 120 h 272"/>
                  <a:gd name="T50" fmla="*/ 80 w 240"/>
                  <a:gd name="T51" fmla="*/ 99 h 272"/>
                  <a:gd name="T52" fmla="*/ 97 w 240"/>
                  <a:gd name="T53" fmla="*/ 151 h 272"/>
                  <a:gd name="T54" fmla="*/ 71 w 240"/>
                  <a:gd name="T55" fmla="*/ 221 h 272"/>
                  <a:gd name="T56" fmla="*/ 27 w 240"/>
                  <a:gd name="T57" fmla="*/ 263 h 272"/>
                  <a:gd name="T58" fmla="*/ 59 w 240"/>
                  <a:gd name="T59" fmla="*/ 263 h 272"/>
                  <a:gd name="T60" fmla="*/ 97 w 240"/>
                  <a:gd name="T61" fmla="*/ 219 h 272"/>
                  <a:gd name="T62" fmla="*/ 127 w 240"/>
                  <a:gd name="T63" fmla="*/ 199 h 272"/>
                  <a:gd name="T64" fmla="*/ 158 w 240"/>
                  <a:gd name="T65" fmla="*/ 190 h 272"/>
                  <a:gd name="T66" fmla="*/ 137 w 240"/>
                  <a:gd name="T67" fmla="*/ 225 h 272"/>
                  <a:gd name="T68" fmla="*/ 167 w 240"/>
                  <a:gd name="T69" fmla="*/ 210 h 272"/>
                  <a:gd name="T70" fmla="*/ 155 w 240"/>
                  <a:gd name="T71" fmla="*/ 224 h 272"/>
                  <a:gd name="T72" fmla="*/ 148 w 240"/>
                  <a:gd name="T73" fmla="*/ 207 h 272"/>
                  <a:gd name="T74" fmla="*/ 181 w 240"/>
                  <a:gd name="T75" fmla="*/ 218 h 272"/>
                  <a:gd name="T76" fmla="*/ 178 w 240"/>
                  <a:gd name="T77" fmla="*/ 252 h 272"/>
                  <a:gd name="T78" fmla="*/ 201 w 240"/>
                  <a:gd name="T79" fmla="*/ 242 h 272"/>
                  <a:gd name="T80" fmla="*/ 179 w 240"/>
                  <a:gd name="T81" fmla="*/ 235 h 272"/>
                  <a:gd name="T82" fmla="*/ 167 w 240"/>
                  <a:gd name="T83" fmla="*/ 191 h 272"/>
                  <a:gd name="T84" fmla="*/ 135 w 240"/>
                  <a:gd name="T85" fmla="*/ 179 h 272"/>
                  <a:gd name="T86" fmla="*/ 113 w 240"/>
                  <a:gd name="T87" fmla="*/ 184 h 272"/>
                  <a:gd name="T88" fmla="*/ 144 w 240"/>
                  <a:gd name="T89" fmla="*/ 142 h 272"/>
                  <a:gd name="T90" fmla="*/ 192 w 240"/>
                  <a:gd name="T91" fmla="*/ 119 h 272"/>
                  <a:gd name="T92" fmla="*/ 166 w 240"/>
                  <a:gd name="T93" fmla="*/ 116 h 272"/>
                  <a:gd name="T94" fmla="*/ 129 w 240"/>
                  <a:gd name="T95" fmla="*/ 150 h 272"/>
                  <a:gd name="T96" fmla="*/ 142 w 240"/>
                  <a:gd name="T97" fmla="*/ 93 h 272"/>
                  <a:gd name="T98" fmla="*/ 135 w 240"/>
                  <a:gd name="T99" fmla="*/ 51 h 272"/>
                  <a:gd name="T100" fmla="*/ 158 w 240"/>
                  <a:gd name="T101" fmla="*/ 27 h 272"/>
                  <a:gd name="T102" fmla="*/ 184 w 240"/>
                  <a:gd name="T103" fmla="*/ 40 h 272"/>
                  <a:gd name="T104" fmla="*/ 164 w 240"/>
                  <a:gd name="T105" fmla="*/ 35 h 272"/>
                  <a:gd name="T106" fmla="*/ 157 w 240"/>
                  <a:gd name="T107" fmla="*/ 50 h 272"/>
                  <a:gd name="T108" fmla="*/ 188 w 240"/>
                  <a:gd name="T109" fmla="*/ 50 h 272"/>
                  <a:gd name="T110" fmla="*/ 177 w 240"/>
                  <a:gd name="T111" fmla="*/ 1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3" y="21"/>
                    </a:moveTo>
                    <a:lnTo>
                      <a:pt x="207" y="24"/>
                    </a:lnTo>
                    <a:lnTo>
                      <a:pt x="208" y="29"/>
                    </a:lnTo>
                    <a:lnTo>
                      <a:pt x="208" y="34"/>
                    </a:lnTo>
                    <a:lnTo>
                      <a:pt x="207" y="35"/>
                    </a:lnTo>
                    <a:lnTo>
                      <a:pt x="204" y="32"/>
                    </a:lnTo>
                    <a:lnTo>
                      <a:pt x="202" y="29"/>
                    </a:lnTo>
                    <a:lnTo>
                      <a:pt x="201" y="24"/>
                    </a:lnTo>
                    <a:lnTo>
                      <a:pt x="203" y="21"/>
                    </a:lnTo>
                    <a:lnTo>
                      <a:pt x="194" y="16"/>
                    </a:lnTo>
                    <a:lnTo>
                      <a:pt x="195" y="20"/>
                    </a:lnTo>
                    <a:lnTo>
                      <a:pt x="195" y="22"/>
                    </a:lnTo>
                    <a:lnTo>
                      <a:pt x="195" y="25"/>
                    </a:lnTo>
                    <a:lnTo>
                      <a:pt x="195" y="29"/>
                    </a:lnTo>
                    <a:lnTo>
                      <a:pt x="199" y="34"/>
                    </a:lnTo>
                    <a:lnTo>
                      <a:pt x="201" y="39"/>
                    </a:lnTo>
                    <a:lnTo>
                      <a:pt x="204" y="42"/>
                    </a:lnTo>
                    <a:lnTo>
                      <a:pt x="210" y="40"/>
                    </a:lnTo>
                    <a:lnTo>
                      <a:pt x="214" y="36"/>
                    </a:lnTo>
                    <a:lnTo>
                      <a:pt x="216" y="30"/>
                    </a:lnTo>
                    <a:lnTo>
                      <a:pt x="216" y="25"/>
                    </a:lnTo>
                    <a:lnTo>
                      <a:pt x="215" y="21"/>
                    </a:lnTo>
                    <a:lnTo>
                      <a:pt x="235" y="22"/>
                    </a:lnTo>
                    <a:lnTo>
                      <a:pt x="238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7" y="6"/>
                    </a:lnTo>
                    <a:lnTo>
                      <a:pt x="237" y="6"/>
                    </a:lnTo>
                    <a:lnTo>
                      <a:pt x="235" y="6"/>
                    </a:lnTo>
                    <a:lnTo>
                      <a:pt x="234" y="7"/>
                    </a:lnTo>
                    <a:lnTo>
                      <a:pt x="233" y="8"/>
                    </a:lnTo>
                    <a:lnTo>
                      <a:pt x="232" y="11"/>
                    </a:lnTo>
                    <a:lnTo>
                      <a:pt x="230" y="13"/>
                    </a:lnTo>
                    <a:lnTo>
                      <a:pt x="228" y="15"/>
                    </a:lnTo>
                    <a:lnTo>
                      <a:pt x="228" y="16"/>
                    </a:lnTo>
                    <a:lnTo>
                      <a:pt x="223" y="15"/>
                    </a:lnTo>
                    <a:lnTo>
                      <a:pt x="218" y="14"/>
                    </a:lnTo>
                    <a:lnTo>
                      <a:pt x="214" y="13"/>
                    </a:lnTo>
                    <a:lnTo>
                      <a:pt x="209" y="14"/>
                    </a:lnTo>
                    <a:lnTo>
                      <a:pt x="201" y="11"/>
                    </a:lnTo>
                    <a:lnTo>
                      <a:pt x="192" y="9"/>
                    </a:lnTo>
                    <a:lnTo>
                      <a:pt x="181" y="11"/>
                    </a:lnTo>
                    <a:lnTo>
                      <a:pt x="172" y="13"/>
                    </a:lnTo>
                    <a:lnTo>
                      <a:pt x="162" y="16"/>
                    </a:lnTo>
                    <a:lnTo>
                      <a:pt x="152" y="21"/>
                    </a:lnTo>
                    <a:lnTo>
                      <a:pt x="142" y="25"/>
                    </a:lnTo>
                    <a:lnTo>
                      <a:pt x="134" y="30"/>
                    </a:lnTo>
                    <a:lnTo>
                      <a:pt x="129" y="40"/>
                    </a:lnTo>
                    <a:lnTo>
                      <a:pt x="127" y="51"/>
                    </a:lnTo>
                    <a:lnTo>
                      <a:pt x="129" y="61"/>
                    </a:lnTo>
                    <a:lnTo>
                      <a:pt x="136" y="72"/>
                    </a:lnTo>
                    <a:lnTo>
                      <a:pt x="135" y="77"/>
                    </a:lnTo>
                    <a:lnTo>
                      <a:pt x="133" y="82"/>
                    </a:lnTo>
                    <a:lnTo>
                      <a:pt x="129" y="85"/>
                    </a:lnTo>
                    <a:lnTo>
                      <a:pt x="124" y="88"/>
                    </a:lnTo>
                    <a:lnTo>
                      <a:pt x="121" y="84"/>
                    </a:lnTo>
                    <a:lnTo>
                      <a:pt x="119" y="77"/>
                    </a:lnTo>
                    <a:lnTo>
                      <a:pt x="114" y="69"/>
                    </a:lnTo>
                    <a:lnTo>
                      <a:pt x="111" y="60"/>
                    </a:lnTo>
                    <a:lnTo>
                      <a:pt x="111" y="50"/>
                    </a:lnTo>
                    <a:lnTo>
                      <a:pt x="112" y="42"/>
                    </a:lnTo>
                    <a:lnTo>
                      <a:pt x="112" y="37"/>
                    </a:lnTo>
                    <a:lnTo>
                      <a:pt x="109" y="34"/>
                    </a:lnTo>
                    <a:lnTo>
                      <a:pt x="102" y="42"/>
                    </a:lnTo>
                    <a:lnTo>
                      <a:pt x="93" y="32"/>
                    </a:lnTo>
                    <a:lnTo>
                      <a:pt x="88" y="22"/>
                    </a:lnTo>
                    <a:lnTo>
                      <a:pt x="84" y="12"/>
                    </a:lnTo>
                    <a:lnTo>
                      <a:pt x="81" y="0"/>
                    </a:lnTo>
                    <a:lnTo>
                      <a:pt x="81" y="13"/>
                    </a:lnTo>
                    <a:lnTo>
                      <a:pt x="84" y="25"/>
                    </a:lnTo>
                    <a:lnTo>
                      <a:pt x="91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11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5" y="107"/>
                    </a:lnTo>
                    <a:lnTo>
                      <a:pt x="99" y="101"/>
                    </a:lnTo>
                    <a:lnTo>
                      <a:pt x="95" y="96"/>
                    </a:lnTo>
                    <a:lnTo>
                      <a:pt x="93" y="93"/>
                    </a:lnTo>
                    <a:lnTo>
                      <a:pt x="86" y="84"/>
                    </a:lnTo>
                    <a:lnTo>
                      <a:pt x="75" y="81"/>
                    </a:lnTo>
                    <a:lnTo>
                      <a:pt x="64" y="80"/>
                    </a:lnTo>
                    <a:lnTo>
                      <a:pt x="51" y="80"/>
                    </a:lnTo>
                    <a:lnTo>
                      <a:pt x="40" y="80"/>
                    </a:lnTo>
                    <a:lnTo>
                      <a:pt x="28" y="76"/>
                    </a:lnTo>
                    <a:lnTo>
                      <a:pt x="19" y="68"/>
                    </a:lnTo>
                    <a:lnTo>
                      <a:pt x="13" y="54"/>
                    </a:lnTo>
                    <a:lnTo>
                      <a:pt x="15" y="47"/>
                    </a:lnTo>
                    <a:lnTo>
                      <a:pt x="18" y="42"/>
                    </a:lnTo>
                    <a:lnTo>
                      <a:pt x="22" y="36"/>
                    </a:lnTo>
                    <a:lnTo>
                      <a:pt x="29" y="32"/>
                    </a:lnTo>
                    <a:lnTo>
                      <a:pt x="37" y="34"/>
                    </a:lnTo>
                    <a:lnTo>
                      <a:pt x="44" y="36"/>
                    </a:lnTo>
                    <a:lnTo>
                      <a:pt x="46" y="42"/>
                    </a:lnTo>
                    <a:lnTo>
                      <a:pt x="48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1" y="25"/>
                    </a:lnTo>
                    <a:lnTo>
                      <a:pt x="20" y="31"/>
                    </a:lnTo>
                    <a:lnTo>
                      <a:pt x="13" y="38"/>
                    </a:lnTo>
                    <a:lnTo>
                      <a:pt x="8" y="46"/>
                    </a:lnTo>
                    <a:lnTo>
                      <a:pt x="7" y="57"/>
                    </a:lnTo>
                    <a:lnTo>
                      <a:pt x="12" y="66"/>
                    </a:lnTo>
                    <a:lnTo>
                      <a:pt x="17" y="73"/>
                    </a:lnTo>
                    <a:lnTo>
                      <a:pt x="23" y="78"/>
                    </a:lnTo>
                    <a:lnTo>
                      <a:pt x="30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5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10" y="131"/>
                    </a:lnTo>
                    <a:lnTo>
                      <a:pt x="14" y="121"/>
                    </a:lnTo>
                    <a:lnTo>
                      <a:pt x="19" y="111"/>
                    </a:lnTo>
                    <a:lnTo>
                      <a:pt x="26" y="100"/>
                    </a:lnTo>
                    <a:lnTo>
                      <a:pt x="29" y="97"/>
                    </a:lnTo>
                    <a:lnTo>
                      <a:pt x="34" y="93"/>
                    </a:lnTo>
                    <a:lnTo>
                      <a:pt x="38" y="90"/>
                    </a:lnTo>
                    <a:lnTo>
                      <a:pt x="44" y="89"/>
                    </a:lnTo>
                    <a:lnTo>
                      <a:pt x="49" y="88"/>
                    </a:lnTo>
                    <a:lnTo>
                      <a:pt x="55" y="87"/>
                    </a:lnTo>
                    <a:lnTo>
                      <a:pt x="59" y="87"/>
                    </a:lnTo>
                    <a:lnTo>
                      <a:pt x="64" y="88"/>
                    </a:lnTo>
                    <a:lnTo>
                      <a:pt x="56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3" y="123"/>
                    </a:lnTo>
                    <a:lnTo>
                      <a:pt x="58" y="127"/>
                    </a:lnTo>
                    <a:lnTo>
                      <a:pt x="64" y="129"/>
                    </a:lnTo>
                    <a:lnTo>
                      <a:pt x="70" y="130"/>
                    </a:lnTo>
                    <a:lnTo>
                      <a:pt x="73" y="130"/>
                    </a:lnTo>
                    <a:lnTo>
                      <a:pt x="76" y="128"/>
                    </a:lnTo>
                    <a:lnTo>
                      <a:pt x="79" y="126"/>
                    </a:lnTo>
                    <a:lnTo>
                      <a:pt x="79" y="122"/>
                    </a:lnTo>
                    <a:lnTo>
                      <a:pt x="79" y="118"/>
                    </a:lnTo>
                    <a:lnTo>
                      <a:pt x="78" y="114"/>
                    </a:lnTo>
                    <a:lnTo>
                      <a:pt x="75" y="111"/>
                    </a:lnTo>
                    <a:lnTo>
                      <a:pt x="72" y="110"/>
                    </a:lnTo>
                    <a:lnTo>
                      <a:pt x="68" y="113"/>
                    </a:lnTo>
                    <a:lnTo>
                      <a:pt x="71" y="116"/>
                    </a:lnTo>
                    <a:lnTo>
                      <a:pt x="73" y="121"/>
                    </a:lnTo>
                    <a:lnTo>
                      <a:pt x="73" y="125"/>
                    </a:lnTo>
                    <a:lnTo>
                      <a:pt x="68" y="128"/>
                    </a:lnTo>
                    <a:lnTo>
                      <a:pt x="63" y="126"/>
                    </a:lnTo>
                    <a:lnTo>
                      <a:pt x="59" y="123"/>
                    </a:lnTo>
                    <a:lnTo>
                      <a:pt x="56" y="120"/>
                    </a:lnTo>
                    <a:lnTo>
                      <a:pt x="55" y="114"/>
                    </a:lnTo>
                    <a:lnTo>
                      <a:pt x="56" y="110"/>
                    </a:lnTo>
                    <a:lnTo>
                      <a:pt x="59" y="104"/>
                    </a:lnTo>
                    <a:lnTo>
                      <a:pt x="64" y="99"/>
                    </a:lnTo>
                    <a:lnTo>
                      <a:pt x="71" y="97"/>
                    </a:lnTo>
                    <a:lnTo>
                      <a:pt x="80" y="99"/>
                    </a:lnTo>
                    <a:lnTo>
                      <a:pt x="88" y="103"/>
                    </a:lnTo>
                    <a:lnTo>
                      <a:pt x="95" y="107"/>
                    </a:lnTo>
                    <a:lnTo>
                      <a:pt x="101" y="115"/>
                    </a:lnTo>
                    <a:lnTo>
                      <a:pt x="104" y="128"/>
                    </a:lnTo>
                    <a:lnTo>
                      <a:pt x="102" y="139"/>
                    </a:lnTo>
                    <a:lnTo>
                      <a:pt x="97" y="151"/>
                    </a:lnTo>
                    <a:lnTo>
                      <a:pt x="93" y="161"/>
                    </a:lnTo>
                    <a:lnTo>
                      <a:pt x="94" y="176"/>
                    </a:lnTo>
                    <a:lnTo>
                      <a:pt x="90" y="189"/>
                    </a:lnTo>
                    <a:lnTo>
                      <a:pt x="84" y="201"/>
                    </a:lnTo>
                    <a:lnTo>
                      <a:pt x="78" y="214"/>
                    </a:lnTo>
                    <a:lnTo>
                      <a:pt x="71" y="221"/>
                    </a:lnTo>
                    <a:lnTo>
                      <a:pt x="63" y="228"/>
                    </a:lnTo>
                    <a:lnTo>
                      <a:pt x="55" y="234"/>
                    </a:lnTo>
                    <a:lnTo>
                      <a:pt x="46" y="241"/>
                    </a:lnTo>
                    <a:lnTo>
                      <a:pt x="38" y="247"/>
                    </a:lnTo>
                    <a:lnTo>
                      <a:pt x="31" y="255"/>
                    </a:lnTo>
                    <a:lnTo>
                      <a:pt x="27" y="263"/>
                    </a:lnTo>
                    <a:lnTo>
                      <a:pt x="25" y="272"/>
                    </a:lnTo>
                    <a:lnTo>
                      <a:pt x="30" y="272"/>
                    </a:lnTo>
                    <a:lnTo>
                      <a:pt x="36" y="268"/>
                    </a:lnTo>
                    <a:lnTo>
                      <a:pt x="41" y="264"/>
                    </a:lnTo>
                    <a:lnTo>
                      <a:pt x="46" y="262"/>
                    </a:lnTo>
                    <a:lnTo>
                      <a:pt x="59" y="263"/>
                    </a:lnTo>
                    <a:lnTo>
                      <a:pt x="68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7" y="237"/>
                    </a:lnTo>
                    <a:lnTo>
                      <a:pt x="93" y="228"/>
                    </a:lnTo>
                    <a:lnTo>
                      <a:pt x="97" y="219"/>
                    </a:lnTo>
                    <a:lnTo>
                      <a:pt x="104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5" y="205"/>
                    </a:lnTo>
                    <a:lnTo>
                      <a:pt x="127" y="199"/>
                    </a:lnTo>
                    <a:lnTo>
                      <a:pt x="129" y="192"/>
                    </a:lnTo>
                    <a:lnTo>
                      <a:pt x="133" y="187"/>
                    </a:lnTo>
                    <a:lnTo>
                      <a:pt x="139" y="183"/>
                    </a:lnTo>
                    <a:lnTo>
                      <a:pt x="154" y="184"/>
                    </a:lnTo>
                    <a:lnTo>
                      <a:pt x="159" y="187"/>
                    </a:lnTo>
                    <a:lnTo>
                      <a:pt x="158" y="190"/>
                    </a:lnTo>
                    <a:lnTo>
                      <a:pt x="152" y="194"/>
                    </a:lnTo>
                    <a:lnTo>
                      <a:pt x="146" y="199"/>
                    </a:lnTo>
                    <a:lnTo>
                      <a:pt x="139" y="205"/>
                    </a:lnTo>
                    <a:lnTo>
                      <a:pt x="134" y="212"/>
                    </a:lnTo>
                    <a:lnTo>
                      <a:pt x="135" y="219"/>
                    </a:lnTo>
                    <a:lnTo>
                      <a:pt x="137" y="225"/>
                    </a:lnTo>
                    <a:lnTo>
                      <a:pt x="140" y="228"/>
                    </a:lnTo>
                    <a:lnTo>
                      <a:pt x="143" y="232"/>
                    </a:lnTo>
                    <a:lnTo>
                      <a:pt x="149" y="233"/>
                    </a:lnTo>
                    <a:lnTo>
                      <a:pt x="159" y="229"/>
                    </a:lnTo>
                    <a:lnTo>
                      <a:pt x="165" y="220"/>
                    </a:lnTo>
                    <a:lnTo>
                      <a:pt x="167" y="210"/>
                    </a:lnTo>
                    <a:lnTo>
                      <a:pt x="170" y="202"/>
                    </a:lnTo>
                    <a:lnTo>
                      <a:pt x="161" y="199"/>
                    </a:lnTo>
                    <a:lnTo>
                      <a:pt x="161" y="206"/>
                    </a:lnTo>
                    <a:lnTo>
                      <a:pt x="161" y="212"/>
                    </a:lnTo>
                    <a:lnTo>
                      <a:pt x="159" y="218"/>
                    </a:lnTo>
                    <a:lnTo>
                      <a:pt x="155" y="224"/>
                    </a:lnTo>
                    <a:lnTo>
                      <a:pt x="151" y="226"/>
                    </a:lnTo>
                    <a:lnTo>
                      <a:pt x="148" y="224"/>
                    </a:lnTo>
                    <a:lnTo>
                      <a:pt x="144" y="221"/>
                    </a:lnTo>
                    <a:lnTo>
                      <a:pt x="142" y="220"/>
                    </a:lnTo>
                    <a:lnTo>
                      <a:pt x="143" y="213"/>
                    </a:lnTo>
                    <a:lnTo>
                      <a:pt x="148" y="207"/>
                    </a:lnTo>
                    <a:lnTo>
                      <a:pt x="154" y="203"/>
                    </a:lnTo>
                    <a:lnTo>
                      <a:pt x="161" y="199"/>
                    </a:lnTo>
                    <a:lnTo>
                      <a:pt x="170" y="202"/>
                    </a:lnTo>
                    <a:lnTo>
                      <a:pt x="179" y="206"/>
                    </a:lnTo>
                    <a:lnTo>
                      <a:pt x="182" y="212"/>
                    </a:lnTo>
                    <a:lnTo>
                      <a:pt x="181" y="218"/>
                    </a:lnTo>
                    <a:lnTo>
                      <a:pt x="178" y="224"/>
                    </a:lnTo>
                    <a:lnTo>
                      <a:pt x="173" y="230"/>
                    </a:lnTo>
                    <a:lnTo>
                      <a:pt x="170" y="236"/>
                    </a:lnTo>
                    <a:lnTo>
                      <a:pt x="170" y="243"/>
                    </a:lnTo>
                    <a:lnTo>
                      <a:pt x="173" y="250"/>
                    </a:lnTo>
                    <a:lnTo>
                      <a:pt x="178" y="252"/>
                    </a:lnTo>
                    <a:lnTo>
                      <a:pt x="184" y="256"/>
                    </a:lnTo>
                    <a:lnTo>
                      <a:pt x="189" y="257"/>
                    </a:lnTo>
                    <a:lnTo>
                      <a:pt x="196" y="252"/>
                    </a:lnTo>
                    <a:lnTo>
                      <a:pt x="195" y="248"/>
                    </a:lnTo>
                    <a:lnTo>
                      <a:pt x="197" y="244"/>
                    </a:lnTo>
                    <a:lnTo>
                      <a:pt x="201" y="242"/>
                    </a:lnTo>
                    <a:lnTo>
                      <a:pt x="201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7" y="249"/>
                    </a:lnTo>
                    <a:lnTo>
                      <a:pt x="179" y="248"/>
                    </a:lnTo>
                    <a:lnTo>
                      <a:pt x="179" y="235"/>
                    </a:lnTo>
                    <a:lnTo>
                      <a:pt x="185" y="222"/>
                    </a:lnTo>
                    <a:lnTo>
                      <a:pt x="187" y="211"/>
                    </a:lnTo>
                    <a:lnTo>
                      <a:pt x="181" y="197"/>
                    </a:lnTo>
                    <a:lnTo>
                      <a:pt x="174" y="196"/>
                    </a:lnTo>
                    <a:lnTo>
                      <a:pt x="171" y="195"/>
                    </a:lnTo>
                    <a:lnTo>
                      <a:pt x="167" y="191"/>
                    </a:lnTo>
                    <a:lnTo>
                      <a:pt x="166" y="188"/>
                    </a:lnTo>
                    <a:lnTo>
                      <a:pt x="163" y="184"/>
                    </a:lnTo>
                    <a:lnTo>
                      <a:pt x="159" y="181"/>
                    </a:lnTo>
                    <a:lnTo>
                      <a:pt x="155" y="178"/>
                    </a:lnTo>
                    <a:lnTo>
                      <a:pt x="147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7" y="204"/>
                    </a:lnTo>
                    <a:lnTo>
                      <a:pt x="109" y="199"/>
                    </a:lnTo>
                    <a:lnTo>
                      <a:pt x="110" y="192"/>
                    </a:lnTo>
                    <a:lnTo>
                      <a:pt x="113" y="184"/>
                    </a:lnTo>
                    <a:lnTo>
                      <a:pt x="116" y="176"/>
                    </a:lnTo>
                    <a:lnTo>
                      <a:pt x="125" y="172"/>
                    </a:lnTo>
                    <a:lnTo>
                      <a:pt x="131" y="166"/>
                    </a:lnTo>
                    <a:lnTo>
                      <a:pt x="136" y="158"/>
                    </a:lnTo>
                    <a:lnTo>
                      <a:pt x="140" y="150"/>
                    </a:lnTo>
                    <a:lnTo>
                      <a:pt x="144" y="142"/>
                    </a:lnTo>
                    <a:lnTo>
                      <a:pt x="149" y="134"/>
                    </a:lnTo>
                    <a:lnTo>
                      <a:pt x="155" y="127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85" y="119"/>
                    </a:lnTo>
                    <a:lnTo>
                      <a:pt x="192" y="119"/>
                    </a:lnTo>
                    <a:lnTo>
                      <a:pt x="195" y="119"/>
                    </a:lnTo>
                    <a:lnTo>
                      <a:pt x="194" y="116"/>
                    </a:lnTo>
                    <a:lnTo>
                      <a:pt x="187" y="114"/>
                    </a:lnTo>
                    <a:lnTo>
                      <a:pt x="180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6" y="127"/>
                    </a:lnTo>
                    <a:lnTo>
                      <a:pt x="140" y="131"/>
                    </a:lnTo>
                    <a:lnTo>
                      <a:pt x="133" y="139"/>
                    </a:lnTo>
                    <a:lnTo>
                      <a:pt x="129" y="150"/>
                    </a:lnTo>
                    <a:lnTo>
                      <a:pt x="125" y="157"/>
                    </a:lnTo>
                    <a:lnTo>
                      <a:pt x="116" y="158"/>
                    </a:lnTo>
                    <a:lnTo>
                      <a:pt x="118" y="141"/>
                    </a:lnTo>
                    <a:lnTo>
                      <a:pt x="120" y="122"/>
                    </a:lnTo>
                    <a:lnTo>
                      <a:pt x="127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6" y="78"/>
                    </a:lnTo>
                    <a:lnTo>
                      <a:pt x="147" y="68"/>
                    </a:lnTo>
                    <a:lnTo>
                      <a:pt x="142" y="63"/>
                    </a:lnTo>
                    <a:lnTo>
                      <a:pt x="137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7" y="27"/>
                    </a:lnTo>
                    <a:lnTo>
                      <a:pt x="152" y="24"/>
                    </a:lnTo>
                    <a:lnTo>
                      <a:pt x="158" y="27"/>
                    </a:lnTo>
                    <a:lnTo>
                      <a:pt x="164" y="29"/>
                    </a:lnTo>
                    <a:lnTo>
                      <a:pt x="169" y="27"/>
                    </a:lnTo>
                    <a:lnTo>
                      <a:pt x="174" y="28"/>
                    </a:lnTo>
                    <a:lnTo>
                      <a:pt x="178" y="30"/>
                    </a:lnTo>
                    <a:lnTo>
                      <a:pt x="181" y="34"/>
                    </a:lnTo>
                    <a:lnTo>
                      <a:pt x="184" y="40"/>
                    </a:lnTo>
                    <a:lnTo>
                      <a:pt x="181" y="47"/>
                    </a:lnTo>
                    <a:lnTo>
                      <a:pt x="174" y="51"/>
                    </a:lnTo>
                    <a:lnTo>
                      <a:pt x="167" y="52"/>
                    </a:lnTo>
                    <a:lnTo>
                      <a:pt x="164" y="46"/>
                    </a:lnTo>
                    <a:lnTo>
                      <a:pt x="163" y="40"/>
                    </a:lnTo>
                    <a:lnTo>
                      <a:pt x="164" y="35"/>
                    </a:lnTo>
                    <a:lnTo>
                      <a:pt x="164" y="29"/>
                    </a:lnTo>
                    <a:lnTo>
                      <a:pt x="158" y="27"/>
                    </a:lnTo>
                    <a:lnTo>
                      <a:pt x="157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1" y="53"/>
                    </a:lnTo>
                    <a:lnTo>
                      <a:pt x="166" y="57"/>
                    </a:lnTo>
                    <a:lnTo>
                      <a:pt x="171" y="58"/>
                    </a:lnTo>
                    <a:lnTo>
                      <a:pt x="178" y="58"/>
                    </a:lnTo>
                    <a:lnTo>
                      <a:pt x="184" y="54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9" y="32"/>
                    </a:lnTo>
                    <a:lnTo>
                      <a:pt x="186" y="27"/>
                    </a:lnTo>
                    <a:lnTo>
                      <a:pt x="181" y="22"/>
                    </a:lnTo>
                    <a:lnTo>
                      <a:pt x="177" y="19"/>
                    </a:lnTo>
                    <a:lnTo>
                      <a:pt x="181" y="16"/>
                    </a:lnTo>
                    <a:lnTo>
                      <a:pt x="186" y="15"/>
                    </a:lnTo>
                    <a:lnTo>
                      <a:pt x="190" y="15"/>
                    </a:lnTo>
                    <a:lnTo>
                      <a:pt x="194" y="16"/>
                    </a:lnTo>
                    <a:lnTo>
                      <a:pt x="203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未知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99" y="64"/>
                <a:ext cx="107" cy="66"/>
              </a:xfrm>
              <a:custGeom>
                <a:avLst/>
                <a:gdLst>
                  <a:gd name="T0" fmla="*/ 180 w 216"/>
                  <a:gd name="T1" fmla="*/ 133 h 134"/>
                  <a:gd name="T2" fmla="*/ 168 w 216"/>
                  <a:gd name="T3" fmla="*/ 125 h 134"/>
                  <a:gd name="T4" fmla="*/ 161 w 216"/>
                  <a:gd name="T5" fmla="*/ 111 h 134"/>
                  <a:gd name="T6" fmla="*/ 166 w 216"/>
                  <a:gd name="T7" fmla="*/ 98 h 134"/>
                  <a:gd name="T8" fmla="*/ 175 w 216"/>
                  <a:gd name="T9" fmla="*/ 91 h 134"/>
                  <a:gd name="T10" fmla="*/ 184 w 216"/>
                  <a:gd name="T11" fmla="*/ 90 h 134"/>
                  <a:gd name="T12" fmla="*/ 190 w 216"/>
                  <a:gd name="T13" fmla="*/ 99 h 134"/>
                  <a:gd name="T14" fmla="*/ 187 w 216"/>
                  <a:gd name="T15" fmla="*/ 110 h 134"/>
                  <a:gd name="T16" fmla="*/ 171 w 216"/>
                  <a:gd name="T17" fmla="*/ 111 h 134"/>
                  <a:gd name="T18" fmla="*/ 173 w 216"/>
                  <a:gd name="T19" fmla="*/ 119 h 134"/>
                  <a:gd name="T20" fmla="*/ 180 w 216"/>
                  <a:gd name="T21" fmla="*/ 125 h 134"/>
                  <a:gd name="T22" fmla="*/ 193 w 216"/>
                  <a:gd name="T23" fmla="*/ 122 h 134"/>
                  <a:gd name="T24" fmla="*/ 202 w 216"/>
                  <a:gd name="T25" fmla="*/ 113 h 134"/>
                  <a:gd name="T26" fmla="*/ 204 w 216"/>
                  <a:gd name="T27" fmla="*/ 93 h 134"/>
                  <a:gd name="T28" fmla="*/ 195 w 216"/>
                  <a:gd name="T29" fmla="*/ 75 h 134"/>
                  <a:gd name="T30" fmla="*/ 188 w 216"/>
                  <a:gd name="T31" fmla="*/ 68 h 134"/>
                  <a:gd name="T32" fmla="*/ 179 w 216"/>
                  <a:gd name="T33" fmla="*/ 64 h 134"/>
                  <a:gd name="T34" fmla="*/ 168 w 216"/>
                  <a:gd name="T35" fmla="*/ 64 h 134"/>
                  <a:gd name="T36" fmla="*/ 159 w 216"/>
                  <a:gd name="T37" fmla="*/ 64 h 134"/>
                  <a:gd name="T38" fmla="*/ 136 w 216"/>
                  <a:gd name="T39" fmla="*/ 81 h 134"/>
                  <a:gd name="T40" fmla="*/ 118 w 216"/>
                  <a:gd name="T41" fmla="*/ 102 h 134"/>
                  <a:gd name="T42" fmla="*/ 97 w 216"/>
                  <a:gd name="T43" fmla="*/ 118 h 134"/>
                  <a:gd name="T44" fmla="*/ 66 w 216"/>
                  <a:gd name="T45" fmla="*/ 118 h 134"/>
                  <a:gd name="T46" fmla="*/ 55 w 216"/>
                  <a:gd name="T47" fmla="*/ 106 h 134"/>
                  <a:gd name="T48" fmla="*/ 49 w 216"/>
                  <a:gd name="T49" fmla="*/ 92 h 134"/>
                  <a:gd name="T50" fmla="*/ 57 w 216"/>
                  <a:gd name="T51" fmla="*/ 77 h 134"/>
                  <a:gd name="T52" fmla="*/ 60 w 216"/>
                  <a:gd name="T53" fmla="*/ 62 h 134"/>
                  <a:gd name="T54" fmla="*/ 52 w 216"/>
                  <a:gd name="T55" fmla="*/ 57 h 134"/>
                  <a:gd name="T56" fmla="*/ 43 w 216"/>
                  <a:gd name="T57" fmla="*/ 55 h 134"/>
                  <a:gd name="T58" fmla="*/ 31 w 216"/>
                  <a:gd name="T59" fmla="*/ 70 h 134"/>
                  <a:gd name="T60" fmla="*/ 12 w 216"/>
                  <a:gd name="T61" fmla="*/ 73 h 134"/>
                  <a:gd name="T62" fmla="*/ 2 w 216"/>
                  <a:gd name="T63" fmla="*/ 61 h 134"/>
                  <a:gd name="T64" fmla="*/ 1 w 216"/>
                  <a:gd name="T65" fmla="*/ 45 h 134"/>
                  <a:gd name="T66" fmla="*/ 13 w 216"/>
                  <a:gd name="T67" fmla="*/ 23 h 134"/>
                  <a:gd name="T68" fmla="*/ 29 w 216"/>
                  <a:gd name="T69" fmla="*/ 11 h 134"/>
                  <a:gd name="T70" fmla="*/ 50 w 216"/>
                  <a:gd name="T71" fmla="*/ 4 h 134"/>
                  <a:gd name="T72" fmla="*/ 75 w 216"/>
                  <a:gd name="T73" fmla="*/ 0 h 134"/>
                  <a:gd name="T74" fmla="*/ 107 w 216"/>
                  <a:gd name="T75" fmla="*/ 4 h 134"/>
                  <a:gd name="T76" fmla="*/ 143 w 216"/>
                  <a:gd name="T77" fmla="*/ 15 h 134"/>
                  <a:gd name="T78" fmla="*/ 176 w 216"/>
                  <a:gd name="T79" fmla="*/ 35 h 134"/>
                  <a:gd name="T80" fmla="*/ 201 w 216"/>
                  <a:gd name="T81" fmla="*/ 59 h 134"/>
                  <a:gd name="T82" fmla="*/ 212 w 216"/>
                  <a:gd name="T83" fmla="*/ 77 h 134"/>
                  <a:gd name="T84" fmla="*/ 216 w 216"/>
                  <a:gd name="T85" fmla="*/ 102 h 134"/>
                  <a:gd name="T86" fmla="*/ 207 w 216"/>
                  <a:gd name="T87" fmla="*/ 121 h 134"/>
                  <a:gd name="T88" fmla="*/ 189 w 216"/>
                  <a:gd name="T8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6" h="134">
                    <a:moveTo>
                      <a:pt x="189" y="134"/>
                    </a:moveTo>
                    <a:lnTo>
                      <a:pt x="180" y="133"/>
                    </a:lnTo>
                    <a:lnTo>
                      <a:pt x="173" y="129"/>
                    </a:lnTo>
                    <a:lnTo>
                      <a:pt x="168" y="125"/>
                    </a:lnTo>
                    <a:lnTo>
                      <a:pt x="163" y="119"/>
                    </a:lnTo>
                    <a:lnTo>
                      <a:pt x="161" y="111"/>
                    </a:lnTo>
                    <a:lnTo>
                      <a:pt x="163" y="104"/>
                    </a:lnTo>
                    <a:lnTo>
                      <a:pt x="166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81" y="89"/>
                    </a:lnTo>
                    <a:lnTo>
                      <a:pt x="184" y="90"/>
                    </a:lnTo>
                    <a:lnTo>
                      <a:pt x="188" y="93"/>
                    </a:lnTo>
                    <a:lnTo>
                      <a:pt x="190" y="99"/>
                    </a:lnTo>
                    <a:lnTo>
                      <a:pt x="189" y="105"/>
                    </a:lnTo>
                    <a:lnTo>
                      <a:pt x="187" y="110"/>
                    </a:lnTo>
                    <a:lnTo>
                      <a:pt x="183" y="113"/>
                    </a:lnTo>
                    <a:lnTo>
                      <a:pt x="171" y="111"/>
                    </a:lnTo>
                    <a:lnTo>
                      <a:pt x="171" y="115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80" y="125"/>
                    </a:lnTo>
                    <a:lnTo>
                      <a:pt x="187" y="126"/>
                    </a:lnTo>
                    <a:lnTo>
                      <a:pt x="193" y="122"/>
                    </a:lnTo>
                    <a:lnTo>
                      <a:pt x="197" y="118"/>
                    </a:lnTo>
                    <a:lnTo>
                      <a:pt x="202" y="113"/>
                    </a:lnTo>
                    <a:lnTo>
                      <a:pt x="205" y="103"/>
                    </a:lnTo>
                    <a:lnTo>
                      <a:pt x="204" y="93"/>
                    </a:lnTo>
                    <a:lnTo>
                      <a:pt x="199" y="84"/>
                    </a:lnTo>
                    <a:lnTo>
                      <a:pt x="195" y="75"/>
                    </a:lnTo>
                    <a:lnTo>
                      <a:pt x="193" y="70"/>
                    </a:lnTo>
                    <a:lnTo>
                      <a:pt x="188" y="68"/>
                    </a:lnTo>
                    <a:lnTo>
                      <a:pt x="184" y="66"/>
                    </a:lnTo>
                    <a:lnTo>
                      <a:pt x="179" y="64"/>
                    </a:lnTo>
                    <a:lnTo>
                      <a:pt x="174" y="64"/>
                    </a:lnTo>
                    <a:lnTo>
                      <a:pt x="168" y="64"/>
                    </a:lnTo>
                    <a:lnTo>
                      <a:pt x="164" y="64"/>
                    </a:lnTo>
                    <a:lnTo>
                      <a:pt x="159" y="64"/>
                    </a:lnTo>
                    <a:lnTo>
                      <a:pt x="146" y="72"/>
                    </a:lnTo>
                    <a:lnTo>
                      <a:pt x="136" y="81"/>
                    </a:lnTo>
                    <a:lnTo>
                      <a:pt x="127" y="91"/>
                    </a:lnTo>
                    <a:lnTo>
                      <a:pt x="118" y="102"/>
                    </a:lnTo>
                    <a:lnTo>
                      <a:pt x="108" y="111"/>
                    </a:lnTo>
                    <a:lnTo>
                      <a:pt x="97" y="118"/>
                    </a:lnTo>
                    <a:lnTo>
                      <a:pt x="83" y="120"/>
                    </a:lnTo>
                    <a:lnTo>
                      <a:pt x="66" y="118"/>
                    </a:lnTo>
                    <a:lnTo>
                      <a:pt x="59" y="113"/>
                    </a:lnTo>
                    <a:lnTo>
                      <a:pt x="55" y="106"/>
                    </a:lnTo>
                    <a:lnTo>
                      <a:pt x="52" y="99"/>
                    </a:lnTo>
                    <a:lnTo>
                      <a:pt x="49" y="92"/>
                    </a:lnTo>
                    <a:lnTo>
                      <a:pt x="51" y="84"/>
                    </a:lnTo>
                    <a:lnTo>
                      <a:pt x="57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7" y="59"/>
                    </a:lnTo>
                    <a:lnTo>
                      <a:pt x="52" y="57"/>
                    </a:lnTo>
                    <a:lnTo>
                      <a:pt x="47" y="55"/>
                    </a:lnTo>
                    <a:lnTo>
                      <a:pt x="43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2" y="73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6" y="32"/>
                    </a:lnTo>
                    <a:lnTo>
                      <a:pt x="13" y="23"/>
                    </a:lnTo>
                    <a:lnTo>
                      <a:pt x="20" y="15"/>
                    </a:lnTo>
                    <a:lnTo>
                      <a:pt x="29" y="11"/>
                    </a:lnTo>
                    <a:lnTo>
                      <a:pt x="39" y="6"/>
                    </a:lnTo>
                    <a:lnTo>
                      <a:pt x="50" y="4"/>
                    </a:lnTo>
                    <a:lnTo>
                      <a:pt x="62" y="1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7" y="4"/>
                    </a:lnTo>
                    <a:lnTo>
                      <a:pt x="125" y="9"/>
                    </a:lnTo>
                    <a:lnTo>
                      <a:pt x="143" y="15"/>
                    </a:lnTo>
                    <a:lnTo>
                      <a:pt x="160" y="24"/>
                    </a:lnTo>
                    <a:lnTo>
                      <a:pt x="176" y="35"/>
                    </a:lnTo>
                    <a:lnTo>
                      <a:pt x="190" y="46"/>
                    </a:lnTo>
                    <a:lnTo>
                      <a:pt x="201" y="59"/>
                    </a:lnTo>
                    <a:lnTo>
                      <a:pt x="206" y="67"/>
                    </a:lnTo>
                    <a:lnTo>
                      <a:pt x="212" y="77"/>
                    </a:lnTo>
                    <a:lnTo>
                      <a:pt x="216" y="89"/>
                    </a:lnTo>
                    <a:lnTo>
                      <a:pt x="216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89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未知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234" y="81"/>
                <a:ext cx="45" cy="11"/>
              </a:xfrm>
              <a:custGeom>
                <a:avLst/>
                <a:gdLst>
                  <a:gd name="T0" fmla="*/ 3 w 89"/>
                  <a:gd name="T1" fmla="*/ 22 h 22"/>
                  <a:gd name="T2" fmla="*/ 0 w 89"/>
                  <a:gd name="T3" fmla="*/ 22 h 22"/>
                  <a:gd name="T4" fmla="*/ 0 w 89"/>
                  <a:gd name="T5" fmla="*/ 14 h 22"/>
                  <a:gd name="T6" fmla="*/ 6 w 89"/>
                  <a:gd name="T7" fmla="*/ 8 h 22"/>
                  <a:gd name="T8" fmla="*/ 15 w 89"/>
                  <a:gd name="T9" fmla="*/ 6 h 22"/>
                  <a:gd name="T10" fmla="*/ 21 w 89"/>
                  <a:gd name="T11" fmla="*/ 1 h 22"/>
                  <a:gd name="T12" fmla="*/ 26 w 89"/>
                  <a:gd name="T13" fmla="*/ 1 h 22"/>
                  <a:gd name="T14" fmla="*/ 32 w 89"/>
                  <a:gd name="T15" fmla="*/ 0 h 22"/>
                  <a:gd name="T16" fmla="*/ 36 w 89"/>
                  <a:gd name="T17" fmla="*/ 0 h 22"/>
                  <a:gd name="T18" fmla="*/ 43 w 89"/>
                  <a:gd name="T19" fmla="*/ 0 h 22"/>
                  <a:gd name="T20" fmla="*/ 49 w 89"/>
                  <a:gd name="T21" fmla="*/ 0 h 22"/>
                  <a:gd name="T22" fmla="*/ 56 w 89"/>
                  <a:gd name="T23" fmla="*/ 1 h 22"/>
                  <a:gd name="T24" fmla="*/ 63 w 89"/>
                  <a:gd name="T25" fmla="*/ 2 h 22"/>
                  <a:gd name="T26" fmla="*/ 70 w 89"/>
                  <a:gd name="T27" fmla="*/ 3 h 22"/>
                  <a:gd name="T28" fmla="*/ 73 w 89"/>
                  <a:gd name="T29" fmla="*/ 3 h 22"/>
                  <a:gd name="T30" fmla="*/ 78 w 89"/>
                  <a:gd name="T31" fmla="*/ 4 h 22"/>
                  <a:gd name="T32" fmla="*/ 82 w 89"/>
                  <a:gd name="T33" fmla="*/ 6 h 22"/>
                  <a:gd name="T34" fmla="*/ 86 w 89"/>
                  <a:gd name="T35" fmla="*/ 7 h 22"/>
                  <a:gd name="T36" fmla="*/ 89 w 89"/>
                  <a:gd name="T37" fmla="*/ 9 h 22"/>
                  <a:gd name="T38" fmla="*/ 78 w 89"/>
                  <a:gd name="T39" fmla="*/ 8 h 22"/>
                  <a:gd name="T40" fmla="*/ 66 w 89"/>
                  <a:gd name="T41" fmla="*/ 7 h 22"/>
                  <a:gd name="T42" fmla="*/ 55 w 89"/>
                  <a:gd name="T43" fmla="*/ 7 h 22"/>
                  <a:gd name="T44" fmla="*/ 42 w 89"/>
                  <a:gd name="T45" fmla="*/ 7 h 22"/>
                  <a:gd name="T46" fmla="*/ 31 w 89"/>
                  <a:gd name="T47" fmla="*/ 8 h 22"/>
                  <a:gd name="T48" fmla="*/ 20 w 89"/>
                  <a:gd name="T49" fmla="*/ 11 h 22"/>
                  <a:gd name="T50" fmla="*/ 11 w 89"/>
                  <a:gd name="T51" fmla="*/ 16 h 22"/>
                  <a:gd name="T52" fmla="*/ 3 w 89"/>
                  <a:gd name="T5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2">
                    <a:moveTo>
                      <a:pt x="3" y="22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6" y="1"/>
                    </a:lnTo>
                    <a:lnTo>
                      <a:pt x="63" y="2"/>
                    </a:lnTo>
                    <a:lnTo>
                      <a:pt x="70" y="3"/>
                    </a:lnTo>
                    <a:lnTo>
                      <a:pt x="73" y="3"/>
                    </a:lnTo>
                    <a:lnTo>
                      <a:pt x="78" y="4"/>
                    </a:lnTo>
                    <a:lnTo>
                      <a:pt x="82" y="6"/>
                    </a:lnTo>
                    <a:lnTo>
                      <a:pt x="86" y="7"/>
                    </a:lnTo>
                    <a:lnTo>
                      <a:pt x="89" y="9"/>
                    </a:lnTo>
                    <a:lnTo>
                      <a:pt x="78" y="8"/>
                    </a:lnTo>
                    <a:lnTo>
                      <a:pt x="66" y="7"/>
                    </a:lnTo>
                    <a:lnTo>
                      <a:pt x="55" y="7"/>
                    </a:lnTo>
                    <a:lnTo>
                      <a:pt x="42" y="7"/>
                    </a:lnTo>
                    <a:lnTo>
                      <a:pt x="31" y="8"/>
                    </a:lnTo>
                    <a:lnTo>
                      <a:pt x="20" y="11"/>
                    </a:lnTo>
                    <a:lnTo>
                      <a:pt x="11" y="16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未知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234" y="196"/>
                <a:ext cx="3" cy="8"/>
              </a:xfrm>
              <a:custGeom>
                <a:avLst/>
                <a:gdLst>
                  <a:gd name="T0" fmla="*/ 4 w 7"/>
                  <a:gd name="T1" fmla="*/ 15 h 15"/>
                  <a:gd name="T2" fmla="*/ 2 w 7"/>
                  <a:gd name="T3" fmla="*/ 13 h 15"/>
                  <a:gd name="T4" fmla="*/ 2 w 7"/>
                  <a:gd name="T5" fmla="*/ 8 h 15"/>
                  <a:gd name="T6" fmla="*/ 2 w 7"/>
                  <a:gd name="T7" fmla="*/ 4 h 15"/>
                  <a:gd name="T8" fmla="*/ 0 w 7"/>
                  <a:gd name="T9" fmla="*/ 0 h 15"/>
                  <a:gd name="T10" fmla="*/ 5 w 7"/>
                  <a:gd name="T11" fmla="*/ 0 h 15"/>
                  <a:gd name="T12" fmla="*/ 7 w 7"/>
                  <a:gd name="T13" fmla="*/ 4 h 15"/>
                  <a:gd name="T14" fmla="*/ 7 w 7"/>
                  <a:gd name="T15" fmla="*/ 8 h 15"/>
                  <a:gd name="T16" fmla="*/ 5 w 7"/>
                  <a:gd name="T17" fmla="*/ 13 h 15"/>
                  <a:gd name="T18" fmla="*/ 5 w 7"/>
                  <a:gd name="T19" fmla="*/ 14 h 15"/>
                  <a:gd name="T20" fmla="*/ 5 w 7"/>
                  <a:gd name="T21" fmla="*/ 14 h 15"/>
                  <a:gd name="T22" fmla="*/ 5 w 7"/>
                  <a:gd name="T23" fmla="*/ 14 h 15"/>
                  <a:gd name="T24" fmla="*/ 4 w 7"/>
                  <a:gd name="T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lnTo>
                      <a:pt x="2" y="13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7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未知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144" y="174"/>
                <a:ext cx="72" cy="93"/>
              </a:xfrm>
              <a:custGeom>
                <a:avLst/>
                <a:gdLst>
                  <a:gd name="T0" fmla="*/ 76 w 145"/>
                  <a:gd name="T1" fmla="*/ 183 h 187"/>
                  <a:gd name="T2" fmla="*/ 58 w 145"/>
                  <a:gd name="T3" fmla="*/ 187 h 187"/>
                  <a:gd name="T4" fmla="*/ 45 w 145"/>
                  <a:gd name="T5" fmla="*/ 186 h 187"/>
                  <a:gd name="T6" fmla="*/ 27 w 145"/>
                  <a:gd name="T7" fmla="*/ 174 h 187"/>
                  <a:gd name="T8" fmla="*/ 19 w 145"/>
                  <a:gd name="T9" fmla="*/ 156 h 187"/>
                  <a:gd name="T10" fmla="*/ 24 w 145"/>
                  <a:gd name="T11" fmla="*/ 141 h 187"/>
                  <a:gd name="T12" fmla="*/ 35 w 145"/>
                  <a:gd name="T13" fmla="*/ 135 h 187"/>
                  <a:gd name="T14" fmla="*/ 46 w 145"/>
                  <a:gd name="T15" fmla="*/ 137 h 187"/>
                  <a:gd name="T16" fmla="*/ 48 w 145"/>
                  <a:gd name="T17" fmla="*/ 144 h 187"/>
                  <a:gd name="T18" fmla="*/ 43 w 145"/>
                  <a:gd name="T19" fmla="*/ 153 h 187"/>
                  <a:gd name="T20" fmla="*/ 31 w 145"/>
                  <a:gd name="T21" fmla="*/ 156 h 187"/>
                  <a:gd name="T22" fmla="*/ 32 w 145"/>
                  <a:gd name="T23" fmla="*/ 168 h 187"/>
                  <a:gd name="T24" fmla="*/ 45 w 145"/>
                  <a:gd name="T25" fmla="*/ 176 h 187"/>
                  <a:gd name="T26" fmla="*/ 57 w 145"/>
                  <a:gd name="T27" fmla="*/ 179 h 187"/>
                  <a:gd name="T28" fmla="*/ 63 w 145"/>
                  <a:gd name="T29" fmla="*/ 179 h 187"/>
                  <a:gd name="T30" fmla="*/ 78 w 145"/>
                  <a:gd name="T31" fmla="*/ 171 h 187"/>
                  <a:gd name="T32" fmla="*/ 91 w 145"/>
                  <a:gd name="T33" fmla="*/ 157 h 187"/>
                  <a:gd name="T34" fmla="*/ 96 w 145"/>
                  <a:gd name="T35" fmla="*/ 142 h 187"/>
                  <a:gd name="T36" fmla="*/ 96 w 145"/>
                  <a:gd name="T37" fmla="*/ 126 h 187"/>
                  <a:gd name="T38" fmla="*/ 85 w 145"/>
                  <a:gd name="T39" fmla="*/ 111 h 187"/>
                  <a:gd name="T40" fmla="*/ 70 w 145"/>
                  <a:gd name="T41" fmla="*/ 105 h 187"/>
                  <a:gd name="T42" fmla="*/ 52 w 145"/>
                  <a:gd name="T43" fmla="*/ 101 h 187"/>
                  <a:gd name="T44" fmla="*/ 30 w 145"/>
                  <a:gd name="T45" fmla="*/ 98 h 187"/>
                  <a:gd name="T46" fmla="*/ 23 w 145"/>
                  <a:gd name="T47" fmla="*/ 97 h 187"/>
                  <a:gd name="T48" fmla="*/ 11 w 145"/>
                  <a:gd name="T49" fmla="*/ 89 h 187"/>
                  <a:gd name="T50" fmla="*/ 1 w 145"/>
                  <a:gd name="T51" fmla="*/ 74 h 187"/>
                  <a:gd name="T52" fmla="*/ 1 w 145"/>
                  <a:gd name="T53" fmla="*/ 53 h 187"/>
                  <a:gd name="T54" fmla="*/ 11 w 145"/>
                  <a:gd name="T55" fmla="*/ 39 h 187"/>
                  <a:gd name="T56" fmla="*/ 20 w 145"/>
                  <a:gd name="T57" fmla="*/ 34 h 187"/>
                  <a:gd name="T58" fmla="*/ 24 w 145"/>
                  <a:gd name="T59" fmla="*/ 32 h 187"/>
                  <a:gd name="T60" fmla="*/ 41 w 145"/>
                  <a:gd name="T61" fmla="*/ 34 h 187"/>
                  <a:gd name="T62" fmla="*/ 56 w 145"/>
                  <a:gd name="T63" fmla="*/ 42 h 187"/>
                  <a:gd name="T64" fmla="*/ 63 w 145"/>
                  <a:gd name="T65" fmla="*/ 53 h 187"/>
                  <a:gd name="T66" fmla="*/ 75 w 145"/>
                  <a:gd name="T67" fmla="*/ 58 h 187"/>
                  <a:gd name="T68" fmla="*/ 83 w 145"/>
                  <a:gd name="T69" fmla="*/ 53 h 187"/>
                  <a:gd name="T70" fmla="*/ 91 w 145"/>
                  <a:gd name="T71" fmla="*/ 44 h 187"/>
                  <a:gd name="T72" fmla="*/ 78 w 145"/>
                  <a:gd name="T73" fmla="*/ 28 h 187"/>
                  <a:gd name="T74" fmla="*/ 75 w 145"/>
                  <a:gd name="T75" fmla="*/ 11 h 187"/>
                  <a:gd name="T76" fmla="*/ 85 w 145"/>
                  <a:gd name="T77" fmla="*/ 4 h 187"/>
                  <a:gd name="T78" fmla="*/ 96 w 145"/>
                  <a:gd name="T79" fmla="*/ 0 h 187"/>
                  <a:gd name="T80" fmla="*/ 111 w 145"/>
                  <a:gd name="T81" fmla="*/ 7 h 187"/>
                  <a:gd name="T82" fmla="*/ 125 w 145"/>
                  <a:gd name="T83" fmla="*/ 19 h 187"/>
                  <a:gd name="T84" fmla="*/ 136 w 145"/>
                  <a:gd name="T85" fmla="*/ 34 h 187"/>
                  <a:gd name="T86" fmla="*/ 144 w 145"/>
                  <a:gd name="T87" fmla="*/ 50 h 187"/>
                  <a:gd name="T88" fmla="*/ 144 w 145"/>
                  <a:gd name="T89" fmla="*/ 89 h 187"/>
                  <a:gd name="T90" fmla="*/ 133 w 145"/>
                  <a:gd name="T91" fmla="*/ 127 h 187"/>
                  <a:gd name="T92" fmla="*/ 114 w 145"/>
                  <a:gd name="T93" fmla="*/ 158 h 187"/>
                  <a:gd name="T94" fmla="*/ 86 w 145"/>
                  <a:gd name="T95" fmla="*/ 18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5" h="187">
                    <a:moveTo>
                      <a:pt x="86" y="180"/>
                    </a:moveTo>
                    <a:lnTo>
                      <a:pt x="76" y="183"/>
                    </a:lnTo>
                    <a:lnTo>
                      <a:pt x="65" y="186"/>
                    </a:lnTo>
                    <a:lnTo>
                      <a:pt x="58" y="187"/>
                    </a:lnTo>
                    <a:lnTo>
                      <a:pt x="55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7" y="174"/>
                    </a:lnTo>
                    <a:lnTo>
                      <a:pt x="23" y="166"/>
                    </a:lnTo>
                    <a:lnTo>
                      <a:pt x="19" y="156"/>
                    </a:lnTo>
                    <a:lnTo>
                      <a:pt x="19" y="148"/>
                    </a:lnTo>
                    <a:lnTo>
                      <a:pt x="24" y="141"/>
                    </a:lnTo>
                    <a:lnTo>
                      <a:pt x="30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6" y="137"/>
                    </a:lnTo>
                    <a:lnTo>
                      <a:pt x="48" y="138"/>
                    </a:lnTo>
                    <a:lnTo>
                      <a:pt x="48" y="144"/>
                    </a:lnTo>
                    <a:lnTo>
                      <a:pt x="47" y="150"/>
                    </a:lnTo>
                    <a:lnTo>
                      <a:pt x="43" y="153"/>
                    </a:lnTo>
                    <a:lnTo>
                      <a:pt x="39" y="156"/>
                    </a:lnTo>
                    <a:lnTo>
                      <a:pt x="31" y="156"/>
                    </a:lnTo>
                    <a:lnTo>
                      <a:pt x="30" y="163"/>
                    </a:lnTo>
                    <a:lnTo>
                      <a:pt x="32" y="168"/>
                    </a:lnTo>
                    <a:lnTo>
                      <a:pt x="38" y="173"/>
                    </a:lnTo>
                    <a:lnTo>
                      <a:pt x="45" y="176"/>
                    </a:lnTo>
                    <a:lnTo>
                      <a:pt x="52" y="177"/>
                    </a:lnTo>
                    <a:lnTo>
                      <a:pt x="57" y="179"/>
                    </a:lnTo>
                    <a:lnTo>
                      <a:pt x="62" y="179"/>
                    </a:lnTo>
                    <a:lnTo>
                      <a:pt x="63" y="179"/>
                    </a:lnTo>
                    <a:lnTo>
                      <a:pt x="70" y="175"/>
                    </a:lnTo>
                    <a:lnTo>
                      <a:pt x="78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3" y="149"/>
                    </a:lnTo>
                    <a:lnTo>
                      <a:pt x="96" y="142"/>
                    </a:lnTo>
                    <a:lnTo>
                      <a:pt x="98" y="134"/>
                    </a:lnTo>
                    <a:lnTo>
                      <a:pt x="96" y="126"/>
                    </a:lnTo>
                    <a:lnTo>
                      <a:pt x="92" y="118"/>
                    </a:lnTo>
                    <a:lnTo>
                      <a:pt x="85" y="111"/>
                    </a:lnTo>
                    <a:lnTo>
                      <a:pt x="78" y="107"/>
                    </a:lnTo>
                    <a:lnTo>
                      <a:pt x="70" y="105"/>
                    </a:lnTo>
                    <a:lnTo>
                      <a:pt x="61" y="103"/>
                    </a:lnTo>
                    <a:lnTo>
                      <a:pt x="52" y="101"/>
                    </a:lnTo>
                    <a:lnTo>
                      <a:pt x="41" y="100"/>
                    </a:lnTo>
                    <a:lnTo>
                      <a:pt x="30" y="98"/>
                    </a:lnTo>
                    <a:lnTo>
                      <a:pt x="27" y="98"/>
                    </a:lnTo>
                    <a:lnTo>
                      <a:pt x="23" y="97"/>
                    </a:lnTo>
                    <a:lnTo>
                      <a:pt x="17" y="93"/>
                    </a:lnTo>
                    <a:lnTo>
                      <a:pt x="11" y="89"/>
                    </a:lnTo>
                    <a:lnTo>
                      <a:pt x="4" y="84"/>
                    </a:lnTo>
                    <a:lnTo>
                      <a:pt x="1" y="74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6" y="36"/>
                    </a:lnTo>
                    <a:lnTo>
                      <a:pt x="20" y="34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1" y="34"/>
                    </a:lnTo>
                    <a:lnTo>
                      <a:pt x="49" y="37"/>
                    </a:lnTo>
                    <a:lnTo>
                      <a:pt x="56" y="42"/>
                    </a:lnTo>
                    <a:lnTo>
                      <a:pt x="60" y="47"/>
                    </a:lnTo>
                    <a:lnTo>
                      <a:pt x="63" y="53"/>
                    </a:lnTo>
                    <a:lnTo>
                      <a:pt x="69" y="57"/>
                    </a:lnTo>
                    <a:lnTo>
                      <a:pt x="75" y="58"/>
                    </a:lnTo>
                    <a:lnTo>
                      <a:pt x="79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1" y="44"/>
                    </a:lnTo>
                    <a:lnTo>
                      <a:pt x="87" y="35"/>
                    </a:lnTo>
                    <a:lnTo>
                      <a:pt x="78" y="28"/>
                    </a:lnTo>
                    <a:lnTo>
                      <a:pt x="71" y="22"/>
                    </a:lnTo>
                    <a:lnTo>
                      <a:pt x="75" y="11"/>
                    </a:lnTo>
                    <a:lnTo>
                      <a:pt x="79" y="6"/>
                    </a:lnTo>
                    <a:lnTo>
                      <a:pt x="85" y="4"/>
                    </a:lnTo>
                    <a:lnTo>
                      <a:pt x="91" y="2"/>
                    </a:lnTo>
                    <a:lnTo>
                      <a:pt x="96" y="0"/>
                    </a:lnTo>
                    <a:lnTo>
                      <a:pt x="105" y="2"/>
                    </a:lnTo>
                    <a:lnTo>
                      <a:pt x="111" y="7"/>
                    </a:lnTo>
                    <a:lnTo>
                      <a:pt x="118" y="12"/>
                    </a:lnTo>
                    <a:lnTo>
                      <a:pt x="125" y="19"/>
                    </a:lnTo>
                    <a:lnTo>
                      <a:pt x="131" y="25"/>
                    </a:lnTo>
                    <a:lnTo>
                      <a:pt x="136" y="34"/>
                    </a:lnTo>
                    <a:lnTo>
                      <a:pt x="140" y="42"/>
                    </a:lnTo>
                    <a:lnTo>
                      <a:pt x="144" y="50"/>
                    </a:lnTo>
                    <a:lnTo>
                      <a:pt x="145" y="69"/>
                    </a:lnTo>
                    <a:lnTo>
                      <a:pt x="144" y="89"/>
                    </a:lnTo>
                    <a:lnTo>
                      <a:pt x="139" y="108"/>
                    </a:lnTo>
                    <a:lnTo>
                      <a:pt x="133" y="127"/>
                    </a:lnTo>
                    <a:lnTo>
                      <a:pt x="124" y="143"/>
                    </a:lnTo>
                    <a:lnTo>
                      <a:pt x="114" y="158"/>
                    </a:lnTo>
                    <a:lnTo>
                      <a:pt x="100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未知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88" y="201"/>
                <a:ext cx="15" cy="40"/>
              </a:xfrm>
              <a:custGeom>
                <a:avLst/>
                <a:gdLst>
                  <a:gd name="T0" fmla="*/ 26 w 30"/>
                  <a:gd name="T1" fmla="*/ 81 h 81"/>
                  <a:gd name="T2" fmla="*/ 26 w 30"/>
                  <a:gd name="T3" fmla="*/ 60 h 81"/>
                  <a:gd name="T4" fmla="*/ 20 w 30"/>
                  <a:gd name="T5" fmla="*/ 39 h 81"/>
                  <a:gd name="T6" fmla="*/ 12 w 30"/>
                  <a:gd name="T7" fmla="*/ 21 h 81"/>
                  <a:gd name="T8" fmla="*/ 0 w 30"/>
                  <a:gd name="T9" fmla="*/ 6 h 81"/>
                  <a:gd name="T10" fmla="*/ 6 w 30"/>
                  <a:gd name="T11" fmla="*/ 0 h 81"/>
                  <a:gd name="T12" fmla="*/ 18 w 30"/>
                  <a:gd name="T13" fmla="*/ 8 h 81"/>
                  <a:gd name="T14" fmla="*/ 23 w 30"/>
                  <a:gd name="T15" fmla="*/ 22 h 81"/>
                  <a:gd name="T16" fmla="*/ 28 w 30"/>
                  <a:gd name="T17" fmla="*/ 38 h 81"/>
                  <a:gd name="T18" fmla="*/ 30 w 30"/>
                  <a:gd name="T19" fmla="*/ 54 h 81"/>
                  <a:gd name="T20" fmla="*/ 26 w 30"/>
                  <a:gd name="T2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81">
                    <a:moveTo>
                      <a:pt x="26" y="81"/>
                    </a:moveTo>
                    <a:lnTo>
                      <a:pt x="26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8" y="8"/>
                    </a:lnTo>
                    <a:lnTo>
                      <a:pt x="23" y="22"/>
                    </a:lnTo>
                    <a:lnTo>
                      <a:pt x="28" y="38"/>
                    </a:lnTo>
                    <a:lnTo>
                      <a:pt x="30" y="54"/>
                    </a:lnTo>
                    <a:lnTo>
                      <a:pt x="26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未知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067" y="45"/>
                <a:ext cx="83" cy="99"/>
              </a:xfrm>
              <a:custGeom>
                <a:avLst/>
                <a:gdLst>
                  <a:gd name="T0" fmla="*/ 137 w 167"/>
                  <a:gd name="T1" fmla="*/ 143 h 199"/>
                  <a:gd name="T2" fmla="*/ 127 w 167"/>
                  <a:gd name="T3" fmla="*/ 136 h 199"/>
                  <a:gd name="T4" fmla="*/ 116 w 167"/>
                  <a:gd name="T5" fmla="*/ 140 h 199"/>
                  <a:gd name="T6" fmla="*/ 111 w 167"/>
                  <a:gd name="T7" fmla="*/ 148 h 199"/>
                  <a:gd name="T8" fmla="*/ 117 w 167"/>
                  <a:gd name="T9" fmla="*/ 161 h 199"/>
                  <a:gd name="T10" fmla="*/ 132 w 167"/>
                  <a:gd name="T11" fmla="*/ 166 h 199"/>
                  <a:gd name="T12" fmla="*/ 132 w 167"/>
                  <a:gd name="T13" fmla="*/ 182 h 199"/>
                  <a:gd name="T14" fmla="*/ 124 w 167"/>
                  <a:gd name="T15" fmla="*/ 191 h 199"/>
                  <a:gd name="T16" fmla="*/ 114 w 167"/>
                  <a:gd name="T17" fmla="*/ 196 h 199"/>
                  <a:gd name="T18" fmla="*/ 103 w 167"/>
                  <a:gd name="T19" fmla="*/ 198 h 199"/>
                  <a:gd name="T20" fmla="*/ 87 w 167"/>
                  <a:gd name="T21" fmla="*/ 198 h 199"/>
                  <a:gd name="T22" fmla="*/ 57 w 167"/>
                  <a:gd name="T23" fmla="*/ 182 h 199"/>
                  <a:gd name="T24" fmla="*/ 31 w 167"/>
                  <a:gd name="T25" fmla="*/ 157 h 199"/>
                  <a:gd name="T26" fmla="*/ 13 w 167"/>
                  <a:gd name="T27" fmla="*/ 126 h 199"/>
                  <a:gd name="T28" fmla="*/ 0 w 167"/>
                  <a:gd name="T29" fmla="*/ 91 h 199"/>
                  <a:gd name="T30" fmla="*/ 4 w 167"/>
                  <a:gd name="T31" fmla="*/ 42 h 199"/>
                  <a:gd name="T32" fmla="*/ 27 w 167"/>
                  <a:gd name="T33" fmla="*/ 5 h 199"/>
                  <a:gd name="T34" fmla="*/ 38 w 167"/>
                  <a:gd name="T35" fmla="*/ 1 h 199"/>
                  <a:gd name="T36" fmla="*/ 51 w 167"/>
                  <a:gd name="T37" fmla="*/ 0 h 199"/>
                  <a:gd name="T38" fmla="*/ 61 w 167"/>
                  <a:gd name="T39" fmla="*/ 2 h 199"/>
                  <a:gd name="T40" fmla="*/ 69 w 167"/>
                  <a:gd name="T41" fmla="*/ 7 h 199"/>
                  <a:gd name="T42" fmla="*/ 76 w 167"/>
                  <a:gd name="T43" fmla="*/ 17 h 199"/>
                  <a:gd name="T44" fmla="*/ 75 w 167"/>
                  <a:gd name="T45" fmla="*/ 31 h 199"/>
                  <a:gd name="T46" fmla="*/ 66 w 167"/>
                  <a:gd name="T47" fmla="*/ 38 h 199"/>
                  <a:gd name="T48" fmla="*/ 57 w 167"/>
                  <a:gd name="T49" fmla="*/ 43 h 199"/>
                  <a:gd name="T50" fmla="*/ 52 w 167"/>
                  <a:gd name="T51" fmla="*/ 35 h 199"/>
                  <a:gd name="T52" fmla="*/ 54 w 167"/>
                  <a:gd name="T53" fmla="*/ 28 h 199"/>
                  <a:gd name="T54" fmla="*/ 69 w 167"/>
                  <a:gd name="T55" fmla="*/ 20 h 199"/>
                  <a:gd name="T56" fmla="*/ 63 w 167"/>
                  <a:gd name="T57" fmla="*/ 12 h 199"/>
                  <a:gd name="T58" fmla="*/ 53 w 167"/>
                  <a:gd name="T59" fmla="*/ 9 h 199"/>
                  <a:gd name="T60" fmla="*/ 44 w 167"/>
                  <a:gd name="T61" fmla="*/ 8 h 199"/>
                  <a:gd name="T62" fmla="*/ 34 w 167"/>
                  <a:gd name="T63" fmla="*/ 12 h 199"/>
                  <a:gd name="T64" fmla="*/ 21 w 167"/>
                  <a:gd name="T65" fmla="*/ 27 h 199"/>
                  <a:gd name="T66" fmla="*/ 16 w 167"/>
                  <a:gd name="T67" fmla="*/ 47 h 199"/>
                  <a:gd name="T68" fmla="*/ 26 w 167"/>
                  <a:gd name="T69" fmla="*/ 66 h 199"/>
                  <a:gd name="T70" fmla="*/ 45 w 167"/>
                  <a:gd name="T71" fmla="*/ 77 h 199"/>
                  <a:gd name="T72" fmla="*/ 68 w 167"/>
                  <a:gd name="T73" fmla="*/ 81 h 199"/>
                  <a:gd name="T74" fmla="*/ 94 w 167"/>
                  <a:gd name="T75" fmla="*/ 80 h 199"/>
                  <a:gd name="T76" fmla="*/ 117 w 167"/>
                  <a:gd name="T77" fmla="*/ 77 h 199"/>
                  <a:gd name="T78" fmla="*/ 128 w 167"/>
                  <a:gd name="T79" fmla="*/ 75 h 199"/>
                  <a:gd name="T80" fmla="*/ 144 w 167"/>
                  <a:gd name="T81" fmla="*/ 76 h 199"/>
                  <a:gd name="T82" fmla="*/ 157 w 167"/>
                  <a:gd name="T83" fmla="*/ 85 h 199"/>
                  <a:gd name="T84" fmla="*/ 163 w 167"/>
                  <a:gd name="T85" fmla="*/ 97 h 199"/>
                  <a:gd name="T86" fmla="*/ 167 w 167"/>
                  <a:gd name="T87" fmla="*/ 111 h 199"/>
                  <a:gd name="T88" fmla="*/ 160 w 167"/>
                  <a:gd name="T89" fmla="*/ 130 h 199"/>
                  <a:gd name="T90" fmla="*/ 144 w 167"/>
                  <a:gd name="T91" fmla="*/ 14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7" h="199">
                    <a:moveTo>
                      <a:pt x="144" y="143"/>
                    </a:moveTo>
                    <a:lnTo>
                      <a:pt x="137" y="143"/>
                    </a:lnTo>
                    <a:lnTo>
                      <a:pt x="132" y="140"/>
                    </a:lnTo>
                    <a:lnTo>
                      <a:pt x="127" y="136"/>
                    </a:lnTo>
                    <a:lnTo>
                      <a:pt x="120" y="137"/>
                    </a:lnTo>
                    <a:lnTo>
                      <a:pt x="116" y="140"/>
                    </a:lnTo>
                    <a:lnTo>
                      <a:pt x="112" y="143"/>
                    </a:lnTo>
                    <a:lnTo>
                      <a:pt x="111" y="148"/>
                    </a:lnTo>
                    <a:lnTo>
                      <a:pt x="112" y="153"/>
                    </a:lnTo>
                    <a:lnTo>
                      <a:pt x="117" y="161"/>
                    </a:lnTo>
                    <a:lnTo>
                      <a:pt x="125" y="164"/>
                    </a:lnTo>
                    <a:lnTo>
                      <a:pt x="132" y="166"/>
                    </a:lnTo>
                    <a:lnTo>
                      <a:pt x="134" y="174"/>
                    </a:lnTo>
                    <a:lnTo>
                      <a:pt x="132" y="182"/>
                    </a:lnTo>
                    <a:lnTo>
                      <a:pt x="128" y="188"/>
                    </a:lnTo>
                    <a:lnTo>
                      <a:pt x="124" y="191"/>
                    </a:lnTo>
                    <a:lnTo>
                      <a:pt x="120" y="195"/>
                    </a:lnTo>
                    <a:lnTo>
                      <a:pt x="114" y="196"/>
                    </a:lnTo>
                    <a:lnTo>
                      <a:pt x="109" y="198"/>
                    </a:lnTo>
                    <a:lnTo>
                      <a:pt x="103" y="198"/>
                    </a:lnTo>
                    <a:lnTo>
                      <a:pt x="96" y="199"/>
                    </a:lnTo>
                    <a:lnTo>
                      <a:pt x="87" y="198"/>
                    </a:lnTo>
                    <a:lnTo>
                      <a:pt x="71" y="191"/>
                    </a:lnTo>
                    <a:lnTo>
                      <a:pt x="57" y="182"/>
                    </a:lnTo>
                    <a:lnTo>
                      <a:pt x="43" y="171"/>
                    </a:lnTo>
                    <a:lnTo>
                      <a:pt x="31" y="157"/>
                    </a:lnTo>
                    <a:lnTo>
                      <a:pt x="21" y="142"/>
                    </a:lnTo>
                    <a:lnTo>
                      <a:pt x="13" y="126"/>
                    </a:lnTo>
                    <a:lnTo>
                      <a:pt x="6" y="110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4" y="42"/>
                    </a:lnTo>
                    <a:lnTo>
                      <a:pt x="12" y="20"/>
                    </a:lnTo>
                    <a:lnTo>
                      <a:pt x="27" y="5"/>
                    </a:lnTo>
                    <a:lnTo>
                      <a:pt x="33" y="2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7" y="1"/>
                    </a:lnTo>
                    <a:lnTo>
                      <a:pt x="61" y="2"/>
                    </a:lnTo>
                    <a:lnTo>
                      <a:pt x="66" y="5"/>
                    </a:lnTo>
                    <a:lnTo>
                      <a:pt x="69" y="7"/>
                    </a:lnTo>
                    <a:lnTo>
                      <a:pt x="73" y="13"/>
                    </a:lnTo>
                    <a:lnTo>
                      <a:pt x="76" y="17"/>
                    </a:lnTo>
                    <a:lnTo>
                      <a:pt x="76" y="24"/>
                    </a:lnTo>
                    <a:lnTo>
                      <a:pt x="75" y="31"/>
                    </a:lnTo>
                    <a:lnTo>
                      <a:pt x="72" y="36"/>
                    </a:lnTo>
                    <a:lnTo>
                      <a:pt x="66" y="38"/>
                    </a:lnTo>
                    <a:lnTo>
                      <a:pt x="61" y="39"/>
                    </a:lnTo>
                    <a:lnTo>
                      <a:pt x="57" y="43"/>
                    </a:lnTo>
                    <a:lnTo>
                      <a:pt x="53" y="40"/>
                    </a:lnTo>
                    <a:lnTo>
                      <a:pt x="52" y="35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68" y="28"/>
                    </a:lnTo>
                    <a:lnTo>
                      <a:pt x="69" y="20"/>
                    </a:lnTo>
                    <a:lnTo>
                      <a:pt x="67" y="15"/>
                    </a:lnTo>
                    <a:lnTo>
                      <a:pt x="63" y="12"/>
                    </a:lnTo>
                    <a:lnTo>
                      <a:pt x="57" y="9"/>
                    </a:lnTo>
                    <a:lnTo>
                      <a:pt x="53" y="9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34" y="12"/>
                    </a:lnTo>
                    <a:lnTo>
                      <a:pt x="27" y="17"/>
                    </a:lnTo>
                    <a:lnTo>
                      <a:pt x="21" y="27"/>
                    </a:lnTo>
                    <a:lnTo>
                      <a:pt x="18" y="37"/>
                    </a:lnTo>
                    <a:lnTo>
                      <a:pt x="16" y="47"/>
                    </a:lnTo>
                    <a:lnTo>
                      <a:pt x="20" y="58"/>
                    </a:lnTo>
                    <a:lnTo>
                      <a:pt x="26" y="66"/>
                    </a:lnTo>
                    <a:lnTo>
                      <a:pt x="34" y="73"/>
                    </a:lnTo>
                    <a:lnTo>
                      <a:pt x="45" y="77"/>
                    </a:lnTo>
                    <a:lnTo>
                      <a:pt x="57" y="80"/>
                    </a:lnTo>
                    <a:lnTo>
                      <a:pt x="68" y="81"/>
                    </a:lnTo>
                    <a:lnTo>
                      <a:pt x="81" y="81"/>
                    </a:lnTo>
                    <a:lnTo>
                      <a:pt x="94" y="80"/>
                    </a:lnTo>
                    <a:lnTo>
                      <a:pt x="105" y="78"/>
                    </a:lnTo>
                    <a:lnTo>
                      <a:pt x="117" y="77"/>
                    </a:lnTo>
                    <a:lnTo>
                      <a:pt x="128" y="75"/>
                    </a:lnTo>
                    <a:lnTo>
                      <a:pt x="128" y="75"/>
                    </a:lnTo>
                    <a:lnTo>
                      <a:pt x="137" y="74"/>
                    </a:lnTo>
                    <a:lnTo>
                      <a:pt x="144" y="76"/>
                    </a:lnTo>
                    <a:lnTo>
                      <a:pt x="151" y="80"/>
                    </a:lnTo>
                    <a:lnTo>
                      <a:pt x="157" y="85"/>
                    </a:lnTo>
                    <a:lnTo>
                      <a:pt x="160" y="91"/>
                    </a:lnTo>
                    <a:lnTo>
                      <a:pt x="163" y="97"/>
                    </a:lnTo>
                    <a:lnTo>
                      <a:pt x="165" y="104"/>
                    </a:lnTo>
                    <a:lnTo>
                      <a:pt x="167" y="111"/>
                    </a:lnTo>
                    <a:lnTo>
                      <a:pt x="166" y="122"/>
                    </a:lnTo>
                    <a:lnTo>
                      <a:pt x="160" y="130"/>
                    </a:lnTo>
                    <a:lnTo>
                      <a:pt x="152" y="137"/>
                    </a:lnTo>
                    <a:lnTo>
                      <a:pt x="144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未知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085" y="100"/>
                <a:ext cx="33" cy="16"/>
              </a:xfrm>
              <a:custGeom>
                <a:avLst/>
                <a:gdLst>
                  <a:gd name="T0" fmla="*/ 66 w 66"/>
                  <a:gd name="T1" fmla="*/ 30 h 31"/>
                  <a:gd name="T2" fmla="*/ 59 w 66"/>
                  <a:gd name="T3" fmla="*/ 31 h 31"/>
                  <a:gd name="T4" fmla="*/ 53 w 66"/>
                  <a:gd name="T5" fmla="*/ 31 h 31"/>
                  <a:gd name="T6" fmla="*/ 47 w 66"/>
                  <a:gd name="T7" fmla="*/ 30 h 31"/>
                  <a:gd name="T8" fmla="*/ 42 w 66"/>
                  <a:gd name="T9" fmla="*/ 28 h 31"/>
                  <a:gd name="T10" fmla="*/ 36 w 66"/>
                  <a:gd name="T11" fmla="*/ 25 h 31"/>
                  <a:gd name="T12" fmla="*/ 31 w 66"/>
                  <a:gd name="T13" fmla="*/ 23 h 31"/>
                  <a:gd name="T14" fmla="*/ 26 w 66"/>
                  <a:gd name="T15" fmla="*/ 21 h 31"/>
                  <a:gd name="T16" fmla="*/ 21 w 66"/>
                  <a:gd name="T17" fmla="*/ 19 h 31"/>
                  <a:gd name="T18" fmla="*/ 14 w 66"/>
                  <a:gd name="T19" fmla="*/ 15 h 31"/>
                  <a:gd name="T20" fmla="*/ 9 w 66"/>
                  <a:gd name="T21" fmla="*/ 10 h 31"/>
                  <a:gd name="T22" fmla="*/ 4 w 66"/>
                  <a:gd name="T23" fmla="*/ 6 h 31"/>
                  <a:gd name="T24" fmla="*/ 0 w 66"/>
                  <a:gd name="T25" fmla="*/ 0 h 31"/>
                  <a:gd name="T26" fmla="*/ 6 w 66"/>
                  <a:gd name="T27" fmla="*/ 3 h 31"/>
                  <a:gd name="T28" fmla="*/ 13 w 66"/>
                  <a:gd name="T29" fmla="*/ 7 h 31"/>
                  <a:gd name="T30" fmla="*/ 21 w 66"/>
                  <a:gd name="T31" fmla="*/ 10 h 31"/>
                  <a:gd name="T32" fmla="*/ 29 w 66"/>
                  <a:gd name="T33" fmla="*/ 14 h 31"/>
                  <a:gd name="T34" fmla="*/ 38 w 66"/>
                  <a:gd name="T35" fmla="*/ 17 h 31"/>
                  <a:gd name="T36" fmla="*/ 47 w 66"/>
                  <a:gd name="T37" fmla="*/ 21 h 31"/>
                  <a:gd name="T38" fmla="*/ 57 w 66"/>
                  <a:gd name="T39" fmla="*/ 23 h 31"/>
                  <a:gd name="T40" fmla="*/ 66 w 66"/>
                  <a:gd name="T41" fmla="*/ 24 h 31"/>
                  <a:gd name="T42" fmla="*/ 66 w 66"/>
                  <a:gd name="T4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31">
                    <a:moveTo>
                      <a:pt x="66" y="30"/>
                    </a:moveTo>
                    <a:lnTo>
                      <a:pt x="59" y="31"/>
                    </a:lnTo>
                    <a:lnTo>
                      <a:pt x="53" y="31"/>
                    </a:lnTo>
                    <a:lnTo>
                      <a:pt x="47" y="30"/>
                    </a:lnTo>
                    <a:lnTo>
                      <a:pt x="42" y="28"/>
                    </a:lnTo>
                    <a:lnTo>
                      <a:pt x="36" y="25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21" y="19"/>
                    </a:lnTo>
                    <a:lnTo>
                      <a:pt x="14" y="15"/>
                    </a:lnTo>
                    <a:lnTo>
                      <a:pt x="9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3" y="7"/>
                    </a:lnTo>
                    <a:lnTo>
                      <a:pt x="21" y="10"/>
                    </a:lnTo>
                    <a:lnTo>
                      <a:pt x="29" y="14"/>
                    </a:lnTo>
                    <a:lnTo>
                      <a:pt x="38" y="17"/>
                    </a:lnTo>
                    <a:lnTo>
                      <a:pt x="47" y="21"/>
                    </a:lnTo>
                    <a:lnTo>
                      <a:pt x="57" y="23"/>
                    </a:lnTo>
                    <a:lnTo>
                      <a:pt x="66" y="24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未知"/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074" y="86"/>
                <a:ext cx="6" cy="11"/>
              </a:xfrm>
              <a:custGeom>
                <a:avLst/>
                <a:gdLst>
                  <a:gd name="T0" fmla="*/ 13 w 13"/>
                  <a:gd name="T1" fmla="*/ 22 h 22"/>
                  <a:gd name="T2" fmla="*/ 11 w 13"/>
                  <a:gd name="T3" fmla="*/ 16 h 22"/>
                  <a:gd name="T4" fmla="*/ 7 w 13"/>
                  <a:gd name="T5" fmla="*/ 10 h 22"/>
                  <a:gd name="T6" fmla="*/ 4 w 13"/>
                  <a:gd name="T7" fmla="*/ 6 h 22"/>
                  <a:gd name="T8" fmla="*/ 0 w 13"/>
                  <a:gd name="T9" fmla="*/ 0 h 22"/>
                  <a:gd name="T10" fmla="*/ 6 w 13"/>
                  <a:gd name="T11" fmla="*/ 4 h 22"/>
                  <a:gd name="T12" fmla="*/ 11 w 13"/>
                  <a:gd name="T13" fmla="*/ 9 h 22"/>
                  <a:gd name="T14" fmla="*/ 13 w 13"/>
                  <a:gd name="T15" fmla="*/ 16 h 22"/>
                  <a:gd name="T16" fmla="*/ 13 w 13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1" y="16"/>
                    </a:lnTo>
                    <a:lnTo>
                      <a:pt x="7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1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未知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134" y="56"/>
                <a:ext cx="141" cy="161"/>
              </a:xfrm>
              <a:custGeom>
                <a:avLst/>
                <a:gdLst>
                  <a:gd name="T0" fmla="*/ 99 w 281"/>
                  <a:gd name="T1" fmla="*/ 42 h 322"/>
                  <a:gd name="T2" fmla="*/ 85 w 281"/>
                  <a:gd name="T3" fmla="*/ 44 h 322"/>
                  <a:gd name="T4" fmla="*/ 110 w 281"/>
                  <a:gd name="T5" fmla="*/ 41 h 322"/>
                  <a:gd name="T6" fmla="*/ 106 w 281"/>
                  <a:gd name="T7" fmla="*/ 7 h 322"/>
                  <a:gd name="T8" fmla="*/ 93 w 281"/>
                  <a:gd name="T9" fmla="*/ 4 h 322"/>
                  <a:gd name="T10" fmla="*/ 95 w 281"/>
                  <a:gd name="T11" fmla="*/ 16 h 322"/>
                  <a:gd name="T12" fmla="*/ 61 w 281"/>
                  <a:gd name="T13" fmla="*/ 81 h 322"/>
                  <a:gd name="T14" fmla="*/ 78 w 281"/>
                  <a:gd name="T15" fmla="*/ 119 h 322"/>
                  <a:gd name="T16" fmla="*/ 104 w 281"/>
                  <a:gd name="T17" fmla="*/ 134 h 322"/>
                  <a:gd name="T18" fmla="*/ 63 w 281"/>
                  <a:gd name="T19" fmla="*/ 129 h 322"/>
                  <a:gd name="T20" fmla="*/ 39 w 281"/>
                  <a:gd name="T21" fmla="*/ 136 h 322"/>
                  <a:gd name="T22" fmla="*/ 6 w 281"/>
                  <a:gd name="T23" fmla="*/ 129 h 322"/>
                  <a:gd name="T24" fmla="*/ 89 w 281"/>
                  <a:gd name="T25" fmla="*/ 145 h 322"/>
                  <a:gd name="T26" fmla="*/ 91 w 281"/>
                  <a:gd name="T27" fmla="*/ 168 h 322"/>
                  <a:gd name="T28" fmla="*/ 42 w 281"/>
                  <a:gd name="T29" fmla="*/ 214 h 322"/>
                  <a:gd name="T30" fmla="*/ 5 w 281"/>
                  <a:gd name="T31" fmla="*/ 189 h 322"/>
                  <a:gd name="T32" fmla="*/ 21 w 281"/>
                  <a:gd name="T33" fmla="*/ 174 h 322"/>
                  <a:gd name="T34" fmla="*/ 6 w 281"/>
                  <a:gd name="T35" fmla="*/ 216 h 322"/>
                  <a:gd name="T36" fmla="*/ 38 w 281"/>
                  <a:gd name="T37" fmla="*/ 221 h 322"/>
                  <a:gd name="T38" fmla="*/ 68 w 281"/>
                  <a:gd name="T39" fmla="*/ 258 h 322"/>
                  <a:gd name="T40" fmla="*/ 61 w 281"/>
                  <a:gd name="T41" fmla="*/ 228 h 322"/>
                  <a:gd name="T42" fmla="*/ 78 w 281"/>
                  <a:gd name="T43" fmla="*/ 209 h 322"/>
                  <a:gd name="T44" fmla="*/ 110 w 281"/>
                  <a:gd name="T45" fmla="*/ 207 h 322"/>
                  <a:gd name="T46" fmla="*/ 100 w 281"/>
                  <a:gd name="T47" fmla="*/ 193 h 322"/>
                  <a:gd name="T48" fmla="*/ 106 w 281"/>
                  <a:gd name="T49" fmla="*/ 202 h 322"/>
                  <a:gd name="T50" fmla="*/ 85 w 281"/>
                  <a:gd name="T51" fmla="*/ 209 h 322"/>
                  <a:gd name="T52" fmla="*/ 104 w 281"/>
                  <a:gd name="T53" fmla="*/ 174 h 322"/>
                  <a:gd name="T54" fmla="*/ 138 w 281"/>
                  <a:gd name="T55" fmla="*/ 190 h 322"/>
                  <a:gd name="T56" fmla="*/ 166 w 281"/>
                  <a:gd name="T57" fmla="*/ 217 h 322"/>
                  <a:gd name="T58" fmla="*/ 189 w 281"/>
                  <a:gd name="T59" fmla="*/ 265 h 322"/>
                  <a:gd name="T60" fmla="*/ 207 w 281"/>
                  <a:gd name="T61" fmla="*/ 303 h 322"/>
                  <a:gd name="T62" fmla="*/ 210 w 281"/>
                  <a:gd name="T63" fmla="*/ 250 h 322"/>
                  <a:gd name="T64" fmla="*/ 194 w 281"/>
                  <a:gd name="T65" fmla="*/ 190 h 322"/>
                  <a:gd name="T66" fmla="*/ 225 w 281"/>
                  <a:gd name="T67" fmla="*/ 202 h 322"/>
                  <a:gd name="T68" fmla="*/ 229 w 281"/>
                  <a:gd name="T69" fmla="*/ 167 h 322"/>
                  <a:gd name="T70" fmla="*/ 234 w 281"/>
                  <a:gd name="T71" fmla="*/ 186 h 322"/>
                  <a:gd name="T72" fmla="*/ 217 w 281"/>
                  <a:gd name="T73" fmla="*/ 183 h 322"/>
                  <a:gd name="T74" fmla="*/ 243 w 281"/>
                  <a:gd name="T75" fmla="*/ 160 h 322"/>
                  <a:gd name="T76" fmla="*/ 271 w 281"/>
                  <a:gd name="T77" fmla="*/ 181 h 322"/>
                  <a:gd name="T78" fmla="*/ 274 w 281"/>
                  <a:gd name="T79" fmla="*/ 157 h 322"/>
                  <a:gd name="T80" fmla="*/ 262 w 281"/>
                  <a:gd name="T81" fmla="*/ 175 h 322"/>
                  <a:gd name="T82" fmla="*/ 234 w 281"/>
                  <a:gd name="T83" fmla="*/ 149 h 322"/>
                  <a:gd name="T84" fmla="*/ 205 w 281"/>
                  <a:gd name="T85" fmla="*/ 157 h 322"/>
                  <a:gd name="T86" fmla="*/ 191 w 281"/>
                  <a:gd name="T87" fmla="*/ 198 h 322"/>
                  <a:gd name="T88" fmla="*/ 173 w 281"/>
                  <a:gd name="T89" fmla="*/ 174 h 322"/>
                  <a:gd name="T90" fmla="*/ 166 w 281"/>
                  <a:gd name="T91" fmla="*/ 98 h 322"/>
                  <a:gd name="T92" fmla="*/ 148 w 281"/>
                  <a:gd name="T93" fmla="*/ 149 h 322"/>
                  <a:gd name="T94" fmla="*/ 144 w 281"/>
                  <a:gd name="T95" fmla="*/ 173 h 322"/>
                  <a:gd name="T96" fmla="*/ 118 w 281"/>
                  <a:gd name="T97" fmla="*/ 127 h 322"/>
                  <a:gd name="T98" fmla="*/ 77 w 281"/>
                  <a:gd name="T99" fmla="*/ 110 h 322"/>
                  <a:gd name="T100" fmla="*/ 69 w 281"/>
                  <a:gd name="T101" fmla="*/ 77 h 322"/>
                  <a:gd name="T102" fmla="*/ 95 w 281"/>
                  <a:gd name="T103" fmla="*/ 64 h 322"/>
                  <a:gd name="T104" fmla="*/ 80 w 281"/>
                  <a:gd name="T105" fmla="*/ 77 h 322"/>
                  <a:gd name="T106" fmla="*/ 88 w 281"/>
                  <a:gd name="T107" fmla="*/ 90 h 322"/>
                  <a:gd name="T108" fmla="*/ 105 w 281"/>
                  <a:gd name="T109" fmla="*/ 65 h 322"/>
                  <a:gd name="T110" fmla="*/ 72 w 281"/>
                  <a:gd name="T111" fmla="*/ 58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89" y="36"/>
                    </a:moveTo>
                    <a:lnTo>
                      <a:pt x="93" y="35"/>
                    </a:lnTo>
                    <a:lnTo>
                      <a:pt x="98" y="36"/>
                    </a:lnTo>
                    <a:lnTo>
                      <a:pt x="103" y="38"/>
                    </a:lnTo>
                    <a:lnTo>
                      <a:pt x="103" y="41"/>
                    </a:lnTo>
                    <a:lnTo>
                      <a:pt x="99" y="42"/>
                    </a:lnTo>
                    <a:lnTo>
                      <a:pt x="95" y="42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0" y="42"/>
                    </a:lnTo>
                    <a:lnTo>
                      <a:pt x="83" y="43"/>
                    </a:lnTo>
                    <a:lnTo>
                      <a:pt x="85" y="44"/>
                    </a:lnTo>
                    <a:lnTo>
                      <a:pt x="88" y="46"/>
                    </a:lnTo>
                    <a:lnTo>
                      <a:pt x="91" y="47"/>
                    </a:lnTo>
                    <a:lnTo>
                      <a:pt x="97" y="47"/>
                    </a:lnTo>
                    <a:lnTo>
                      <a:pt x="103" y="47"/>
                    </a:lnTo>
                    <a:lnTo>
                      <a:pt x="107" y="46"/>
                    </a:lnTo>
                    <a:lnTo>
                      <a:pt x="110" y="41"/>
                    </a:lnTo>
                    <a:lnTo>
                      <a:pt x="107" y="35"/>
                    </a:lnTo>
                    <a:lnTo>
                      <a:pt x="104" y="31"/>
                    </a:lnTo>
                    <a:lnTo>
                      <a:pt x="99" y="29"/>
                    </a:lnTo>
                    <a:lnTo>
                      <a:pt x="95" y="27"/>
                    </a:lnTo>
                    <a:lnTo>
                      <a:pt x="106" y="11"/>
                    </a:lnTo>
                    <a:lnTo>
                      <a:pt x="106" y="7"/>
                    </a:lnTo>
                    <a:lnTo>
                      <a:pt x="104" y="3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5" y="7"/>
                    </a:lnTo>
                    <a:lnTo>
                      <a:pt x="96" y="9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5" y="16"/>
                    </a:lnTo>
                    <a:lnTo>
                      <a:pt x="91" y="20"/>
                    </a:lnTo>
                    <a:lnTo>
                      <a:pt x="88" y="24"/>
                    </a:lnTo>
                    <a:lnTo>
                      <a:pt x="85" y="29"/>
                    </a:lnTo>
                    <a:lnTo>
                      <a:pt x="73" y="42"/>
                    </a:lnTo>
                    <a:lnTo>
                      <a:pt x="65" y="60"/>
                    </a:lnTo>
                    <a:lnTo>
                      <a:pt x="61" y="81"/>
                    </a:lnTo>
                    <a:lnTo>
                      <a:pt x="59" y="100"/>
                    </a:lnTo>
                    <a:lnTo>
                      <a:pt x="61" y="105"/>
                    </a:lnTo>
                    <a:lnTo>
                      <a:pt x="65" y="110"/>
                    </a:lnTo>
                    <a:lnTo>
                      <a:pt x="69" y="113"/>
                    </a:lnTo>
                    <a:lnTo>
                      <a:pt x="74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90" y="121"/>
                    </a:lnTo>
                    <a:lnTo>
                      <a:pt x="96" y="120"/>
                    </a:lnTo>
                    <a:lnTo>
                      <a:pt x="99" y="123"/>
                    </a:lnTo>
                    <a:lnTo>
                      <a:pt x="103" y="128"/>
                    </a:lnTo>
                    <a:lnTo>
                      <a:pt x="104" y="134"/>
                    </a:lnTo>
                    <a:lnTo>
                      <a:pt x="103" y="138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3" y="137"/>
                    </a:lnTo>
                    <a:lnTo>
                      <a:pt x="73" y="136"/>
                    </a:lnTo>
                    <a:lnTo>
                      <a:pt x="63" y="129"/>
                    </a:lnTo>
                    <a:lnTo>
                      <a:pt x="58" y="125"/>
                    </a:lnTo>
                    <a:lnTo>
                      <a:pt x="54" y="122"/>
                    </a:lnTo>
                    <a:lnTo>
                      <a:pt x="50" y="123"/>
                    </a:lnTo>
                    <a:lnTo>
                      <a:pt x="52" y="133"/>
                    </a:lnTo>
                    <a:lnTo>
                      <a:pt x="45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9" y="135"/>
                    </a:lnTo>
                    <a:lnTo>
                      <a:pt x="23" y="134"/>
                    </a:lnTo>
                    <a:lnTo>
                      <a:pt x="17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6" y="135"/>
                    </a:lnTo>
                    <a:lnTo>
                      <a:pt x="29" y="138"/>
                    </a:lnTo>
                    <a:lnTo>
                      <a:pt x="44" y="141"/>
                    </a:lnTo>
                    <a:lnTo>
                      <a:pt x="59" y="141"/>
                    </a:lnTo>
                    <a:lnTo>
                      <a:pt x="74" y="143"/>
                    </a:lnTo>
                    <a:lnTo>
                      <a:pt x="89" y="145"/>
                    </a:lnTo>
                    <a:lnTo>
                      <a:pt x="103" y="151"/>
                    </a:lnTo>
                    <a:lnTo>
                      <a:pt x="114" y="160"/>
                    </a:lnTo>
                    <a:lnTo>
                      <a:pt x="110" y="165"/>
                    </a:lnTo>
                    <a:lnTo>
                      <a:pt x="101" y="167"/>
                    </a:lnTo>
                    <a:lnTo>
                      <a:pt x="95" y="168"/>
                    </a:lnTo>
                    <a:lnTo>
                      <a:pt x="91" y="168"/>
                    </a:lnTo>
                    <a:lnTo>
                      <a:pt x="80" y="169"/>
                    </a:lnTo>
                    <a:lnTo>
                      <a:pt x="72" y="176"/>
                    </a:lnTo>
                    <a:lnTo>
                      <a:pt x="63" y="186"/>
                    </a:lnTo>
                    <a:lnTo>
                      <a:pt x="58" y="196"/>
                    </a:lnTo>
                    <a:lnTo>
                      <a:pt x="51" y="206"/>
                    </a:lnTo>
                    <a:lnTo>
                      <a:pt x="42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7" y="204"/>
                    </a:lnTo>
                    <a:lnTo>
                      <a:pt x="5" y="197"/>
                    </a:lnTo>
                    <a:lnTo>
                      <a:pt x="5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2" y="180"/>
                    </a:lnTo>
                    <a:lnTo>
                      <a:pt x="29" y="183"/>
                    </a:lnTo>
                    <a:lnTo>
                      <a:pt x="30" y="176"/>
                    </a:lnTo>
                    <a:lnTo>
                      <a:pt x="21" y="174"/>
                    </a:lnTo>
                    <a:lnTo>
                      <a:pt x="13" y="175"/>
                    </a:lnTo>
                    <a:lnTo>
                      <a:pt x="6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1" y="207"/>
                    </a:lnTo>
                    <a:lnTo>
                      <a:pt x="6" y="216"/>
                    </a:lnTo>
                    <a:lnTo>
                      <a:pt x="14" y="221"/>
                    </a:lnTo>
                    <a:lnTo>
                      <a:pt x="20" y="222"/>
                    </a:lnTo>
                    <a:lnTo>
                      <a:pt x="24" y="222"/>
                    </a:lnTo>
                    <a:lnTo>
                      <a:pt x="29" y="222"/>
                    </a:lnTo>
                    <a:lnTo>
                      <a:pt x="34" y="222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5" y="218"/>
                    </a:lnTo>
                    <a:lnTo>
                      <a:pt x="48" y="216"/>
                    </a:lnTo>
                    <a:lnTo>
                      <a:pt x="55" y="231"/>
                    </a:lnTo>
                    <a:lnTo>
                      <a:pt x="61" y="244"/>
                    </a:lnTo>
                    <a:lnTo>
                      <a:pt x="68" y="258"/>
                    </a:lnTo>
                    <a:lnTo>
                      <a:pt x="80" y="271"/>
                    </a:lnTo>
                    <a:lnTo>
                      <a:pt x="85" y="269"/>
                    </a:lnTo>
                    <a:lnTo>
                      <a:pt x="78" y="259"/>
                    </a:lnTo>
                    <a:lnTo>
                      <a:pt x="72" y="250"/>
                    </a:lnTo>
                    <a:lnTo>
                      <a:pt x="66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5" y="198"/>
                    </a:lnTo>
                    <a:lnTo>
                      <a:pt x="72" y="190"/>
                    </a:lnTo>
                    <a:lnTo>
                      <a:pt x="73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9" y="217"/>
                    </a:lnTo>
                    <a:lnTo>
                      <a:pt x="96" y="217"/>
                    </a:lnTo>
                    <a:lnTo>
                      <a:pt x="101" y="216"/>
                    </a:lnTo>
                    <a:lnTo>
                      <a:pt x="106" y="212"/>
                    </a:lnTo>
                    <a:lnTo>
                      <a:pt x="110" y="207"/>
                    </a:lnTo>
                    <a:lnTo>
                      <a:pt x="112" y="205"/>
                    </a:lnTo>
                    <a:lnTo>
                      <a:pt x="112" y="201"/>
                    </a:lnTo>
                    <a:lnTo>
                      <a:pt x="111" y="197"/>
                    </a:lnTo>
                    <a:lnTo>
                      <a:pt x="108" y="195"/>
                    </a:lnTo>
                    <a:lnTo>
                      <a:pt x="105" y="194"/>
                    </a:lnTo>
                    <a:lnTo>
                      <a:pt x="100" y="193"/>
                    </a:lnTo>
                    <a:lnTo>
                      <a:pt x="97" y="193"/>
                    </a:lnTo>
                    <a:lnTo>
                      <a:pt x="93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4" y="201"/>
                    </a:lnTo>
                    <a:lnTo>
                      <a:pt x="106" y="202"/>
                    </a:lnTo>
                    <a:lnTo>
                      <a:pt x="106" y="207"/>
                    </a:lnTo>
                    <a:lnTo>
                      <a:pt x="103" y="211"/>
                    </a:lnTo>
                    <a:lnTo>
                      <a:pt x="98" y="213"/>
                    </a:lnTo>
                    <a:lnTo>
                      <a:pt x="93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2" y="203"/>
                    </a:lnTo>
                    <a:lnTo>
                      <a:pt x="80" y="196"/>
                    </a:lnTo>
                    <a:lnTo>
                      <a:pt x="82" y="189"/>
                    </a:lnTo>
                    <a:lnTo>
                      <a:pt x="89" y="182"/>
                    </a:lnTo>
                    <a:lnTo>
                      <a:pt x="96" y="178"/>
                    </a:lnTo>
                    <a:lnTo>
                      <a:pt x="104" y="174"/>
                    </a:lnTo>
                    <a:lnTo>
                      <a:pt x="114" y="174"/>
                    </a:lnTo>
                    <a:lnTo>
                      <a:pt x="121" y="175"/>
                    </a:lnTo>
                    <a:lnTo>
                      <a:pt x="126" y="179"/>
                    </a:lnTo>
                    <a:lnTo>
                      <a:pt x="130" y="182"/>
                    </a:lnTo>
                    <a:lnTo>
                      <a:pt x="135" y="186"/>
                    </a:lnTo>
                    <a:lnTo>
                      <a:pt x="138" y="190"/>
                    </a:lnTo>
                    <a:lnTo>
                      <a:pt x="142" y="195"/>
                    </a:lnTo>
                    <a:lnTo>
                      <a:pt x="145" y="201"/>
                    </a:lnTo>
                    <a:lnTo>
                      <a:pt x="149" y="205"/>
                    </a:lnTo>
                    <a:lnTo>
                      <a:pt x="156" y="209"/>
                    </a:lnTo>
                    <a:lnTo>
                      <a:pt x="161" y="212"/>
                    </a:lnTo>
                    <a:lnTo>
                      <a:pt x="166" y="217"/>
                    </a:lnTo>
                    <a:lnTo>
                      <a:pt x="171" y="221"/>
                    </a:lnTo>
                    <a:lnTo>
                      <a:pt x="174" y="226"/>
                    </a:lnTo>
                    <a:lnTo>
                      <a:pt x="178" y="232"/>
                    </a:lnTo>
                    <a:lnTo>
                      <a:pt x="181" y="239"/>
                    </a:lnTo>
                    <a:lnTo>
                      <a:pt x="186" y="246"/>
                    </a:lnTo>
                    <a:lnTo>
                      <a:pt x="189" y="265"/>
                    </a:lnTo>
                    <a:lnTo>
                      <a:pt x="191" y="287"/>
                    </a:lnTo>
                    <a:lnTo>
                      <a:pt x="195" y="305"/>
                    </a:lnTo>
                    <a:lnTo>
                      <a:pt x="206" y="322"/>
                    </a:lnTo>
                    <a:lnTo>
                      <a:pt x="210" y="316"/>
                    </a:lnTo>
                    <a:lnTo>
                      <a:pt x="209" y="310"/>
                    </a:lnTo>
                    <a:lnTo>
                      <a:pt x="207" y="303"/>
                    </a:lnTo>
                    <a:lnTo>
                      <a:pt x="209" y="296"/>
                    </a:lnTo>
                    <a:lnTo>
                      <a:pt x="217" y="287"/>
                    </a:lnTo>
                    <a:lnTo>
                      <a:pt x="219" y="277"/>
                    </a:lnTo>
                    <a:lnTo>
                      <a:pt x="218" y="267"/>
                    </a:lnTo>
                    <a:lnTo>
                      <a:pt x="214" y="259"/>
                    </a:lnTo>
                    <a:lnTo>
                      <a:pt x="210" y="250"/>
                    </a:lnTo>
                    <a:lnTo>
                      <a:pt x="204" y="241"/>
                    </a:lnTo>
                    <a:lnTo>
                      <a:pt x="199" y="232"/>
                    </a:lnTo>
                    <a:lnTo>
                      <a:pt x="197" y="222"/>
                    </a:lnTo>
                    <a:lnTo>
                      <a:pt x="206" y="211"/>
                    </a:lnTo>
                    <a:lnTo>
                      <a:pt x="202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9" y="172"/>
                    </a:lnTo>
                    <a:lnTo>
                      <a:pt x="210" y="190"/>
                    </a:lnTo>
                    <a:lnTo>
                      <a:pt x="219" y="201"/>
                    </a:lnTo>
                    <a:lnTo>
                      <a:pt x="225" y="202"/>
                    </a:lnTo>
                    <a:lnTo>
                      <a:pt x="230" y="201"/>
                    </a:lnTo>
                    <a:lnTo>
                      <a:pt x="234" y="199"/>
                    </a:lnTo>
                    <a:lnTo>
                      <a:pt x="239" y="195"/>
                    </a:lnTo>
                    <a:lnTo>
                      <a:pt x="241" y="184"/>
                    </a:lnTo>
                    <a:lnTo>
                      <a:pt x="236" y="175"/>
                    </a:lnTo>
                    <a:lnTo>
                      <a:pt x="229" y="167"/>
                    </a:lnTo>
                    <a:lnTo>
                      <a:pt x="222" y="161"/>
                    </a:lnTo>
                    <a:lnTo>
                      <a:pt x="217" y="168"/>
                    </a:lnTo>
                    <a:lnTo>
                      <a:pt x="222" y="172"/>
                    </a:lnTo>
                    <a:lnTo>
                      <a:pt x="227" y="175"/>
                    </a:lnTo>
                    <a:lnTo>
                      <a:pt x="232" y="179"/>
                    </a:lnTo>
                    <a:lnTo>
                      <a:pt x="234" y="186"/>
                    </a:lnTo>
                    <a:lnTo>
                      <a:pt x="234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5" y="194"/>
                    </a:lnTo>
                    <a:lnTo>
                      <a:pt x="219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7" y="168"/>
                    </a:lnTo>
                    <a:lnTo>
                      <a:pt x="222" y="161"/>
                    </a:lnTo>
                    <a:lnTo>
                      <a:pt x="232" y="157"/>
                    </a:lnTo>
                    <a:lnTo>
                      <a:pt x="239" y="157"/>
                    </a:lnTo>
                    <a:lnTo>
                      <a:pt x="243" y="160"/>
                    </a:lnTo>
                    <a:lnTo>
                      <a:pt x="247" y="166"/>
                    </a:lnTo>
                    <a:lnTo>
                      <a:pt x="250" y="173"/>
                    </a:lnTo>
                    <a:lnTo>
                      <a:pt x="254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1" y="181"/>
                    </a:lnTo>
                    <a:lnTo>
                      <a:pt x="277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7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1" y="155"/>
                    </a:lnTo>
                    <a:lnTo>
                      <a:pt x="267" y="160"/>
                    </a:lnTo>
                    <a:lnTo>
                      <a:pt x="271" y="166"/>
                    </a:lnTo>
                    <a:lnTo>
                      <a:pt x="272" y="172"/>
                    </a:lnTo>
                    <a:lnTo>
                      <a:pt x="267" y="178"/>
                    </a:lnTo>
                    <a:lnTo>
                      <a:pt x="262" y="175"/>
                    </a:lnTo>
                    <a:lnTo>
                      <a:pt x="257" y="171"/>
                    </a:lnTo>
                    <a:lnTo>
                      <a:pt x="252" y="165"/>
                    </a:lnTo>
                    <a:lnTo>
                      <a:pt x="249" y="159"/>
                    </a:lnTo>
                    <a:lnTo>
                      <a:pt x="245" y="155"/>
                    </a:lnTo>
                    <a:lnTo>
                      <a:pt x="240" y="151"/>
                    </a:lnTo>
                    <a:lnTo>
                      <a:pt x="234" y="149"/>
                    </a:lnTo>
                    <a:lnTo>
                      <a:pt x="225" y="149"/>
                    </a:lnTo>
                    <a:lnTo>
                      <a:pt x="221" y="155"/>
                    </a:lnTo>
                    <a:lnTo>
                      <a:pt x="218" y="157"/>
                    </a:lnTo>
                    <a:lnTo>
                      <a:pt x="213" y="158"/>
                    </a:lnTo>
                    <a:lnTo>
                      <a:pt x="210" y="157"/>
                    </a:lnTo>
                    <a:lnTo>
                      <a:pt x="205" y="157"/>
                    </a:lnTo>
                    <a:lnTo>
                      <a:pt x="201" y="158"/>
                    </a:lnTo>
                    <a:lnTo>
                      <a:pt x="195" y="160"/>
                    </a:lnTo>
                    <a:lnTo>
                      <a:pt x="188" y="166"/>
                    </a:lnTo>
                    <a:lnTo>
                      <a:pt x="186" y="178"/>
                    </a:lnTo>
                    <a:lnTo>
                      <a:pt x="187" y="188"/>
                    </a:lnTo>
                    <a:lnTo>
                      <a:pt x="191" y="198"/>
                    </a:lnTo>
                    <a:lnTo>
                      <a:pt x="197" y="207"/>
                    </a:lnTo>
                    <a:lnTo>
                      <a:pt x="189" y="211"/>
                    </a:lnTo>
                    <a:lnTo>
                      <a:pt x="183" y="207"/>
                    </a:lnTo>
                    <a:lnTo>
                      <a:pt x="179" y="201"/>
                    </a:lnTo>
                    <a:lnTo>
                      <a:pt x="173" y="194"/>
                    </a:lnTo>
                    <a:lnTo>
                      <a:pt x="173" y="174"/>
                    </a:lnTo>
                    <a:lnTo>
                      <a:pt x="165" y="159"/>
                    </a:lnTo>
                    <a:lnTo>
                      <a:pt x="156" y="143"/>
                    </a:lnTo>
                    <a:lnTo>
                      <a:pt x="153" y="125"/>
                    </a:lnTo>
                    <a:lnTo>
                      <a:pt x="158" y="114"/>
                    </a:lnTo>
                    <a:lnTo>
                      <a:pt x="163" y="105"/>
                    </a:lnTo>
                    <a:lnTo>
                      <a:pt x="166" y="98"/>
                    </a:lnTo>
                    <a:lnTo>
                      <a:pt x="167" y="96"/>
                    </a:lnTo>
                    <a:lnTo>
                      <a:pt x="165" y="96"/>
                    </a:lnTo>
                    <a:lnTo>
                      <a:pt x="154" y="105"/>
                    </a:lnTo>
                    <a:lnTo>
                      <a:pt x="150" y="119"/>
                    </a:lnTo>
                    <a:lnTo>
                      <a:pt x="148" y="134"/>
                    </a:lnTo>
                    <a:lnTo>
                      <a:pt x="148" y="149"/>
                    </a:lnTo>
                    <a:lnTo>
                      <a:pt x="151" y="159"/>
                    </a:lnTo>
                    <a:lnTo>
                      <a:pt x="158" y="167"/>
                    </a:lnTo>
                    <a:lnTo>
                      <a:pt x="163" y="175"/>
                    </a:lnTo>
                    <a:lnTo>
                      <a:pt x="158" y="183"/>
                    </a:lnTo>
                    <a:lnTo>
                      <a:pt x="152" y="178"/>
                    </a:lnTo>
                    <a:lnTo>
                      <a:pt x="144" y="173"/>
                    </a:lnTo>
                    <a:lnTo>
                      <a:pt x="137" y="167"/>
                    </a:lnTo>
                    <a:lnTo>
                      <a:pt x="129" y="160"/>
                    </a:lnTo>
                    <a:lnTo>
                      <a:pt x="123" y="155"/>
                    </a:lnTo>
                    <a:lnTo>
                      <a:pt x="119" y="146"/>
                    </a:lnTo>
                    <a:lnTo>
                      <a:pt x="116" y="137"/>
                    </a:lnTo>
                    <a:lnTo>
                      <a:pt x="118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7" y="110"/>
                    </a:lnTo>
                    <a:lnTo>
                      <a:pt x="72" y="105"/>
                    </a:lnTo>
                    <a:lnTo>
                      <a:pt x="66" y="99"/>
                    </a:lnTo>
                    <a:lnTo>
                      <a:pt x="65" y="93"/>
                    </a:lnTo>
                    <a:lnTo>
                      <a:pt x="63" y="87"/>
                    </a:lnTo>
                    <a:lnTo>
                      <a:pt x="65" y="81"/>
                    </a:lnTo>
                    <a:lnTo>
                      <a:pt x="69" y="77"/>
                    </a:lnTo>
                    <a:lnTo>
                      <a:pt x="75" y="74"/>
                    </a:lnTo>
                    <a:lnTo>
                      <a:pt x="76" y="68"/>
                    </a:lnTo>
                    <a:lnTo>
                      <a:pt x="80" y="65"/>
                    </a:lnTo>
                    <a:lnTo>
                      <a:pt x="83" y="62"/>
                    </a:lnTo>
                    <a:lnTo>
                      <a:pt x="88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6" y="83"/>
                    </a:lnTo>
                    <a:lnTo>
                      <a:pt x="89" y="83"/>
                    </a:lnTo>
                    <a:lnTo>
                      <a:pt x="84" y="81"/>
                    </a:lnTo>
                    <a:lnTo>
                      <a:pt x="80" y="77"/>
                    </a:lnTo>
                    <a:lnTo>
                      <a:pt x="75" y="74"/>
                    </a:lnTo>
                    <a:lnTo>
                      <a:pt x="69" y="77"/>
                    </a:lnTo>
                    <a:lnTo>
                      <a:pt x="73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3" y="89"/>
                    </a:lnTo>
                    <a:lnTo>
                      <a:pt x="98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5" y="65"/>
                    </a:lnTo>
                    <a:lnTo>
                      <a:pt x="101" y="60"/>
                    </a:lnTo>
                    <a:lnTo>
                      <a:pt x="97" y="57"/>
                    </a:lnTo>
                    <a:lnTo>
                      <a:pt x="90" y="54"/>
                    </a:lnTo>
                    <a:lnTo>
                      <a:pt x="83" y="54"/>
                    </a:lnTo>
                    <a:lnTo>
                      <a:pt x="76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5" y="49"/>
                    </a:lnTo>
                    <a:lnTo>
                      <a:pt x="77" y="45"/>
                    </a:lnTo>
                    <a:lnTo>
                      <a:pt x="80" y="42"/>
                    </a:lnTo>
                    <a:lnTo>
                      <a:pt x="89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roup 62"/>
            <p:cNvGrpSpPr/>
            <p:nvPr>
              <p:custDataLst>
                <p:tags r:id="rId63"/>
              </p:custDataLst>
            </p:nvPr>
          </p:nvGrpSpPr>
          <p:grpSpPr>
            <a:xfrm>
              <a:off x="720" y="2709"/>
              <a:ext cx="1306" cy="267"/>
              <a:chOff x="0" y="0"/>
              <a:chExt cx="1306" cy="267"/>
            </a:xfrm>
          </p:grpSpPr>
          <p:sp>
            <p:nvSpPr>
              <p:cNvPr id="31" name="未知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158" y="123"/>
                <a:ext cx="64" cy="109"/>
              </a:xfrm>
              <a:custGeom>
                <a:avLst/>
                <a:gdLst>
                  <a:gd name="T0" fmla="*/ 49 w 129"/>
                  <a:gd name="T1" fmla="*/ 199 h 216"/>
                  <a:gd name="T2" fmla="*/ 50 w 129"/>
                  <a:gd name="T3" fmla="*/ 185 h 216"/>
                  <a:gd name="T4" fmla="*/ 57 w 129"/>
                  <a:gd name="T5" fmla="*/ 173 h 216"/>
                  <a:gd name="T6" fmla="*/ 71 w 129"/>
                  <a:gd name="T7" fmla="*/ 169 h 216"/>
                  <a:gd name="T8" fmla="*/ 82 w 129"/>
                  <a:gd name="T9" fmla="*/ 174 h 216"/>
                  <a:gd name="T10" fmla="*/ 87 w 129"/>
                  <a:gd name="T11" fmla="*/ 181 h 216"/>
                  <a:gd name="T12" fmla="*/ 82 w 129"/>
                  <a:gd name="T13" fmla="*/ 190 h 216"/>
                  <a:gd name="T14" fmla="*/ 72 w 129"/>
                  <a:gd name="T15" fmla="*/ 193 h 216"/>
                  <a:gd name="T16" fmla="*/ 63 w 129"/>
                  <a:gd name="T17" fmla="*/ 180 h 216"/>
                  <a:gd name="T18" fmla="*/ 57 w 129"/>
                  <a:gd name="T19" fmla="*/ 187 h 216"/>
                  <a:gd name="T20" fmla="*/ 56 w 129"/>
                  <a:gd name="T21" fmla="*/ 196 h 216"/>
                  <a:gd name="T22" fmla="*/ 64 w 129"/>
                  <a:gd name="T23" fmla="*/ 205 h 216"/>
                  <a:gd name="T24" fmla="*/ 76 w 129"/>
                  <a:gd name="T25" fmla="*/ 207 h 216"/>
                  <a:gd name="T26" fmla="*/ 95 w 129"/>
                  <a:gd name="T27" fmla="*/ 198 h 216"/>
                  <a:gd name="T28" fmla="*/ 105 w 129"/>
                  <a:gd name="T29" fmla="*/ 182 h 216"/>
                  <a:gd name="T30" fmla="*/ 106 w 129"/>
                  <a:gd name="T31" fmla="*/ 162 h 216"/>
                  <a:gd name="T32" fmla="*/ 96 w 129"/>
                  <a:gd name="T33" fmla="*/ 145 h 216"/>
                  <a:gd name="T34" fmla="*/ 70 w 129"/>
                  <a:gd name="T35" fmla="*/ 135 h 216"/>
                  <a:gd name="T36" fmla="*/ 42 w 129"/>
                  <a:gd name="T37" fmla="*/ 130 h 216"/>
                  <a:gd name="T38" fmla="*/ 18 w 129"/>
                  <a:gd name="T39" fmla="*/ 121 h 216"/>
                  <a:gd name="T40" fmla="*/ 0 w 129"/>
                  <a:gd name="T41" fmla="*/ 96 h 216"/>
                  <a:gd name="T42" fmla="*/ 4 w 129"/>
                  <a:gd name="T43" fmla="*/ 81 h 216"/>
                  <a:gd name="T44" fmla="*/ 12 w 129"/>
                  <a:gd name="T45" fmla="*/ 67 h 216"/>
                  <a:gd name="T46" fmla="*/ 29 w 129"/>
                  <a:gd name="T47" fmla="*/ 66 h 216"/>
                  <a:gd name="T48" fmla="*/ 44 w 129"/>
                  <a:gd name="T49" fmla="*/ 61 h 216"/>
                  <a:gd name="T50" fmla="*/ 45 w 129"/>
                  <a:gd name="T51" fmla="*/ 52 h 216"/>
                  <a:gd name="T52" fmla="*/ 41 w 129"/>
                  <a:gd name="T53" fmla="*/ 43 h 216"/>
                  <a:gd name="T54" fmla="*/ 22 w 129"/>
                  <a:gd name="T55" fmla="*/ 40 h 216"/>
                  <a:gd name="T56" fmla="*/ 10 w 129"/>
                  <a:gd name="T57" fmla="*/ 25 h 216"/>
                  <a:gd name="T58" fmla="*/ 14 w 129"/>
                  <a:gd name="T59" fmla="*/ 11 h 216"/>
                  <a:gd name="T60" fmla="*/ 27 w 129"/>
                  <a:gd name="T61" fmla="*/ 2 h 216"/>
                  <a:gd name="T62" fmla="*/ 52 w 129"/>
                  <a:gd name="T63" fmla="*/ 0 h 216"/>
                  <a:gd name="T64" fmla="*/ 72 w 129"/>
                  <a:gd name="T65" fmla="*/ 7 h 216"/>
                  <a:gd name="T66" fmla="*/ 88 w 129"/>
                  <a:gd name="T67" fmla="*/ 21 h 216"/>
                  <a:gd name="T68" fmla="*/ 104 w 129"/>
                  <a:gd name="T69" fmla="*/ 40 h 216"/>
                  <a:gd name="T70" fmla="*/ 118 w 129"/>
                  <a:gd name="T71" fmla="*/ 69 h 216"/>
                  <a:gd name="T72" fmla="*/ 127 w 129"/>
                  <a:gd name="T73" fmla="*/ 106 h 216"/>
                  <a:gd name="T74" fmla="*/ 129 w 129"/>
                  <a:gd name="T75" fmla="*/ 144 h 216"/>
                  <a:gd name="T76" fmla="*/ 121 w 129"/>
                  <a:gd name="T77" fmla="*/ 178 h 216"/>
                  <a:gd name="T78" fmla="*/ 112 w 129"/>
                  <a:gd name="T79" fmla="*/ 197 h 216"/>
                  <a:gd name="T80" fmla="*/ 95 w 129"/>
                  <a:gd name="T81" fmla="*/ 213 h 216"/>
                  <a:gd name="T82" fmla="*/ 85 w 129"/>
                  <a:gd name="T83" fmla="*/ 216 h 216"/>
                  <a:gd name="T84" fmla="*/ 73 w 129"/>
                  <a:gd name="T85" fmla="*/ 216 h 216"/>
                  <a:gd name="T86" fmla="*/ 63 w 129"/>
                  <a:gd name="T87" fmla="*/ 214 h 216"/>
                  <a:gd name="T88" fmla="*/ 53 w 129"/>
                  <a:gd name="T89" fmla="*/ 20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3" y="208"/>
                    </a:moveTo>
                    <a:lnTo>
                      <a:pt x="49" y="199"/>
                    </a:lnTo>
                    <a:lnTo>
                      <a:pt x="48" y="192"/>
                    </a:lnTo>
                    <a:lnTo>
                      <a:pt x="50" y="185"/>
                    </a:lnTo>
                    <a:lnTo>
                      <a:pt x="51" y="177"/>
                    </a:lnTo>
                    <a:lnTo>
                      <a:pt x="57" y="173"/>
                    </a:lnTo>
                    <a:lnTo>
                      <a:pt x="64" y="170"/>
                    </a:lnTo>
                    <a:lnTo>
                      <a:pt x="71" y="169"/>
                    </a:lnTo>
                    <a:lnTo>
                      <a:pt x="78" y="169"/>
                    </a:lnTo>
                    <a:lnTo>
                      <a:pt x="82" y="174"/>
                    </a:lnTo>
                    <a:lnTo>
                      <a:pt x="86" y="177"/>
                    </a:lnTo>
                    <a:lnTo>
                      <a:pt x="87" y="181"/>
                    </a:lnTo>
                    <a:lnTo>
                      <a:pt x="86" y="185"/>
                    </a:lnTo>
                    <a:lnTo>
                      <a:pt x="82" y="190"/>
                    </a:lnTo>
                    <a:lnTo>
                      <a:pt x="78" y="192"/>
                    </a:lnTo>
                    <a:lnTo>
                      <a:pt x="72" y="193"/>
                    </a:lnTo>
                    <a:lnTo>
                      <a:pt x="67" y="192"/>
                    </a:lnTo>
                    <a:lnTo>
                      <a:pt x="63" y="180"/>
                    </a:lnTo>
                    <a:lnTo>
                      <a:pt x="59" y="183"/>
                    </a:lnTo>
                    <a:lnTo>
                      <a:pt x="57" y="187"/>
                    </a:lnTo>
                    <a:lnTo>
                      <a:pt x="56" y="191"/>
                    </a:lnTo>
                    <a:lnTo>
                      <a:pt x="56" y="196"/>
                    </a:lnTo>
                    <a:lnTo>
                      <a:pt x="58" y="201"/>
                    </a:lnTo>
                    <a:lnTo>
                      <a:pt x="64" y="205"/>
                    </a:lnTo>
                    <a:lnTo>
                      <a:pt x="71" y="206"/>
                    </a:lnTo>
                    <a:lnTo>
                      <a:pt x="76" y="207"/>
                    </a:lnTo>
                    <a:lnTo>
                      <a:pt x="87" y="205"/>
                    </a:lnTo>
                    <a:lnTo>
                      <a:pt x="95" y="198"/>
                    </a:lnTo>
                    <a:lnTo>
                      <a:pt x="101" y="190"/>
                    </a:lnTo>
                    <a:lnTo>
                      <a:pt x="105" y="182"/>
                    </a:lnTo>
                    <a:lnTo>
                      <a:pt x="109" y="173"/>
                    </a:lnTo>
                    <a:lnTo>
                      <a:pt x="106" y="162"/>
                    </a:lnTo>
                    <a:lnTo>
                      <a:pt x="102" y="153"/>
                    </a:lnTo>
                    <a:lnTo>
                      <a:pt x="96" y="145"/>
                    </a:lnTo>
                    <a:lnTo>
                      <a:pt x="83" y="138"/>
                    </a:lnTo>
                    <a:lnTo>
                      <a:pt x="70" y="135"/>
                    </a:lnTo>
                    <a:lnTo>
                      <a:pt x="56" y="132"/>
                    </a:lnTo>
                    <a:lnTo>
                      <a:pt x="42" y="130"/>
                    </a:lnTo>
                    <a:lnTo>
                      <a:pt x="29" y="127"/>
                    </a:lnTo>
                    <a:lnTo>
                      <a:pt x="18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2" y="87"/>
                    </a:lnTo>
                    <a:lnTo>
                      <a:pt x="4" y="81"/>
                    </a:lnTo>
                    <a:lnTo>
                      <a:pt x="8" y="74"/>
                    </a:lnTo>
                    <a:lnTo>
                      <a:pt x="12" y="67"/>
                    </a:lnTo>
                    <a:lnTo>
                      <a:pt x="21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5" y="52"/>
                    </a:lnTo>
                    <a:lnTo>
                      <a:pt x="43" y="46"/>
                    </a:lnTo>
                    <a:lnTo>
                      <a:pt x="41" y="43"/>
                    </a:lnTo>
                    <a:lnTo>
                      <a:pt x="32" y="41"/>
                    </a:lnTo>
                    <a:lnTo>
                      <a:pt x="22" y="40"/>
                    </a:lnTo>
                    <a:lnTo>
                      <a:pt x="13" y="37"/>
                    </a:lnTo>
                    <a:lnTo>
                      <a:pt x="10" y="25"/>
                    </a:lnTo>
                    <a:lnTo>
                      <a:pt x="10" y="18"/>
                    </a:lnTo>
                    <a:lnTo>
                      <a:pt x="14" y="11"/>
                    </a:lnTo>
                    <a:lnTo>
                      <a:pt x="20" y="6"/>
                    </a:lnTo>
                    <a:lnTo>
                      <a:pt x="27" y="2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3" y="2"/>
                    </a:lnTo>
                    <a:lnTo>
                      <a:pt x="72" y="7"/>
                    </a:lnTo>
                    <a:lnTo>
                      <a:pt x="80" y="13"/>
                    </a:lnTo>
                    <a:lnTo>
                      <a:pt x="88" y="21"/>
                    </a:lnTo>
                    <a:lnTo>
                      <a:pt x="96" y="30"/>
                    </a:lnTo>
                    <a:lnTo>
                      <a:pt x="104" y="40"/>
                    </a:lnTo>
                    <a:lnTo>
                      <a:pt x="111" y="53"/>
                    </a:lnTo>
                    <a:lnTo>
                      <a:pt x="118" y="69"/>
                    </a:lnTo>
                    <a:lnTo>
                      <a:pt x="124" y="86"/>
                    </a:lnTo>
                    <a:lnTo>
                      <a:pt x="127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7" y="162"/>
                    </a:lnTo>
                    <a:lnTo>
                      <a:pt x="121" y="178"/>
                    </a:lnTo>
                    <a:lnTo>
                      <a:pt x="118" y="187"/>
                    </a:lnTo>
                    <a:lnTo>
                      <a:pt x="112" y="197"/>
                    </a:lnTo>
                    <a:lnTo>
                      <a:pt x="105" y="206"/>
                    </a:lnTo>
                    <a:lnTo>
                      <a:pt x="95" y="213"/>
                    </a:lnTo>
                    <a:lnTo>
                      <a:pt x="89" y="215"/>
                    </a:lnTo>
                    <a:lnTo>
                      <a:pt x="85" y="216"/>
                    </a:lnTo>
                    <a:lnTo>
                      <a:pt x="79" y="216"/>
                    </a:lnTo>
                    <a:lnTo>
                      <a:pt x="73" y="216"/>
                    </a:lnTo>
                    <a:lnTo>
                      <a:pt x="67" y="215"/>
                    </a:lnTo>
                    <a:lnTo>
                      <a:pt x="63" y="214"/>
                    </a:lnTo>
                    <a:lnTo>
                      <a:pt x="58" y="212"/>
                    </a:lnTo>
                    <a:lnTo>
                      <a:pt x="53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未知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185" y="156"/>
                <a:ext cx="29" cy="36"/>
              </a:xfrm>
              <a:custGeom>
                <a:avLst/>
                <a:gdLst>
                  <a:gd name="T0" fmla="*/ 1 w 58"/>
                  <a:gd name="T1" fmla="*/ 7 h 73"/>
                  <a:gd name="T2" fmla="*/ 0 w 58"/>
                  <a:gd name="T3" fmla="*/ 4 h 73"/>
                  <a:gd name="T4" fmla="*/ 6 w 58"/>
                  <a:gd name="T5" fmla="*/ 0 h 73"/>
                  <a:gd name="T6" fmla="*/ 15 w 58"/>
                  <a:gd name="T7" fmla="*/ 3 h 73"/>
                  <a:gd name="T8" fmla="*/ 21 w 58"/>
                  <a:gd name="T9" fmla="*/ 8 h 73"/>
                  <a:gd name="T10" fmla="*/ 28 w 58"/>
                  <a:gd name="T11" fmla="*/ 12 h 73"/>
                  <a:gd name="T12" fmla="*/ 34 w 58"/>
                  <a:gd name="T13" fmla="*/ 20 h 73"/>
                  <a:gd name="T14" fmla="*/ 41 w 58"/>
                  <a:gd name="T15" fmla="*/ 29 h 73"/>
                  <a:gd name="T16" fmla="*/ 47 w 58"/>
                  <a:gd name="T17" fmla="*/ 41 h 73"/>
                  <a:gd name="T18" fmla="*/ 53 w 58"/>
                  <a:gd name="T19" fmla="*/ 53 h 73"/>
                  <a:gd name="T20" fmla="*/ 54 w 58"/>
                  <a:gd name="T21" fmla="*/ 57 h 73"/>
                  <a:gd name="T22" fmla="*/ 56 w 58"/>
                  <a:gd name="T23" fmla="*/ 61 h 73"/>
                  <a:gd name="T24" fmla="*/ 57 w 58"/>
                  <a:gd name="T25" fmla="*/ 66 h 73"/>
                  <a:gd name="T26" fmla="*/ 58 w 58"/>
                  <a:gd name="T27" fmla="*/ 70 h 73"/>
                  <a:gd name="T28" fmla="*/ 57 w 58"/>
                  <a:gd name="T29" fmla="*/ 73 h 73"/>
                  <a:gd name="T30" fmla="*/ 53 w 58"/>
                  <a:gd name="T31" fmla="*/ 63 h 73"/>
                  <a:gd name="T32" fmla="*/ 47 w 58"/>
                  <a:gd name="T33" fmla="*/ 52 h 73"/>
                  <a:gd name="T34" fmla="*/ 41 w 58"/>
                  <a:gd name="T35" fmla="*/ 42 h 73"/>
                  <a:gd name="T36" fmla="*/ 34 w 58"/>
                  <a:gd name="T37" fmla="*/ 33 h 73"/>
                  <a:gd name="T38" fmla="*/ 27 w 58"/>
                  <a:gd name="T39" fmla="*/ 23 h 73"/>
                  <a:gd name="T40" fmla="*/ 19 w 58"/>
                  <a:gd name="T41" fmla="*/ 15 h 73"/>
                  <a:gd name="T42" fmla="*/ 10 w 58"/>
                  <a:gd name="T43" fmla="*/ 11 h 73"/>
                  <a:gd name="T44" fmla="*/ 1 w 58"/>
                  <a:gd name="T45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3">
                    <a:moveTo>
                      <a:pt x="1" y="7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5" y="3"/>
                    </a:lnTo>
                    <a:lnTo>
                      <a:pt x="21" y="8"/>
                    </a:lnTo>
                    <a:lnTo>
                      <a:pt x="28" y="12"/>
                    </a:lnTo>
                    <a:lnTo>
                      <a:pt x="34" y="20"/>
                    </a:lnTo>
                    <a:lnTo>
                      <a:pt x="41" y="29"/>
                    </a:lnTo>
                    <a:lnTo>
                      <a:pt x="47" y="41"/>
                    </a:lnTo>
                    <a:lnTo>
                      <a:pt x="53" y="53"/>
                    </a:lnTo>
                    <a:lnTo>
                      <a:pt x="54" y="57"/>
                    </a:lnTo>
                    <a:lnTo>
                      <a:pt x="56" y="61"/>
                    </a:lnTo>
                    <a:lnTo>
                      <a:pt x="57" y="66"/>
                    </a:lnTo>
                    <a:lnTo>
                      <a:pt x="58" y="70"/>
                    </a:lnTo>
                    <a:lnTo>
                      <a:pt x="57" y="73"/>
                    </a:lnTo>
                    <a:lnTo>
                      <a:pt x="53" y="63"/>
                    </a:lnTo>
                    <a:lnTo>
                      <a:pt x="47" y="52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7" y="23"/>
                    </a:lnTo>
                    <a:lnTo>
                      <a:pt x="19" y="15"/>
                    </a:lnTo>
                    <a:lnTo>
                      <a:pt x="10" y="1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未知"/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91" y="213"/>
                <a:ext cx="7" cy="5"/>
              </a:xfrm>
              <a:custGeom>
                <a:avLst/>
                <a:gdLst>
                  <a:gd name="T0" fmla="*/ 0 w 13"/>
                  <a:gd name="T1" fmla="*/ 11 h 11"/>
                  <a:gd name="T2" fmla="*/ 1 w 13"/>
                  <a:gd name="T3" fmla="*/ 7 h 11"/>
                  <a:gd name="T4" fmla="*/ 5 w 13"/>
                  <a:gd name="T5" fmla="*/ 5 h 11"/>
                  <a:gd name="T6" fmla="*/ 8 w 13"/>
                  <a:gd name="T7" fmla="*/ 4 h 11"/>
                  <a:gd name="T8" fmla="*/ 10 w 13"/>
                  <a:gd name="T9" fmla="*/ 0 h 11"/>
                  <a:gd name="T10" fmla="*/ 13 w 13"/>
                  <a:gd name="T11" fmla="*/ 4 h 11"/>
                  <a:gd name="T12" fmla="*/ 10 w 13"/>
                  <a:gd name="T13" fmla="*/ 7 h 11"/>
                  <a:gd name="T14" fmla="*/ 7 w 13"/>
                  <a:gd name="T15" fmla="*/ 10 h 11"/>
                  <a:gd name="T16" fmla="*/ 2 w 13"/>
                  <a:gd name="T17" fmla="*/ 11 h 11"/>
                  <a:gd name="T18" fmla="*/ 1 w 13"/>
                  <a:gd name="T19" fmla="*/ 11 h 11"/>
                  <a:gd name="T20" fmla="*/ 1 w 13"/>
                  <a:gd name="T21" fmla="*/ 11 h 11"/>
                  <a:gd name="T22" fmla="*/ 1 w 13"/>
                  <a:gd name="T23" fmla="*/ 11 h 11"/>
                  <a:gd name="T24" fmla="*/ 0 w 13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3" y="4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未知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0" y="138"/>
                <a:ext cx="94" cy="77"/>
              </a:xfrm>
              <a:custGeom>
                <a:avLst/>
                <a:gdLst>
                  <a:gd name="T0" fmla="*/ 18 w 188"/>
                  <a:gd name="T1" fmla="*/ 134 h 154"/>
                  <a:gd name="T2" fmla="*/ 7 w 188"/>
                  <a:gd name="T3" fmla="*/ 122 h 154"/>
                  <a:gd name="T4" fmla="*/ 1 w 188"/>
                  <a:gd name="T5" fmla="*/ 110 h 154"/>
                  <a:gd name="T6" fmla="*/ 2 w 188"/>
                  <a:gd name="T7" fmla="*/ 88 h 154"/>
                  <a:gd name="T8" fmla="*/ 13 w 188"/>
                  <a:gd name="T9" fmla="*/ 72 h 154"/>
                  <a:gd name="T10" fmla="*/ 29 w 188"/>
                  <a:gd name="T11" fmla="*/ 68 h 154"/>
                  <a:gd name="T12" fmla="*/ 40 w 188"/>
                  <a:gd name="T13" fmla="*/ 75 h 154"/>
                  <a:gd name="T14" fmla="*/ 43 w 188"/>
                  <a:gd name="T15" fmla="*/ 85 h 154"/>
                  <a:gd name="T16" fmla="*/ 38 w 188"/>
                  <a:gd name="T17" fmla="*/ 91 h 154"/>
                  <a:gd name="T18" fmla="*/ 28 w 188"/>
                  <a:gd name="T19" fmla="*/ 91 h 154"/>
                  <a:gd name="T20" fmla="*/ 20 w 188"/>
                  <a:gd name="T21" fmla="*/ 82 h 154"/>
                  <a:gd name="T22" fmla="*/ 9 w 188"/>
                  <a:gd name="T23" fmla="*/ 90 h 154"/>
                  <a:gd name="T24" fmla="*/ 9 w 188"/>
                  <a:gd name="T25" fmla="*/ 105 h 154"/>
                  <a:gd name="T26" fmla="*/ 15 w 188"/>
                  <a:gd name="T27" fmla="*/ 116 h 154"/>
                  <a:gd name="T28" fmla="*/ 18 w 188"/>
                  <a:gd name="T29" fmla="*/ 122 h 154"/>
                  <a:gd name="T30" fmla="*/ 32 w 188"/>
                  <a:gd name="T31" fmla="*/ 130 h 154"/>
                  <a:gd name="T32" fmla="*/ 51 w 188"/>
                  <a:gd name="T33" fmla="*/ 133 h 154"/>
                  <a:gd name="T34" fmla="*/ 67 w 188"/>
                  <a:gd name="T35" fmla="*/ 130 h 154"/>
                  <a:gd name="T36" fmla="*/ 79 w 188"/>
                  <a:gd name="T37" fmla="*/ 122 h 154"/>
                  <a:gd name="T38" fmla="*/ 84 w 188"/>
                  <a:gd name="T39" fmla="*/ 87 h 154"/>
                  <a:gd name="T40" fmla="*/ 67 w 188"/>
                  <a:gd name="T41" fmla="*/ 50 h 154"/>
                  <a:gd name="T42" fmla="*/ 64 w 188"/>
                  <a:gd name="T43" fmla="*/ 43 h 154"/>
                  <a:gd name="T44" fmla="*/ 66 w 188"/>
                  <a:gd name="T45" fmla="*/ 30 h 154"/>
                  <a:gd name="T46" fmla="*/ 69 w 188"/>
                  <a:gd name="T47" fmla="*/ 17 h 154"/>
                  <a:gd name="T48" fmla="*/ 76 w 188"/>
                  <a:gd name="T49" fmla="*/ 10 h 154"/>
                  <a:gd name="T50" fmla="*/ 85 w 188"/>
                  <a:gd name="T51" fmla="*/ 4 h 154"/>
                  <a:gd name="T52" fmla="*/ 97 w 188"/>
                  <a:gd name="T53" fmla="*/ 1 h 154"/>
                  <a:gd name="T54" fmla="*/ 107 w 188"/>
                  <a:gd name="T55" fmla="*/ 3 h 154"/>
                  <a:gd name="T56" fmla="*/ 117 w 188"/>
                  <a:gd name="T57" fmla="*/ 8 h 154"/>
                  <a:gd name="T58" fmla="*/ 120 w 188"/>
                  <a:gd name="T59" fmla="*/ 10 h 154"/>
                  <a:gd name="T60" fmla="*/ 129 w 188"/>
                  <a:gd name="T61" fmla="*/ 25 h 154"/>
                  <a:gd name="T62" fmla="*/ 130 w 188"/>
                  <a:gd name="T63" fmla="*/ 43 h 154"/>
                  <a:gd name="T64" fmla="*/ 124 w 188"/>
                  <a:gd name="T65" fmla="*/ 55 h 154"/>
                  <a:gd name="T66" fmla="*/ 125 w 188"/>
                  <a:gd name="T67" fmla="*/ 67 h 154"/>
                  <a:gd name="T68" fmla="*/ 135 w 188"/>
                  <a:gd name="T69" fmla="*/ 72 h 154"/>
                  <a:gd name="T70" fmla="*/ 146 w 188"/>
                  <a:gd name="T71" fmla="*/ 72 h 154"/>
                  <a:gd name="T72" fmla="*/ 152 w 188"/>
                  <a:gd name="T73" fmla="*/ 54 h 154"/>
                  <a:gd name="T74" fmla="*/ 165 w 188"/>
                  <a:gd name="T75" fmla="*/ 41 h 154"/>
                  <a:gd name="T76" fmla="*/ 177 w 188"/>
                  <a:gd name="T77" fmla="*/ 47 h 154"/>
                  <a:gd name="T78" fmla="*/ 185 w 188"/>
                  <a:gd name="T79" fmla="*/ 55 h 154"/>
                  <a:gd name="T80" fmla="*/ 185 w 188"/>
                  <a:gd name="T81" fmla="*/ 88 h 154"/>
                  <a:gd name="T82" fmla="*/ 169 w 188"/>
                  <a:gd name="T83" fmla="*/ 121 h 154"/>
                  <a:gd name="T84" fmla="*/ 136 w 188"/>
                  <a:gd name="T85" fmla="*/ 141 h 154"/>
                  <a:gd name="T86" fmla="*/ 99 w 188"/>
                  <a:gd name="T87" fmla="*/ 153 h 154"/>
                  <a:gd name="T88" fmla="*/ 61 w 188"/>
                  <a:gd name="T89" fmla="*/ 153 h 154"/>
                  <a:gd name="T90" fmla="*/ 28 w 188"/>
                  <a:gd name="T9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8" y="134"/>
                    </a:lnTo>
                    <a:lnTo>
                      <a:pt x="11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1" y="110"/>
                    </a:lnTo>
                    <a:lnTo>
                      <a:pt x="0" y="99"/>
                    </a:lnTo>
                    <a:lnTo>
                      <a:pt x="2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9" y="68"/>
                    </a:lnTo>
                    <a:lnTo>
                      <a:pt x="36" y="70"/>
                    </a:lnTo>
                    <a:lnTo>
                      <a:pt x="40" y="75"/>
                    </a:lnTo>
                    <a:lnTo>
                      <a:pt x="43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9" y="90"/>
                    </a:lnTo>
                    <a:lnTo>
                      <a:pt x="8" y="98"/>
                    </a:lnTo>
                    <a:lnTo>
                      <a:pt x="9" y="105"/>
                    </a:lnTo>
                    <a:lnTo>
                      <a:pt x="13" y="111"/>
                    </a:lnTo>
                    <a:lnTo>
                      <a:pt x="15" y="116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24" y="126"/>
                    </a:lnTo>
                    <a:lnTo>
                      <a:pt x="32" y="130"/>
                    </a:lnTo>
                    <a:lnTo>
                      <a:pt x="41" y="133"/>
                    </a:lnTo>
                    <a:lnTo>
                      <a:pt x="51" y="133"/>
                    </a:lnTo>
                    <a:lnTo>
                      <a:pt x="59" y="131"/>
                    </a:lnTo>
                    <a:lnTo>
                      <a:pt x="67" y="130"/>
                    </a:lnTo>
                    <a:lnTo>
                      <a:pt x="74" y="128"/>
                    </a:lnTo>
                    <a:lnTo>
                      <a:pt x="79" y="122"/>
                    </a:lnTo>
                    <a:lnTo>
                      <a:pt x="86" y="105"/>
                    </a:lnTo>
                    <a:lnTo>
                      <a:pt x="84" y="87"/>
                    </a:lnTo>
                    <a:lnTo>
                      <a:pt x="76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4" y="43"/>
                    </a:lnTo>
                    <a:lnTo>
                      <a:pt x="64" y="38"/>
                    </a:lnTo>
                    <a:lnTo>
                      <a:pt x="66" y="30"/>
                    </a:lnTo>
                    <a:lnTo>
                      <a:pt x="66" y="22"/>
                    </a:lnTo>
                    <a:lnTo>
                      <a:pt x="69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91" y="2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3"/>
                    </a:lnTo>
                    <a:lnTo>
                      <a:pt x="113" y="5"/>
                    </a:lnTo>
                    <a:lnTo>
                      <a:pt x="117" y="8"/>
                    </a:lnTo>
                    <a:lnTo>
                      <a:pt x="122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9" y="25"/>
                    </a:lnTo>
                    <a:lnTo>
                      <a:pt x="130" y="35"/>
                    </a:lnTo>
                    <a:lnTo>
                      <a:pt x="130" y="43"/>
                    </a:lnTo>
                    <a:lnTo>
                      <a:pt x="125" y="49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9" y="71"/>
                    </a:lnTo>
                    <a:lnTo>
                      <a:pt x="135" y="72"/>
                    </a:lnTo>
                    <a:lnTo>
                      <a:pt x="140" y="72"/>
                    </a:lnTo>
                    <a:lnTo>
                      <a:pt x="146" y="72"/>
                    </a:lnTo>
                    <a:lnTo>
                      <a:pt x="152" y="64"/>
                    </a:lnTo>
                    <a:lnTo>
                      <a:pt x="152" y="54"/>
                    </a:lnTo>
                    <a:lnTo>
                      <a:pt x="154" y="45"/>
                    </a:lnTo>
                    <a:lnTo>
                      <a:pt x="165" y="41"/>
                    </a:lnTo>
                    <a:lnTo>
                      <a:pt x="172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5" y="55"/>
                    </a:lnTo>
                    <a:lnTo>
                      <a:pt x="188" y="71"/>
                    </a:lnTo>
                    <a:lnTo>
                      <a:pt x="185" y="88"/>
                    </a:lnTo>
                    <a:lnTo>
                      <a:pt x="178" y="106"/>
                    </a:lnTo>
                    <a:lnTo>
                      <a:pt x="169" y="121"/>
                    </a:lnTo>
                    <a:lnTo>
                      <a:pt x="153" y="132"/>
                    </a:lnTo>
                    <a:lnTo>
                      <a:pt x="136" y="141"/>
                    </a:lnTo>
                    <a:lnTo>
                      <a:pt x="117" y="148"/>
                    </a:lnTo>
                    <a:lnTo>
                      <a:pt x="99" y="153"/>
                    </a:lnTo>
                    <a:lnTo>
                      <a:pt x="79" y="154"/>
                    </a:lnTo>
                    <a:lnTo>
                      <a:pt x="61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未知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41" y="178"/>
                <a:ext cx="30" cy="30"/>
              </a:xfrm>
              <a:custGeom>
                <a:avLst/>
                <a:gdLst>
                  <a:gd name="T0" fmla="*/ 0 w 58"/>
                  <a:gd name="T1" fmla="*/ 60 h 60"/>
                  <a:gd name="T2" fmla="*/ 9 w 58"/>
                  <a:gd name="T3" fmla="*/ 56 h 60"/>
                  <a:gd name="T4" fmla="*/ 17 w 58"/>
                  <a:gd name="T5" fmla="*/ 49 h 60"/>
                  <a:gd name="T6" fmla="*/ 25 w 58"/>
                  <a:gd name="T7" fmla="*/ 42 h 60"/>
                  <a:gd name="T8" fmla="*/ 32 w 58"/>
                  <a:gd name="T9" fmla="*/ 35 h 60"/>
                  <a:gd name="T10" fmla="*/ 38 w 58"/>
                  <a:gd name="T11" fmla="*/ 27 h 60"/>
                  <a:gd name="T12" fmla="*/ 42 w 58"/>
                  <a:gd name="T13" fmla="*/ 18 h 60"/>
                  <a:gd name="T14" fmla="*/ 47 w 58"/>
                  <a:gd name="T15" fmla="*/ 10 h 60"/>
                  <a:gd name="T16" fmla="*/ 49 w 58"/>
                  <a:gd name="T17" fmla="*/ 0 h 60"/>
                  <a:gd name="T18" fmla="*/ 57 w 58"/>
                  <a:gd name="T19" fmla="*/ 2 h 60"/>
                  <a:gd name="T20" fmla="*/ 58 w 58"/>
                  <a:gd name="T21" fmla="*/ 8 h 60"/>
                  <a:gd name="T22" fmla="*/ 56 w 58"/>
                  <a:gd name="T23" fmla="*/ 15 h 60"/>
                  <a:gd name="T24" fmla="*/ 53 w 58"/>
                  <a:gd name="T25" fmla="*/ 21 h 60"/>
                  <a:gd name="T26" fmla="*/ 48 w 58"/>
                  <a:gd name="T27" fmla="*/ 28 h 60"/>
                  <a:gd name="T28" fmla="*/ 42 w 58"/>
                  <a:gd name="T29" fmla="*/ 34 h 60"/>
                  <a:gd name="T30" fmla="*/ 37 w 58"/>
                  <a:gd name="T31" fmla="*/ 40 h 60"/>
                  <a:gd name="T32" fmla="*/ 30 w 58"/>
                  <a:gd name="T33" fmla="*/ 45 h 60"/>
                  <a:gd name="T34" fmla="*/ 24 w 58"/>
                  <a:gd name="T35" fmla="*/ 50 h 60"/>
                  <a:gd name="T36" fmla="*/ 0 w 58"/>
                  <a:gd name="T3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60">
                    <a:moveTo>
                      <a:pt x="0" y="60"/>
                    </a:moveTo>
                    <a:lnTo>
                      <a:pt x="9" y="56"/>
                    </a:lnTo>
                    <a:lnTo>
                      <a:pt x="17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2" y="18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57" y="2"/>
                    </a:lnTo>
                    <a:lnTo>
                      <a:pt x="58" y="8"/>
                    </a:lnTo>
                    <a:lnTo>
                      <a:pt x="56" y="15"/>
                    </a:lnTo>
                    <a:lnTo>
                      <a:pt x="53" y="21"/>
                    </a:lnTo>
                    <a:lnTo>
                      <a:pt x="48" y="28"/>
                    </a:lnTo>
                    <a:lnTo>
                      <a:pt x="42" y="34"/>
                    </a:lnTo>
                    <a:lnTo>
                      <a:pt x="37" y="40"/>
                    </a:lnTo>
                    <a:lnTo>
                      <a:pt x="30" y="45"/>
                    </a:lnTo>
                    <a:lnTo>
                      <a:pt x="24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未知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74" y="0"/>
                <a:ext cx="77" cy="94"/>
              </a:xfrm>
              <a:custGeom>
                <a:avLst/>
                <a:gdLst>
                  <a:gd name="T0" fmla="*/ 76 w 156"/>
                  <a:gd name="T1" fmla="*/ 171 h 187"/>
                  <a:gd name="T2" fmla="*/ 77 w 156"/>
                  <a:gd name="T3" fmla="*/ 158 h 187"/>
                  <a:gd name="T4" fmla="*/ 68 w 156"/>
                  <a:gd name="T5" fmla="*/ 152 h 187"/>
                  <a:gd name="T6" fmla="*/ 58 w 156"/>
                  <a:gd name="T7" fmla="*/ 152 h 187"/>
                  <a:gd name="T8" fmla="*/ 50 w 156"/>
                  <a:gd name="T9" fmla="*/ 164 h 187"/>
                  <a:gd name="T10" fmla="*/ 54 w 156"/>
                  <a:gd name="T11" fmla="*/ 179 h 187"/>
                  <a:gd name="T12" fmla="*/ 41 w 156"/>
                  <a:gd name="T13" fmla="*/ 187 h 187"/>
                  <a:gd name="T14" fmla="*/ 29 w 156"/>
                  <a:gd name="T15" fmla="*/ 186 h 187"/>
                  <a:gd name="T16" fmla="*/ 20 w 156"/>
                  <a:gd name="T17" fmla="*/ 181 h 187"/>
                  <a:gd name="T18" fmla="*/ 12 w 156"/>
                  <a:gd name="T19" fmla="*/ 172 h 187"/>
                  <a:gd name="T20" fmla="*/ 3 w 156"/>
                  <a:gd name="T21" fmla="*/ 158 h 187"/>
                  <a:gd name="T22" fmla="*/ 0 w 156"/>
                  <a:gd name="T23" fmla="*/ 124 h 187"/>
                  <a:gd name="T24" fmla="*/ 8 w 156"/>
                  <a:gd name="T25" fmla="*/ 89 h 187"/>
                  <a:gd name="T26" fmla="*/ 24 w 156"/>
                  <a:gd name="T27" fmla="*/ 57 h 187"/>
                  <a:gd name="T28" fmla="*/ 47 w 156"/>
                  <a:gd name="T29" fmla="*/ 28 h 187"/>
                  <a:gd name="T30" fmla="*/ 68 w 156"/>
                  <a:gd name="T31" fmla="*/ 14 h 187"/>
                  <a:gd name="T32" fmla="*/ 91 w 156"/>
                  <a:gd name="T33" fmla="*/ 4 h 187"/>
                  <a:gd name="T34" fmla="*/ 114 w 156"/>
                  <a:gd name="T35" fmla="*/ 0 h 187"/>
                  <a:gd name="T36" fmla="*/ 134 w 156"/>
                  <a:gd name="T37" fmla="*/ 4 h 187"/>
                  <a:gd name="T38" fmla="*/ 151 w 156"/>
                  <a:gd name="T39" fmla="*/ 23 h 187"/>
                  <a:gd name="T40" fmla="*/ 156 w 156"/>
                  <a:gd name="T41" fmla="*/ 41 h 187"/>
                  <a:gd name="T42" fmla="*/ 150 w 156"/>
                  <a:gd name="T43" fmla="*/ 52 h 187"/>
                  <a:gd name="T44" fmla="*/ 137 w 156"/>
                  <a:gd name="T45" fmla="*/ 61 h 187"/>
                  <a:gd name="T46" fmla="*/ 127 w 156"/>
                  <a:gd name="T47" fmla="*/ 56 h 187"/>
                  <a:gd name="T48" fmla="*/ 119 w 156"/>
                  <a:gd name="T49" fmla="*/ 50 h 187"/>
                  <a:gd name="T50" fmla="*/ 122 w 156"/>
                  <a:gd name="T51" fmla="*/ 42 h 187"/>
                  <a:gd name="T52" fmla="*/ 130 w 156"/>
                  <a:gd name="T53" fmla="*/ 40 h 187"/>
                  <a:gd name="T54" fmla="*/ 144 w 156"/>
                  <a:gd name="T55" fmla="*/ 48 h 187"/>
                  <a:gd name="T56" fmla="*/ 148 w 156"/>
                  <a:gd name="T57" fmla="*/ 39 h 187"/>
                  <a:gd name="T58" fmla="*/ 145 w 156"/>
                  <a:gd name="T59" fmla="*/ 28 h 187"/>
                  <a:gd name="T60" fmla="*/ 141 w 156"/>
                  <a:gd name="T61" fmla="*/ 21 h 187"/>
                  <a:gd name="T62" fmla="*/ 136 w 156"/>
                  <a:gd name="T63" fmla="*/ 17 h 187"/>
                  <a:gd name="T64" fmla="*/ 128 w 156"/>
                  <a:gd name="T65" fmla="*/ 12 h 187"/>
                  <a:gd name="T66" fmla="*/ 119 w 156"/>
                  <a:gd name="T67" fmla="*/ 11 h 187"/>
                  <a:gd name="T68" fmla="*/ 109 w 156"/>
                  <a:gd name="T69" fmla="*/ 12 h 187"/>
                  <a:gd name="T70" fmla="*/ 92 w 156"/>
                  <a:gd name="T71" fmla="*/ 18 h 187"/>
                  <a:gd name="T72" fmla="*/ 82 w 156"/>
                  <a:gd name="T73" fmla="*/ 36 h 187"/>
                  <a:gd name="T74" fmla="*/ 83 w 156"/>
                  <a:gd name="T75" fmla="*/ 58 h 187"/>
                  <a:gd name="T76" fmla="*/ 92 w 156"/>
                  <a:gd name="T77" fmla="*/ 80 h 187"/>
                  <a:gd name="T78" fmla="*/ 106 w 156"/>
                  <a:gd name="T79" fmla="*/ 101 h 187"/>
                  <a:gd name="T80" fmla="*/ 121 w 156"/>
                  <a:gd name="T81" fmla="*/ 119 h 187"/>
                  <a:gd name="T82" fmla="*/ 129 w 156"/>
                  <a:gd name="T83" fmla="*/ 127 h 187"/>
                  <a:gd name="T84" fmla="*/ 137 w 156"/>
                  <a:gd name="T85" fmla="*/ 142 h 187"/>
                  <a:gd name="T86" fmla="*/ 136 w 156"/>
                  <a:gd name="T87" fmla="*/ 157 h 187"/>
                  <a:gd name="T88" fmla="*/ 129 w 156"/>
                  <a:gd name="T89" fmla="*/ 169 h 187"/>
                  <a:gd name="T90" fmla="*/ 120 w 156"/>
                  <a:gd name="T91" fmla="*/ 179 h 187"/>
                  <a:gd name="T92" fmla="*/ 110 w 156"/>
                  <a:gd name="T93" fmla="*/ 184 h 187"/>
                  <a:gd name="T94" fmla="*/ 99 w 156"/>
                  <a:gd name="T95" fmla="*/ 184 h 187"/>
                  <a:gd name="T96" fmla="*/ 89 w 156"/>
                  <a:gd name="T97" fmla="*/ 181 h 187"/>
                  <a:gd name="T98" fmla="*/ 80 w 156"/>
                  <a:gd name="T99" fmla="*/ 17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6" h="187">
                    <a:moveTo>
                      <a:pt x="80" y="178"/>
                    </a:moveTo>
                    <a:lnTo>
                      <a:pt x="76" y="171"/>
                    </a:lnTo>
                    <a:lnTo>
                      <a:pt x="76" y="164"/>
                    </a:lnTo>
                    <a:lnTo>
                      <a:pt x="77" y="158"/>
                    </a:lnTo>
                    <a:lnTo>
                      <a:pt x="73" y="154"/>
                    </a:lnTo>
                    <a:lnTo>
                      <a:pt x="68" y="152"/>
                    </a:lnTo>
                    <a:lnTo>
                      <a:pt x="64" y="150"/>
                    </a:lnTo>
                    <a:lnTo>
                      <a:pt x="58" y="152"/>
                    </a:lnTo>
                    <a:lnTo>
                      <a:pt x="53" y="156"/>
                    </a:lnTo>
                    <a:lnTo>
                      <a:pt x="50" y="164"/>
                    </a:lnTo>
                    <a:lnTo>
                      <a:pt x="52" y="172"/>
                    </a:lnTo>
                    <a:lnTo>
                      <a:pt x="54" y="179"/>
                    </a:lnTo>
                    <a:lnTo>
                      <a:pt x="49" y="186"/>
                    </a:lnTo>
                    <a:lnTo>
                      <a:pt x="41" y="187"/>
                    </a:lnTo>
                    <a:lnTo>
                      <a:pt x="34" y="187"/>
                    </a:lnTo>
                    <a:lnTo>
                      <a:pt x="29" y="186"/>
                    </a:lnTo>
                    <a:lnTo>
                      <a:pt x="24" y="184"/>
                    </a:lnTo>
                    <a:lnTo>
                      <a:pt x="20" y="181"/>
                    </a:lnTo>
                    <a:lnTo>
                      <a:pt x="15" y="177"/>
                    </a:lnTo>
                    <a:lnTo>
                      <a:pt x="12" y="172"/>
                    </a:lnTo>
                    <a:lnTo>
                      <a:pt x="7" y="168"/>
                    </a:lnTo>
                    <a:lnTo>
                      <a:pt x="3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3" y="107"/>
                    </a:lnTo>
                    <a:lnTo>
                      <a:pt x="8" y="89"/>
                    </a:lnTo>
                    <a:lnTo>
                      <a:pt x="15" y="73"/>
                    </a:lnTo>
                    <a:lnTo>
                      <a:pt x="24" y="57"/>
                    </a:lnTo>
                    <a:lnTo>
                      <a:pt x="35" y="42"/>
                    </a:lnTo>
                    <a:lnTo>
                      <a:pt x="47" y="28"/>
                    </a:lnTo>
                    <a:lnTo>
                      <a:pt x="57" y="21"/>
                    </a:lnTo>
                    <a:lnTo>
                      <a:pt x="68" y="14"/>
                    </a:lnTo>
                    <a:lnTo>
                      <a:pt x="80" y="9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114" y="0"/>
                    </a:lnTo>
                    <a:lnTo>
                      <a:pt x="125" y="1"/>
                    </a:lnTo>
                    <a:lnTo>
                      <a:pt x="134" y="4"/>
                    </a:lnTo>
                    <a:lnTo>
                      <a:pt x="144" y="12"/>
                    </a:lnTo>
                    <a:lnTo>
                      <a:pt x="151" y="23"/>
                    </a:lnTo>
                    <a:lnTo>
                      <a:pt x="155" y="33"/>
                    </a:lnTo>
                    <a:lnTo>
                      <a:pt x="156" y="41"/>
                    </a:lnTo>
                    <a:lnTo>
                      <a:pt x="153" y="48"/>
                    </a:lnTo>
                    <a:lnTo>
                      <a:pt x="150" y="52"/>
                    </a:lnTo>
                    <a:lnTo>
                      <a:pt x="144" y="57"/>
                    </a:lnTo>
                    <a:lnTo>
                      <a:pt x="137" y="61"/>
                    </a:lnTo>
                    <a:lnTo>
                      <a:pt x="132" y="59"/>
                    </a:lnTo>
                    <a:lnTo>
                      <a:pt x="127" y="56"/>
                    </a:lnTo>
                    <a:lnTo>
                      <a:pt x="123" y="52"/>
                    </a:lnTo>
                    <a:lnTo>
                      <a:pt x="119" y="50"/>
                    </a:lnTo>
                    <a:lnTo>
                      <a:pt x="119" y="46"/>
                    </a:lnTo>
                    <a:lnTo>
                      <a:pt x="122" y="42"/>
                    </a:lnTo>
                    <a:lnTo>
                      <a:pt x="126" y="40"/>
                    </a:lnTo>
                    <a:lnTo>
                      <a:pt x="130" y="40"/>
                    </a:lnTo>
                    <a:lnTo>
                      <a:pt x="137" y="51"/>
                    </a:lnTo>
                    <a:lnTo>
                      <a:pt x="144" y="48"/>
                    </a:lnTo>
                    <a:lnTo>
                      <a:pt x="148" y="44"/>
                    </a:lnTo>
                    <a:lnTo>
                      <a:pt x="148" y="39"/>
                    </a:lnTo>
                    <a:lnTo>
                      <a:pt x="147" y="32"/>
                    </a:lnTo>
                    <a:lnTo>
                      <a:pt x="145" y="28"/>
                    </a:lnTo>
                    <a:lnTo>
                      <a:pt x="143" y="25"/>
                    </a:lnTo>
                    <a:lnTo>
                      <a:pt x="141" y="21"/>
                    </a:lnTo>
                    <a:lnTo>
                      <a:pt x="140" y="20"/>
                    </a:lnTo>
                    <a:lnTo>
                      <a:pt x="136" y="17"/>
                    </a:lnTo>
                    <a:lnTo>
                      <a:pt x="133" y="14"/>
                    </a:lnTo>
                    <a:lnTo>
                      <a:pt x="128" y="12"/>
                    </a:lnTo>
                    <a:lnTo>
                      <a:pt x="123" y="11"/>
                    </a:lnTo>
                    <a:lnTo>
                      <a:pt x="119" y="11"/>
                    </a:lnTo>
                    <a:lnTo>
                      <a:pt x="113" y="11"/>
                    </a:lnTo>
                    <a:lnTo>
                      <a:pt x="109" y="12"/>
                    </a:lnTo>
                    <a:lnTo>
                      <a:pt x="103" y="13"/>
                    </a:lnTo>
                    <a:lnTo>
                      <a:pt x="92" y="18"/>
                    </a:lnTo>
                    <a:lnTo>
                      <a:pt x="85" y="26"/>
                    </a:lnTo>
                    <a:lnTo>
                      <a:pt x="82" y="36"/>
                    </a:lnTo>
                    <a:lnTo>
                      <a:pt x="81" y="47"/>
                    </a:lnTo>
                    <a:lnTo>
                      <a:pt x="83" y="58"/>
                    </a:lnTo>
                    <a:lnTo>
                      <a:pt x="87" y="70"/>
                    </a:lnTo>
                    <a:lnTo>
                      <a:pt x="92" y="80"/>
                    </a:lnTo>
                    <a:lnTo>
                      <a:pt x="99" y="90"/>
                    </a:lnTo>
                    <a:lnTo>
                      <a:pt x="106" y="101"/>
                    </a:lnTo>
                    <a:lnTo>
                      <a:pt x="114" y="110"/>
                    </a:lnTo>
                    <a:lnTo>
                      <a:pt x="121" y="119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35" y="134"/>
                    </a:lnTo>
                    <a:lnTo>
                      <a:pt x="137" y="142"/>
                    </a:lnTo>
                    <a:lnTo>
                      <a:pt x="137" y="150"/>
                    </a:lnTo>
                    <a:lnTo>
                      <a:pt x="136" y="157"/>
                    </a:lnTo>
                    <a:lnTo>
                      <a:pt x="133" y="163"/>
                    </a:lnTo>
                    <a:lnTo>
                      <a:pt x="129" y="169"/>
                    </a:lnTo>
                    <a:lnTo>
                      <a:pt x="125" y="175"/>
                    </a:lnTo>
                    <a:lnTo>
                      <a:pt x="120" y="179"/>
                    </a:lnTo>
                    <a:lnTo>
                      <a:pt x="115" y="181"/>
                    </a:lnTo>
                    <a:lnTo>
                      <a:pt x="110" y="184"/>
                    </a:lnTo>
                    <a:lnTo>
                      <a:pt x="105" y="185"/>
                    </a:lnTo>
                    <a:lnTo>
                      <a:pt x="99" y="184"/>
                    </a:lnTo>
                    <a:lnTo>
                      <a:pt x="95" y="184"/>
                    </a:lnTo>
                    <a:lnTo>
                      <a:pt x="89" y="181"/>
                    </a:lnTo>
                    <a:lnTo>
                      <a:pt x="84" y="180"/>
                    </a:lnTo>
                    <a:lnTo>
                      <a:pt x="80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未知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96" y="35"/>
                <a:ext cx="9" cy="36"/>
              </a:xfrm>
              <a:custGeom>
                <a:avLst/>
                <a:gdLst>
                  <a:gd name="T0" fmla="*/ 15 w 20"/>
                  <a:gd name="T1" fmla="*/ 71 h 71"/>
                  <a:gd name="T2" fmla="*/ 8 w 20"/>
                  <a:gd name="T3" fmla="*/ 62 h 71"/>
                  <a:gd name="T4" fmla="*/ 5 w 20"/>
                  <a:gd name="T5" fmla="*/ 50 h 71"/>
                  <a:gd name="T6" fmla="*/ 2 w 20"/>
                  <a:gd name="T7" fmla="*/ 39 h 71"/>
                  <a:gd name="T8" fmla="*/ 0 w 20"/>
                  <a:gd name="T9" fmla="*/ 27 h 71"/>
                  <a:gd name="T10" fmla="*/ 0 w 20"/>
                  <a:gd name="T11" fmla="*/ 20 h 71"/>
                  <a:gd name="T12" fmla="*/ 1 w 20"/>
                  <a:gd name="T13" fmla="*/ 14 h 71"/>
                  <a:gd name="T14" fmla="*/ 2 w 20"/>
                  <a:gd name="T15" fmla="*/ 7 h 71"/>
                  <a:gd name="T16" fmla="*/ 5 w 20"/>
                  <a:gd name="T17" fmla="*/ 0 h 71"/>
                  <a:gd name="T18" fmla="*/ 6 w 20"/>
                  <a:gd name="T19" fmla="*/ 14 h 71"/>
                  <a:gd name="T20" fmla="*/ 8 w 20"/>
                  <a:gd name="T21" fmla="*/ 32 h 71"/>
                  <a:gd name="T22" fmla="*/ 13 w 20"/>
                  <a:gd name="T23" fmla="*/ 52 h 71"/>
                  <a:gd name="T24" fmla="*/ 20 w 20"/>
                  <a:gd name="T25" fmla="*/ 69 h 71"/>
                  <a:gd name="T26" fmla="*/ 15 w 20"/>
                  <a:gd name="T2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71">
                    <a:moveTo>
                      <a:pt x="15" y="71"/>
                    </a:moveTo>
                    <a:lnTo>
                      <a:pt x="8" y="62"/>
                    </a:lnTo>
                    <a:lnTo>
                      <a:pt x="5" y="50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2" y="7"/>
                    </a:lnTo>
                    <a:lnTo>
                      <a:pt x="5" y="0"/>
                    </a:lnTo>
                    <a:lnTo>
                      <a:pt x="6" y="14"/>
                    </a:lnTo>
                    <a:lnTo>
                      <a:pt x="8" y="32"/>
                    </a:lnTo>
                    <a:lnTo>
                      <a:pt x="13" y="52"/>
                    </a:lnTo>
                    <a:lnTo>
                      <a:pt x="20" y="69"/>
                    </a:lnTo>
                    <a:lnTo>
                      <a:pt x="15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未知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69" y="90"/>
                <a:ext cx="120" cy="136"/>
              </a:xfrm>
              <a:custGeom>
                <a:avLst/>
                <a:gdLst>
                  <a:gd name="T0" fmla="*/ 204 w 240"/>
                  <a:gd name="T1" fmla="*/ 32 h 272"/>
                  <a:gd name="T2" fmla="*/ 195 w 240"/>
                  <a:gd name="T3" fmla="*/ 22 h 272"/>
                  <a:gd name="T4" fmla="*/ 210 w 240"/>
                  <a:gd name="T5" fmla="*/ 40 h 272"/>
                  <a:gd name="T6" fmla="*/ 237 w 240"/>
                  <a:gd name="T7" fmla="*/ 20 h 272"/>
                  <a:gd name="T8" fmla="*/ 233 w 240"/>
                  <a:gd name="T9" fmla="*/ 7 h 272"/>
                  <a:gd name="T10" fmla="*/ 221 w 240"/>
                  <a:gd name="T11" fmla="*/ 15 h 272"/>
                  <a:gd name="T12" fmla="*/ 180 w 240"/>
                  <a:gd name="T13" fmla="*/ 11 h 272"/>
                  <a:gd name="T14" fmla="*/ 128 w 240"/>
                  <a:gd name="T15" fmla="*/ 40 h 272"/>
                  <a:gd name="T16" fmla="*/ 129 w 240"/>
                  <a:gd name="T17" fmla="*/ 85 h 272"/>
                  <a:gd name="T18" fmla="*/ 111 w 240"/>
                  <a:gd name="T19" fmla="*/ 50 h 272"/>
                  <a:gd name="T20" fmla="*/ 86 w 240"/>
                  <a:gd name="T21" fmla="*/ 22 h 272"/>
                  <a:gd name="T22" fmla="*/ 98 w 240"/>
                  <a:gd name="T23" fmla="*/ 52 h 272"/>
                  <a:gd name="T24" fmla="*/ 99 w 240"/>
                  <a:gd name="T25" fmla="*/ 101 h 272"/>
                  <a:gd name="T26" fmla="*/ 51 w 240"/>
                  <a:gd name="T27" fmla="*/ 80 h 272"/>
                  <a:gd name="T28" fmla="*/ 17 w 240"/>
                  <a:gd name="T29" fmla="*/ 42 h 272"/>
                  <a:gd name="T30" fmla="*/ 47 w 240"/>
                  <a:gd name="T31" fmla="*/ 49 h 272"/>
                  <a:gd name="T32" fmla="*/ 18 w 240"/>
                  <a:gd name="T33" fmla="*/ 31 h 272"/>
                  <a:gd name="T34" fmla="*/ 22 w 240"/>
                  <a:gd name="T35" fmla="*/ 78 h 272"/>
                  <a:gd name="T36" fmla="*/ 5 w 240"/>
                  <a:gd name="T37" fmla="*/ 142 h 272"/>
                  <a:gd name="T38" fmla="*/ 33 w 240"/>
                  <a:gd name="T39" fmla="*/ 93 h 272"/>
                  <a:gd name="T40" fmla="*/ 63 w 240"/>
                  <a:gd name="T41" fmla="*/ 88 h 272"/>
                  <a:gd name="T42" fmla="*/ 58 w 240"/>
                  <a:gd name="T43" fmla="*/ 127 h 272"/>
                  <a:gd name="T44" fmla="*/ 78 w 240"/>
                  <a:gd name="T45" fmla="*/ 122 h 272"/>
                  <a:gd name="T46" fmla="*/ 69 w 240"/>
                  <a:gd name="T47" fmla="*/ 116 h 272"/>
                  <a:gd name="T48" fmla="*/ 55 w 240"/>
                  <a:gd name="T49" fmla="*/ 120 h 272"/>
                  <a:gd name="T50" fmla="*/ 80 w 240"/>
                  <a:gd name="T51" fmla="*/ 99 h 272"/>
                  <a:gd name="T52" fmla="*/ 97 w 240"/>
                  <a:gd name="T53" fmla="*/ 151 h 272"/>
                  <a:gd name="T54" fmla="*/ 70 w 240"/>
                  <a:gd name="T55" fmla="*/ 221 h 272"/>
                  <a:gd name="T56" fmla="*/ 27 w 240"/>
                  <a:gd name="T57" fmla="*/ 263 h 272"/>
                  <a:gd name="T58" fmla="*/ 59 w 240"/>
                  <a:gd name="T59" fmla="*/ 263 h 272"/>
                  <a:gd name="T60" fmla="*/ 96 w 240"/>
                  <a:gd name="T61" fmla="*/ 219 h 272"/>
                  <a:gd name="T62" fmla="*/ 126 w 240"/>
                  <a:gd name="T63" fmla="*/ 199 h 272"/>
                  <a:gd name="T64" fmla="*/ 157 w 240"/>
                  <a:gd name="T65" fmla="*/ 190 h 272"/>
                  <a:gd name="T66" fmla="*/ 136 w 240"/>
                  <a:gd name="T67" fmla="*/ 225 h 272"/>
                  <a:gd name="T68" fmla="*/ 167 w 240"/>
                  <a:gd name="T69" fmla="*/ 210 h 272"/>
                  <a:gd name="T70" fmla="*/ 153 w 240"/>
                  <a:gd name="T71" fmla="*/ 224 h 272"/>
                  <a:gd name="T72" fmla="*/ 146 w 240"/>
                  <a:gd name="T73" fmla="*/ 207 h 272"/>
                  <a:gd name="T74" fmla="*/ 180 w 240"/>
                  <a:gd name="T75" fmla="*/ 218 h 272"/>
                  <a:gd name="T76" fmla="*/ 177 w 240"/>
                  <a:gd name="T77" fmla="*/ 252 h 272"/>
                  <a:gd name="T78" fmla="*/ 200 w 240"/>
                  <a:gd name="T79" fmla="*/ 242 h 272"/>
                  <a:gd name="T80" fmla="*/ 179 w 240"/>
                  <a:gd name="T81" fmla="*/ 235 h 272"/>
                  <a:gd name="T82" fmla="*/ 159 w 240"/>
                  <a:gd name="T83" fmla="*/ 181 h 272"/>
                  <a:gd name="T84" fmla="*/ 108 w 240"/>
                  <a:gd name="T85" fmla="*/ 199 h 272"/>
                  <a:gd name="T86" fmla="*/ 135 w 240"/>
                  <a:gd name="T87" fmla="*/ 158 h 272"/>
                  <a:gd name="T88" fmla="*/ 173 w 240"/>
                  <a:gd name="T89" fmla="*/ 120 h 272"/>
                  <a:gd name="T90" fmla="*/ 180 w 240"/>
                  <a:gd name="T91" fmla="*/ 113 h 272"/>
                  <a:gd name="T92" fmla="*/ 139 w 240"/>
                  <a:gd name="T93" fmla="*/ 131 h 272"/>
                  <a:gd name="T94" fmla="*/ 119 w 240"/>
                  <a:gd name="T95" fmla="*/ 122 h 272"/>
                  <a:gd name="T96" fmla="*/ 141 w 240"/>
                  <a:gd name="T97" fmla="*/ 63 h 272"/>
                  <a:gd name="T98" fmla="*/ 146 w 240"/>
                  <a:gd name="T99" fmla="*/ 27 h 272"/>
                  <a:gd name="T100" fmla="*/ 177 w 240"/>
                  <a:gd name="T101" fmla="*/ 30 h 272"/>
                  <a:gd name="T102" fmla="*/ 162 w 240"/>
                  <a:gd name="T103" fmla="*/ 46 h 272"/>
                  <a:gd name="T104" fmla="*/ 156 w 240"/>
                  <a:gd name="T105" fmla="*/ 37 h 272"/>
                  <a:gd name="T106" fmla="*/ 176 w 240"/>
                  <a:gd name="T107" fmla="*/ 58 h 272"/>
                  <a:gd name="T108" fmla="*/ 184 w 240"/>
                  <a:gd name="T109" fmla="*/ 27 h 272"/>
                  <a:gd name="T110" fmla="*/ 194 w 240"/>
                  <a:gd name="T111" fmla="*/ 1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3" y="21"/>
                    </a:moveTo>
                    <a:lnTo>
                      <a:pt x="206" y="24"/>
                    </a:lnTo>
                    <a:lnTo>
                      <a:pt x="207" y="29"/>
                    </a:lnTo>
                    <a:lnTo>
                      <a:pt x="207" y="34"/>
                    </a:lnTo>
                    <a:lnTo>
                      <a:pt x="206" y="35"/>
                    </a:lnTo>
                    <a:lnTo>
                      <a:pt x="204" y="32"/>
                    </a:lnTo>
                    <a:lnTo>
                      <a:pt x="202" y="29"/>
                    </a:lnTo>
                    <a:lnTo>
                      <a:pt x="200" y="24"/>
                    </a:lnTo>
                    <a:lnTo>
                      <a:pt x="203" y="21"/>
                    </a:lnTo>
                    <a:lnTo>
                      <a:pt x="194" y="16"/>
                    </a:lnTo>
                    <a:lnTo>
                      <a:pt x="194" y="20"/>
                    </a:lnTo>
                    <a:lnTo>
                      <a:pt x="195" y="22"/>
                    </a:lnTo>
                    <a:lnTo>
                      <a:pt x="195" y="25"/>
                    </a:lnTo>
                    <a:lnTo>
                      <a:pt x="195" y="29"/>
                    </a:lnTo>
                    <a:lnTo>
                      <a:pt x="197" y="34"/>
                    </a:lnTo>
                    <a:lnTo>
                      <a:pt x="200" y="39"/>
                    </a:lnTo>
                    <a:lnTo>
                      <a:pt x="204" y="42"/>
                    </a:lnTo>
                    <a:lnTo>
                      <a:pt x="210" y="40"/>
                    </a:lnTo>
                    <a:lnTo>
                      <a:pt x="213" y="36"/>
                    </a:lnTo>
                    <a:lnTo>
                      <a:pt x="215" y="30"/>
                    </a:lnTo>
                    <a:lnTo>
                      <a:pt x="214" y="25"/>
                    </a:lnTo>
                    <a:lnTo>
                      <a:pt x="213" y="21"/>
                    </a:lnTo>
                    <a:lnTo>
                      <a:pt x="234" y="22"/>
                    </a:lnTo>
                    <a:lnTo>
                      <a:pt x="237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6" y="6"/>
                    </a:lnTo>
                    <a:lnTo>
                      <a:pt x="236" y="6"/>
                    </a:lnTo>
                    <a:lnTo>
                      <a:pt x="234" y="6"/>
                    </a:lnTo>
                    <a:lnTo>
                      <a:pt x="233" y="7"/>
                    </a:lnTo>
                    <a:lnTo>
                      <a:pt x="232" y="8"/>
                    </a:lnTo>
                    <a:lnTo>
                      <a:pt x="230" y="11"/>
                    </a:lnTo>
                    <a:lnTo>
                      <a:pt x="229" y="13"/>
                    </a:lnTo>
                    <a:lnTo>
                      <a:pt x="227" y="15"/>
                    </a:lnTo>
                    <a:lnTo>
                      <a:pt x="227" y="16"/>
                    </a:lnTo>
                    <a:lnTo>
                      <a:pt x="221" y="15"/>
                    </a:lnTo>
                    <a:lnTo>
                      <a:pt x="218" y="14"/>
                    </a:lnTo>
                    <a:lnTo>
                      <a:pt x="213" y="13"/>
                    </a:lnTo>
                    <a:lnTo>
                      <a:pt x="207" y="14"/>
                    </a:lnTo>
                    <a:lnTo>
                      <a:pt x="199" y="11"/>
                    </a:lnTo>
                    <a:lnTo>
                      <a:pt x="190" y="9"/>
                    </a:lnTo>
                    <a:lnTo>
                      <a:pt x="180" y="11"/>
                    </a:lnTo>
                    <a:lnTo>
                      <a:pt x="171" y="13"/>
                    </a:lnTo>
                    <a:lnTo>
                      <a:pt x="160" y="16"/>
                    </a:lnTo>
                    <a:lnTo>
                      <a:pt x="151" y="21"/>
                    </a:lnTo>
                    <a:lnTo>
                      <a:pt x="141" y="25"/>
                    </a:lnTo>
                    <a:lnTo>
                      <a:pt x="132" y="30"/>
                    </a:lnTo>
                    <a:lnTo>
                      <a:pt x="128" y="40"/>
                    </a:lnTo>
                    <a:lnTo>
                      <a:pt x="127" y="51"/>
                    </a:lnTo>
                    <a:lnTo>
                      <a:pt x="128" y="61"/>
                    </a:lnTo>
                    <a:lnTo>
                      <a:pt x="135" y="72"/>
                    </a:lnTo>
                    <a:lnTo>
                      <a:pt x="134" y="77"/>
                    </a:lnTo>
                    <a:lnTo>
                      <a:pt x="132" y="82"/>
                    </a:lnTo>
                    <a:lnTo>
                      <a:pt x="129" y="85"/>
                    </a:lnTo>
                    <a:lnTo>
                      <a:pt x="123" y="88"/>
                    </a:lnTo>
                    <a:lnTo>
                      <a:pt x="121" y="84"/>
                    </a:lnTo>
                    <a:lnTo>
                      <a:pt x="118" y="77"/>
                    </a:lnTo>
                    <a:lnTo>
                      <a:pt x="113" y="69"/>
                    </a:lnTo>
                    <a:lnTo>
                      <a:pt x="109" y="60"/>
                    </a:lnTo>
                    <a:lnTo>
                      <a:pt x="111" y="50"/>
                    </a:lnTo>
                    <a:lnTo>
                      <a:pt x="112" y="42"/>
                    </a:lnTo>
                    <a:lnTo>
                      <a:pt x="112" y="37"/>
                    </a:lnTo>
                    <a:lnTo>
                      <a:pt x="108" y="34"/>
                    </a:lnTo>
                    <a:lnTo>
                      <a:pt x="100" y="42"/>
                    </a:lnTo>
                    <a:lnTo>
                      <a:pt x="91" y="32"/>
                    </a:lnTo>
                    <a:lnTo>
                      <a:pt x="86" y="22"/>
                    </a:lnTo>
                    <a:lnTo>
                      <a:pt x="83" y="12"/>
                    </a:lnTo>
                    <a:lnTo>
                      <a:pt x="80" y="0"/>
                    </a:lnTo>
                    <a:lnTo>
                      <a:pt x="80" y="13"/>
                    </a:lnTo>
                    <a:lnTo>
                      <a:pt x="84" y="25"/>
                    </a:lnTo>
                    <a:lnTo>
                      <a:pt x="90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09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5" y="107"/>
                    </a:lnTo>
                    <a:lnTo>
                      <a:pt x="99" y="101"/>
                    </a:lnTo>
                    <a:lnTo>
                      <a:pt x="94" y="96"/>
                    </a:lnTo>
                    <a:lnTo>
                      <a:pt x="92" y="93"/>
                    </a:lnTo>
                    <a:lnTo>
                      <a:pt x="84" y="84"/>
                    </a:lnTo>
                    <a:lnTo>
                      <a:pt x="75" y="81"/>
                    </a:lnTo>
                    <a:lnTo>
                      <a:pt x="62" y="80"/>
                    </a:lnTo>
                    <a:lnTo>
                      <a:pt x="51" y="80"/>
                    </a:lnTo>
                    <a:lnTo>
                      <a:pt x="38" y="80"/>
                    </a:lnTo>
                    <a:lnTo>
                      <a:pt x="27" y="76"/>
                    </a:lnTo>
                    <a:lnTo>
                      <a:pt x="17" y="68"/>
                    </a:lnTo>
                    <a:lnTo>
                      <a:pt x="12" y="54"/>
                    </a:lnTo>
                    <a:lnTo>
                      <a:pt x="14" y="47"/>
                    </a:lnTo>
                    <a:lnTo>
                      <a:pt x="17" y="42"/>
                    </a:lnTo>
                    <a:lnTo>
                      <a:pt x="22" y="36"/>
                    </a:lnTo>
                    <a:lnTo>
                      <a:pt x="28" y="32"/>
                    </a:lnTo>
                    <a:lnTo>
                      <a:pt x="36" y="34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47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0" y="25"/>
                    </a:lnTo>
                    <a:lnTo>
                      <a:pt x="18" y="31"/>
                    </a:lnTo>
                    <a:lnTo>
                      <a:pt x="12" y="38"/>
                    </a:lnTo>
                    <a:lnTo>
                      <a:pt x="7" y="46"/>
                    </a:lnTo>
                    <a:lnTo>
                      <a:pt x="6" y="57"/>
                    </a:lnTo>
                    <a:lnTo>
                      <a:pt x="10" y="66"/>
                    </a:lnTo>
                    <a:lnTo>
                      <a:pt x="16" y="73"/>
                    </a:lnTo>
                    <a:lnTo>
                      <a:pt x="22" y="78"/>
                    </a:lnTo>
                    <a:lnTo>
                      <a:pt x="29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3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9" y="131"/>
                    </a:lnTo>
                    <a:lnTo>
                      <a:pt x="13" y="121"/>
                    </a:lnTo>
                    <a:lnTo>
                      <a:pt x="17" y="111"/>
                    </a:lnTo>
                    <a:lnTo>
                      <a:pt x="25" y="100"/>
                    </a:lnTo>
                    <a:lnTo>
                      <a:pt x="29" y="97"/>
                    </a:lnTo>
                    <a:lnTo>
                      <a:pt x="33" y="93"/>
                    </a:lnTo>
                    <a:lnTo>
                      <a:pt x="38" y="90"/>
                    </a:lnTo>
                    <a:lnTo>
                      <a:pt x="43" y="89"/>
                    </a:lnTo>
                    <a:lnTo>
                      <a:pt x="48" y="88"/>
                    </a:lnTo>
                    <a:lnTo>
                      <a:pt x="53" y="87"/>
                    </a:lnTo>
                    <a:lnTo>
                      <a:pt x="59" y="87"/>
                    </a:lnTo>
                    <a:lnTo>
                      <a:pt x="63" y="88"/>
                    </a:lnTo>
                    <a:lnTo>
                      <a:pt x="54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3" y="123"/>
                    </a:lnTo>
                    <a:lnTo>
                      <a:pt x="58" y="127"/>
                    </a:lnTo>
                    <a:lnTo>
                      <a:pt x="62" y="129"/>
                    </a:lnTo>
                    <a:lnTo>
                      <a:pt x="68" y="130"/>
                    </a:lnTo>
                    <a:lnTo>
                      <a:pt x="71" y="130"/>
                    </a:lnTo>
                    <a:lnTo>
                      <a:pt x="75" y="128"/>
                    </a:lnTo>
                    <a:lnTo>
                      <a:pt x="77" y="126"/>
                    </a:lnTo>
                    <a:lnTo>
                      <a:pt x="78" y="122"/>
                    </a:lnTo>
                    <a:lnTo>
                      <a:pt x="78" y="118"/>
                    </a:lnTo>
                    <a:lnTo>
                      <a:pt x="77" y="114"/>
                    </a:lnTo>
                    <a:lnTo>
                      <a:pt x="74" y="111"/>
                    </a:lnTo>
                    <a:lnTo>
                      <a:pt x="70" y="110"/>
                    </a:lnTo>
                    <a:lnTo>
                      <a:pt x="67" y="113"/>
                    </a:lnTo>
                    <a:lnTo>
                      <a:pt x="69" y="116"/>
                    </a:lnTo>
                    <a:lnTo>
                      <a:pt x="71" y="121"/>
                    </a:lnTo>
                    <a:lnTo>
                      <a:pt x="71" y="125"/>
                    </a:lnTo>
                    <a:lnTo>
                      <a:pt x="67" y="128"/>
                    </a:lnTo>
                    <a:lnTo>
                      <a:pt x="62" y="126"/>
                    </a:lnTo>
                    <a:lnTo>
                      <a:pt x="58" y="123"/>
                    </a:lnTo>
                    <a:lnTo>
                      <a:pt x="55" y="120"/>
                    </a:lnTo>
                    <a:lnTo>
                      <a:pt x="54" y="114"/>
                    </a:lnTo>
                    <a:lnTo>
                      <a:pt x="54" y="110"/>
                    </a:lnTo>
                    <a:lnTo>
                      <a:pt x="58" y="104"/>
                    </a:lnTo>
                    <a:lnTo>
                      <a:pt x="62" y="99"/>
                    </a:lnTo>
                    <a:lnTo>
                      <a:pt x="70" y="97"/>
                    </a:lnTo>
                    <a:lnTo>
                      <a:pt x="80" y="99"/>
                    </a:lnTo>
                    <a:lnTo>
                      <a:pt x="88" y="103"/>
                    </a:lnTo>
                    <a:lnTo>
                      <a:pt x="94" y="107"/>
                    </a:lnTo>
                    <a:lnTo>
                      <a:pt x="100" y="115"/>
                    </a:lnTo>
                    <a:lnTo>
                      <a:pt x="103" y="128"/>
                    </a:lnTo>
                    <a:lnTo>
                      <a:pt x="100" y="139"/>
                    </a:lnTo>
                    <a:lnTo>
                      <a:pt x="97" y="151"/>
                    </a:lnTo>
                    <a:lnTo>
                      <a:pt x="92" y="161"/>
                    </a:lnTo>
                    <a:lnTo>
                      <a:pt x="93" y="176"/>
                    </a:lnTo>
                    <a:lnTo>
                      <a:pt x="90" y="189"/>
                    </a:lnTo>
                    <a:lnTo>
                      <a:pt x="84" y="201"/>
                    </a:lnTo>
                    <a:lnTo>
                      <a:pt x="77" y="214"/>
                    </a:lnTo>
                    <a:lnTo>
                      <a:pt x="70" y="221"/>
                    </a:lnTo>
                    <a:lnTo>
                      <a:pt x="62" y="228"/>
                    </a:lnTo>
                    <a:lnTo>
                      <a:pt x="53" y="234"/>
                    </a:lnTo>
                    <a:lnTo>
                      <a:pt x="45" y="241"/>
                    </a:lnTo>
                    <a:lnTo>
                      <a:pt x="37" y="247"/>
                    </a:lnTo>
                    <a:lnTo>
                      <a:pt x="31" y="255"/>
                    </a:lnTo>
                    <a:lnTo>
                      <a:pt x="27" y="263"/>
                    </a:lnTo>
                    <a:lnTo>
                      <a:pt x="24" y="272"/>
                    </a:lnTo>
                    <a:lnTo>
                      <a:pt x="30" y="272"/>
                    </a:lnTo>
                    <a:lnTo>
                      <a:pt x="35" y="268"/>
                    </a:lnTo>
                    <a:lnTo>
                      <a:pt x="40" y="264"/>
                    </a:lnTo>
                    <a:lnTo>
                      <a:pt x="46" y="262"/>
                    </a:lnTo>
                    <a:lnTo>
                      <a:pt x="59" y="263"/>
                    </a:lnTo>
                    <a:lnTo>
                      <a:pt x="68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6" y="237"/>
                    </a:lnTo>
                    <a:lnTo>
                      <a:pt x="91" y="228"/>
                    </a:lnTo>
                    <a:lnTo>
                      <a:pt x="96" y="219"/>
                    </a:lnTo>
                    <a:lnTo>
                      <a:pt x="103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4" y="205"/>
                    </a:lnTo>
                    <a:lnTo>
                      <a:pt x="126" y="199"/>
                    </a:lnTo>
                    <a:lnTo>
                      <a:pt x="129" y="192"/>
                    </a:lnTo>
                    <a:lnTo>
                      <a:pt x="132" y="187"/>
                    </a:lnTo>
                    <a:lnTo>
                      <a:pt x="138" y="183"/>
                    </a:lnTo>
                    <a:lnTo>
                      <a:pt x="152" y="184"/>
                    </a:lnTo>
                    <a:lnTo>
                      <a:pt x="158" y="187"/>
                    </a:lnTo>
                    <a:lnTo>
                      <a:pt x="157" y="190"/>
                    </a:lnTo>
                    <a:lnTo>
                      <a:pt x="151" y="194"/>
                    </a:lnTo>
                    <a:lnTo>
                      <a:pt x="144" y="199"/>
                    </a:lnTo>
                    <a:lnTo>
                      <a:pt x="137" y="205"/>
                    </a:lnTo>
                    <a:lnTo>
                      <a:pt x="132" y="212"/>
                    </a:lnTo>
                    <a:lnTo>
                      <a:pt x="134" y="219"/>
                    </a:lnTo>
                    <a:lnTo>
                      <a:pt x="136" y="225"/>
                    </a:lnTo>
                    <a:lnTo>
                      <a:pt x="139" y="228"/>
                    </a:lnTo>
                    <a:lnTo>
                      <a:pt x="143" y="232"/>
                    </a:lnTo>
                    <a:lnTo>
                      <a:pt x="149" y="233"/>
                    </a:lnTo>
                    <a:lnTo>
                      <a:pt x="159" y="229"/>
                    </a:lnTo>
                    <a:lnTo>
                      <a:pt x="164" y="220"/>
                    </a:lnTo>
                    <a:lnTo>
                      <a:pt x="167" y="210"/>
                    </a:lnTo>
                    <a:lnTo>
                      <a:pt x="168" y="202"/>
                    </a:lnTo>
                    <a:lnTo>
                      <a:pt x="159" y="199"/>
                    </a:lnTo>
                    <a:lnTo>
                      <a:pt x="159" y="206"/>
                    </a:lnTo>
                    <a:lnTo>
                      <a:pt x="159" y="212"/>
                    </a:lnTo>
                    <a:lnTo>
                      <a:pt x="158" y="218"/>
                    </a:lnTo>
                    <a:lnTo>
                      <a:pt x="153" y="224"/>
                    </a:lnTo>
                    <a:lnTo>
                      <a:pt x="150" y="226"/>
                    </a:lnTo>
                    <a:lnTo>
                      <a:pt x="146" y="224"/>
                    </a:lnTo>
                    <a:lnTo>
                      <a:pt x="144" y="221"/>
                    </a:lnTo>
                    <a:lnTo>
                      <a:pt x="142" y="220"/>
                    </a:lnTo>
                    <a:lnTo>
                      <a:pt x="143" y="213"/>
                    </a:lnTo>
                    <a:lnTo>
                      <a:pt x="146" y="207"/>
                    </a:lnTo>
                    <a:lnTo>
                      <a:pt x="152" y="203"/>
                    </a:lnTo>
                    <a:lnTo>
                      <a:pt x="159" y="199"/>
                    </a:lnTo>
                    <a:lnTo>
                      <a:pt x="168" y="202"/>
                    </a:lnTo>
                    <a:lnTo>
                      <a:pt x="177" y="206"/>
                    </a:lnTo>
                    <a:lnTo>
                      <a:pt x="181" y="212"/>
                    </a:lnTo>
                    <a:lnTo>
                      <a:pt x="180" y="218"/>
                    </a:lnTo>
                    <a:lnTo>
                      <a:pt x="177" y="224"/>
                    </a:lnTo>
                    <a:lnTo>
                      <a:pt x="173" y="230"/>
                    </a:lnTo>
                    <a:lnTo>
                      <a:pt x="169" y="236"/>
                    </a:lnTo>
                    <a:lnTo>
                      <a:pt x="169" y="243"/>
                    </a:lnTo>
                    <a:lnTo>
                      <a:pt x="173" y="250"/>
                    </a:lnTo>
                    <a:lnTo>
                      <a:pt x="177" y="252"/>
                    </a:lnTo>
                    <a:lnTo>
                      <a:pt x="182" y="256"/>
                    </a:lnTo>
                    <a:lnTo>
                      <a:pt x="189" y="257"/>
                    </a:lnTo>
                    <a:lnTo>
                      <a:pt x="195" y="252"/>
                    </a:lnTo>
                    <a:lnTo>
                      <a:pt x="194" y="248"/>
                    </a:lnTo>
                    <a:lnTo>
                      <a:pt x="197" y="244"/>
                    </a:lnTo>
                    <a:lnTo>
                      <a:pt x="200" y="242"/>
                    </a:lnTo>
                    <a:lnTo>
                      <a:pt x="200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5" y="249"/>
                    </a:lnTo>
                    <a:lnTo>
                      <a:pt x="179" y="248"/>
                    </a:lnTo>
                    <a:lnTo>
                      <a:pt x="179" y="235"/>
                    </a:lnTo>
                    <a:lnTo>
                      <a:pt x="184" y="222"/>
                    </a:lnTo>
                    <a:lnTo>
                      <a:pt x="187" y="211"/>
                    </a:lnTo>
                    <a:lnTo>
                      <a:pt x="180" y="197"/>
                    </a:lnTo>
                    <a:lnTo>
                      <a:pt x="169" y="195"/>
                    </a:lnTo>
                    <a:lnTo>
                      <a:pt x="165" y="188"/>
                    </a:lnTo>
                    <a:lnTo>
                      <a:pt x="159" y="181"/>
                    </a:lnTo>
                    <a:lnTo>
                      <a:pt x="146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6" y="204"/>
                    </a:lnTo>
                    <a:lnTo>
                      <a:pt x="108" y="199"/>
                    </a:lnTo>
                    <a:lnTo>
                      <a:pt x="108" y="192"/>
                    </a:lnTo>
                    <a:lnTo>
                      <a:pt x="112" y="184"/>
                    </a:lnTo>
                    <a:lnTo>
                      <a:pt x="114" y="176"/>
                    </a:lnTo>
                    <a:lnTo>
                      <a:pt x="123" y="172"/>
                    </a:lnTo>
                    <a:lnTo>
                      <a:pt x="130" y="166"/>
                    </a:lnTo>
                    <a:lnTo>
                      <a:pt x="135" y="158"/>
                    </a:lnTo>
                    <a:lnTo>
                      <a:pt x="139" y="150"/>
                    </a:lnTo>
                    <a:lnTo>
                      <a:pt x="143" y="142"/>
                    </a:lnTo>
                    <a:lnTo>
                      <a:pt x="147" y="134"/>
                    </a:lnTo>
                    <a:lnTo>
                      <a:pt x="154" y="127"/>
                    </a:lnTo>
                    <a:lnTo>
                      <a:pt x="162" y="122"/>
                    </a:lnTo>
                    <a:lnTo>
                      <a:pt x="173" y="120"/>
                    </a:lnTo>
                    <a:lnTo>
                      <a:pt x="184" y="119"/>
                    </a:lnTo>
                    <a:lnTo>
                      <a:pt x="191" y="119"/>
                    </a:lnTo>
                    <a:lnTo>
                      <a:pt x="195" y="119"/>
                    </a:lnTo>
                    <a:lnTo>
                      <a:pt x="194" y="116"/>
                    </a:lnTo>
                    <a:lnTo>
                      <a:pt x="187" y="114"/>
                    </a:lnTo>
                    <a:lnTo>
                      <a:pt x="180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5" y="127"/>
                    </a:lnTo>
                    <a:lnTo>
                      <a:pt x="139" y="131"/>
                    </a:lnTo>
                    <a:lnTo>
                      <a:pt x="132" y="139"/>
                    </a:lnTo>
                    <a:lnTo>
                      <a:pt x="129" y="150"/>
                    </a:lnTo>
                    <a:lnTo>
                      <a:pt x="124" y="157"/>
                    </a:lnTo>
                    <a:lnTo>
                      <a:pt x="115" y="158"/>
                    </a:lnTo>
                    <a:lnTo>
                      <a:pt x="118" y="141"/>
                    </a:lnTo>
                    <a:lnTo>
                      <a:pt x="119" y="122"/>
                    </a:lnTo>
                    <a:lnTo>
                      <a:pt x="126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5" y="78"/>
                    </a:lnTo>
                    <a:lnTo>
                      <a:pt x="145" y="68"/>
                    </a:lnTo>
                    <a:lnTo>
                      <a:pt x="141" y="63"/>
                    </a:lnTo>
                    <a:lnTo>
                      <a:pt x="136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6" y="27"/>
                    </a:lnTo>
                    <a:lnTo>
                      <a:pt x="151" y="24"/>
                    </a:lnTo>
                    <a:lnTo>
                      <a:pt x="157" y="27"/>
                    </a:lnTo>
                    <a:lnTo>
                      <a:pt x="164" y="29"/>
                    </a:lnTo>
                    <a:lnTo>
                      <a:pt x="168" y="27"/>
                    </a:lnTo>
                    <a:lnTo>
                      <a:pt x="173" y="28"/>
                    </a:lnTo>
                    <a:lnTo>
                      <a:pt x="177" y="30"/>
                    </a:lnTo>
                    <a:lnTo>
                      <a:pt x="181" y="34"/>
                    </a:lnTo>
                    <a:lnTo>
                      <a:pt x="183" y="40"/>
                    </a:lnTo>
                    <a:lnTo>
                      <a:pt x="180" y="47"/>
                    </a:lnTo>
                    <a:lnTo>
                      <a:pt x="173" y="51"/>
                    </a:lnTo>
                    <a:lnTo>
                      <a:pt x="166" y="52"/>
                    </a:lnTo>
                    <a:lnTo>
                      <a:pt x="162" y="46"/>
                    </a:lnTo>
                    <a:lnTo>
                      <a:pt x="162" y="40"/>
                    </a:lnTo>
                    <a:lnTo>
                      <a:pt x="162" y="35"/>
                    </a:lnTo>
                    <a:lnTo>
                      <a:pt x="164" y="29"/>
                    </a:lnTo>
                    <a:lnTo>
                      <a:pt x="157" y="27"/>
                    </a:lnTo>
                    <a:lnTo>
                      <a:pt x="156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0" y="53"/>
                    </a:lnTo>
                    <a:lnTo>
                      <a:pt x="165" y="57"/>
                    </a:lnTo>
                    <a:lnTo>
                      <a:pt x="171" y="58"/>
                    </a:lnTo>
                    <a:lnTo>
                      <a:pt x="176" y="58"/>
                    </a:lnTo>
                    <a:lnTo>
                      <a:pt x="182" y="54"/>
                    </a:lnTo>
                    <a:lnTo>
                      <a:pt x="187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8" y="32"/>
                    </a:lnTo>
                    <a:lnTo>
                      <a:pt x="184" y="27"/>
                    </a:lnTo>
                    <a:lnTo>
                      <a:pt x="180" y="22"/>
                    </a:lnTo>
                    <a:lnTo>
                      <a:pt x="175" y="19"/>
                    </a:lnTo>
                    <a:lnTo>
                      <a:pt x="180" y="16"/>
                    </a:lnTo>
                    <a:lnTo>
                      <a:pt x="184" y="15"/>
                    </a:lnTo>
                    <a:lnTo>
                      <a:pt x="189" y="15"/>
                    </a:lnTo>
                    <a:lnTo>
                      <a:pt x="194" y="16"/>
                    </a:lnTo>
                    <a:lnTo>
                      <a:pt x="203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未知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348" y="64"/>
                <a:ext cx="108" cy="66"/>
              </a:xfrm>
              <a:custGeom>
                <a:avLst/>
                <a:gdLst>
                  <a:gd name="T0" fmla="*/ 178 w 215"/>
                  <a:gd name="T1" fmla="*/ 133 h 134"/>
                  <a:gd name="T2" fmla="*/ 168 w 215"/>
                  <a:gd name="T3" fmla="*/ 125 h 134"/>
                  <a:gd name="T4" fmla="*/ 161 w 215"/>
                  <a:gd name="T5" fmla="*/ 111 h 134"/>
                  <a:gd name="T6" fmla="*/ 164 w 215"/>
                  <a:gd name="T7" fmla="*/ 98 h 134"/>
                  <a:gd name="T8" fmla="*/ 175 w 215"/>
                  <a:gd name="T9" fmla="*/ 91 h 134"/>
                  <a:gd name="T10" fmla="*/ 184 w 215"/>
                  <a:gd name="T11" fmla="*/ 90 h 134"/>
                  <a:gd name="T12" fmla="*/ 189 w 215"/>
                  <a:gd name="T13" fmla="*/ 99 h 134"/>
                  <a:gd name="T14" fmla="*/ 186 w 215"/>
                  <a:gd name="T15" fmla="*/ 110 h 134"/>
                  <a:gd name="T16" fmla="*/ 169 w 215"/>
                  <a:gd name="T17" fmla="*/ 111 h 134"/>
                  <a:gd name="T18" fmla="*/ 173 w 215"/>
                  <a:gd name="T19" fmla="*/ 119 h 134"/>
                  <a:gd name="T20" fmla="*/ 179 w 215"/>
                  <a:gd name="T21" fmla="*/ 125 h 134"/>
                  <a:gd name="T22" fmla="*/ 191 w 215"/>
                  <a:gd name="T23" fmla="*/ 122 h 134"/>
                  <a:gd name="T24" fmla="*/ 200 w 215"/>
                  <a:gd name="T25" fmla="*/ 113 h 134"/>
                  <a:gd name="T26" fmla="*/ 202 w 215"/>
                  <a:gd name="T27" fmla="*/ 93 h 134"/>
                  <a:gd name="T28" fmla="*/ 193 w 215"/>
                  <a:gd name="T29" fmla="*/ 75 h 134"/>
                  <a:gd name="T30" fmla="*/ 188 w 215"/>
                  <a:gd name="T31" fmla="*/ 68 h 134"/>
                  <a:gd name="T32" fmla="*/ 178 w 215"/>
                  <a:gd name="T33" fmla="*/ 64 h 134"/>
                  <a:gd name="T34" fmla="*/ 168 w 215"/>
                  <a:gd name="T35" fmla="*/ 64 h 134"/>
                  <a:gd name="T36" fmla="*/ 158 w 215"/>
                  <a:gd name="T37" fmla="*/ 64 h 134"/>
                  <a:gd name="T38" fmla="*/ 136 w 215"/>
                  <a:gd name="T39" fmla="*/ 81 h 134"/>
                  <a:gd name="T40" fmla="*/ 117 w 215"/>
                  <a:gd name="T41" fmla="*/ 102 h 134"/>
                  <a:gd name="T42" fmla="*/ 97 w 215"/>
                  <a:gd name="T43" fmla="*/ 118 h 134"/>
                  <a:gd name="T44" fmla="*/ 65 w 215"/>
                  <a:gd name="T45" fmla="*/ 118 h 134"/>
                  <a:gd name="T46" fmla="*/ 55 w 215"/>
                  <a:gd name="T47" fmla="*/ 106 h 134"/>
                  <a:gd name="T48" fmla="*/ 47 w 215"/>
                  <a:gd name="T49" fmla="*/ 92 h 134"/>
                  <a:gd name="T50" fmla="*/ 56 w 215"/>
                  <a:gd name="T51" fmla="*/ 77 h 134"/>
                  <a:gd name="T52" fmla="*/ 60 w 215"/>
                  <a:gd name="T53" fmla="*/ 62 h 134"/>
                  <a:gd name="T54" fmla="*/ 52 w 215"/>
                  <a:gd name="T55" fmla="*/ 57 h 134"/>
                  <a:gd name="T56" fmla="*/ 42 w 215"/>
                  <a:gd name="T57" fmla="*/ 55 h 134"/>
                  <a:gd name="T58" fmla="*/ 31 w 215"/>
                  <a:gd name="T59" fmla="*/ 70 h 134"/>
                  <a:gd name="T60" fmla="*/ 11 w 215"/>
                  <a:gd name="T61" fmla="*/ 73 h 134"/>
                  <a:gd name="T62" fmla="*/ 1 w 215"/>
                  <a:gd name="T63" fmla="*/ 61 h 134"/>
                  <a:gd name="T64" fmla="*/ 0 w 215"/>
                  <a:gd name="T65" fmla="*/ 45 h 134"/>
                  <a:gd name="T66" fmla="*/ 11 w 215"/>
                  <a:gd name="T67" fmla="*/ 23 h 134"/>
                  <a:gd name="T68" fmla="*/ 29 w 215"/>
                  <a:gd name="T69" fmla="*/ 11 h 134"/>
                  <a:gd name="T70" fmla="*/ 49 w 215"/>
                  <a:gd name="T71" fmla="*/ 4 h 134"/>
                  <a:gd name="T72" fmla="*/ 73 w 215"/>
                  <a:gd name="T73" fmla="*/ 0 h 134"/>
                  <a:gd name="T74" fmla="*/ 106 w 215"/>
                  <a:gd name="T75" fmla="*/ 4 h 134"/>
                  <a:gd name="T76" fmla="*/ 141 w 215"/>
                  <a:gd name="T77" fmla="*/ 15 h 134"/>
                  <a:gd name="T78" fmla="*/ 175 w 215"/>
                  <a:gd name="T79" fmla="*/ 35 h 134"/>
                  <a:gd name="T80" fmla="*/ 200 w 215"/>
                  <a:gd name="T81" fmla="*/ 59 h 134"/>
                  <a:gd name="T82" fmla="*/ 211 w 215"/>
                  <a:gd name="T83" fmla="*/ 77 h 134"/>
                  <a:gd name="T84" fmla="*/ 215 w 215"/>
                  <a:gd name="T85" fmla="*/ 102 h 134"/>
                  <a:gd name="T86" fmla="*/ 207 w 215"/>
                  <a:gd name="T87" fmla="*/ 121 h 134"/>
                  <a:gd name="T88" fmla="*/ 189 w 215"/>
                  <a:gd name="T8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5" h="134">
                    <a:moveTo>
                      <a:pt x="189" y="134"/>
                    </a:moveTo>
                    <a:lnTo>
                      <a:pt x="178" y="133"/>
                    </a:lnTo>
                    <a:lnTo>
                      <a:pt x="173" y="129"/>
                    </a:lnTo>
                    <a:lnTo>
                      <a:pt x="168" y="125"/>
                    </a:lnTo>
                    <a:lnTo>
                      <a:pt x="162" y="119"/>
                    </a:lnTo>
                    <a:lnTo>
                      <a:pt x="161" y="111"/>
                    </a:lnTo>
                    <a:lnTo>
                      <a:pt x="162" y="104"/>
                    </a:lnTo>
                    <a:lnTo>
                      <a:pt x="164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79" y="89"/>
                    </a:lnTo>
                    <a:lnTo>
                      <a:pt x="184" y="90"/>
                    </a:lnTo>
                    <a:lnTo>
                      <a:pt x="186" y="93"/>
                    </a:lnTo>
                    <a:lnTo>
                      <a:pt x="189" y="99"/>
                    </a:lnTo>
                    <a:lnTo>
                      <a:pt x="189" y="105"/>
                    </a:lnTo>
                    <a:lnTo>
                      <a:pt x="186" y="110"/>
                    </a:lnTo>
                    <a:lnTo>
                      <a:pt x="183" y="113"/>
                    </a:lnTo>
                    <a:lnTo>
                      <a:pt x="169" y="111"/>
                    </a:lnTo>
                    <a:lnTo>
                      <a:pt x="170" y="115"/>
                    </a:lnTo>
                    <a:lnTo>
                      <a:pt x="173" y="119"/>
                    </a:lnTo>
                    <a:lnTo>
                      <a:pt x="175" y="122"/>
                    </a:lnTo>
                    <a:lnTo>
                      <a:pt x="179" y="125"/>
                    </a:lnTo>
                    <a:lnTo>
                      <a:pt x="185" y="126"/>
                    </a:lnTo>
                    <a:lnTo>
                      <a:pt x="191" y="122"/>
                    </a:lnTo>
                    <a:lnTo>
                      <a:pt x="196" y="118"/>
                    </a:lnTo>
                    <a:lnTo>
                      <a:pt x="200" y="113"/>
                    </a:lnTo>
                    <a:lnTo>
                      <a:pt x="204" y="103"/>
                    </a:lnTo>
                    <a:lnTo>
                      <a:pt x="202" y="93"/>
                    </a:lnTo>
                    <a:lnTo>
                      <a:pt x="198" y="84"/>
                    </a:lnTo>
                    <a:lnTo>
                      <a:pt x="193" y="75"/>
                    </a:lnTo>
                    <a:lnTo>
                      <a:pt x="191" y="70"/>
                    </a:lnTo>
                    <a:lnTo>
                      <a:pt x="188" y="68"/>
                    </a:lnTo>
                    <a:lnTo>
                      <a:pt x="183" y="66"/>
                    </a:lnTo>
                    <a:lnTo>
                      <a:pt x="178" y="64"/>
                    </a:lnTo>
                    <a:lnTo>
                      <a:pt x="174" y="64"/>
                    </a:lnTo>
                    <a:lnTo>
                      <a:pt x="168" y="64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45" y="72"/>
                    </a:lnTo>
                    <a:lnTo>
                      <a:pt x="136" y="81"/>
                    </a:lnTo>
                    <a:lnTo>
                      <a:pt x="126" y="91"/>
                    </a:lnTo>
                    <a:lnTo>
                      <a:pt x="117" y="102"/>
                    </a:lnTo>
                    <a:lnTo>
                      <a:pt x="107" y="111"/>
                    </a:lnTo>
                    <a:lnTo>
                      <a:pt x="97" y="118"/>
                    </a:lnTo>
                    <a:lnTo>
                      <a:pt x="83" y="120"/>
                    </a:lnTo>
                    <a:lnTo>
                      <a:pt x="65" y="118"/>
                    </a:lnTo>
                    <a:lnTo>
                      <a:pt x="58" y="113"/>
                    </a:lnTo>
                    <a:lnTo>
                      <a:pt x="55" y="106"/>
                    </a:lnTo>
                    <a:lnTo>
                      <a:pt x="50" y="99"/>
                    </a:lnTo>
                    <a:lnTo>
                      <a:pt x="47" y="92"/>
                    </a:lnTo>
                    <a:lnTo>
                      <a:pt x="50" y="84"/>
                    </a:lnTo>
                    <a:lnTo>
                      <a:pt x="56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7" y="55"/>
                    </a:lnTo>
                    <a:lnTo>
                      <a:pt x="42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1" y="61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4" y="32"/>
                    </a:lnTo>
                    <a:lnTo>
                      <a:pt x="11" y="23"/>
                    </a:lnTo>
                    <a:lnTo>
                      <a:pt x="19" y="15"/>
                    </a:lnTo>
                    <a:lnTo>
                      <a:pt x="29" y="11"/>
                    </a:lnTo>
                    <a:lnTo>
                      <a:pt x="38" y="6"/>
                    </a:lnTo>
                    <a:lnTo>
                      <a:pt x="49" y="4"/>
                    </a:lnTo>
                    <a:lnTo>
                      <a:pt x="61" y="1"/>
                    </a:lnTo>
                    <a:lnTo>
                      <a:pt x="73" y="0"/>
                    </a:lnTo>
                    <a:lnTo>
                      <a:pt x="88" y="1"/>
                    </a:lnTo>
                    <a:lnTo>
                      <a:pt x="106" y="4"/>
                    </a:lnTo>
                    <a:lnTo>
                      <a:pt x="123" y="9"/>
                    </a:lnTo>
                    <a:lnTo>
                      <a:pt x="141" y="15"/>
                    </a:lnTo>
                    <a:lnTo>
                      <a:pt x="159" y="24"/>
                    </a:lnTo>
                    <a:lnTo>
                      <a:pt x="175" y="35"/>
                    </a:lnTo>
                    <a:lnTo>
                      <a:pt x="189" y="46"/>
                    </a:lnTo>
                    <a:lnTo>
                      <a:pt x="200" y="59"/>
                    </a:lnTo>
                    <a:lnTo>
                      <a:pt x="205" y="67"/>
                    </a:lnTo>
                    <a:lnTo>
                      <a:pt x="211" y="77"/>
                    </a:lnTo>
                    <a:lnTo>
                      <a:pt x="215" y="89"/>
                    </a:lnTo>
                    <a:lnTo>
                      <a:pt x="215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89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未知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384" y="81"/>
                <a:ext cx="45" cy="11"/>
              </a:xfrm>
              <a:custGeom>
                <a:avLst/>
                <a:gdLst>
                  <a:gd name="T0" fmla="*/ 4 w 90"/>
                  <a:gd name="T1" fmla="*/ 22 h 22"/>
                  <a:gd name="T2" fmla="*/ 0 w 90"/>
                  <a:gd name="T3" fmla="*/ 22 h 22"/>
                  <a:gd name="T4" fmla="*/ 0 w 90"/>
                  <a:gd name="T5" fmla="*/ 14 h 22"/>
                  <a:gd name="T6" fmla="*/ 6 w 90"/>
                  <a:gd name="T7" fmla="*/ 8 h 22"/>
                  <a:gd name="T8" fmla="*/ 15 w 90"/>
                  <a:gd name="T9" fmla="*/ 6 h 22"/>
                  <a:gd name="T10" fmla="*/ 22 w 90"/>
                  <a:gd name="T11" fmla="*/ 1 h 22"/>
                  <a:gd name="T12" fmla="*/ 27 w 90"/>
                  <a:gd name="T13" fmla="*/ 1 h 22"/>
                  <a:gd name="T14" fmla="*/ 31 w 90"/>
                  <a:gd name="T15" fmla="*/ 0 h 22"/>
                  <a:gd name="T16" fmla="*/ 37 w 90"/>
                  <a:gd name="T17" fmla="*/ 0 h 22"/>
                  <a:gd name="T18" fmla="*/ 43 w 90"/>
                  <a:gd name="T19" fmla="*/ 0 h 22"/>
                  <a:gd name="T20" fmla="*/ 50 w 90"/>
                  <a:gd name="T21" fmla="*/ 0 h 22"/>
                  <a:gd name="T22" fmla="*/ 55 w 90"/>
                  <a:gd name="T23" fmla="*/ 1 h 22"/>
                  <a:gd name="T24" fmla="*/ 62 w 90"/>
                  <a:gd name="T25" fmla="*/ 2 h 22"/>
                  <a:gd name="T26" fmla="*/ 69 w 90"/>
                  <a:gd name="T27" fmla="*/ 3 h 22"/>
                  <a:gd name="T28" fmla="*/ 74 w 90"/>
                  <a:gd name="T29" fmla="*/ 3 h 22"/>
                  <a:gd name="T30" fmla="*/ 79 w 90"/>
                  <a:gd name="T31" fmla="*/ 4 h 22"/>
                  <a:gd name="T32" fmla="*/ 83 w 90"/>
                  <a:gd name="T33" fmla="*/ 6 h 22"/>
                  <a:gd name="T34" fmla="*/ 87 w 90"/>
                  <a:gd name="T35" fmla="*/ 7 h 22"/>
                  <a:gd name="T36" fmla="*/ 90 w 90"/>
                  <a:gd name="T37" fmla="*/ 9 h 22"/>
                  <a:gd name="T38" fmla="*/ 79 w 90"/>
                  <a:gd name="T39" fmla="*/ 8 h 22"/>
                  <a:gd name="T40" fmla="*/ 67 w 90"/>
                  <a:gd name="T41" fmla="*/ 7 h 22"/>
                  <a:gd name="T42" fmla="*/ 55 w 90"/>
                  <a:gd name="T43" fmla="*/ 7 h 22"/>
                  <a:gd name="T44" fmla="*/ 43 w 90"/>
                  <a:gd name="T45" fmla="*/ 7 h 22"/>
                  <a:gd name="T46" fmla="*/ 31 w 90"/>
                  <a:gd name="T47" fmla="*/ 8 h 22"/>
                  <a:gd name="T48" fmla="*/ 21 w 90"/>
                  <a:gd name="T49" fmla="*/ 11 h 22"/>
                  <a:gd name="T50" fmla="*/ 12 w 90"/>
                  <a:gd name="T51" fmla="*/ 16 h 22"/>
                  <a:gd name="T52" fmla="*/ 4 w 90"/>
                  <a:gd name="T5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22">
                    <a:moveTo>
                      <a:pt x="4" y="22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62" y="2"/>
                    </a:lnTo>
                    <a:lnTo>
                      <a:pt x="69" y="3"/>
                    </a:lnTo>
                    <a:lnTo>
                      <a:pt x="74" y="3"/>
                    </a:lnTo>
                    <a:lnTo>
                      <a:pt x="79" y="4"/>
                    </a:lnTo>
                    <a:lnTo>
                      <a:pt x="83" y="6"/>
                    </a:lnTo>
                    <a:lnTo>
                      <a:pt x="87" y="7"/>
                    </a:lnTo>
                    <a:lnTo>
                      <a:pt x="90" y="9"/>
                    </a:lnTo>
                    <a:lnTo>
                      <a:pt x="79" y="8"/>
                    </a:lnTo>
                    <a:lnTo>
                      <a:pt x="67" y="7"/>
                    </a:lnTo>
                    <a:lnTo>
                      <a:pt x="55" y="7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2" y="16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未知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384" y="196"/>
                <a:ext cx="2" cy="8"/>
              </a:xfrm>
              <a:custGeom>
                <a:avLst/>
                <a:gdLst>
                  <a:gd name="T0" fmla="*/ 3 w 6"/>
                  <a:gd name="T1" fmla="*/ 15 h 15"/>
                  <a:gd name="T2" fmla="*/ 1 w 6"/>
                  <a:gd name="T3" fmla="*/ 13 h 15"/>
                  <a:gd name="T4" fmla="*/ 1 w 6"/>
                  <a:gd name="T5" fmla="*/ 8 h 15"/>
                  <a:gd name="T6" fmla="*/ 1 w 6"/>
                  <a:gd name="T7" fmla="*/ 4 h 15"/>
                  <a:gd name="T8" fmla="*/ 0 w 6"/>
                  <a:gd name="T9" fmla="*/ 0 h 15"/>
                  <a:gd name="T10" fmla="*/ 5 w 6"/>
                  <a:gd name="T11" fmla="*/ 0 h 15"/>
                  <a:gd name="T12" fmla="*/ 6 w 6"/>
                  <a:gd name="T13" fmla="*/ 4 h 15"/>
                  <a:gd name="T14" fmla="*/ 6 w 6"/>
                  <a:gd name="T15" fmla="*/ 8 h 15"/>
                  <a:gd name="T16" fmla="*/ 5 w 6"/>
                  <a:gd name="T17" fmla="*/ 13 h 15"/>
                  <a:gd name="T18" fmla="*/ 5 w 6"/>
                  <a:gd name="T19" fmla="*/ 14 h 15"/>
                  <a:gd name="T20" fmla="*/ 5 w 6"/>
                  <a:gd name="T21" fmla="*/ 14 h 15"/>
                  <a:gd name="T22" fmla="*/ 5 w 6"/>
                  <a:gd name="T23" fmla="*/ 14 h 15"/>
                  <a:gd name="T24" fmla="*/ 3 w 6"/>
                  <a:gd name="T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lnTo>
                      <a:pt x="1" y="13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未知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294" y="174"/>
                <a:ext cx="72" cy="93"/>
              </a:xfrm>
              <a:custGeom>
                <a:avLst/>
                <a:gdLst>
                  <a:gd name="T0" fmla="*/ 75 w 145"/>
                  <a:gd name="T1" fmla="*/ 183 h 187"/>
                  <a:gd name="T2" fmla="*/ 58 w 145"/>
                  <a:gd name="T3" fmla="*/ 187 h 187"/>
                  <a:gd name="T4" fmla="*/ 45 w 145"/>
                  <a:gd name="T5" fmla="*/ 186 h 187"/>
                  <a:gd name="T6" fmla="*/ 28 w 145"/>
                  <a:gd name="T7" fmla="*/ 174 h 187"/>
                  <a:gd name="T8" fmla="*/ 20 w 145"/>
                  <a:gd name="T9" fmla="*/ 156 h 187"/>
                  <a:gd name="T10" fmla="*/ 23 w 145"/>
                  <a:gd name="T11" fmla="*/ 141 h 187"/>
                  <a:gd name="T12" fmla="*/ 35 w 145"/>
                  <a:gd name="T13" fmla="*/ 135 h 187"/>
                  <a:gd name="T14" fmla="*/ 45 w 145"/>
                  <a:gd name="T15" fmla="*/ 137 h 187"/>
                  <a:gd name="T16" fmla="*/ 49 w 145"/>
                  <a:gd name="T17" fmla="*/ 144 h 187"/>
                  <a:gd name="T18" fmla="*/ 43 w 145"/>
                  <a:gd name="T19" fmla="*/ 153 h 187"/>
                  <a:gd name="T20" fmla="*/ 30 w 145"/>
                  <a:gd name="T21" fmla="*/ 156 h 187"/>
                  <a:gd name="T22" fmla="*/ 33 w 145"/>
                  <a:gd name="T23" fmla="*/ 168 h 187"/>
                  <a:gd name="T24" fmla="*/ 44 w 145"/>
                  <a:gd name="T25" fmla="*/ 176 h 187"/>
                  <a:gd name="T26" fmla="*/ 58 w 145"/>
                  <a:gd name="T27" fmla="*/ 179 h 187"/>
                  <a:gd name="T28" fmla="*/ 64 w 145"/>
                  <a:gd name="T29" fmla="*/ 179 h 187"/>
                  <a:gd name="T30" fmla="*/ 79 w 145"/>
                  <a:gd name="T31" fmla="*/ 171 h 187"/>
                  <a:gd name="T32" fmla="*/ 91 w 145"/>
                  <a:gd name="T33" fmla="*/ 157 h 187"/>
                  <a:gd name="T34" fmla="*/ 96 w 145"/>
                  <a:gd name="T35" fmla="*/ 142 h 187"/>
                  <a:gd name="T36" fmla="*/ 96 w 145"/>
                  <a:gd name="T37" fmla="*/ 126 h 187"/>
                  <a:gd name="T38" fmla="*/ 86 w 145"/>
                  <a:gd name="T39" fmla="*/ 111 h 187"/>
                  <a:gd name="T40" fmla="*/ 71 w 145"/>
                  <a:gd name="T41" fmla="*/ 105 h 187"/>
                  <a:gd name="T42" fmla="*/ 51 w 145"/>
                  <a:gd name="T43" fmla="*/ 101 h 187"/>
                  <a:gd name="T44" fmla="*/ 30 w 145"/>
                  <a:gd name="T45" fmla="*/ 98 h 187"/>
                  <a:gd name="T46" fmla="*/ 22 w 145"/>
                  <a:gd name="T47" fmla="*/ 97 h 187"/>
                  <a:gd name="T48" fmla="*/ 12 w 145"/>
                  <a:gd name="T49" fmla="*/ 89 h 187"/>
                  <a:gd name="T50" fmla="*/ 1 w 145"/>
                  <a:gd name="T51" fmla="*/ 74 h 187"/>
                  <a:gd name="T52" fmla="*/ 0 w 145"/>
                  <a:gd name="T53" fmla="*/ 53 h 187"/>
                  <a:gd name="T54" fmla="*/ 11 w 145"/>
                  <a:gd name="T55" fmla="*/ 39 h 187"/>
                  <a:gd name="T56" fmla="*/ 21 w 145"/>
                  <a:gd name="T57" fmla="*/ 34 h 187"/>
                  <a:gd name="T58" fmla="*/ 24 w 145"/>
                  <a:gd name="T59" fmla="*/ 32 h 187"/>
                  <a:gd name="T60" fmla="*/ 42 w 145"/>
                  <a:gd name="T61" fmla="*/ 34 h 187"/>
                  <a:gd name="T62" fmla="*/ 57 w 145"/>
                  <a:gd name="T63" fmla="*/ 42 h 187"/>
                  <a:gd name="T64" fmla="*/ 64 w 145"/>
                  <a:gd name="T65" fmla="*/ 53 h 187"/>
                  <a:gd name="T66" fmla="*/ 74 w 145"/>
                  <a:gd name="T67" fmla="*/ 58 h 187"/>
                  <a:gd name="T68" fmla="*/ 83 w 145"/>
                  <a:gd name="T69" fmla="*/ 53 h 187"/>
                  <a:gd name="T70" fmla="*/ 90 w 145"/>
                  <a:gd name="T71" fmla="*/ 44 h 187"/>
                  <a:gd name="T72" fmla="*/ 79 w 145"/>
                  <a:gd name="T73" fmla="*/ 28 h 187"/>
                  <a:gd name="T74" fmla="*/ 74 w 145"/>
                  <a:gd name="T75" fmla="*/ 11 h 187"/>
                  <a:gd name="T76" fmla="*/ 86 w 145"/>
                  <a:gd name="T77" fmla="*/ 4 h 187"/>
                  <a:gd name="T78" fmla="*/ 96 w 145"/>
                  <a:gd name="T79" fmla="*/ 0 h 187"/>
                  <a:gd name="T80" fmla="*/ 112 w 145"/>
                  <a:gd name="T81" fmla="*/ 7 h 187"/>
                  <a:gd name="T82" fmla="*/ 125 w 145"/>
                  <a:gd name="T83" fmla="*/ 19 h 187"/>
                  <a:gd name="T84" fmla="*/ 135 w 145"/>
                  <a:gd name="T85" fmla="*/ 34 h 187"/>
                  <a:gd name="T86" fmla="*/ 143 w 145"/>
                  <a:gd name="T87" fmla="*/ 50 h 187"/>
                  <a:gd name="T88" fmla="*/ 144 w 145"/>
                  <a:gd name="T89" fmla="*/ 89 h 187"/>
                  <a:gd name="T90" fmla="*/ 134 w 145"/>
                  <a:gd name="T91" fmla="*/ 127 h 187"/>
                  <a:gd name="T92" fmla="*/ 113 w 145"/>
                  <a:gd name="T93" fmla="*/ 158 h 187"/>
                  <a:gd name="T94" fmla="*/ 86 w 145"/>
                  <a:gd name="T95" fmla="*/ 18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5" h="187">
                    <a:moveTo>
                      <a:pt x="86" y="180"/>
                    </a:moveTo>
                    <a:lnTo>
                      <a:pt x="75" y="183"/>
                    </a:lnTo>
                    <a:lnTo>
                      <a:pt x="66" y="186"/>
                    </a:lnTo>
                    <a:lnTo>
                      <a:pt x="58" y="187"/>
                    </a:lnTo>
                    <a:lnTo>
                      <a:pt x="56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8" y="174"/>
                    </a:lnTo>
                    <a:lnTo>
                      <a:pt x="23" y="166"/>
                    </a:lnTo>
                    <a:lnTo>
                      <a:pt x="20" y="156"/>
                    </a:lnTo>
                    <a:lnTo>
                      <a:pt x="20" y="148"/>
                    </a:lnTo>
                    <a:lnTo>
                      <a:pt x="23" y="141"/>
                    </a:lnTo>
                    <a:lnTo>
                      <a:pt x="29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5" y="137"/>
                    </a:lnTo>
                    <a:lnTo>
                      <a:pt x="48" y="138"/>
                    </a:lnTo>
                    <a:lnTo>
                      <a:pt x="49" y="144"/>
                    </a:lnTo>
                    <a:lnTo>
                      <a:pt x="46" y="150"/>
                    </a:lnTo>
                    <a:lnTo>
                      <a:pt x="43" y="153"/>
                    </a:lnTo>
                    <a:lnTo>
                      <a:pt x="38" y="156"/>
                    </a:lnTo>
                    <a:lnTo>
                      <a:pt x="30" y="156"/>
                    </a:lnTo>
                    <a:lnTo>
                      <a:pt x="29" y="163"/>
                    </a:lnTo>
                    <a:lnTo>
                      <a:pt x="33" y="168"/>
                    </a:lnTo>
                    <a:lnTo>
                      <a:pt x="37" y="173"/>
                    </a:lnTo>
                    <a:lnTo>
                      <a:pt x="44" y="176"/>
                    </a:lnTo>
                    <a:lnTo>
                      <a:pt x="51" y="177"/>
                    </a:lnTo>
                    <a:lnTo>
                      <a:pt x="58" y="179"/>
                    </a:lnTo>
                    <a:lnTo>
                      <a:pt x="61" y="179"/>
                    </a:lnTo>
                    <a:lnTo>
                      <a:pt x="64" y="179"/>
                    </a:lnTo>
                    <a:lnTo>
                      <a:pt x="71" y="175"/>
                    </a:lnTo>
                    <a:lnTo>
                      <a:pt x="79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4" y="149"/>
                    </a:lnTo>
                    <a:lnTo>
                      <a:pt x="96" y="142"/>
                    </a:lnTo>
                    <a:lnTo>
                      <a:pt x="98" y="134"/>
                    </a:lnTo>
                    <a:lnTo>
                      <a:pt x="96" y="126"/>
                    </a:lnTo>
                    <a:lnTo>
                      <a:pt x="91" y="118"/>
                    </a:lnTo>
                    <a:lnTo>
                      <a:pt x="86" y="111"/>
                    </a:lnTo>
                    <a:lnTo>
                      <a:pt x="79" y="107"/>
                    </a:lnTo>
                    <a:lnTo>
                      <a:pt x="71" y="105"/>
                    </a:lnTo>
                    <a:lnTo>
                      <a:pt x="61" y="103"/>
                    </a:lnTo>
                    <a:lnTo>
                      <a:pt x="51" y="101"/>
                    </a:lnTo>
                    <a:lnTo>
                      <a:pt x="41" y="100"/>
                    </a:lnTo>
                    <a:lnTo>
                      <a:pt x="30" y="98"/>
                    </a:lnTo>
                    <a:lnTo>
                      <a:pt x="28" y="98"/>
                    </a:lnTo>
                    <a:lnTo>
                      <a:pt x="22" y="97"/>
                    </a:lnTo>
                    <a:lnTo>
                      <a:pt x="18" y="93"/>
                    </a:lnTo>
                    <a:lnTo>
                      <a:pt x="12" y="89"/>
                    </a:lnTo>
                    <a:lnTo>
                      <a:pt x="5" y="84"/>
                    </a:lnTo>
                    <a:lnTo>
                      <a:pt x="1" y="74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5" y="36"/>
                    </a:lnTo>
                    <a:lnTo>
                      <a:pt x="21" y="34"/>
                    </a:lnTo>
                    <a:lnTo>
                      <a:pt x="26" y="31"/>
                    </a:lnTo>
                    <a:lnTo>
                      <a:pt x="24" y="32"/>
                    </a:lnTo>
                    <a:lnTo>
                      <a:pt x="33" y="32"/>
                    </a:lnTo>
                    <a:lnTo>
                      <a:pt x="42" y="34"/>
                    </a:lnTo>
                    <a:lnTo>
                      <a:pt x="50" y="37"/>
                    </a:lnTo>
                    <a:lnTo>
                      <a:pt x="57" y="42"/>
                    </a:lnTo>
                    <a:lnTo>
                      <a:pt x="59" y="47"/>
                    </a:lnTo>
                    <a:lnTo>
                      <a:pt x="64" y="53"/>
                    </a:lnTo>
                    <a:lnTo>
                      <a:pt x="68" y="57"/>
                    </a:lnTo>
                    <a:lnTo>
                      <a:pt x="74" y="58"/>
                    </a:lnTo>
                    <a:lnTo>
                      <a:pt x="80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0" y="44"/>
                    </a:lnTo>
                    <a:lnTo>
                      <a:pt x="87" y="35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74" y="11"/>
                    </a:lnTo>
                    <a:lnTo>
                      <a:pt x="80" y="6"/>
                    </a:lnTo>
                    <a:lnTo>
                      <a:pt x="86" y="4"/>
                    </a:lnTo>
                    <a:lnTo>
                      <a:pt x="90" y="2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2" y="7"/>
                    </a:lnTo>
                    <a:lnTo>
                      <a:pt x="119" y="12"/>
                    </a:lnTo>
                    <a:lnTo>
                      <a:pt x="125" y="19"/>
                    </a:lnTo>
                    <a:lnTo>
                      <a:pt x="130" y="25"/>
                    </a:lnTo>
                    <a:lnTo>
                      <a:pt x="135" y="34"/>
                    </a:lnTo>
                    <a:lnTo>
                      <a:pt x="140" y="42"/>
                    </a:lnTo>
                    <a:lnTo>
                      <a:pt x="143" y="50"/>
                    </a:lnTo>
                    <a:lnTo>
                      <a:pt x="145" y="69"/>
                    </a:lnTo>
                    <a:lnTo>
                      <a:pt x="144" y="89"/>
                    </a:lnTo>
                    <a:lnTo>
                      <a:pt x="140" y="108"/>
                    </a:lnTo>
                    <a:lnTo>
                      <a:pt x="134" y="127"/>
                    </a:lnTo>
                    <a:lnTo>
                      <a:pt x="125" y="143"/>
                    </a:lnTo>
                    <a:lnTo>
                      <a:pt x="113" y="158"/>
                    </a:lnTo>
                    <a:lnTo>
                      <a:pt x="101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未知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338" y="201"/>
                <a:ext cx="14" cy="40"/>
              </a:xfrm>
              <a:custGeom>
                <a:avLst/>
                <a:gdLst>
                  <a:gd name="T0" fmla="*/ 24 w 29"/>
                  <a:gd name="T1" fmla="*/ 81 h 81"/>
                  <a:gd name="T2" fmla="*/ 24 w 29"/>
                  <a:gd name="T3" fmla="*/ 60 h 81"/>
                  <a:gd name="T4" fmla="*/ 20 w 29"/>
                  <a:gd name="T5" fmla="*/ 39 h 81"/>
                  <a:gd name="T6" fmla="*/ 12 w 29"/>
                  <a:gd name="T7" fmla="*/ 21 h 81"/>
                  <a:gd name="T8" fmla="*/ 0 w 29"/>
                  <a:gd name="T9" fmla="*/ 6 h 81"/>
                  <a:gd name="T10" fmla="*/ 5 w 29"/>
                  <a:gd name="T11" fmla="*/ 0 h 81"/>
                  <a:gd name="T12" fmla="*/ 16 w 29"/>
                  <a:gd name="T13" fmla="*/ 8 h 81"/>
                  <a:gd name="T14" fmla="*/ 23 w 29"/>
                  <a:gd name="T15" fmla="*/ 22 h 81"/>
                  <a:gd name="T16" fmla="*/ 27 w 29"/>
                  <a:gd name="T17" fmla="*/ 38 h 81"/>
                  <a:gd name="T18" fmla="*/ 29 w 29"/>
                  <a:gd name="T19" fmla="*/ 54 h 81"/>
                  <a:gd name="T20" fmla="*/ 24 w 29"/>
                  <a:gd name="T2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81">
                    <a:moveTo>
                      <a:pt x="24" y="81"/>
                    </a:moveTo>
                    <a:lnTo>
                      <a:pt x="24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6" y="8"/>
                    </a:lnTo>
                    <a:lnTo>
                      <a:pt x="23" y="22"/>
                    </a:lnTo>
                    <a:lnTo>
                      <a:pt x="27" y="38"/>
                    </a:lnTo>
                    <a:lnTo>
                      <a:pt x="29" y="54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未知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216" y="45"/>
                <a:ext cx="83" cy="99"/>
              </a:xfrm>
              <a:custGeom>
                <a:avLst/>
                <a:gdLst>
                  <a:gd name="T0" fmla="*/ 137 w 167"/>
                  <a:gd name="T1" fmla="*/ 143 h 199"/>
                  <a:gd name="T2" fmla="*/ 127 w 167"/>
                  <a:gd name="T3" fmla="*/ 136 h 199"/>
                  <a:gd name="T4" fmla="*/ 115 w 167"/>
                  <a:gd name="T5" fmla="*/ 140 h 199"/>
                  <a:gd name="T6" fmla="*/ 110 w 167"/>
                  <a:gd name="T7" fmla="*/ 148 h 199"/>
                  <a:gd name="T8" fmla="*/ 117 w 167"/>
                  <a:gd name="T9" fmla="*/ 161 h 199"/>
                  <a:gd name="T10" fmla="*/ 132 w 167"/>
                  <a:gd name="T11" fmla="*/ 166 h 199"/>
                  <a:gd name="T12" fmla="*/ 131 w 167"/>
                  <a:gd name="T13" fmla="*/ 182 h 199"/>
                  <a:gd name="T14" fmla="*/ 124 w 167"/>
                  <a:gd name="T15" fmla="*/ 191 h 199"/>
                  <a:gd name="T16" fmla="*/ 115 w 167"/>
                  <a:gd name="T17" fmla="*/ 196 h 199"/>
                  <a:gd name="T18" fmla="*/ 103 w 167"/>
                  <a:gd name="T19" fmla="*/ 198 h 199"/>
                  <a:gd name="T20" fmla="*/ 86 w 167"/>
                  <a:gd name="T21" fmla="*/ 198 h 199"/>
                  <a:gd name="T22" fmla="*/ 56 w 167"/>
                  <a:gd name="T23" fmla="*/ 182 h 199"/>
                  <a:gd name="T24" fmla="*/ 32 w 167"/>
                  <a:gd name="T25" fmla="*/ 157 h 199"/>
                  <a:gd name="T26" fmla="*/ 12 w 167"/>
                  <a:gd name="T27" fmla="*/ 126 h 199"/>
                  <a:gd name="T28" fmla="*/ 1 w 167"/>
                  <a:gd name="T29" fmla="*/ 91 h 199"/>
                  <a:gd name="T30" fmla="*/ 3 w 167"/>
                  <a:gd name="T31" fmla="*/ 42 h 199"/>
                  <a:gd name="T32" fmla="*/ 26 w 167"/>
                  <a:gd name="T33" fmla="*/ 5 h 199"/>
                  <a:gd name="T34" fmla="*/ 38 w 167"/>
                  <a:gd name="T35" fmla="*/ 1 h 199"/>
                  <a:gd name="T36" fmla="*/ 50 w 167"/>
                  <a:gd name="T37" fmla="*/ 0 h 199"/>
                  <a:gd name="T38" fmla="*/ 62 w 167"/>
                  <a:gd name="T39" fmla="*/ 2 h 199"/>
                  <a:gd name="T40" fmla="*/ 69 w 167"/>
                  <a:gd name="T41" fmla="*/ 7 h 199"/>
                  <a:gd name="T42" fmla="*/ 76 w 167"/>
                  <a:gd name="T43" fmla="*/ 17 h 199"/>
                  <a:gd name="T44" fmla="*/ 76 w 167"/>
                  <a:gd name="T45" fmla="*/ 31 h 199"/>
                  <a:gd name="T46" fmla="*/ 67 w 167"/>
                  <a:gd name="T47" fmla="*/ 38 h 199"/>
                  <a:gd name="T48" fmla="*/ 56 w 167"/>
                  <a:gd name="T49" fmla="*/ 43 h 199"/>
                  <a:gd name="T50" fmla="*/ 53 w 167"/>
                  <a:gd name="T51" fmla="*/ 35 h 199"/>
                  <a:gd name="T52" fmla="*/ 55 w 167"/>
                  <a:gd name="T53" fmla="*/ 28 h 199"/>
                  <a:gd name="T54" fmla="*/ 69 w 167"/>
                  <a:gd name="T55" fmla="*/ 20 h 199"/>
                  <a:gd name="T56" fmla="*/ 63 w 167"/>
                  <a:gd name="T57" fmla="*/ 12 h 199"/>
                  <a:gd name="T58" fmla="*/ 53 w 167"/>
                  <a:gd name="T59" fmla="*/ 9 h 199"/>
                  <a:gd name="T60" fmla="*/ 45 w 167"/>
                  <a:gd name="T61" fmla="*/ 8 h 199"/>
                  <a:gd name="T62" fmla="*/ 33 w 167"/>
                  <a:gd name="T63" fmla="*/ 12 h 199"/>
                  <a:gd name="T64" fmla="*/ 22 w 167"/>
                  <a:gd name="T65" fmla="*/ 27 h 199"/>
                  <a:gd name="T66" fmla="*/ 17 w 167"/>
                  <a:gd name="T67" fmla="*/ 47 h 199"/>
                  <a:gd name="T68" fmla="*/ 26 w 167"/>
                  <a:gd name="T69" fmla="*/ 66 h 199"/>
                  <a:gd name="T70" fmla="*/ 45 w 167"/>
                  <a:gd name="T71" fmla="*/ 77 h 199"/>
                  <a:gd name="T72" fmla="*/ 69 w 167"/>
                  <a:gd name="T73" fmla="*/ 81 h 199"/>
                  <a:gd name="T74" fmla="*/ 93 w 167"/>
                  <a:gd name="T75" fmla="*/ 80 h 199"/>
                  <a:gd name="T76" fmla="*/ 116 w 167"/>
                  <a:gd name="T77" fmla="*/ 77 h 199"/>
                  <a:gd name="T78" fmla="*/ 128 w 167"/>
                  <a:gd name="T79" fmla="*/ 75 h 199"/>
                  <a:gd name="T80" fmla="*/ 145 w 167"/>
                  <a:gd name="T81" fmla="*/ 76 h 199"/>
                  <a:gd name="T82" fmla="*/ 158 w 167"/>
                  <a:gd name="T83" fmla="*/ 85 h 199"/>
                  <a:gd name="T84" fmla="*/ 163 w 167"/>
                  <a:gd name="T85" fmla="*/ 97 h 199"/>
                  <a:gd name="T86" fmla="*/ 167 w 167"/>
                  <a:gd name="T87" fmla="*/ 111 h 199"/>
                  <a:gd name="T88" fmla="*/ 160 w 167"/>
                  <a:gd name="T89" fmla="*/ 130 h 199"/>
                  <a:gd name="T90" fmla="*/ 144 w 167"/>
                  <a:gd name="T91" fmla="*/ 14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7" h="199">
                    <a:moveTo>
                      <a:pt x="144" y="143"/>
                    </a:moveTo>
                    <a:lnTo>
                      <a:pt x="137" y="143"/>
                    </a:lnTo>
                    <a:lnTo>
                      <a:pt x="132" y="140"/>
                    </a:lnTo>
                    <a:lnTo>
                      <a:pt x="127" y="136"/>
                    </a:lnTo>
                    <a:lnTo>
                      <a:pt x="120" y="137"/>
                    </a:lnTo>
                    <a:lnTo>
                      <a:pt x="115" y="140"/>
                    </a:lnTo>
                    <a:lnTo>
                      <a:pt x="112" y="143"/>
                    </a:lnTo>
                    <a:lnTo>
                      <a:pt x="110" y="148"/>
                    </a:lnTo>
                    <a:lnTo>
                      <a:pt x="112" y="153"/>
                    </a:lnTo>
                    <a:lnTo>
                      <a:pt x="117" y="161"/>
                    </a:lnTo>
                    <a:lnTo>
                      <a:pt x="125" y="164"/>
                    </a:lnTo>
                    <a:lnTo>
                      <a:pt x="132" y="166"/>
                    </a:lnTo>
                    <a:lnTo>
                      <a:pt x="135" y="174"/>
                    </a:lnTo>
                    <a:lnTo>
                      <a:pt x="131" y="182"/>
                    </a:lnTo>
                    <a:lnTo>
                      <a:pt x="128" y="188"/>
                    </a:lnTo>
                    <a:lnTo>
                      <a:pt x="124" y="191"/>
                    </a:lnTo>
                    <a:lnTo>
                      <a:pt x="120" y="195"/>
                    </a:lnTo>
                    <a:lnTo>
                      <a:pt x="115" y="196"/>
                    </a:lnTo>
                    <a:lnTo>
                      <a:pt x="109" y="198"/>
                    </a:lnTo>
                    <a:lnTo>
                      <a:pt x="103" y="198"/>
                    </a:lnTo>
                    <a:lnTo>
                      <a:pt x="97" y="199"/>
                    </a:lnTo>
                    <a:lnTo>
                      <a:pt x="86" y="198"/>
                    </a:lnTo>
                    <a:lnTo>
                      <a:pt x="70" y="191"/>
                    </a:lnTo>
                    <a:lnTo>
                      <a:pt x="56" y="182"/>
                    </a:lnTo>
                    <a:lnTo>
                      <a:pt x="44" y="171"/>
                    </a:lnTo>
                    <a:lnTo>
                      <a:pt x="32" y="157"/>
                    </a:lnTo>
                    <a:lnTo>
                      <a:pt x="22" y="142"/>
                    </a:lnTo>
                    <a:lnTo>
                      <a:pt x="12" y="126"/>
                    </a:lnTo>
                    <a:lnTo>
                      <a:pt x="6" y="110"/>
                    </a:lnTo>
                    <a:lnTo>
                      <a:pt x="1" y="91"/>
                    </a:lnTo>
                    <a:lnTo>
                      <a:pt x="0" y="67"/>
                    </a:lnTo>
                    <a:lnTo>
                      <a:pt x="3" y="42"/>
                    </a:lnTo>
                    <a:lnTo>
                      <a:pt x="11" y="20"/>
                    </a:lnTo>
                    <a:lnTo>
                      <a:pt x="26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2" y="2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2" y="13"/>
                    </a:lnTo>
                    <a:lnTo>
                      <a:pt x="76" y="17"/>
                    </a:lnTo>
                    <a:lnTo>
                      <a:pt x="77" y="24"/>
                    </a:lnTo>
                    <a:lnTo>
                      <a:pt x="76" y="31"/>
                    </a:lnTo>
                    <a:lnTo>
                      <a:pt x="71" y="36"/>
                    </a:lnTo>
                    <a:lnTo>
                      <a:pt x="67" y="38"/>
                    </a:lnTo>
                    <a:lnTo>
                      <a:pt x="61" y="39"/>
                    </a:lnTo>
                    <a:lnTo>
                      <a:pt x="56" y="43"/>
                    </a:lnTo>
                    <a:lnTo>
                      <a:pt x="54" y="40"/>
                    </a:lnTo>
                    <a:lnTo>
                      <a:pt x="53" y="35"/>
                    </a:lnTo>
                    <a:lnTo>
                      <a:pt x="53" y="30"/>
                    </a:lnTo>
                    <a:lnTo>
                      <a:pt x="55" y="28"/>
                    </a:lnTo>
                    <a:lnTo>
                      <a:pt x="68" y="28"/>
                    </a:lnTo>
                    <a:lnTo>
                      <a:pt x="69" y="20"/>
                    </a:lnTo>
                    <a:lnTo>
                      <a:pt x="68" y="15"/>
                    </a:lnTo>
                    <a:lnTo>
                      <a:pt x="63" y="12"/>
                    </a:lnTo>
                    <a:lnTo>
                      <a:pt x="56" y="9"/>
                    </a:lnTo>
                    <a:lnTo>
                      <a:pt x="53" y="9"/>
                    </a:lnTo>
                    <a:lnTo>
                      <a:pt x="48" y="8"/>
                    </a:lnTo>
                    <a:lnTo>
                      <a:pt x="45" y="8"/>
                    </a:lnTo>
                    <a:lnTo>
                      <a:pt x="42" y="8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22" y="27"/>
                    </a:lnTo>
                    <a:lnTo>
                      <a:pt x="18" y="37"/>
                    </a:lnTo>
                    <a:lnTo>
                      <a:pt x="17" y="47"/>
                    </a:lnTo>
                    <a:lnTo>
                      <a:pt x="21" y="58"/>
                    </a:lnTo>
                    <a:lnTo>
                      <a:pt x="26" y="66"/>
                    </a:lnTo>
                    <a:lnTo>
                      <a:pt x="33" y="73"/>
                    </a:lnTo>
                    <a:lnTo>
                      <a:pt x="45" y="77"/>
                    </a:lnTo>
                    <a:lnTo>
                      <a:pt x="56" y="80"/>
                    </a:lnTo>
                    <a:lnTo>
                      <a:pt x="69" y="81"/>
                    </a:lnTo>
                    <a:lnTo>
                      <a:pt x="80" y="81"/>
                    </a:lnTo>
                    <a:lnTo>
                      <a:pt x="93" y="80"/>
                    </a:lnTo>
                    <a:lnTo>
                      <a:pt x="105" y="78"/>
                    </a:lnTo>
                    <a:lnTo>
                      <a:pt x="116" y="77"/>
                    </a:lnTo>
                    <a:lnTo>
                      <a:pt x="128" y="75"/>
                    </a:lnTo>
                    <a:lnTo>
                      <a:pt x="128" y="75"/>
                    </a:lnTo>
                    <a:lnTo>
                      <a:pt x="137" y="74"/>
                    </a:lnTo>
                    <a:lnTo>
                      <a:pt x="145" y="76"/>
                    </a:lnTo>
                    <a:lnTo>
                      <a:pt x="152" y="80"/>
                    </a:lnTo>
                    <a:lnTo>
                      <a:pt x="158" y="85"/>
                    </a:lnTo>
                    <a:lnTo>
                      <a:pt x="161" y="91"/>
                    </a:lnTo>
                    <a:lnTo>
                      <a:pt x="163" y="97"/>
                    </a:lnTo>
                    <a:lnTo>
                      <a:pt x="165" y="104"/>
                    </a:lnTo>
                    <a:lnTo>
                      <a:pt x="167" y="111"/>
                    </a:lnTo>
                    <a:lnTo>
                      <a:pt x="166" y="122"/>
                    </a:lnTo>
                    <a:lnTo>
                      <a:pt x="160" y="130"/>
                    </a:lnTo>
                    <a:lnTo>
                      <a:pt x="152" y="137"/>
                    </a:lnTo>
                    <a:lnTo>
                      <a:pt x="144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未知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234" y="100"/>
                <a:ext cx="34" cy="16"/>
              </a:xfrm>
              <a:custGeom>
                <a:avLst/>
                <a:gdLst>
                  <a:gd name="T0" fmla="*/ 65 w 66"/>
                  <a:gd name="T1" fmla="*/ 30 h 31"/>
                  <a:gd name="T2" fmla="*/ 60 w 66"/>
                  <a:gd name="T3" fmla="*/ 31 h 31"/>
                  <a:gd name="T4" fmla="*/ 53 w 66"/>
                  <a:gd name="T5" fmla="*/ 31 h 31"/>
                  <a:gd name="T6" fmla="*/ 47 w 66"/>
                  <a:gd name="T7" fmla="*/ 30 h 31"/>
                  <a:gd name="T8" fmla="*/ 41 w 66"/>
                  <a:gd name="T9" fmla="*/ 28 h 31"/>
                  <a:gd name="T10" fmla="*/ 37 w 66"/>
                  <a:gd name="T11" fmla="*/ 25 h 31"/>
                  <a:gd name="T12" fmla="*/ 31 w 66"/>
                  <a:gd name="T13" fmla="*/ 23 h 31"/>
                  <a:gd name="T14" fmla="*/ 26 w 66"/>
                  <a:gd name="T15" fmla="*/ 21 h 31"/>
                  <a:gd name="T16" fmla="*/ 20 w 66"/>
                  <a:gd name="T17" fmla="*/ 19 h 31"/>
                  <a:gd name="T18" fmla="*/ 15 w 66"/>
                  <a:gd name="T19" fmla="*/ 15 h 31"/>
                  <a:gd name="T20" fmla="*/ 9 w 66"/>
                  <a:gd name="T21" fmla="*/ 10 h 31"/>
                  <a:gd name="T22" fmla="*/ 4 w 66"/>
                  <a:gd name="T23" fmla="*/ 6 h 31"/>
                  <a:gd name="T24" fmla="*/ 0 w 66"/>
                  <a:gd name="T25" fmla="*/ 0 h 31"/>
                  <a:gd name="T26" fmla="*/ 5 w 66"/>
                  <a:gd name="T27" fmla="*/ 3 h 31"/>
                  <a:gd name="T28" fmla="*/ 12 w 66"/>
                  <a:gd name="T29" fmla="*/ 7 h 31"/>
                  <a:gd name="T30" fmla="*/ 20 w 66"/>
                  <a:gd name="T31" fmla="*/ 10 h 31"/>
                  <a:gd name="T32" fmla="*/ 28 w 66"/>
                  <a:gd name="T33" fmla="*/ 14 h 31"/>
                  <a:gd name="T34" fmla="*/ 38 w 66"/>
                  <a:gd name="T35" fmla="*/ 17 h 31"/>
                  <a:gd name="T36" fmla="*/ 48 w 66"/>
                  <a:gd name="T37" fmla="*/ 21 h 31"/>
                  <a:gd name="T38" fmla="*/ 57 w 66"/>
                  <a:gd name="T39" fmla="*/ 23 h 31"/>
                  <a:gd name="T40" fmla="*/ 66 w 66"/>
                  <a:gd name="T41" fmla="*/ 24 h 31"/>
                  <a:gd name="T42" fmla="*/ 65 w 66"/>
                  <a:gd name="T4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31">
                    <a:moveTo>
                      <a:pt x="65" y="30"/>
                    </a:moveTo>
                    <a:lnTo>
                      <a:pt x="60" y="31"/>
                    </a:lnTo>
                    <a:lnTo>
                      <a:pt x="53" y="31"/>
                    </a:lnTo>
                    <a:lnTo>
                      <a:pt x="47" y="30"/>
                    </a:lnTo>
                    <a:lnTo>
                      <a:pt x="41" y="28"/>
                    </a:lnTo>
                    <a:lnTo>
                      <a:pt x="37" y="25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20" y="19"/>
                    </a:lnTo>
                    <a:lnTo>
                      <a:pt x="15" y="15"/>
                    </a:lnTo>
                    <a:lnTo>
                      <a:pt x="9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4"/>
                    </a:lnTo>
                    <a:lnTo>
                      <a:pt x="38" y="17"/>
                    </a:lnTo>
                    <a:lnTo>
                      <a:pt x="48" y="21"/>
                    </a:lnTo>
                    <a:lnTo>
                      <a:pt x="57" y="23"/>
                    </a:lnTo>
                    <a:lnTo>
                      <a:pt x="66" y="24"/>
                    </a:lnTo>
                    <a:lnTo>
                      <a:pt x="65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未知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224" y="86"/>
                <a:ext cx="6" cy="11"/>
              </a:xfrm>
              <a:custGeom>
                <a:avLst/>
                <a:gdLst>
                  <a:gd name="T0" fmla="*/ 13 w 13"/>
                  <a:gd name="T1" fmla="*/ 22 h 22"/>
                  <a:gd name="T2" fmla="*/ 10 w 13"/>
                  <a:gd name="T3" fmla="*/ 16 h 22"/>
                  <a:gd name="T4" fmla="*/ 7 w 13"/>
                  <a:gd name="T5" fmla="*/ 10 h 22"/>
                  <a:gd name="T6" fmla="*/ 2 w 13"/>
                  <a:gd name="T7" fmla="*/ 6 h 22"/>
                  <a:gd name="T8" fmla="*/ 0 w 13"/>
                  <a:gd name="T9" fmla="*/ 0 h 22"/>
                  <a:gd name="T10" fmla="*/ 6 w 13"/>
                  <a:gd name="T11" fmla="*/ 4 h 22"/>
                  <a:gd name="T12" fmla="*/ 10 w 13"/>
                  <a:gd name="T13" fmla="*/ 9 h 22"/>
                  <a:gd name="T14" fmla="*/ 13 w 13"/>
                  <a:gd name="T15" fmla="*/ 16 h 22"/>
                  <a:gd name="T16" fmla="*/ 13 w 13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0" y="16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0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未知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283" y="56"/>
                <a:ext cx="141" cy="161"/>
              </a:xfrm>
              <a:custGeom>
                <a:avLst/>
                <a:gdLst>
                  <a:gd name="T0" fmla="*/ 99 w 281"/>
                  <a:gd name="T1" fmla="*/ 42 h 322"/>
                  <a:gd name="T2" fmla="*/ 86 w 281"/>
                  <a:gd name="T3" fmla="*/ 44 h 322"/>
                  <a:gd name="T4" fmla="*/ 109 w 281"/>
                  <a:gd name="T5" fmla="*/ 41 h 322"/>
                  <a:gd name="T6" fmla="*/ 106 w 281"/>
                  <a:gd name="T7" fmla="*/ 7 h 322"/>
                  <a:gd name="T8" fmla="*/ 93 w 281"/>
                  <a:gd name="T9" fmla="*/ 4 h 322"/>
                  <a:gd name="T10" fmla="*/ 94 w 281"/>
                  <a:gd name="T11" fmla="*/ 16 h 322"/>
                  <a:gd name="T12" fmla="*/ 62 w 281"/>
                  <a:gd name="T13" fmla="*/ 81 h 322"/>
                  <a:gd name="T14" fmla="*/ 78 w 281"/>
                  <a:gd name="T15" fmla="*/ 119 h 322"/>
                  <a:gd name="T16" fmla="*/ 104 w 281"/>
                  <a:gd name="T17" fmla="*/ 134 h 322"/>
                  <a:gd name="T18" fmla="*/ 63 w 281"/>
                  <a:gd name="T19" fmla="*/ 129 h 322"/>
                  <a:gd name="T20" fmla="*/ 39 w 281"/>
                  <a:gd name="T21" fmla="*/ 136 h 322"/>
                  <a:gd name="T22" fmla="*/ 6 w 281"/>
                  <a:gd name="T23" fmla="*/ 129 h 322"/>
                  <a:gd name="T24" fmla="*/ 89 w 281"/>
                  <a:gd name="T25" fmla="*/ 145 h 322"/>
                  <a:gd name="T26" fmla="*/ 91 w 281"/>
                  <a:gd name="T27" fmla="*/ 168 h 322"/>
                  <a:gd name="T28" fmla="*/ 41 w 281"/>
                  <a:gd name="T29" fmla="*/ 214 h 322"/>
                  <a:gd name="T30" fmla="*/ 5 w 281"/>
                  <a:gd name="T31" fmla="*/ 189 h 322"/>
                  <a:gd name="T32" fmla="*/ 21 w 281"/>
                  <a:gd name="T33" fmla="*/ 174 h 322"/>
                  <a:gd name="T34" fmla="*/ 6 w 281"/>
                  <a:gd name="T35" fmla="*/ 216 h 322"/>
                  <a:gd name="T36" fmla="*/ 38 w 281"/>
                  <a:gd name="T37" fmla="*/ 221 h 322"/>
                  <a:gd name="T38" fmla="*/ 69 w 281"/>
                  <a:gd name="T39" fmla="*/ 258 h 322"/>
                  <a:gd name="T40" fmla="*/ 61 w 281"/>
                  <a:gd name="T41" fmla="*/ 228 h 322"/>
                  <a:gd name="T42" fmla="*/ 78 w 281"/>
                  <a:gd name="T43" fmla="*/ 209 h 322"/>
                  <a:gd name="T44" fmla="*/ 110 w 281"/>
                  <a:gd name="T45" fmla="*/ 207 h 322"/>
                  <a:gd name="T46" fmla="*/ 101 w 281"/>
                  <a:gd name="T47" fmla="*/ 193 h 322"/>
                  <a:gd name="T48" fmla="*/ 107 w 281"/>
                  <a:gd name="T49" fmla="*/ 202 h 322"/>
                  <a:gd name="T50" fmla="*/ 85 w 281"/>
                  <a:gd name="T51" fmla="*/ 209 h 322"/>
                  <a:gd name="T52" fmla="*/ 104 w 281"/>
                  <a:gd name="T53" fmla="*/ 174 h 322"/>
                  <a:gd name="T54" fmla="*/ 155 w 281"/>
                  <a:gd name="T55" fmla="*/ 209 h 322"/>
                  <a:gd name="T56" fmla="*/ 182 w 281"/>
                  <a:gd name="T57" fmla="*/ 239 h 322"/>
                  <a:gd name="T58" fmla="*/ 209 w 281"/>
                  <a:gd name="T59" fmla="*/ 316 h 322"/>
                  <a:gd name="T60" fmla="*/ 218 w 281"/>
                  <a:gd name="T61" fmla="*/ 267 h 322"/>
                  <a:gd name="T62" fmla="*/ 206 w 281"/>
                  <a:gd name="T63" fmla="*/ 211 h 322"/>
                  <a:gd name="T64" fmla="*/ 210 w 281"/>
                  <a:gd name="T65" fmla="*/ 190 h 322"/>
                  <a:gd name="T66" fmla="*/ 241 w 281"/>
                  <a:gd name="T67" fmla="*/ 184 h 322"/>
                  <a:gd name="T68" fmla="*/ 228 w 281"/>
                  <a:gd name="T69" fmla="*/ 175 h 322"/>
                  <a:gd name="T70" fmla="*/ 224 w 281"/>
                  <a:gd name="T71" fmla="*/ 194 h 322"/>
                  <a:gd name="T72" fmla="*/ 232 w 281"/>
                  <a:gd name="T73" fmla="*/ 157 h 322"/>
                  <a:gd name="T74" fmla="*/ 259 w 281"/>
                  <a:gd name="T75" fmla="*/ 184 h 322"/>
                  <a:gd name="T76" fmla="*/ 276 w 281"/>
                  <a:gd name="T77" fmla="*/ 165 h 322"/>
                  <a:gd name="T78" fmla="*/ 273 w 281"/>
                  <a:gd name="T79" fmla="*/ 172 h 322"/>
                  <a:gd name="T80" fmla="*/ 246 w 281"/>
                  <a:gd name="T81" fmla="*/ 155 h 322"/>
                  <a:gd name="T82" fmla="*/ 214 w 281"/>
                  <a:gd name="T83" fmla="*/ 158 h 322"/>
                  <a:gd name="T84" fmla="*/ 185 w 281"/>
                  <a:gd name="T85" fmla="*/ 178 h 322"/>
                  <a:gd name="T86" fmla="*/ 179 w 281"/>
                  <a:gd name="T87" fmla="*/ 201 h 322"/>
                  <a:gd name="T88" fmla="*/ 157 w 281"/>
                  <a:gd name="T89" fmla="*/ 114 h 322"/>
                  <a:gd name="T90" fmla="*/ 149 w 281"/>
                  <a:gd name="T91" fmla="*/ 119 h 322"/>
                  <a:gd name="T92" fmla="*/ 159 w 281"/>
                  <a:gd name="T93" fmla="*/ 183 h 322"/>
                  <a:gd name="T94" fmla="*/ 118 w 281"/>
                  <a:gd name="T95" fmla="*/ 146 h 322"/>
                  <a:gd name="T96" fmla="*/ 92 w 281"/>
                  <a:gd name="T97" fmla="*/ 111 h 322"/>
                  <a:gd name="T98" fmla="*/ 63 w 281"/>
                  <a:gd name="T99" fmla="*/ 87 h 322"/>
                  <a:gd name="T100" fmla="*/ 83 w 281"/>
                  <a:gd name="T101" fmla="*/ 62 h 322"/>
                  <a:gd name="T102" fmla="*/ 88 w 281"/>
                  <a:gd name="T103" fmla="*/ 83 h 322"/>
                  <a:gd name="T104" fmla="*/ 77 w 281"/>
                  <a:gd name="T105" fmla="*/ 84 h 322"/>
                  <a:gd name="T106" fmla="*/ 106 w 281"/>
                  <a:gd name="T107" fmla="*/ 77 h 322"/>
                  <a:gd name="T108" fmla="*/ 84 w 281"/>
                  <a:gd name="T109" fmla="*/ 54 h 322"/>
                  <a:gd name="T110" fmla="*/ 80 w 281"/>
                  <a:gd name="T111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89" y="36"/>
                    </a:moveTo>
                    <a:lnTo>
                      <a:pt x="93" y="35"/>
                    </a:lnTo>
                    <a:lnTo>
                      <a:pt x="97" y="36"/>
                    </a:lnTo>
                    <a:lnTo>
                      <a:pt x="102" y="38"/>
                    </a:lnTo>
                    <a:lnTo>
                      <a:pt x="102" y="41"/>
                    </a:lnTo>
                    <a:lnTo>
                      <a:pt x="99" y="42"/>
                    </a:lnTo>
                    <a:lnTo>
                      <a:pt x="95" y="42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0" y="42"/>
                    </a:lnTo>
                    <a:lnTo>
                      <a:pt x="84" y="43"/>
                    </a:lnTo>
                    <a:lnTo>
                      <a:pt x="86" y="44"/>
                    </a:lnTo>
                    <a:lnTo>
                      <a:pt x="88" y="46"/>
                    </a:lnTo>
                    <a:lnTo>
                      <a:pt x="91" y="47"/>
                    </a:lnTo>
                    <a:lnTo>
                      <a:pt x="96" y="47"/>
                    </a:lnTo>
                    <a:lnTo>
                      <a:pt x="102" y="47"/>
                    </a:lnTo>
                    <a:lnTo>
                      <a:pt x="107" y="46"/>
                    </a:lnTo>
                    <a:lnTo>
                      <a:pt x="109" y="41"/>
                    </a:lnTo>
                    <a:lnTo>
                      <a:pt x="107" y="35"/>
                    </a:lnTo>
                    <a:lnTo>
                      <a:pt x="103" y="31"/>
                    </a:lnTo>
                    <a:lnTo>
                      <a:pt x="100" y="29"/>
                    </a:lnTo>
                    <a:lnTo>
                      <a:pt x="95" y="27"/>
                    </a:lnTo>
                    <a:lnTo>
                      <a:pt x="107" y="11"/>
                    </a:lnTo>
                    <a:lnTo>
                      <a:pt x="106" y="7"/>
                    </a:lnTo>
                    <a:lnTo>
                      <a:pt x="104" y="3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6" y="9"/>
                    </a:lnTo>
                    <a:lnTo>
                      <a:pt x="97" y="12"/>
                    </a:lnTo>
                    <a:lnTo>
                      <a:pt x="99" y="13"/>
                    </a:lnTo>
                    <a:lnTo>
                      <a:pt x="94" y="16"/>
                    </a:lnTo>
                    <a:lnTo>
                      <a:pt x="91" y="20"/>
                    </a:lnTo>
                    <a:lnTo>
                      <a:pt x="87" y="24"/>
                    </a:lnTo>
                    <a:lnTo>
                      <a:pt x="86" y="29"/>
                    </a:lnTo>
                    <a:lnTo>
                      <a:pt x="72" y="42"/>
                    </a:lnTo>
                    <a:lnTo>
                      <a:pt x="65" y="60"/>
                    </a:lnTo>
                    <a:lnTo>
                      <a:pt x="62" y="81"/>
                    </a:lnTo>
                    <a:lnTo>
                      <a:pt x="59" y="100"/>
                    </a:lnTo>
                    <a:lnTo>
                      <a:pt x="62" y="105"/>
                    </a:lnTo>
                    <a:lnTo>
                      <a:pt x="65" y="110"/>
                    </a:lnTo>
                    <a:lnTo>
                      <a:pt x="69" y="113"/>
                    </a:lnTo>
                    <a:lnTo>
                      <a:pt x="73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89" y="121"/>
                    </a:lnTo>
                    <a:lnTo>
                      <a:pt x="95" y="120"/>
                    </a:lnTo>
                    <a:lnTo>
                      <a:pt x="100" y="123"/>
                    </a:lnTo>
                    <a:lnTo>
                      <a:pt x="103" y="128"/>
                    </a:lnTo>
                    <a:lnTo>
                      <a:pt x="104" y="134"/>
                    </a:lnTo>
                    <a:lnTo>
                      <a:pt x="103" y="138"/>
                    </a:lnTo>
                    <a:lnTo>
                      <a:pt x="99" y="138"/>
                    </a:lnTo>
                    <a:lnTo>
                      <a:pt x="92" y="138"/>
                    </a:lnTo>
                    <a:lnTo>
                      <a:pt x="83" y="137"/>
                    </a:lnTo>
                    <a:lnTo>
                      <a:pt x="72" y="136"/>
                    </a:lnTo>
                    <a:lnTo>
                      <a:pt x="63" y="129"/>
                    </a:lnTo>
                    <a:lnTo>
                      <a:pt x="57" y="125"/>
                    </a:lnTo>
                    <a:lnTo>
                      <a:pt x="54" y="122"/>
                    </a:lnTo>
                    <a:lnTo>
                      <a:pt x="49" y="123"/>
                    </a:lnTo>
                    <a:lnTo>
                      <a:pt x="51" y="133"/>
                    </a:lnTo>
                    <a:lnTo>
                      <a:pt x="44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8" y="135"/>
                    </a:lnTo>
                    <a:lnTo>
                      <a:pt x="24" y="134"/>
                    </a:lnTo>
                    <a:lnTo>
                      <a:pt x="18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7" y="135"/>
                    </a:lnTo>
                    <a:lnTo>
                      <a:pt x="30" y="138"/>
                    </a:lnTo>
                    <a:lnTo>
                      <a:pt x="43" y="141"/>
                    </a:lnTo>
                    <a:lnTo>
                      <a:pt x="59" y="141"/>
                    </a:lnTo>
                    <a:lnTo>
                      <a:pt x="74" y="143"/>
                    </a:lnTo>
                    <a:lnTo>
                      <a:pt x="89" y="145"/>
                    </a:lnTo>
                    <a:lnTo>
                      <a:pt x="103" y="151"/>
                    </a:lnTo>
                    <a:lnTo>
                      <a:pt x="115" y="160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4" y="168"/>
                    </a:lnTo>
                    <a:lnTo>
                      <a:pt x="91" y="168"/>
                    </a:lnTo>
                    <a:lnTo>
                      <a:pt x="79" y="169"/>
                    </a:lnTo>
                    <a:lnTo>
                      <a:pt x="71" y="176"/>
                    </a:lnTo>
                    <a:lnTo>
                      <a:pt x="64" y="186"/>
                    </a:lnTo>
                    <a:lnTo>
                      <a:pt x="57" y="196"/>
                    </a:lnTo>
                    <a:lnTo>
                      <a:pt x="50" y="206"/>
                    </a:lnTo>
                    <a:lnTo>
                      <a:pt x="41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6" y="204"/>
                    </a:lnTo>
                    <a:lnTo>
                      <a:pt x="5" y="197"/>
                    </a:lnTo>
                    <a:lnTo>
                      <a:pt x="5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3" y="180"/>
                    </a:lnTo>
                    <a:lnTo>
                      <a:pt x="30" y="183"/>
                    </a:lnTo>
                    <a:lnTo>
                      <a:pt x="30" y="176"/>
                    </a:lnTo>
                    <a:lnTo>
                      <a:pt x="21" y="174"/>
                    </a:lnTo>
                    <a:lnTo>
                      <a:pt x="13" y="175"/>
                    </a:lnTo>
                    <a:lnTo>
                      <a:pt x="6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2" y="207"/>
                    </a:lnTo>
                    <a:lnTo>
                      <a:pt x="6" y="216"/>
                    </a:lnTo>
                    <a:lnTo>
                      <a:pt x="15" y="221"/>
                    </a:lnTo>
                    <a:lnTo>
                      <a:pt x="19" y="222"/>
                    </a:lnTo>
                    <a:lnTo>
                      <a:pt x="25" y="222"/>
                    </a:lnTo>
                    <a:lnTo>
                      <a:pt x="30" y="222"/>
                    </a:lnTo>
                    <a:lnTo>
                      <a:pt x="34" y="222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6" y="218"/>
                    </a:lnTo>
                    <a:lnTo>
                      <a:pt x="49" y="216"/>
                    </a:lnTo>
                    <a:lnTo>
                      <a:pt x="56" y="231"/>
                    </a:lnTo>
                    <a:lnTo>
                      <a:pt x="62" y="244"/>
                    </a:lnTo>
                    <a:lnTo>
                      <a:pt x="69" y="258"/>
                    </a:lnTo>
                    <a:lnTo>
                      <a:pt x="79" y="271"/>
                    </a:lnTo>
                    <a:lnTo>
                      <a:pt x="85" y="269"/>
                    </a:lnTo>
                    <a:lnTo>
                      <a:pt x="79" y="259"/>
                    </a:lnTo>
                    <a:lnTo>
                      <a:pt x="72" y="250"/>
                    </a:lnTo>
                    <a:lnTo>
                      <a:pt x="65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5" y="198"/>
                    </a:lnTo>
                    <a:lnTo>
                      <a:pt x="71" y="190"/>
                    </a:lnTo>
                    <a:lnTo>
                      <a:pt x="73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9" y="217"/>
                    </a:lnTo>
                    <a:lnTo>
                      <a:pt x="96" y="217"/>
                    </a:lnTo>
                    <a:lnTo>
                      <a:pt x="102" y="216"/>
                    </a:lnTo>
                    <a:lnTo>
                      <a:pt x="107" y="212"/>
                    </a:lnTo>
                    <a:lnTo>
                      <a:pt x="110" y="207"/>
                    </a:lnTo>
                    <a:lnTo>
                      <a:pt x="111" y="205"/>
                    </a:lnTo>
                    <a:lnTo>
                      <a:pt x="111" y="201"/>
                    </a:lnTo>
                    <a:lnTo>
                      <a:pt x="110" y="197"/>
                    </a:lnTo>
                    <a:lnTo>
                      <a:pt x="108" y="195"/>
                    </a:lnTo>
                    <a:lnTo>
                      <a:pt x="104" y="194"/>
                    </a:lnTo>
                    <a:lnTo>
                      <a:pt x="101" y="193"/>
                    </a:lnTo>
                    <a:lnTo>
                      <a:pt x="96" y="193"/>
                    </a:lnTo>
                    <a:lnTo>
                      <a:pt x="94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3" y="201"/>
                    </a:lnTo>
                    <a:lnTo>
                      <a:pt x="107" y="202"/>
                    </a:lnTo>
                    <a:lnTo>
                      <a:pt x="107" y="207"/>
                    </a:lnTo>
                    <a:lnTo>
                      <a:pt x="103" y="211"/>
                    </a:lnTo>
                    <a:lnTo>
                      <a:pt x="99" y="213"/>
                    </a:lnTo>
                    <a:lnTo>
                      <a:pt x="94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3" y="203"/>
                    </a:lnTo>
                    <a:lnTo>
                      <a:pt x="80" y="196"/>
                    </a:lnTo>
                    <a:lnTo>
                      <a:pt x="83" y="189"/>
                    </a:lnTo>
                    <a:lnTo>
                      <a:pt x="89" y="182"/>
                    </a:lnTo>
                    <a:lnTo>
                      <a:pt x="96" y="178"/>
                    </a:lnTo>
                    <a:lnTo>
                      <a:pt x="104" y="174"/>
                    </a:lnTo>
                    <a:lnTo>
                      <a:pt x="115" y="174"/>
                    </a:lnTo>
                    <a:lnTo>
                      <a:pt x="126" y="179"/>
                    </a:lnTo>
                    <a:lnTo>
                      <a:pt x="136" y="186"/>
                    </a:lnTo>
                    <a:lnTo>
                      <a:pt x="141" y="195"/>
                    </a:lnTo>
                    <a:lnTo>
                      <a:pt x="148" y="205"/>
                    </a:lnTo>
                    <a:lnTo>
                      <a:pt x="155" y="209"/>
                    </a:lnTo>
                    <a:lnTo>
                      <a:pt x="161" y="212"/>
                    </a:lnTo>
                    <a:lnTo>
                      <a:pt x="167" y="217"/>
                    </a:lnTo>
                    <a:lnTo>
                      <a:pt x="170" y="221"/>
                    </a:lnTo>
                    <a:lnTo>
                      <a:pt x="175" y="226"/>
                    </a:lnTo>
                    <a:lnTo>
                      <a:pt x="178" y="232"/>
                    </a:lnTo>
                    <a:lnTo>
                      <a:pt x="182" y="239"/>
                    </a:lnTo>
                    <a:lnTo>
                      <a:pt x="185" y="246"/>
                    </a:lnTo>
                    <a:lnTo>
                      <a:pt x="190" y="265"/>
                    </a:lnTo>
                    <a:lnTo>
                      <a:pt x="191" y="287"/>
                    </a:lnTo>
                    <a:lnTo>
                      <a:pt x="194" y="305"/>
                    </a:lnTo>
                    <a:lnTo>
                      <a:pt x="206" y="322"/>
                    </a:lnTo>
                    <a:lnTo>
                      <a:pt x="209" y="316"/>
                    </a:lnTo>
                    <a:lnTo>
                      <a:pt x="209" y="310"/>
                    </a:lnTo>
                    <a:lnTo>
                      <a:pt x="207" y="303"/>
                    </a:lnTo>
                    <a:lnTo>
                      <a:pt x="208" y="296"/>
                    </a:lnTo>
                    <a:lnTo>
                      <a:pt x="216" y="287"/>
                    </a:lnTo>
                    <a:lnTo>
                      <a:pt x="220" y="277"/>
                    </a:lnTo>
                    <a:lnTo>
                      <a:pt x="218" y="267"/>
                    </a:lnTo>
                    <a:lnTo>
                      <a:pt x="215" y="259"/>
                    </a:lnTo>
                    <a:lnTo>
                      <a:pt x="210" y="250"/>
                    </a:lnTo>
                    <a:lnTo>
                      <a:pt x="205" y="241"/>
                    </a:lnTo>
                    <a:lnTo>
                      <a:pt x="200" y="232"/>
                    </a:lnTo>
                    <a:lnTo>
                      <a:pt x="198" y="222"/>
                    </a:lnTo>
                    <a:lnTo>
                      <a:pt x="206" y="211"/>
                    </a:lnTo>
                    <a:lnTo>
                      <a:pt x="202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8" y="172"/>
                    </a:lnTo>
                    <a:lnTo>
                      <a:pt x="210" y="190"/>
                    </a:lnTo>
                    <a:lnTo>
                      <a:pt x="220" y="201"/>
                    </a:lnTo>
                    <a:lnTo>
                      <a:pt x="225" y="202"/>
                    </a:lnTo>
                    <a:lnTo>
                      <a:pt x="230" y="201"/>
                    </a:lnTo>
                    <a:lnTo>
                      <a:pt x="235" y="199"/>
                    </a:lnTo>
                    <a:lnTo>
                      <a:pt x="239" y="195"/>
                    </a:lnTo>
                    <a:lnTo>
                      <a:pt x="241" y="184"/>
                    </a:lnTo>
                    <a:lnTo>
                      <a:pt x="237" y="175"/>
                    </a:lnTo>
                    <a:lnTo>
                      <a:pt x="229" y="167"/>
                    </a:lnTo>
                    <a:lnTo>
                      <a:pt x="223" y="161"/>
                    </a:lnTo>
                    <a:lnTo>
                      <a:pt x="217" y="168"/>
                    </a:lnTo>
                    <a:lnTo>
                      <a:pt x="223" y="172"/>
                    </a:lnTo>
                    <a:lnTo>
                      <a:pt x="228" y="175"/>
                    </a:lnTo>
                    <a:lnTo>
                      <a:pt x="232" y="179"/>
                    </a:lnTo>
                    <a:lnTo>
                      <a:pt x="235" y="186"/>
                    </a:lnTo>
                    <a:lnTo>
                      <a:pt x="233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4" y="194"/>
                    </a:lnTo>
                    <a:lnTo>
                      <a:pt x="220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7" y="168"/>
                    </a:lnTo>
                    <a:lnTo>
                      <a:pt x="223" y="161"/>
                    </a:lnTo>
                    <a:lnTo>
                      <a:pt x="232" y="157"/>
                    </a:lnTo>
                    <a:lnTo>
                      <a:pt x="238" y="157"/>
                    </a:lnTo>
                    <a:lnTo>
                      <a:pt x="243" y="160"/>
                    </a:lnTo>
                    <a:lnTo>
                      <a:pt x="246" y="166"/>
                    </a:lnTo>
                    <a:lnTo>
                      <a:pt x="250" y="173"/>
                    </a:lnTo>
                    <a:lnTo>
                      <a:pt x="253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0" y="181"/>
                    </a:lnTo>
                    <a:lnTo>
                      <a:pt x="276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6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0" y="155"/>
                    </a:lnTo>
                    <a:lnTo>
                      <a:pt x="268" y="160"/>
                    </a:lnTo>
                    <a:lnTo>
                      <a:pt x="270" y="166"/>
                    </a:lnTo>
                    <a:lnTo>
                      <a:pt x="273" y="172"/>
                    </a:lnTo>
                    <a:lnTo>
                      <a:pt x="268" y="178"/>
                    </a:lnTo>
                    <a:lnTo>
                      <a:pt x="262" y="175"/>
                    </a:lnTo>
                    <a:lnTo>
                      <a:pt x="258" y="171"/>
                    </a:lnTo>
                    <a:lnTo>
                      <a:pt x="253" y="165"/>
                    </a:lnTo>
                    <a:lnTo>
                      <a:pt x="250" y="159"/>
                    </a:lnTo>
                    <a:lnTo>
                      <a:pt x="246" y="155"/>
                    </a:lnTo>
                    <a:lnTo>
                      <a:pt x="240" y="151"/>
                    </a:lnTo>
                    <a:lnTo>
                      <a:pt x="235" y="149"/>
                    </a:lnTo>
                    <a:lnTo>
                      <a:pt x="225" y="149"/>
                    </a:lnTo>
                    <a:lnTo>
                      <a:pt x="222" y="155"/>
                    </a:lnTo>
                    <a:lnTo>
                      <a:pt x="218" y="157"/>
                    </a:lnTo>
                    <a:lnTo>
                      <a:pt x="214" y="158"/>
                    </a:lnTo>
                    <a:lnTo>
                      <a:pt x="210" y="157"/>
                    </a:lnTo>
                    <a:lnTo>
                      <a:pt x="206" y="157"/>
                    </a:lnTo>
                    <a:lnTo>
                      <a:pt x="200" y="158"/>
                    </a:lnTo>
                    <a:lnTo>
                      <a:pt x="194" y="160"/>
                    </a:lnTo>
                    <a:lnTo>
                      <a:pt x="187" y="166"/>
                    </a:lnTo>
                    <a:lnTo>
                      <a:pt x="185" y="178"/>
                    </a:lnTo>
                    <a:lnTo>
                      <a:pt x="186" y="188"/>
                    </a:lnTo>
                    <a:lnTo>
                      <a:pt x="191" y="198"/>
                    </a:lnTo>
                    <a:lnTo>
                      <a:pt x="198" y="207"/>
                    </a:lnTo>
                    <a:lnTo>
                      <a:pt x="188" y="211"/>
                    </a:lnTo>
                    <a:lnTo>
                      <a:pt x="184" y="207"/>
                    </a:lnTo>
                    <a:lnTo>
                      <a:pt x="179" y="201"/>
                    </a:lnTo>
                    <a:lnTo>
                      <a:pt x="174" y="194"/>
                    </a:lnTo>
                    <a:lnTo>
                      <a:pt x="174" y="174"/>
                    </a:lnTo>
                    <a:lnTo>
                      <a:pt x="164" y="159"/>
                    </a:lnTo>
                    <a:lnTo>
                      <a:pt x="155" y="143"/>
                    </a:lnTo>
                    <a:lnTo>
                      <a:pt x="153" y="125"/>
                    </a:lnTo>
                    <a:lnTo>
                      <a:pt x="157" y="114"/>
                    </a:lnTo>
                    <a:lnTo>
                      <a:pt x="162" y="105"/>
                    </a:lnTo>
                    <a:lnTo>
                      <a:pt x="167" y="98"/>
                    </a:lnTo>
                    <a:lnTo>
                      <a:pt x="168" y="96"/>
                    </a:lnTo>
                    <a:lnTo>
                      <a:pt x="165" y="96"/>
                    </a:lnTo>
                    <a:lnTo>
                      <a:pt x="155" y="105"/>
                    </a:lnTo>
                    <a:lnTo>
                      <a:pt x="149" y="119"/>
                    </a:lnTo>
                    <a:lnTo>
                      <a:pt x="148" y="134"/>
                    </a:lnTo>
                    <a:lnTo>
                      <a:pt x="148" y="149"/>
                    </a:lnTo>
                    <a:lnTo>
                      <a:pt x="152" y="159"/>
                    </a:lnTo>
                    <a:lnTo>
                      <a:pt x="159" y="167"/>
                    </a:lnTo>
                    <a:lnTo>
                      <a:pt x="162" y="175"/>
                    </a:lnTo>
                    <a:lnTo>
                      <a:pt x="159" y="183"/>
                    </a:lnTo>
                    <a:lnTo>
                      <a:pt x="152" y="178"/>
                    </a:lnTo>
                    <a:lnTo>
                      <a:pt x="145" y="173"/>
                    </a:lnTo>
                    <a:lnTo>
                      <a:pt x="137" y="167"/>
                    </a:lnTo>
                    <a:lnTo>
                      <a:pt x="130" y="160"/>
                    </a:lnTo>
                    <a:lnTo>
                      <a:pt x="123" y="155"/>
                    </a:lnTo>
                    <a:lnTo>
                      <a:pt x="118" y="146"/>
                    </a:lnTo>
                    <a:lnTo>
                      <a:pt x="116" y="137"/>
                    </a:lnTo>
                    <a:lnTo>
                      <a:pt x="117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8" y="110"/>
                    </a:lnTo>
                    <a:lnTo>
                      <a:pt x="72" y="105"/>
                    </a:lnTo>
                    <a:lnTo>
                      <a:pt x="66" y="99"/>
                    </a:lnTo>
                    <a:lnTo>
                      <a:pt x="65" y="93"/>
                    </a:lnTo>
                    <a:lnTo>
                      <a:pt x="63" y="87"/>
                    </a:lnTo>
                    <a:lnTo>
                      <a:pt x="64" y="81"/>
                    </a:lnTo>
                    <a:lnTo>
                      <a:pt x="69" y="77"/>
                    </a:lnTo>
                    <a:lnTo>
                      <a:pt x="74" y="74"/>
                    </a:lnTo>
                    <a:lnTo>
                      <a:pt x="76" y="68"/>
                    </a:lnTo>
                    <a:lnTo>
                      <a:pt x="79" y="65"/>
                    </a:lnTo>
                    <a:lnTo>
                      <a:pt x="83" y="62"/>
                    </a:lnTo>
                    <a:lnTo>
                      <a:pt x="87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5" y="83"/>
                    </a:lnTo>
                    <a:lnTo>
                      <a:pt x="88" y="83"/>
                    </a:lnTo>
                    <a:lnTo>
                      <a:pt x="84" y="81"/>
                    </a:lnTo>
                    <a:lnTo>
                      <a:pt x="79" y="77"/>
                    </a:lnTo>
                    <a:lnTo>
                      <a:pt x="74" y="74"/>
                    </a:lnTo>
                    <a:lnTo>
                      <a:pt x="69" y="77"/>
                    </a:lnTo>
                    <a:lnTo>
                      <a:pt x="72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4" y="89"/>
                    </a:lnTo>
                    <a:lnTo>
                      <a:pt x="99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4" y="65"/>
                    </a:lnTo>
                    <a:lnTo>
                      <a:pt x="102" y="60"/>
                    </a:lnTo>
                    <a:lnTo>
                      <a:pt x="96" y="57"/>
                    </a:lnTo>
                    <a:lnTo>
                      <a:pt x="91" y="54"/>
                    </a:lnTo>
                    <a:lnTo>
                      <a:pt x="84" y="54"/>
                    </a:lnTo>
                    <a:lnTo>
                      <a:pt x="77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4" y="49"/>
                    </a:lnTo>
                    <a:lnTo>
                      <a:pt x="78" y="45"/>
                    </a:lnTo>
                    <a:lnTo>
                      <a:pt x="80" y="42"/>
                    </a:lnTo>
                    <a:lnTo>
                      <a:pt x="89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未知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583" y="123"/>
                <a:ext cx="65" cy="109"/>
              </a:xfrm>
              <a:custGeom>
                <a:avLst/>
                <a:gdLst>
                  <a:gd name="T0" fmla="*/ 47 w 129"/>
                  <a:gd name="T1" fmla="*/ 199 h 216"/>
                  <a:gd name="T2" fmla="*/ 48 w 129"/>
                  <a:gd name="T3" fmla="*/ 185 h 216"/>
                  <a:gd name="T4" fmla="*/ 56 w 129"/>
                  <a:gd name="T5" fmla="*/ 173 h 216"/>
                  <a:gd name="T6" fmla="*/ 69 w 129"/>
                  <a:gd name="T7" fmla="*/ 169 h 216"/>
                  <a:gd name="T8" fmla="*/ 82 w 129"/>
                  <a:gd name="T9" fmla="*/ 174 h 216"/>
                  <a:gd name="T10" fmla="*/ 86 w 129"/>
                  <a:gd name="T11" fmla="*/ 181 h 216"/>
                  <a:gd name="T12" fmla="*/ 82 w 129"/>
                  <a:gd name="T13" fmla="*/ 190 h 216"/>
                  <a:gd name="T14" fmla="*/ 71 w 129"/>
                  <a:gd name="T15" fmla="*/ 193 h 216"/>
                  <a:gd name="T16" fmla="*/ 62 w 129"/>
                  <a:gd name="T17" fmla="*/ 180 h 216"/>
                  <a:gd name="T18" fmla="*/ 56 w 129"/>
                  <a:gd name="T19" fmla="*/ 187 h 216"/>
                  <a:gd name="T20" fmla="*/ 55 w 129"/>
                  <a:gd name="T21" fmla="*/ 196 h 216"/>
                  <a:gd name="T22" fmla="*/ 63 w 129"/>
                  <a:gd name="T23" fmla="*/ 205 h 216"/>
                  <a:gd name="T24" fmla="*/ 76 w 129"/>
                  <a:gd name="T25" fmla="*/ 207 h 216"/>
                  <a:gd name="T26" fmla="*/ 94 w 129"/>
                  <a:gd name="T27" fmla="*/ 198 h 216"/>
                  <a:gd name="T28" fmla="*/ 103 w 129"/>
                  <a:gd name="T29" fmla="*/ 182 h 216"/>
                  <a:gd name="T30" fmla="*/ 105 w 129"/>
                  <a:gd name="T31" fmla="*/ 162 h 216"/>
                  <a:gd name="T32" fmla="*/ 95 w 129"/>
                  <a:gd name="T33" fmla="*/ 145 h 216"/>
                  <a:gd name="T34" fmla="*/ 69 w 129"/>
                  <a:gd name="T35" fmla="*/ 135 h 216"/>
                  <a:gd name="T36" fmla="*/ 41 w 129"/>
                  <a:gd name="T37" fmla="*/ 130 h 216"/>
                  <a:gd name="T38" fmla="*/ 16 w 129"/>
                  <a:gd name="T39" fmla="*/ 121 h 216"/>
                  <a:gd name="T40" fmla="*/ 0 w 129"/>
                  <a:gd name="T41" fmla="*/ 96 h 216"/>
                  <a:gd name="T42" fmla="*/ 3 w 129"/>
                  <a:gd name="T43" fmla="*/ 81 h 216"/>
                  <a:gd name="T44" fmla="*/ 11 w 129"/>
                  <a:gd name="T45" fmla="*/ 67 h 216"/>
                  <a:gd name="T46" fmla="*/ 29 w 129"/>
                  <a:gd name="T47" fmla="*/ 66 h 216"/>
                  <a:gd name="T48" fmla="*/ 44 w 129"/>
                  <a:gd name="T49" fmla="*/ 61 h 216"/>
                  <a:gd name="T50" fmla="*/ 44 w 129"/>
                  <a:gd name="T51" fmla="*/ 52 h 216"/>
                  <a:gd name="T52" fmla="*/ 40 w 129"/>
                  <a:gd name="T53" fmla="*/ 43 h 216"/>
                  <a:gd name="T54" fmla="*/ 21 w 129"/>
                  <a:gd name="T55" fmla="*/ 40 h 216"/>
                  <a:gd name="T56" fmla="*/ 9 w 129"/>
                  <a:gd name="T57" fmla="*/ 25 h 216"/>
                  <a:gd name="T58" fmla="*/ 12 w 129"/>
                  <a:gd name="T59" fmla="*/ 11 h 216"/>
                  <a:gd name="T60" fmla="*/ 26 w 129"/>
                  <a:gd name="T61" fmla="*/ 2 h 216"/>
                  <a:gd name="T62" fmla="*/ 52 w 129"/>
                  <a:gd name="T63" fmla="*/ 0 h 216"/>
                  <a:gd name="T64" fmla="*/ 71 w 129"/>
                  <a:gd name="T65" fmla="*/ 7 h 216"/>
                  <a:gd name="T66" fmla="*/ 87 w 129"/>
                  <a:gd name="T67" fmla="*/ 21 h 216"/>
                  <a:gd name="T68" fmla="*/ 103 w 129"/>
                  <a:gd name="T69" fmla="*/ 40 h 216"/>
                  <a:gd name="T70" fmla="*/ 117 w 129"/>
                  <a:gd name="T71" fmla="*/ 69 h 216"/>
                  <a:gd name="T72" fmla="*/ 126 w 129"/>
                  <a:gd name="T73" fmla="*/ 106 h 216"/>
                  <a:gd name="T74" fmla="*/ 129 w 129"/>
                  <a:gd name="T75" fmla="*/ 144 h 216"/>
                  <a:gd name="T76" fmla="*/ 121 w 129"/>
                  <a:gd name="T77" fmla="*/ 178 h 216"/>
                  <a:gd name="T78" fmla="*/ 112 w 129"/>
                  <a:gd name="T79" fmla="*/ 197 h 216"/>
                  <a:gd name="T80" fmla="*/ 94 w 129"/>
                  <a:gd name="T81" fmla="*/ 213 h 216"/>
                  <a:gd name="T82" fmla="*/ 84 w 129"/>
                  <a:gd name="T83" fmla="*/ 216 h 216"/>
                  <a:gd name="T84" fmla="*/ 72 w 129"/>
                  <a:gd name="T85" fmla="*/ 216 h 216"/>
                  <a:gd name="T86" fmla="*/ 62 w 129"/>
                  <a:gd name="T87" fmla="*/ 214 h 216"/>
                  <a:gd name="T88" fmla="*/ 53 w 129"/>
                  <a:gd name="T89" fmla="*/ 20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3" y="208"/>
                    </a:moveTo>
                    <a:lnTo>
                      <a:pt x="47" y="199"/>
                    </a:lnTo>
                    <a:lnTo>
                      <a:pt x="47" y="192"/>
                    </a:lnTo>
                    <a:lnTo>
                      <a:pt x="48" y="185"/>
                    </a:lnTo>
                    <a:lnTo>
                      <a:pt x="50" y="177"/>
                    </a:lnTo>
                    <a:lnTo>
                      <a:pt x="56" y="173"/>
                    </a:lnTo>
                    <a:lnTo>
                      <a:pt x="62" y="170"/>
                    </a:lnTo>
                    <a:lnTo>
                      <a:pt x="69" y="169"/>
                    </a:lnTo>
                    <a:lnTo>
                      <a:pt x="77" y="169"/>
                    </a:lnTo>
                    <a:lnTo>
                      <a:pt x="82" y="174"/>
                    </a:lnTo>
                    <a:lnTo>
                      <a:pt x="85" y="177"/>
                    </a:lnTo>
                    <a:lnTo>
                      <a:pt x="86" y="181"/>
                    </a:lnTo>
                    <a:lnTo>
                      <a:pt x="85" y="185"/>
                    </a:lnTo>
                    <a:lnTo>
                      <a:pt x="82" y="190"/>
                    </a:lnTo>
                    <a:lnTo>
                      <a:pt x="76" y="192"/>
                    </a:lnTo>
                    <a:lnTo>
                      <a:pt x="71" y="193"/>
                    </a:lnTo>
                    <a:lnTo>
                      <a:pt x="67" y="192"/>
                    </a:lnTo>
                    <a:lnTo>
                      <a:pt x="62" y="180"/>
                    </a:lnTo>
                    <a:lnTo>
                      <a:pt x="59" y="183"/>
                    </a:lnTo>
                    <a:lnTo>
                      <a:pt x="56" y="187"/>
                    </a:lnTo>
                    <a:lnTo>
                      <a:pt x="55" y="191"/>
                    </a:lnTo>
                    <a:lnTo>
                      <a:pt x="55" y="196"/>
                    </a:lnTo>
                    <a:lnTo>
                      <a:pt x="57" y="201"/>
                    </a:lnTo>
                    <a:lnTo>
                      <a:pt x="63" y="205"/>
                    </a:lnTo>
                    <a:lnTo>
                      <a:pt x="69" y="206"/>
                    </a:lnTo>
                    <a:lnTo>
                      <a:pt x="76" y="207"/>
                    </a:lnTo>
                    <a:lnTo>
                      <a:pt x="86" y="205"/>
                    </a:lnTo>
                    <a:lnTo>
                      <a:pt x="94" y="198"/>
                    </a:lnTo>
                    <a:lnTo>
                      <a:pt x="99" y="190"/>
                    </a:lnTo>
                    <a:lnTo>
                      <a:pt x="103" y="182"/>
                    </a:lnTo>
                    <a:lnTo>
                      <a:pt x="107" y="173"/>
                    </a:lnTo>
                    <a:lnTo>
                      <a:pt x="105" y="162"/>
                    </a:lnTo>
                    <a:lnTo>
                      <a:pt x="101" y="153"/>
                    </a:lnTo>
                    <a:lnTo>
                      <a:pt x="95" y="145"/>
                    </a:lnTo>
                    <a:lnTo>
                      <a:pt x="83" y="138"/>
                    </a:lnTo>
                    <a:lnTo>
                      <a:pt x="69" y="135"/>
                    </a:lnTo>
                    <a:lnTo>
                      <a:pt x="54" y="132"/>
                    </a:lnTo>
                    <a:lnTo>
                      <a:pt x="41" y="130"/>
                    </a:lnTo>
                    <a:lnTo>
                      <a:pt x="27" y="127"/>
                    </a:lnTo>
                    <a:lnTo>
                      <a:pt x="16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3" y="81"/>
                    </a:lnTo>
                    <a:lnTo>
                      <a:pt x="7" y="74"/>
                    </a:lnTo>
                    <a:lnTo>
                      <a:pt x="11" y="67"/>
                    </a:lnTo>
                    <a:lnTo>
                      <a:pt x="21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4" y="52"/>
                    </a:lnTo>
                    <a:lnTo>
                      <a:pt x="42" y="46"/>
                    </a:lnTo>
                    <a:lnTo>
                      <a:pt x="40" y="43"/>
                    </a:lnTo>
                    <a:lnTo>
                      <a:pt x="31" y="41"/>
                    </a:lnTo>
                    <a:lnTo>
                      <a:pt x="21" y="40"/>
                    </a:lnTo>
                    <a:lnTo>
                      <a:pt x="12" y="37"/>
                    </a:lnTo>
                    <a:lnTo>
                      <a:pt x="9" y="25"/>
                    </a:lnTo>
                    <a:lnTo>
                      <a:pt x="9" y="18"/>
                    </a:lnTo>
                    <a:lnTo>
                      <a:pt x="12" y="11"/>
                    </a:lnTo>
                    <a:lnTo>
                      <a:pt x="19" y="6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2" y="2"/>
                    </a:lnTo>
                    <a:lnTo>
                      <a:pt x="71" y="7"/>
                    </a:lnTo>
                    <a:lnTo>
                      <a:pt x="79" y="13"/>
                    </a:lnTo>
                    <a:lnTo>
                      <a:pt x="87" y="21"/>
                    </a:lnTo>
                    <a:lnTo>
                      <a:pt x="95" y="30"/>
                    </a:lnTo>
                    <a:lnTo>
                      <a:pt x="103" y="40"/>
                    </a:lnTo>
                    <a:lnTo>
                      <a:pt x="110" y="53"/>
                    </a:lnTo>
                    <a:lnTo>
                      <a:pt x="117" y="69"/>
                    </a:lnTo>
                    <a:lnTo>
                      <a:pt x="123" y="86"/>
                    </a:lnTo>
                    <a:lnTo>
                      <a:pt x="126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6" y="162"/>
                    </a:lnTo>
                    <a:lnTo>
                      <a:pt x="121" y="178"/>
                    </a:lnTo>
                    <a:lnTo>
                      <a:pt x="117" y="187"/>
                    </a:lnTo>
                    <a:lnTo>
                      <a:pt x="112" y="197"/>
                    </a:lnTo>
                    <a:lnTo>
                      <a:pt x="105" y="206"/>
                    </a:lnTo>
                    <a:lnTo>
                      <a:pt x="94" y="213"/>
                    </a:lnTo>
                    <a:lnTo>
                      <a:pt x="88" y="215"/>
                    </a:lnTo>
                    <a:lnTo>
                      <a:pt x="84" y="216"/>
                    </a:lnTo>
                    <a:lnTo>
                      <a:pt x="78" y="216"/>
                    </a:lnTo>
                    <a:lnTo>
                      <a:pt x="72" y="216"/>
                    </a:lnTo>
                    <a:lnTo>
                      <a:pt x="67" y="215"/>
                    </a:lnTo>
                    <a:lnTo>
                      <a:pt x="62" y="214"/>
                    </a:lnTo>
                    <a:lnTo>
                      <a:pt x="57" y="212"/>
                    </a:lnTo>
                    <a:lnTo>
                      <a:pt x="53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未知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610" y="156"/>
                <a:ext cx="29" cy="36"/>
              </a:xfrm>
              <a:custGeom>
                <a:avLst/>
                <a:gdLst>
                  <a:gd name="T0" fmla="*/ 1 w 58"/>
                  <a:gd name="T1" fmla="*/ 7 h 73"/>
                  <a:gd name="T2" fmla="*/ 0 w 58"/>
                  <a:gd name="T3" fmla="*/ 4 h 73"/>
                  <a:gd name="T4" fmla="*/ 7 w 58"/>
                  <a:gd name="T5" fmla="*/ 0 h 73"/>
                  <a:gd name="T6" fmla="*/ 15 w 58"/>
                  <a:gd name="T7" fmla="*/ 3 h 73"/>
                  <a:gd name="T8" fmla="*/ 22 w 58"/>
                  <a:gd name="T9" fmla="*/ 8 h 73"/>
                  <a:gd name="T10" fmla="*/ 29 w 58"/>
                  <a:gd name="T11" fmla="*/ 12 h 73"/>
                  <a:gd name="T12" fmla="*/ 34 w 58"/>
                  <a:gd name="T13" fmla="*/ 20 h 73"/>
                  <a:gd name="T14" fmla="*/ 41 w 58"/>
                  <a:gd name="T15" fmla="*/ 29 h 73"/>
                  <a:gd name="T16" fmla="*/ 47 w 58"/>
                  <a:gd name="T17" fmla="*/ 41 h 73"/>
                  <a:gd name="T18" fmla="*/ 53 w 58"/>
                  <a:gd name="T19" fmla="*/ 53 h 73"/>
                  <a:gd name="T20" fmla="*/ 54 w 58"/>
                  <a:gd name="T21" fmla="*/ 57 h 73"/>
                  <a:gd name="T22" fmla="*/ 55 w 58"/>
                  <a:gd name="T23" fmla="*/ 61 h 73"/>
                  <a:gd name="T24" fmla="*/ 56 w 58"/>
                  <a:gd name="T25" fmla="*/ 66 h 73"/>
                  <a:gd name="T26" fmla="*/ 58 w 58"/>
                  <a:gd name="T27" fmla="*/ 70 h 73"/>
                  <a:gd name="T28" fmla="*/ 58 w 58"/>
                  <a:gd name="T29" fmla="*/ 73 h 73"/>
                  <a:gd name="T30" fmla="*/ 53 w 58"/>
                  <a:gd name="T31" fmla="*/ 63 h 73"/>
                  <a:gd name="T32" fmla="*/ 47 w 58"/>
                  <a:gd name="T33" fmla="*/ 52 h 73"/>
                  <a:gd name="T34" fmla="*/ 41 w 58"/>
                  <a:gd name="T35" fmla="*/ 42 h 73"/>
                  <a:gd name="T36" fmla="*/ 34 w 58"/>
                  <a:gd name="T37" fmla="*/ 33 h 73"/>
                  <a:gd name="T38" fmla="*/ 28 w 58"/>
                  <a:gd name="T39" fmla="*/ 23 h 73"/>
                  <a:gd name="T40" fmla="*/ 19 w 58"/>
                  <a:gd name="T41" fmla="*/ 15 h 73"/>
                  <a:gd name="T42" fmla="*/ 10 w 58"/>
                  <a:gd name="T43" fmla="*/ 11 h 73"/>
                  <a:gd name="T44" fmla="*/ 1 w 58"/>
                  <a:gd name="T45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3">
                    <a:moveTo>
                      <a:pt x="1" y="7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15" y="3"/>
                    </a:lnTo>
                    <a:lnTo>
                      <a:pt x="22" y="8"/>
                    </a:lnTo>
                    <a:lnTo>
                      <a:pt x="29" y="12"/>
                    </a:lnTo>
                    <a:lnTo>
                      <a:pt x="34" y="20"/>
                    </a:lnTo>
                    <a:lnTo>
                      <a:pt x="41" y="29"/>
                    </a:lnTo>
                    <a:lnTo>
                      <a:pt x="47" y="41"/>
                    </a:lnTo>
                    <a:lnTo>
                      <a:pt x="53" y="53"/>
                    </a:lnTo>
                    <a:lnTo>
                      <a:pt x="54" y="57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8" y="70"/>
                    </a:lnTo>
                    <a:lnTo>
                      <a:pt x="58" y="73"/>
                    </a:lnTo>
                    <a:lnTo>
                      <a:pt x="53" y="63"/>
                    </a:lnTo>
                    <a:lnTo>
                      <a:pt x="47" y="52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8" y="23"/>
                    </a:lnTo>
                    <a:lnTo>
                      <a:pt x="19" y="15"/>
                    </a:lnTo>
                    <a:lnTo>
                      <a:pt x="10" y="1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未知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517" y="213"/>
                <a:ext cx="6" cy="5"/>
              </a:xfrm>
              <a:custGeom>
                <a:avLst/>
                <a:gdLst>
                  <a:gd name="T0" fmla="*/ 0 w 14"/>
                  <a:gd name="T1" fmla="*/ 11 h 11"/>
                  <a:gd name="T2" fmla="*/ 1 w 14"/>
                  <a:gd name="T3" fmla="*/ 7 h 11"/>
                  <a:gd name="T4" fmla="*/ 5 w 14"/>
                  <a:gd name="T5" fmla="*/ 5 h 11"/>
                  <a:gd name="T6" fmla="*/ 9 w 14"/>
                  <a:gd name="T7" fmla="*/ 4 h 11"/>
                  <a:gd name="T8" fmla="*/ 12 w 14"/>
                  <a:gd name="T9" fmla="*/ 0 h 11"/>
                  <a:gd name="T10" fmla="*/ 14 w 14"/>
                  <a:gd name="T11" fmla="*/ 4 h 11"/>
                  <a:gd name="T12" fmla="*/ 12 w 14"/>
                  <a:gd name="T13" fmla="*/ 7 h 11"/>
                  <a:gd name="T14" fmla="*/ 8 w 14"/>
                  <a:gd name="T15" fmla="*/ 10 h 11"/>
                  <a:gd name="T16" fmla="*/ 4 w 14"/>
                  <a:gd name="T17" fmla="*/ 11 h 11"/>
                  <a:gd name="T18" fmla="*/ 2 w 14"/>
                  <a:gd name="T19" fmla="*/ 11 h 11"/>
                  <a:gd name="T20" fmla="*/ 2 w 14"/>
                  <a:gd name="T21" fmla="*/ 11 h 11"/>
                  <a:gd name="T22" fmla="*/ 1 w 14"/>
                  <a:gd name="T23" fmla="*/ 11 h 11"/>
                  <a:gd name="T24" fmla="*/ 0 w 14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未知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426" y="138"/>
                <a:ext cx="94" cy="77"/>
              </a:xfrm>
              <a:custGeom>
                <a:avLst/>
                <a:gdLst>
                  <a:gd name="T0" fmla="*/ 19 w 188"/>
                  <a:gd name="T1" fmla="*/ 134 h 154"/>
                  <a:gd name="T2" fmla="*/ 7 w 188"/>
                  <a:gd name="T3" fmla="*/ 122 h 154"/>
                  <a:gd name="T4" fmla="*/ 1 w 188"/>
                  <a:gd name="T5" fmla="*/ 110 h 154"/>
                  <a:gd name="T6" fmla="*/ 3 w 188"/>
                  <a:gd name="T7" fmla="*/ 88 h 154"/>
                  <a:gd name="T8" fmla="*/ 13 w 188"/>
                  <a:gd name="T9" fmla="*/ 72 h 154"/>
                  <a:gd name="T10" fmla="*/ 29 w 188"/>
                  <a:gd name="T11" fmla="*/ 68 h 154"/>
                  <a:gd name="T12" fmla="*/ 39 w 188"/>
                  <a:gd name="T13" fmla="*/ 75 h 154"/>
                  <a:gd name="T14" fmla="*/ 43 w 188"/>
                  <a:gd name="T15" fmla="*/ 85 h 154"/>
                  <a:gd name="T16" fmla="*/ 38 w 188"/>
                  <a:gd name="T17" fmla="*/ 91 h 154"/>
                  <a:gd name="T18" fmla="*/ 28 w 188"/>
                  <a:gd name="T19" fmla="*/ 91 h 154"/>
                  <a:gd name="T20" fmla="*/ 20 w 188"/>
                  <a:gd name="T21" fmla="*/ 82 h 154"/>
                  <a:gd name="T22" fmla="*/ 9 w 188"/>
                  <a:gd name="T23" fmla="*/ 90 h 154"/>
                  <a:gd name="T24" fmla="*/ 9 w 188"/>
                  <a:gd name="T25" fmla="*/ 105 h 154"/>
                  <a:gd name="T26" fmla="*/ 15 w 188"/>
                  <a:gd name="T27" fmla="*/ 116 h 154"/>
                  <a:gd name="T28" fmla="*/ 18 w 188"/>
                  <a:gd name="T29" fmla="*/ 122 h 154"/>
                  <a:gd name="T30" fmla="*/ 33 w 188"/>
                  <a:gd name="T31" fmla="*/ 130 h 154"/>
                  <a:gd name="T32" fmla="*/ 51 w 188"/>
                  <a:gd name="T33" fmla="*/ 133 h 154"/>
                  <a:gd name="T34" fmla="*/ 66 w 188"/>
                  <a:gd name="T35" fmla="*/ 130 h 154"/>
                  <a:gd name="T36" fmla="*/ 80 w 188"/>
                  <a:gd name="T37" fmla="*/ 122 h 154"/>
                  <a:gd name="T38" fmla="*/ 83 w 188"/>
                  <a:gd name="T39" fmla="*/ 87 h 154"/>
                  <a:gd name="T40" fmla="*/ 67 w 188"/>
                  <a:gd name="T41" fmla="*/ 50 h 154"/>
                  <a:gd name="T42" fmla="*/ 65 w 188"/>
                  <a:gd name="T43" fmla="*/ 43 h 154"/>
                  <a:gd name="T44" fmla="*/ 66 w 188"/>
                  <a:gd name="T45" fmla="*/ 30 h 154"/>
                  <a:gd name="T46" fmla="*/ 69 w 188"/>
                  <a:gd name="T47" fmla="*/ 17 h 154"/>
                  <a:gd name="T48" fmla="*/ 76 w 188"/>
                  <a:gd name="T49" fmla="*/ 10 h 154"/>
                  <a:gd name="T50" fmla="*/ 86 w 188"/>
                  <a:gd name="T51" fmla="*/ 4 h 154"/>
                  <a:gd name="T52" fmla="*/ 97 w 188"/>
                  <a:gd name="T53" fmla="*/ 1 h 154"/>
                  <a:gd name="T54" fmla="*/ 107 w 188"/>
                  <a:gd name="T55" fmla="*/ 3 h 154"/>
                  <a:gd name="T56" fmla="*/ 118 w 188"/>
                  <a:gd name="T57" fmla="*/ 8 h 154"/>
                  <a:gd name="T58" fmla="*/ 120 w 188"/>
                  <a:gd name="T59" fmla="*/ 10 h 154"/>
                  <a:gd name="T60" fmla="*/ 128 w 188"/>
                  <a:gd name="T61" fmla="*/ 25 h 154"/>
                  <a:gd name="T62" fmla="*/ 129 w 188"/>
                  <a:gd name="T63" fmla="*/ 43 h 154"/>
                  <a:gd name="T64" fmla="*/ 125 w 188"/>
                  <a:gd name="T65" fmla="*/ 55 h 154"/>
                  <a:gd name="T66" fmla="*/ 126 w 188"/>
                  <a:gd name="T67" fmla="*/ 67 h 154"/>
                  <a:gd name="T68" fmla="*/ 134 w 188"/>
                  <a:gd name="T69" fmla="*/ 72 h 154"/>
                  <a:gd name="T70" fmla="*/ 145 w 188"/>
                  <a:gd name="T71" fmla="*/ 72 h 154"/>
                  <a:gd name="T72" fmla="*/ 152 w 188"/>
                  <a:gd name="T73" fmla="*/ 54 h 154"/>
                  <a:gd name="T74" fmla="*/ 165 w 188"/>
                  <a:gd name="T75" fmla="*/ 41 h 154"/>
                  <a:gd name="T76" fmla="*/ 177 w 188"/>
                  <a:gd name="T77" fmla="*/ 47 h 154"/>
                  <a:gd name="T78" fmla="*/ 186 w 188"/>
                  <a:gd name="T79" fmla="*/ 55 h 154"/>
                  <a:gd name="T80" fmla="*/ 186 w 188"/>
                  <a:gd name="T81" fmla="*/ 88 h 154"/>
                  <a:gd name="T82" fmla="*/ 170 w 188"/>
                  <a:gd name="T83" fmla="*/ 121 h 154"/>
                  <a:gd name="T84" fmla="*/ 136 w 188"/>
                  <a:gd name="T85" fmla="*/ 141 h 154"/>
                  <a:gd name="T86" fmla="*/ 99 w 188"/>
                  <a:gd name="T87" fmla="*/ 153 h 154"/>
                  <a:gd name="T88" fmla="*/ 61 w 188"/>
                  <a:gd name="T89" fmla="*/ 153 h 154"/>
                  <a:gd name="T90" fmla="*/ 28 w 188"/>
                  <a:gd name="T9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9" y="134"/>
                    </a:lnTo>
                    <a:lnTo>
                      <a:pt x="12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1" y="110"/>
                    </a:lnTo>
                    <a:lnTo>
                      <a:pt x="0" y="99"/>
                    </a:lnTo>
                    <a:lnTo>
                      <a:pt x="3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9" y="68"/>
                    </a:lnTo>
                    <a:lnTo>
                      <a:pt x="35" y="70"/>
                    </a:lnTo>
                    <a:lnTo>
                      <a:pt x="39" y="75"/>
                    </a:lnTo>
                    <a:lnTo>
                      <a:pt x="42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9" y="90"/>
                    </a:lnTo>
                    <a:lnTo>
                      <a:pt x="8" y="98"/>
                    </a:lnTo>
                    <a:lnTo>
                      <a:pt x="9" y="105"/>
                    </a:lnTo>
                    <a:lnTo>
                      <a:pt x="12" y="111"/>
                    </a:lnTo>
                    <a:lnTo>
                      <a:pt x="15" y="116"/>
                    </a:lnTo>
                    <a:lnTo>
                      <a:pt x="16" y="121"/>
                    </a:lnTo>
                    <a:lnTo>
                      <a:pt x="18" y="122"/>
                    </a:lnTo>
                    <a:lnTo>
                      <a:pt x="24" y="126"/>
                    </a:lnTo>
                    <a:lnTo>
                      <a:pt x="33" y="130"/>
                    </a:lnTo>
                    <a:lnTo>
                      <a:pt x="42" y="133"/>
                    </a:lnTo>
                    <a:lnTo>
                      <a:pt x="51" y="133"/>
                    </a:lnTo>
                    <a:lnTo>
                      <a:pt x="58" y="131"/>
                    </a:lnTo>
                    <a:lnTo>
                      <a:pt x="66" y="130"/>
                    </a:lnTo>
                    <a:lnTo>
                      <a:pt x="74" y="128"/>
                    </a:lnTo>
                    <a:lnTo>
                      <a:pt x="80" y="122"/>
                    </a:lnTo>
                    <a:lnTo>
                      <a:pt x="86" y="105"/>
                    </a:lnTo>
                    <a:lnTo>
                      <a:pt x="83" y="87"/>
                    </a:lnTo>
                    <a:lnTo>
                      <a:pt x="75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5" y="43"/>
                    </a:lnTo>
                    <a:lnTo>
                      <a:pt x="65" y="38"/>
                    </a:lnTo>
                    <a:lnTo>
                      <a:pt x="66" y="30"/>
                    </a:lnTo>
                    <a:lnTo>
                      <a:pt x="66" y="22"/>
                    </a:lnTo>
                    <a:lnTo>
                      <a:pt x="69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6" y="4"/>
                    </a:lnTo>
                    <a:lnTo>
                      <a:pt x="91" y="2"/>
                    </a:lnTo>
                    <a:lnTo>
                      <a:pt x="97" y="1"/>
                    </a:lnTo>
                    <a:lnTo>
                      <a:pt x="103" y="0"/>
                    </a:lnTo>
                    <a:lnTo>
                      <a:pt x="107" y="3"/>
                    </a:lnTo>
                    <a:lnTo>
                      <a:pt x="113" y="5"/>
                    </a:lnTo>
                    <a:lnTo>
                      <a:pt x="118" y="8"/>
                    </a:lnTo>
                    <a:lnTo>
                      <a:pt x="122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8" y="25"/>
                    </a:lnTo>
                    <a:lnTo>
                      <a:pt x="129" y="35"/>
                    </a:lnTo>
                    <a:lnTo>
                      <a:pt x="129" y="43"/>
                    </a:lnTo>
                    <a:lnTo>
                      <a:pt x="126" y="49"/>
                    </a:lnTo>
                    <a:lnTo>
                      <a:pt x="125" y="55"/>
                    </a:lnTo>
                    <a:lnTo>
                      <a:pt x="125" y="61"/>
                    </a:lnTo>
                    <a:lnTo>
                      <a:pt x="126" y="67"/>
                    </a:lnTo>
                    <a:lnTo>
                      <a:pt x="129" y="71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5" y="72"/>
                    </a:lnTo>
                    <a:lnTo>
                      <a:pt x="152" y="64"/>
                    </a:lnTo>
                    <a:lnTo>
                      <a:pt x="152" y="54"/>
                    </a:lnTo>
                    <a:lnTo>
                      <a:pt x="155" y="45"/>
                    </a:lnTo>
                    <a:lnTo>
                      <a:pt x="165" y="41"/>
                    </a:lnTo>
                    <a:lnTo>
                      <a:pt x="171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6" y="55"/>
                    </a:lnTo>
                    <a:lnTo>
                      <a:pt x="188" y="71"/>
                    </a:lnTo>
                    <a:lnTo>
                      <a:pt x="186" y="88"/>
                    </a:lnTo>
                    <a:lnTo>
                      <a:pt x="179" y="106"/>
                    </a:lnTo>
                    <a:lnTo>
                      <a:pt x="170" y="121"/>
                    </a:lnTo>
                    <a:lnTo>
                      <a:pt x="153" y="132"/>
                    </a:lnTo>
                    <a:lnTo>
                      <a:pt x="136" y="141"/>
                    </a:lnTo>
                    <a:lnTo>
                      <a:pt x="118" y="148"/>
                    </a:lnTo>
                    <a:lnTo>
                      <a:pt x="99" y="153"/>
                    </a:lnTo>
                    <a:lnTo>
                      <a:pt x="80" y="154"/>
                    </a:lnTo>
                    <a:lnTo>
                      <a:pt x="61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未知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466" y="178"/>
                <a:ext cx="30" cy="30"/>
              </a:xfrm>
              <a:custGeom>
                <a:avLst/>
                <a:gdLst>
                  <a:gd name="T0" fmla="*/ 0 w 59"/>
                  <a:gd name="T1" fmla="*/ 60 h 60"/>
                  <a:gd name="T2" fmla="*/ 9 w 59"/>
                  <a:gd name="T3" fmla="*/ 56 h 60"/>
                  <a:gd name="T4" fmla="*/ 18 w 59"/>
                  <a:gd name="T5" fmla="*/ 49 h 60"/>
                  <a:gd name="T6" fmla="*/ 25 w 59"/>
                  <a:gd name="T7" fmla="*/ 42 h 60"/>
                  <a:gd name="T8" fmla="*/ 32 w 59"/>
                  <a:gd name="T9" fmla="*/ 35 h 60"/>
                  <a:gd name="T10" fmla="*/ 38 w 59"/>
                  <a:gd name="T11" fmla="*/ 27 h 60"/>
                  <a:gd name="T12" fmla="*/ 43 w 59"/>
                  <a:gd name="T13" fmla="*/ 18 h 60"/>
                  <a:gd name="T14" fmla="*/ 47 w 59"/>
                  <a:gd name="T15" fmla="*/ 10 h 60"/>
                  <a:gd name="T16" fmla="*/ 49 w 59"/>
                  <a:gd name="T17" fmla="*/ 0 h 60"/>
                  <a:gd name="T18" fmla="*/ 58 w 59"/>
                  <a:gd name="T19" fmla="*/ 2 h 60"/>
                  <a:gd name="T20" fmla="*/ 59 w 59"/>
                  <a:gd name="T21" fmla="*/ 8 h 60"/>
                  <a:gd name="T22" fmla="*/ 58 w 59"/>
                  <a:gd name="T23" fmla="*/ 15 h 60"/>
                  <a:gd name="T24" fmla="*/ 54 w 59"/>
                  <a:gd name="T25" fmla="*/ 21 h 60"/>
                  <a:gd name="T26" fmla="*/ 49 w 59"/>
                  <a:gd name="T27" fmla="*/ 28 h 60"/>
                  <a:gd name="T28" fmla="*/ 44 w 59"/>
                  <a:gd name="T29" fmla="*/ 34 h 60"/>
                  <a:gd name="T30" fmla="*/ 38 w 59"/>
                  <a:gd name="T31" fmla="*/ 40 h 60"/>
                  <a:gd name="T32" fmla="*/ 31 w 59"/>
                  <a:gd name="T33" fmla="*/ 45 h 60"/>
                  <a:gd name="T34" fmla="*/ 25 w 59"/>
                  <a:gd name="T35" fmla="*/ 50 h 60"/>
                  <a:gd name="T36" fmla="*/ 0 w 59"/>
                  <a:gd name="T3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60">
                    <a:moveTo>
                      <a:pt x="0" y="60"/>
                    </a:moveTo>
                    <a:lnTo>
                      <a:pt x="9" y="56"/>
                    </a:lnTo>
                    <a:lnTo>
                      <a:pt x="18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3" y="18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59" y="8"/>
                    </a:lnTo>
                    <a:lnTo>
                      <a:pt x="58" y="15"/>
                    </a:lnTo>
                    <a:lnTo>
                      <a:pt x="54" y="21"/>
                    </a:lnTo>
                    <a:lnTo>
                      <a:pt x="49" y="28"/>
                    </a:lnTo>
                    <a:lnTo>
                      <a:pt x="44" y="34"/>
                    </a:lnTo>
                    <a:lnTo>
                      <a:pt x="38" y="40"/>
                    </a:lnTo>
                    <a:lnTo>
                      <a:pt x="31" y="45"/>
                    </a:lnTo>
                    <a:lnTo>
                      <a:pt x="25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未知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499" y="0"/>
                <a:ext cx="77" cy="94"/>
              </a:xfrm>
              <a:custGeom>
                <a:avLst/>
                <a:gdLst>
                  <a:gd name="T0" fmla="*/ 78 w 156"/>
                  <a:gd name="T1" fmla="*/ 171 h 187"/>
                  <a:gd name="T2" fmla="*/ 79 w 156"/>
                  <a:gd name="T3" fmla="*/ 158 h 187"/>
                  <a:gd name="T4" fmla="*/ 68 w 156"/>
                  <a:gd name="T5" fmla="*/ 152 h 187"/>
                  <a:gd name="T6" fmla="*/ 59 w 156"/>
                  <a:gd name="T7" fmla="*/ 152 h 187"/>
                  <a:gd name="T8" fmla="*/ 51 w 156"/>
                  <a:gd name="T9" fmla="*/ 164 h 187"/>
                  <a:gd name="T10" fmla="*/ 56 w 156"/>
                  <a:gd name="T11" fmla="*/ 179 h 187"/>
                  <a:gd name="T12" fmla="*/ 42 w 156"/>
                  <a:gd name="T13" fmla="*/ 187 h 187"/>
                  <a:gd name="T14" fmla="*/ 29 w 156"/>
                  <a:gd name="T15" fmla="*/ 186 h 187"/>
                  <a:gd name="T16" fmla="*/ 20 w 156"/>
                  <a:gd name="T17" fmla="*/ 181 h 187"/>
                  <a:gd name="T18" fmla="*/ 12 w 156"/>
                  <a:gd name="T19" fmla="*/ 172 h 187"/>
                  <a:gd name="T20" fmla="*/ 3 w 156"/>
                  <a:gd name="T21" fmla="*/ 158 h 187"/>
                  <a:gd name="T22" fmla="*/ 0 w 156"/>
                  <a:gd name="T23" fmla="*/ 124 h 187"/>
                  <a:gd name="T24" fmla="*/ 8 w 156"/>
                  <a:gd name="T25" fmla="*/ 89 h 187"/>
                  <a:gd name="T26" fmla="*/ 26 w 156"/>
                  <a:gd name="T27" fmla="*/ 57 h 187"/>
                  <a:gd name="T28" fmla="*/ 49 w 156"/>
                  <a:gd name="T29" fmla="*/ 28 h 187"/>
                  <a:gd name="T30" fmla="*/ 70 w 156"/>
                  <a:gd name="T31" fmla="*/ 14 h 187"/>
                  <a:gd name="T32" fmla="*/ 93 w 156"/>
                  <a:gd name="T33" fmla="*/ 4 h 187"/>
                  <a:gd name="T34" fmla="*/ 114 w 156"/>
                  <a:gd name="T35" fmla="*/ 0 h 187"/>
                  <a:gd name="T36" fmla="*/ 135 w 156"/>
                  <a:gd name="T37" fmla="*/ 4 h 187"/>
                  <a:gd name="T38" fmla="*/ 152 w 156"/>
                  <a:gd name="T39" fmla="*/ 23 h 187"/>
                  <a:gd name="T40" fmla="*/ 156 w 156"/>
                  <a:gd name="T41" fmla="*/ 41 h 187"/>
                  <a:gd name="T42" fmla="*/ 151 w 156"/>
                  <a:gd name="T43" fmla="*/ 52 h 187"/>
                  <a:gd name="T44" fmla="*/ 139 w 156"/>
                  <a:gd name="T45" fmla="*/ 61 h 187"/>
                  <a:gd name="T46" fmla="*/ 128 w 156"/>
                  <a:gd name="T47" fmla="*/ 56 h 187"/>
                  <a:gd name="T48" fmla="*/ 120 w 156"/>
                  <a:gd name="T49" fmla="*/ 50 h 187"/>
                  <a:gd name="T50" fmla="*/ 123 w 156"/>
                  <a:gd name="T51" fmla="*/ 42 h 187"/>
                  <a:gd name="T52" fmla="*/ 131 w 156"/>
                  <a:gd name="T53" fmla="*/ 40 h 187"/>
                  <a:gd name="T54" fmla="*/ 146 w 156"/>
                  <a:gd name="T55" fmla="*/ 48 h 187"/>
                  <a:gd name="T56" fmla="*/ 149 w 156"/>
                  <a:gd name="T57" fmla="*/ 39 h 187"/>
                  <a:gd name="T58" fmla="*/ 146 w 156"/>
                  <a:gd name="T59" fmla="*/ 28 h 187"/>
                  <a:gd name="T60" fmla="*/ 142 w 156"/>
                  <a:gd name="T61" fmla="*/ 21 h 187"/>
                  <a:gd name="T62" fmla="*/ 138 w 156"/>
                  <a:gd name="T63" fmla="*/ 17 h 187"/>
                  <a:gd name="T64" fmla="*/ 129 w 156"/>
                  <a:gd name="T65" fmla="*/ 12 h 187"/>
                  <a:gd name="T66" fmla="*/ 120 w 156"/>
                  <a:gd name="T67" fmla="*/ 11 h 187"/>
                  <a:gd name="T68" fmla="*/ 110 w 156"/>
                  <a:gd name="T69" fmla="*/ 12 h 187"/>
                  <a:gd name="T70" fmla="*/ 94 w 156"/>
                  <a:gd name="T71" fmla="*/ 18 h 187"/>
                  <a:gd name="T72" fmla="*/ 83 w 156"/>
                  <a:gd name="T73" fmla="*/ 36 h 187"/>
                  <a:gd name="T74" fmla="*/ 85 w 156"/>
                  <a:gd name="T75" fmla="*/ 58 h 187"/>
                  <a:gd name="T76" fmla="*/ 94 w 156"/>
                  <a:gd name="T77" fmla="*/ 80 h 187"/>
                  <a:gd name="T78" fmla="*/ 108 w 156"/>
                  <a:gd name="T79" fmla="*/ 101 h 187"/>
                  <a:gd name="T80" fmla="*/ 123 w 156"/>
                  <a:gd name="T81" fmla="*/ 119 h 187"/>
                  <a:gd name="T82" fmla="*/ 131 w 156"/>
                  <a:gd name="T83" fmla="*/ 127 h 187"/>
                  <a:gd name="T84" fmla="*/ 139 w 156"/>
                  <a:gd name="T85" fmla="*/ 142 h 187"/>
                  <a:gd name="T86" fmla="*/ 138 w 156"/>
                  <a:gd name="T87" fmla="*/ 157 h 187"/>
                  <a:gd name="T88" fmla="*/ 131 w 156"/>
                  <a:gd name="T89" fmla="*/ 169 h 187"/>
                  <a:gd name="T90" fmla="*/ 121 w 156"/>
                  <a:gd name="T91" fmla="*/ 179 h 187"/>
                  <a:gd name="T92" fmla="*/ 111 w 156"/>
                  <a:gd name="T93" fmla="*/ 184 h 187"/>
                  <a:gd name="T94" fmla="*/ 99 w 156"/>
                  <a:gd name="T95" fmla="*/ 184 h 187"/>
                  <a:gd name="T96" fmla="*/ 90 w 156"/>
                  <a:gd name="T97" fmla="*/ 181 h 187"/>
                  <a:gd name="T98" fmla="*/ 81 w 156"/>
                  <a:gd name="T99" fmla="*/ 17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6" h="187">
                    <a:moveTo>
                      <a:pt x="81" y="178"/>
                    </a:moveTo>
                    <a:lnTo>
                      <a:pt x="78" y="171"/>
                    </a:lnTo>
                    <a:lnTo>
                      <a:pt x="78" y="164"/>
                    </a:lnTo>
                    <a:lnTo>
                      <a:pt x="79" y="158"/>
                    </a:lnTo>
                    <a:lnTo>
                      <a:pt x="74" y="154"/>
                    </a:lnTo>
                    <a:lnTo>
                      <a:pt x="68" y="152"/>
                    </a:lnTo>
                    <a:lnTo>
                      <a:pt x="64" y="150"/>
                    </a:lnTo>
                    <a:lnTo>
                      <a:pt x="59" y="152"/>
                    </a:lnTo>
                    <a:lnTo>
                      <a:pt x="55" y="156"/>
                    </a:lnTo>
                    <a:lnTo>
                      <a:pt x="51" y="164"/>
                    </a:lnTo>
                    <a:lnTo>
                      <a:pt x="53" y="172"/>
                    </a:lnTo>
                    <a:lnTo>
                      <a:pt x="56" y="179"/>
                    </a:lnTo>
                    <a:lnTo>
                      <a:pt x="50" y="186"/>
                    </a:lnTo>
                    <a:lnTo>
                      <a:pt x="42" y="187"/>
                    </a:lnTo>
                    <a:lnTo>
                      <a:pt x="35" y="187"/>
                    </a:lnTo>
                    <a:lnTo>
                      <a:pt x="29" y="186"/>
                    </a:lnTo>
                    <a:lnTo>
                      <a:pt x="25" y="184"/>
                    </a:lnTo>
                    <a:lnTo>
                      <a:pt x="20" y="181"/>
                    </a:lnTo>
                    <a:lnTo>
                      <a:pt x="17" y="177"/>
                    </a:lnTo>
                    <a:lnTo>
                      <a:pt x="12" y="172"/>
                    </a:lnTo>
                    <a:lnTo>
                      <a:pt x="7" y="168"/>
                    </a:lnTo>
                    <a:lnTo>
                      <a:pt x="3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4" y="107"/>
                    </a:lnTo>
                    <a:lnTo>
                      <a:pt x="8" y="89"/>
                    </a:lnTo>
                    <a:lnTo>
                      <a:pt x="17" y="73"/>
                    </a:lnTo>
                    <a:lnTo>
                      <a:pt x="26" y="57"/>
                    </a:lnTo>
                    <a:lnTo>
                      <a:pt x="36" y="42"/>
                    </a:lnTo>
                    <a:lnTo>
                      <a:pt x="49" y="28"/>
                    </a:lnTo>
                    <a:lnTo>
                      <a:pt x="58" y="21"/>
                    </a:lnTo>
                    <a:lnTo>
                      <a:pt x="70" y="14"/>
                    </a:lnTo>
                    <a:lnTo>
                      <a:pt x="80" y="9"/>
                    </a:lnTo>
                    <a:lnTo>
                      <a:pt x="93" y="4"/>
                    </a:lnTo>
                    <a:lnTo>
                      <a:pt x="104" y="2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5" y="4"/>
                    </a:lnTo>
                    <a:lnTo>
                      <a:pt x="146" y="12"/>
                    </a:lnTo>
                    <a:lnTo>
                      <a:pt x="152" y="23"/>
                    </a:lnTo>
                    <a:lnTo>
                      <a:pt x="156" y="33"/>
                    </a:lnTo>
                    <a:lnTo>
                      <a:pt x="156" y="41"/>
                    </a:lnTo>
                    <a:lnTo>
                      <a:pt x="154" y="48"/>
                    </a:lnTo>
                    <a:lnTo>
                      <a:pt x="151" y="52"/>
                    </a:lnTo>
                    <a:lnTo>
                      <a:pt x="146" y="57"/>
                    </a:lnTo>
                    <a:lnTo>
                      <a:pt x="139" y="61"/>
                    </a:lnTo>
                    <a:lnTo>
                      <a:pt x="133" y="59"/>
                    </a:lnTo>
                    <a:lnTo>
                      <a:pt x="128" y="56"/>
                    </a:lnTo>
                    <a:lnTo>
                      <a:pt x="125" y="52"/>
                    </a:lnTo>
                    <a:lnTo>
                      <a:pt x="120" y="50"/>
                    </a:lnTo>
                    <a:lnTo>
                      <a:pt x="120" y="46"/>
                    </a:lnTo>
                    <a:lnTo>
                      <a:pt x="123" y="42"/>
                    </a:lnTo>
                    <a:lnTo>
                      <a:pt x="127" y="40"/>
                    </a:lnTo>
                    <a:lnTo>
                      <a:pt x="131" y="40"/>
                    </a:lnTo>
                    <a:lnTo>
                      <a:pt x="139" y="51"/>
                    </a:lnTo>
                    <a:lnTo>
                      <a:pt x="146" y="48"/>
                    </a:lnTo>
                    <a:lnTo>
                      <a:pt x="148" y="44"/>
                    </a:lnTo>
                    <a:lnTo>
                      <a:pt x="149" y="39"/>
                    </a:lnTo>
                    <a:lnTo>
                      <a:pt x="147" y="32"/>
                    </a:lnTo>
                    <a:lnTo>
                      <a:pt x="146" y="28"/>
                    </a:lnTo>
                    <a:lnTo>
                      <a:pt x="144" y="25"/>
                    </a:lnTo>
                    <a:lnTo>
                      <a:pt x="142" y="21"/>
                    </a:lnTo>
                    <a:lnTo>
                      <a:pt x="141" y="20"/>
                    </a:lnTo>
                    <a:lnTo>
                      <a:pt x="138" y="17"/>
                    </a:lnTo>
                    <a:lnTo>
                      <a:pt x="134" y="14"/>
                    </a:lnTo>
                    <a:lnTo>
                      <a:pt x="129" y="12"/>
                    </a:lnTo>
                    <a:lnTo>
                      <a:pt x="125" y="11"/>
                    </a:lnTo>
                    <a:lnTo>
                      <a:pt x="120" y="11"/>
                    </a:lnTo>
                    <a:lnTo>
                      <a:pt x="114" y="11"/>
                    </a:lnTo>
                    <a:lnTo>
                      <a:pt x="110" y="12"/>
                    </a:lnTo>
                    <a:lnTo>
                      <a:pt x="104" y="13"/>
                    </a:lnTo>
                    <a:lnTo>
                      <a:pt x="94" y="18"/>
                    </a:lnTo>
                    <a:lnTo>
                      <a:pt x="87" y="26"/>
                    </a:lnTo>
                    <a:lnTo>
                      <a:pt x="83" y="36"/>
                    </a:lnTo>
                    <a:lnTo>
                      <a:pt x="82" y="47"/>
                    </a:lnTo>
                    <a:lnTo>
                      <a:pt x="85" y="58"/>
                    </a:lnTo>
                    <a:lnTo>
                      <a:pt x="88" y="70"/>
                    </a:lnTo>
                    <a:lnTo>
                      <a:pt x="94" y="80"/>
                    </a:lnTo>
                    <a:lnTo>
                      <a:pt x="101" y="90"/>
                    </a:lnTo>
                    <a:lnTo>
                      <a:pt x="108" y="101"/>
                    </a:lnTo>
                    <a:lnTo>
                      <a:pt x="116" y="110"/>
                    </a:lnTo>
                    <a:lnTo>
                      <a:pt x="123" y="119"/>
                    </a:lnTo>
                    <a:lnTo>
                      <a:pt x="131" y="127"/>
                    </a:lnTo>
                    <a:lnTo>
                      <a:pt x="131" y="127"/>
                    </a:lnTo>
                    <a:lnTo>
                      <a:pt x="136" y="134"/>
                    </a:lnTo>
                    <a:lnTo>
                      <a:pt x="139" y="142"/>
                    </a:lnTo>
                    <a:lnTo>
                      <a:pt x="139" y="150"/>
                    </a:lnTo>
                    <a:lnTo>
                      <a:pt x="138" y="157"/>
                    </a:lnTo>
                    <a:lnTo>
                      <a:pt x="134" y="163"/>
                    </a:lnTo>
                    <a:lnTo>
                      <a:pt x="131" y="169"/>
                    </a:lnTo>
                    <a:lnTo>
                      <a:pt x="126" y="175"/>
                    </a:lnTo>
                    <a:lnTo>
                      <a:pt x="121" y="179"/>
                    </a:lnTo>
                    <a:lnTo>
                      <a:pt x="116" y="181"/>
                    </a:lnTo>
                    <a:lnTo>
                      <a:pt x="111" y="184"/>
                    </a:lnTo>
                    <a:lnTo>
                      <a:pt x="105" y="185"/>
                    </a:lnTo>
                    <a:lnTo>
                      <a:pt x="99" y="184"/>
                    </a:lnTo>
                    <a:lnTo>
                      <a:pt x="95" y="184"/>
                    </a:lnTo>
                    <a:lnTo>
                      <a:pt x="90" y="181"/>
                    </a:lnTo>
                    <a:lnTo>
                      <a:pt x="86" y="180"/>
                    </a:lnTo>
                    <a:lnTo>
                      <a:pt x="81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未知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521" y="35"/>
                <a:ext cx="10" cy="36"/>
              </a:xfrm>
              <a:custGeom>
                <a:avLst/>
                <a:gdLst>
                  <a:gd name="T0" fmla="*/ 15 w 20"/>
                  <a:gd name="T1" fmla="*/ 71 h 71"/>
                  <a:gd name="T2" fmla="*/ 8 w 20"/>
                  <a:gd name="T3" fmla="*/ 62 h 71"/>
                  <a:gd name="T4" fmla="*/ 5 w 20"/>
                  <a:gd name="T5" fmla="*/ 50 h 71"/>
                  <a:gd name="T6" fmla="*/ 3 w 20"/>
                  <a:gd name="T7" fmla="*/ 39 h 71"/>
                  <a:gd name="T8" fmla="*/ 0 w 20"/>
                  <a:gd name="T9" fmla="*/ 27 h 71"/>
                  <a:gd name="T10" fmla="*/ 0 w 20"/>
                  <a:gd name="T11" fmla="*/ 20 h 71"/>
                  <a:gd name="T12" fmla="*/ 2 w 20"/>
                  <a:gd name="T13" fmla="*/ 14 h 71"/>
                  <a:gd name="T14" fmla="*/ 3 w 20"/>
                  <a:gd name="T15" fmla="*/ 7 h 71"/>
                  <a:gd name="T16" fmla="*/ 5 w 20"/>
                  <a:gd name="T17" fmla="*/ 0 h 71"/>
                  <a:gd name="T18" fmla="*/ 6 w 20"/>
                  <a:gd name="T19" fmla="*/ 14 h 71"/>
                  <a:gd name="T20" fmla="*/ 8 w 20"/>
                  <a:gd name="T21" fmla="*/ 32 h 71"/>
                  <a:gd name="T22" fmla="*/ 13 w 20"/>
                  <a:gd name="T23" fmla="*/ 52 h 71"/>
                  <a:gd name="T24" fmla="*/ 20 w 20"/>
                  <a:gd name="T25" fmla="*/ 69 h 71"/>
                  <a:gd name="T26" fmla="*/ 15 w 20"/>
                  <a:gd name="T2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71">
                    <a:moveTo>
                      <a:pt x="15" y="71"/>
                    </a:moveTo>
                    <a:lnTo>
                      <a:pt x="8" y="62"/>
                    </a:lnTo>
                    <a:lnTo>
                      <a:pt x="5" y="50"/>
                    </a:lnTo>
                    <a:lnTo>
                      <a:pt x="3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3" y="7"/>
                    </a:lnTo>
                    <a:lnTo>
                      <a:pt x="5" y="0"/>
                    </a:lnTo>
                    <a:lnTo>
                      <a:pt x="6" y="14"/>
                    </a:lnTo>
                    <a:lnTo>
                      <a:pt x="8" y="32"/>
                    </a:lnTo>
                    <a:lnTo>
                      <a:pt x="13" y="52"/>
                    </a:lnTo>
                    <a:lnTo>
                      <a:pt x="20" y="69"/>
                    </a:lnTo>
                    <a:lnTo>
                      <a:pt x="15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未知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525" y="19"/>
                <a:ext cx="5" cy="11"/>
              </a:xfrm>
              <a:custGeom>
                <a:avLst/>
                <a:gdLst>
                  <a:gd name="T0" fmla="*/ 0 w 11"/>
                  <a:gd name="T1" fmla="*/ 21 h 21"/>
                  <a:gd name="T2" fmla="*/ 4 w 11"/>
                  <a:gd name="T3" fmla="*/ 17 h 21"/>
                  <a:gd name="T4" fmla="*/ 6 w 11"/>
                  <a:gd name="T5" fmla="*/ 10 h 21"/>
                  <a:gd name="T6" fmla="*/ 8 w 11"/>
                  <a:gd name="T7" fmla="*/ 4 h 21"/>
                  <a:gd name="T8" fmla="*/ 11 w 11"/>
                  <a:gd name="T9" fmla="*/ 0 h 21"/>
                  <a:gd name="T10" fmla="*/ 11 w 11"/>
                  <a:gd name="T11" fmla="*/ 5 h 21"/>
                  <a:gd name="T12" fmla="*/ 8 w 11"/>
                  <a:gd name="T13" fmla="*/ 12 h 21"/>
                  <a:gd name="T14" fmla="*/ 5 w 11"/>
                  <a:gd name="T15" fmla="*/ 19 h 21"/>
                  <a:gd name="T16" fmla="*/ 0 w 11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0" y="21"/>
                    </a:moveTo>
                    <a:lnTo>
                      <a:pt x="4" y="17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8" y="12"/>
                    </a:lnTo>
                    <a:lnTo>
                      <a:pt x="5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未知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494" y="90"/>
                <a:ext cx="120" cy="136"/>
              </a:xfrm>
              <a:custGeom>
                <a:avLst/>
                <a:gdLst>
                  <a:gd name="T0" fmla="*/ 205 w 240"/>
                  <a:gd name="T1" fmla="*/ 32 h 272"/>
                  <a:gd name="T2" fmla="*/ 196 w 240"/>
                  <a:gd name="T3" fmla="*/ 22 h 272"/>
                  <a:gd name="T4" fmla="*/ 211 w 240"/>
                  <a:gd name="T5" fmla="*/ 40 h 272"/>
                  <a:gd name="T6" fmla="*/ 238 w 240"/>
                  <a:gd name="T7" fmla="*/ 20 h 272"/>
                  <a:gd name="T8" fmla="*/ 234 w 240"/>
                  <a:gd name="T9" fmla="*/ 7 h 272"/>
                  <a:gd name="T10" fmla="*/ 223 w 240"/>
                  <a:gd name="T11" fmla="*/ 15 h 272"/>
                  <a:gd name="T12" fmla="*/ 181 w 240"/>
                  <a:gd name="T13" fmla="*/ 11 h 272"/>
                  <a:gd name="T14" fmla="*/ 129 w 240"/>
                  <a:gd name="T15" fmla="*/ 40 h 272"/>
                  <a:gd name="T16" fmla="*/ 129 w 240"/>
                  <a:gd name="T17" fmla="*/ 85 h 272"/>
                  <a:gd name="T18" fmla="*/ 112 w 240"/>
                  <a:gd name="T19" fmla="*/ 50 h 272"/>
                  <a:gd name="T20" fmla="*/ 88 w 240"/>
                  <a:gd name="T21" fmla="*/ 22 h 272"/>
                  <a:gd name="T22" fmla="*/ 98 w 240"/>
                  <a:gd name="T23" fmla="*/ 52 h 272"/>
                  <a:gd name="T24" fmla="*/ 99 w 240"/>
                  <a:gd name="T25" fmla="*/ 101 h 272"/>
                  <a:gd name="T26" fmla="*/ 52 w 240"/>
                  <a:gd name="T27" fmla="*/ 80 h 272"/>
                  <a:gd name="T28" fmla="*/ 17 w 240"/>
                  <a:gd name="T29" fmla="*/ 42 h 272"/>
                  <a:gd name="T30" fmla="*/ 47 w 240"/>
                  <a:gd name="T31" fmla="*/ 49 h 272"/>
                  <a:gd name="T32" fmla="*/ 20 w 240"/>
                  <a:gd name="T33" fmla="*/ 31 h 272"/>
                  <a:gd name="T34" fmla="*/ 23 w 240"/>
                  <a:gd name="T35" fmla="*/ 78 h 272"/>
                  <a:gd name="T36" fmla="*/ 5 w 240"/>
                  <a:gd name="T37" fmla="*/ 142 h 272"/>
                  <a:gd name="T38" fmla="*/ 35 w 240"/>
                  <a:gd name="T39" fmla="*/ 93 h 272"/>
                  <a:gd name="T40" fmla="*/ 64 w 240"/>
                  <a:gd name="T41" fmla="*/ 88 h 272"/>
                  <a:gd name="T42" fmla="*/ 59 w 240"/>
                  <a:gd name="T43" fmla="*/ 127 h 272"/>
                  <a:gd name="T44" fmla="*/ 80 w 240"/>
                  <a:gd name="T45" fmla="*/ 122 h 272"/>
                  <a:gd name="T46" fmla="*/ 70 w 240"/>
                  <a:gd name="T47" fmla="*/ 116 h 272"/>
                  <a:gd name="T48" fmla="*/ 56 w 240"/>
                  <a:gd name="T49" fmla="*/ 120 h 272"/>
                  <a:gd name="T50" fmla="*/ 81 w 240"/>
                  <a:gd name="T51" fmla="*/ 99 h 272"/>
                  <a:gd name="T52" fmla="*/ 97 w 240"/>
                  <a:gd name="T53" fmla="*/ 151 h 272"/>
                  <a:gd name="T54" fmla="*/ 72 w 240"/>
                  <a:gd name="T55" fmla="*/ 221 h 272"/>
                  <a:gd name="T56" fmla="*/ 28 w 240"/>
                  <a:gd name="T57" fmla="*/ 263 h 272"/>
                  <a:gd name="T58" fmla="*/ 60 w 240"/>
                  <a:gd name="T59" fmla="*/ 263 h 272"/>
                  <a:gd name="T60" fmla="*/ 97 w 240"/>
                  <a:gd name="T61" fmla="*/ 219 h 272"/>
                  <a:gd name="T62" fmla="*/ 127 w 240"/>
                  <a:gd name="T63" fmla="*/ 199 h 272"/>
                  <a:gd name="T64" fmla="*/ 158 w 240"/>
                  <a:gd name="T65" fmla="*/ 190 h 272"/>
                  <a:gd name="T66" fmla="*/ 137 w 240"/>
                  <a:gd name="T67" fmla="*/ 225 h 272"/>
                  <a:gd name="T68" fmla="*/ 168 w 240"/>
                  <a:gd name="T69" fmla="*/ 210 h 272"/>
                  <a:gd name="T70" fmla="*/ 155 w 240"/>
                  <a:gd name="T71" fmla="*/ 224 h 272"/>
                  <a:gd name="T72" fmla="*/ 148 w 240"/>
                  <a:gd name="T73" fmla="*/ 207 h 272"/>
                  <a:gd name="T74" fmla="*/ 181 w 240"/>
                  <a:gd name="T75" fmla="*/ 218 h 272"/>
                  <a:gd name="T76" fmla="*/ 178 w 240"/>
                  <a:gd name="T77" fmla="*/ 252 h 272"/>
                  <a:gd name="T78" fmla="*/ 201 w 240"/>
                  <a:gd name="T79" fmla="*/ 242 h 272"/>
                  <a:gd name="T80" fmla="*/ 180 w 240"/>
                  <a:gd name="T81" fmla="*/ 235 h 272"/>
                  <a:gd name="T82" fmla="*/ 168 w 240"/>
                  <a:gd name="T83" fmla="*/ 191 h 272"/>
                  <a:gd name="T84" fmla="*/ 135 w 240"/>
                  <a:gd name="T85" fmla="*/ 179 h 272"/>
                  <a:gd name="T86" fmla="*/ 113 w 240"/>
                  <a:gd name="T87" fmla="*/ 184 h 272"/>
                  <a:gd name="T88" fmla="*/ 144 w 240"/>
                  <a:gd name="T89" fmla="*/ 142 h 272"/>
                  <a:gd name="T90" fmla="*/ 191 w 240"/>
                  <a:gd name="T91" fmla="*/ 119 h 272"/>
                  <a:gd name="T92" fmla="*/ 166 w 240"/>
                  <a:gd name="T93" fmla="*/ 116 h 272"/>
                  <a:gd name="T94" fmla="*/ 130 w 240"/>
                  <a:gd name="T95" fmla="*/ 150 h 272"/>
                  <a:gd name="T96" fmla="*/ 142 w 240"/>
                  <a:gd name="T97" fmla="*/ 93 h 272"/>
                  <a:gd name="T98" fmla="*/ 135 w 240"/>
                  <a:gd name="T99" fmla="*/ 51 h 272"/>
                  <a:gd name="T100" fmla="*/ 158 w 240"/>
                  <a:gd name="T101" fmla="*/ 27 h 272"/>
                  <a:gd name="T102" fmla="*/ 183 w 240"/>
                  <a:gd name="T103" fmla="*/ 40 h 272"/>
                  <a:gd name="T104" fmla="*/ 164 w 240"/>
                  <a:gd name="T105" fmla="*/ 35 h 272"/>
                  <a:gd name="T106" fmla="*/ 157 w 240"/>
                  <a:gd name="T107" fmla="*/ 50 h 272"/>
                  <a:gd name="T108" fmla="*/ 188 w 240"/>
                  <a:gd name="T109" fmla="*/ 50 h 272"/>
                  <a:gd name="T110" fmla="*/ 176 w 240"/>
                  <a:gd name="T111" fmla="*/ 1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4" y="21"/>
                    </a:moveTo>
                    <a:lnTo>
                      <a:pt x="206" y="24"/>
                    </a:lnTo>
                    <a:lnTo>
                      <a:pt x="209" y="29"/>
                    </a:lnTo>
                    <a:lnTo>
                      <a:pt x="209" y="34"/>
                    </a:lnTo>
                    <a:lnTo>
                      <a:pt x="208" y="35"/>
                    </a:lnTo>
                    <a:lnTo>
                      <a:pt x="205" y="32"/>
                    </a:lnTo>
                    <a:lnTo>
                      <a:pt x="203" y="29"/>
                    </a:lnTo>
                    <a:lnTo>
                      <a:pt x="202" y="24"/>
                    </a:lnTo>
                    <a:lnTo>
                      <a:pt x="204" y="21"/>
                    </a:lnTo>
                    <a:lnTo>
                      <a:pt x="195" y="16"/>
                    </a:lnTo>
                    <a:lnTo>
                      <a:pt x="195" y="20"/>
                    </a:lnTo>
                    <a:lnTo>
                      <a:pt x="196" y="22"/>
                    </a:lnTo>
                    <a:lnTo>
                      <a:pt x="196" y="25"/>
                    </a:lnTo>
                    <a:lnTo>
                      <a:pt x="196" y="29"/>
                    </a:lnTo>
                    <a:lnTo>
                      <a:pt x="198" y="34"/>
                    </a:lnTo>
                    <a:lnTo>
                      <a:pt x="202" y="39"/>
                    </a:lnTo>
                    <a:lnTo>
                      <a:pt x="205" y="42"/>
                    </a:lnTo>
                    <a:lnTo>
                      <a:pt x="211" y="40"/>
                    </a:lnTo>
                    <a:lnTo>
                      <a:pt x="214" y="36"/>
                    </a:lnTo>
                    <a:lnTo>
                      <a:pt x="216" y="30"/>
                    </a:lnTo>
                    <a:lnTo>
                      <a:pt x="216" y="25"/>
                    </a:lnTo>
                    <a:lnTo>
                      <a:pt x="214" y="21"/>
                    </a:lnTo>
                    <a:lnTo>
                      <a:pt x="235" y="22"/>
                    </a:lnTo>
                    <a:lnTo>
                      <a:pt x="238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6" y="6"/>
                    </a:lnTo>
                    <a:lnTo>
                      <a:pt x="236" y="6"/>
                    </a:lnTo>
                    <a:lnTo>
                      <a:pt x="235" y="6"/>
                    </a:lnTo>
                    <a:lnTo>
                      <a:pt x="234" y="7"/>
                    </a:lnTo>
                    <a:lnTo>
                      <a:pt x="233" y="8"/>
                    </a:lnTo>
                    <a:lnTo>
                      <a:pt x="232" y="11"/>
                    </a:lnTo>
                    <a:lnTo>
                      <a:pt x="231" y="13"/>
                    </a:lnTo>
                    <a:lnTo>
                      <a:pt x="228" y="15"/>
                    </a:lnTo>
                    <a:lnTo>
                      <a:pt x="228" y="16"/>
                    </a:lnTo>
                    <a:lnTo>
                      <a:pt x="223" y="15"/>
                    </a:lnTo>
                    <a:lnTo>
                      <a:pt x="218" y="14"/>
                    </a:lnTo>
                    <a:lnTo>
                      <a:pt x="213" y="13"/>
                    </a:lnTo>
                    <a:lnTo>
                      <a:pt x="209" y="14"/>
                    </a:lnTo>
                    <a:lnTo>
                      <a:pt x="201" y="11"/>
                    </a:lnTo>
                    <a:lnTo>
                      <a:pt x="191" y="9"/>
                    </a:lnTo>
                    <a:lnTo>
                      <a:pt x="181" y="11"/>
                    </a:lnTo>
                    <a:lnTo>
                      <a:pt x="172" y="13"/>
                    </a:lnTo>
                    <a:lnTo>
                      <a:pt x="161" y="16"/>
                    </a:lnTo>
                    <a:lnTo>
                      <a:pt x="152" y="21"/>
                    </a:lnTo>
                    <a:lnTo>
                      <a:pt x="142" y="25"/>
                    </a:lnTo>
                    <a:lnTo>
                      <a:pt x="134" y="30"/>
                    </a:lnTo>
                    <a:lnTo>
                      <a:pt x="129" y="40"/>
                    </a:lnTo>
                    <a:lnTo>
                      <a:pt x="127" y="51"/>
                    </a:lnTo>
                    <a:lnTo>
                      <a:pt x="129" y="61"/>
                    </a:lnTo>
                    <a:lnTo>
                      <a:pt x="136" y="72"/>
                    </a:lnTo>
                    <a:lnTo>
                      <a:pt x="135" y="77"/>
                    </a:lnTo>
                    <a:lnTo>
                      <a:pt x="133" y="82"/>
                    </a:lnTo>
                    <a:lnTo>
                      <a:pt x="129" y="85"/>
                    </a:lnTo>
                    <a:lnTo>
                      <a:pt x="125" y="88"/>
                    </a:lnTo>
                    <a:lnTo>
                      <a:pt x="122" y="84"/>
                    </a:lnTo>
                    <a:lnTo>
                      <a:pt x="119" y="77"/>
                    </a:lnTo>
                    <a:lnTo>
                      <a:pt x="114" y="69"/>
                    </a:lnTo>
                    <a:lnTo>
                      <a:pt x="111" y="60"/>
                    </a:lnTo>
                    <a:lnTo>
                      <a:pt x="112" y="50"/>
                    </a:lnTo>
                    <a:lnTo>
                      <a:pt x="113" y="42"/>
                    </a:lnTo>
                    <a:lnTo>
                      <a:pt x="113" y="37"/>
                    </a:lnTo>
                    <a:lnTo>
                      <a:pt x="110" y="34"/>
                    </a:lnTo>
                    <a:lnTo>
                      <a:pt x="102" y="42"/>
                    </a:lnTo>
                    <a:lnTo>
                      <a:pt x="92" y="32"/>
                    </a:lnTo>
                    <a:lnTo>
                      <a:pt x="88" y="22"/>
                    </a:lnTo>
                    <a:lnTo>
                      <a:pt x="84" y="12"/>
                    </a:lnTo>
                    <a:lnTo>
                      <a:pt x="81" y="0"/>
                    </a:lnTo>
                    <a:lnTo>
                      <a:pt x="81" y="13"/>
                    </a:lnTo>
                    <a:lnTo>
                      <a:pt x="84" y="25"/>
                    </a:lnTo>
                    <a:lnTo>
                      <a:pt x="91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11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6" y="107"/>
                    </a:lnTo>
                    <a:lnTo>
                      <a:pt x="99" y="101"/>
                    </a:lnTo>
                    <a:lnTo>
                      <a:pt x="96" y="96"/>
                    </a:lnTo>
                    <a:lnTo>
                      <a:pt x="94" y="93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4" y="80"/>
                    </a:lnTo>
                    <a:lnTo>
                      <a:pt x="52" y="80"/>
                    </a:lnTo>
                    <a:lnTo>
                      <a:pt x="39" y="80"/>
                    </a:lnTo>
                    <a:lnTo>
                      <a:pt x="28" y="76"/>
                    </a:lnTo>
                    <a:lnTo>
                      <a:pt x="19" y="68"/>
                    </a:lnTo>
                    <a:lnTo>
                      <a:pt x="13" y="54"/>
                    </a:lnTo>
                    <a:lnTo>
                      <a:pt x="15" y="47"/>
                    </a:lnTo>
                    <a:lnTo>
                      <a:pt x="17" y="42"/>
                    </a:lnTo>
                    <a:lnTo>
                      <a:pt x="22" y="36"/>
                    </a:lnTo>
                    <a:lnTo>
                      <a:pt x="29" y="32"/>
                    </a:lnTo>
                    <a:lnTo>
                      <a:pt x="37" y="34"/>
                    </a:lnTo>
                    <a:lnTo>
                      <a:pt x="44" y="36"/>
                    </a:lnTo>
                    <a:lnTo>
                      <a:pt x="47" y="42"/>
                    </a:lnTo>
                    <a:lnTo>
                      <a:pt x="47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1" y="25"/>
                    </a:lnTo>
                    <a:lnTo>
                      <a:pt x="20" y="31"/>
                    </a:lnTo>
                    <a:lnTo>
                      <a:pt x="13" y="38"/>
                    </a:lnTo>
                    <a:lnTo>
                      <a:pt x="8" y="46"/>
                    </a:lnTo>
                    <a:lnTo>
                      <a:pt x="7" y="57"/>
                    </a:lnTo>
                    <a:lnTo>
                      <a:pt x="12" y="66"/>
                    </a:lnTo>
                    <a:lnTo>
                      <a:pt x="17" y="73"/>
                    </a:lnTo>
                    <a:lnTo>
                      <a:pt x="23" y="78"/>
                    </a:lnTo>
                    <a:lnTo>
                      <a:pt x="30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5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9" y="131"/>
                    </a:lnTo>
                    <a:lnTo>
                      <a:pt x="14" y="121"/>
                    </a:lnTo>
                    <a:lnTo>
                      <a:pt x="19" y="111"/>
                    </a:lnTo>
                    <a:lnTo>
                      <a:pt x="27" y="100"/>
                    </a:lnTo>
                    <a:lnTo>
                      <a:pt x="30" y="97"/>
                    </a:lnTo>
                    <a:lnTo>
                      <a:pt x="35" y="93"/>
                    </a:lnTo>
                    <a:lnTo>
                      <a:pt x="39" y="90"/>
                    </a:lnTo>
                    <a:lnTo>
                      <a:pt x="44" y="89"/>
                    </a:lnTo>
                    <a:lnTo>
                      <a:pt x="49" y="88"/>
                    </a:lnTo>
                    <a:lnTo>
                      <a:pt x="54" y="87"/>
                    </a:lnTo>
                    <a:lnTo>
                      <a:pt x="59" y="87"/>
                    </a:lnTo>
                    <a:lnTo>
                      <a:pt x="64" y="88"/>
                    </a:lnTo>
                    <a:lnTo>
                      <a:pt x="56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4" y="123"/>
                    </a:lnTo>
                    <a:lnTo>
                      <a:pt x="59" y="127"/>
                    </a:lnTo>
                    <a:lnTo>
                      <a:pt x="64" y="129"/>
                    </a:lnTo>
                    <a:lnTo>
                      <a:pt x="69" y="130"/>
                    </a:lnTo>
                    <a:lnTo>
                      <a:pt x="73" y="130"/>
                    </a:lnTo>
                    <a:lnTo>
                      <a:pt x="76" y="128"/>
                    </a:lnTo>
                    <a:lnTo>
                      <a:pt x="79" y="126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79" y="114"/>
                    </a:lnTo>
                    <a:lnTo>
                      <a:pt x="75" y="111"/>
                    </a:lnTo>
                    <a:lnTo>
                      <a:pt x="72" y="110"/>
                    </a:lnTo>
                    <a:lnTo>
                      <a:pt x="68" y="113"/>
                    </a:lnTo>
                    <a:lnTo>
                      <a:pt x="70" y="116"/>
                    </a:lnTo>
                    <a:lnTo>
                      <a:pt x="73" y="121"/>
                    </a:lnTo>
                    <a:lnTo>
                      <a:pt x="73" y="125"/>
                    </a:lnTo>
                    <a:lnTo>
                      <a:pt x="68" y="128"/>
                    </a:lnTo>
                    <a:lnTo>
                      <a:pt x="64" y="126"/>
                    </a:lnTo>
                    <a:lnTo>
                      <a:pt x="59" y="123"/>
                    </a:lnTo>
                    <a:lnTo>
                      <a:pt x="56" y="120"/>
                    </a:lnTo>
                    <a:lnTo>
                      <a:pt x="54" y="114"/>
                    </a:lnTo>
                    <a:lnTo>
                      <a:pt x="56" y="110"/>
                    </a:lnTo>
                    <a:lnTo>
                      <a:pt x="59" y="104"/>
                    </a:lnTo>
                    <a:lnTo>
                      <a:pt x="64" y="99"/>
                    </a:lnTo>
                    <a:lnTo>
                      <a:pt x="72" y="97"/>
                    </a:lnTo>
                    <a:lnTo>
                      <a:pt x="81" y="99"/>
                    </a:lnTo>
                    <a:lnTo>
                      <a:pt x="88" y="103"/>
                    </a:lnTo>
                    <a:lnTo>
                      <a:pt x="95" y="107"/>
                    </a:lnTo>
                    <a:lnTo>
                      <a:pt x="100" y="115"/>
                    </a:lnTo>
                    <a:lnTo>
                      <a:pt x="104" y="128"/>
                    </a:lnTo>
                    <a:lnTo>
                      <a:pt x="102" y="139"/>
                    </a:lnTo>
                    <a:lnTo>
                      <a:pt x="97" y="151"/>
                    </a:lnTo>
                    <a:lnTo>
                      <a:pt x="92" y="161"/>
                    </a:lnTo>
                    <a:lnTo>
                      <a:pt x="94" y="176"/>
                    </a:lnTo>
                    <a:lnTo>
                      <a:pt x="91" y="189"/>
                    </a:lnTo>
                    <a:lnTo>
                      <a:pt x="85" y="201"/>
                    </a:lnTo>
                    <a:lnTo>
                      <a:pt x="79" y="214"/>
                    </a:lnTo>
                    <a:lnTo>
                      <a:pt x="72" y="221"/>
                    </a:lnTo>
                    <a:lnTo>
                      <a:pt x="64" y="228"/>
                    </a:lnTo>
                    <a:lnTo>
                      <a:pt x="54" y="234"/>
                    </a:lnTo>
                    <a:lnTo>
                      <a:pt x="46" y="241"/>
                    </a:lnTo>
                    <a:lnTo>
                      <a:pt x="38" y="247"/>
                    </a:lnTo>
                    <a:lnTo>
                      <a:pt x="32" y="255"/>
                    </a:lnTo>
                    <a:lnTo>
                      <a:pt x="28" y="263"/>
                    </a:lnTo>
                    <a:lnTo>
                      <a:pt x="26" y="272"/>
                    </a:lnTo>
                    <a:lnTo>
                      <a:pt x="31" y="272"/>
                    </a:lnTo>
                    <a:lnTo>
                      <a:pt x="36" y="268"/>
                    </a:lnTo>
                    <a:lnTo>
                      <a:pt x="42" y="264"/>
                    </a:lnTo>
                    <a:lnTo>
                      <a:pt x="47" y="262"/>
                    </a:lnTo>
                    <a:lnTo>
                      <a:pt x="60" y="263"/>
                    </a:lnTo>
                    <a:lnTo>
                      <a:pt x="69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7" y="237"/>
                    </a:lnTo>
                    <a:lnTo>
                      <a:pt x="92" y="228"/>
                    </a:lnTo>
                    <a:lnTo>
                      <a:pt x="97" y="219"/>
                    </a:lnTo>
                    <a:lnTo>
                      <a:pt x="104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5" y="205"/>
                    </a:lnTo>
                    <a:lnTo>
                      <a:pt x="127" y="199"/>
                    </a:lnTo>
                    <a:lnTo>
                      <a:pt x="129" y="192"/>
                    </a:lnTo>
                    <a:lnTo>
                      <a:pt x="133" y="187"/>
                    </a:lnTo>
                    <a:lnTo>
                      <a:pt x="138" y="183"/>
                    </a:lnTo>
                    <a:lnTo>
                      <a:pt x="153" y="184"/>
                    </a:lnTo>
                    <a:lnTo>
                      <a:pt x="159" y="187"/>
                    </a:lnTo>
                    <a:lnTo>
                      <a:pt x="158" y="190"/>
                    </a:lnTo>
                    <a:lnTo>
                      <a:pt x="152" y="194"/>
                    </a:lnTo>
                    <a:lnTo>
                      <a:pt x="145" y="199"/>
                    </a:lnTo>
                    <a:lnTo>
                      <a:pt x="138" y="205"/>
                    </a:lnTo>
                    <a:lnTo>
                      <a:pt x="134" y="212"/>
                    </a:lnTo>
                    <a:lnTo>
                      <a:pt x="135" y="219"/>
                    </a:lnTo>
                    <a:lnTo>
                      <a:pt x="137" y="225"/>
                    </a:lnTo>
                    <a:lnTo>
                      <a:pt x="140" y="228"/>
                    </a:lnTo>
                    <a:lnTo>
                      <a:pt x="143" y="232"/>
                    </a:lnTo>
                    <a:lnTo>
                      <a:pt x="150" y="233"/>
                    </a:lnTo>
                    <a:lnTo>
                      <a:pt x="160" y="229"/>
                    </a:lnTo>
                    <a:lnTo>
                      <a:pt x="165" y="220"/>
                    </a:lnTo>
                    <a:lnTo>
                      <a:pt x="168" y="210"/>
                    </a:lnTo>
                    <a:lnTo>
                      <a:pt x="170" y="202"/>
                    </a:lnTo>
                    <a:lnTo>
                      <a:pt x="160" y="199"/>
                    </a:lnTo>
                    <a:lnTo>
                      <a:pt x="160" y="206"/>
                    </a:lnTo>
                    <a:lnTo>
                      <a:pt x="160" y="212"/>
                    </a:lnTo>
                    <a:lnTo>
                      <a:pt x="159" y="218"/>
                    </a:lnTo>
                    <a:lnTo>
                      <a:pt x="155" y="224"/>
                    </a:lnTo>
                    <a:lnTo>
                      <a:pt x="151" y="226"/>
                    </a:lnTo>
                    <a:lnTo>
                      <a:pt x="148" y="224"/>
                    </a:lnTo>
                    <a:lnTo>
                      <a:pt x="145" y="221"/>
                    </a:lnTo>
                    <a:lnTo>
                      <a:pt x="143" y="220"/>
                    </a:lnTo>
                    <a:lnTo>
                      <a:pt x="143" y="213"/>
                    </a:lnTo>
                    <a:lnTo>
                      <a:pt x="148" y="207"/>
                    </a:lnTo>
                    <a:lnTo>
                      <a:pt x="153" y="203"/>
                    </a:lnTo>
                    <a:lnTo>
                      <a:pt x="160" y="199"/>
                    </a:lnTo>
                    <a:lnTo>
                      <a:pt x="170" y="202"/>
                    </a:lnTo>
                    <a:lnTo>
                      <a:pt x="179" y="206"/>
                    </a:lnTo>
                    <a:lnTo>
                      <a:pt x="182" y="212"/>
                    </a:lnTo>
                    <a:lnTo>
                      <a:pt x="181" y="218"/>
                    </a:lnTo>
                    <a:lnTo>
                      <a:pt x="179" y="224"/>
                    </a:lnTo>
                    <a:lnTo>
                      <a:pt x="174" y="230"/>
                    </a:lnTo>
                    <a:lnTo>
                      <a:pt x="171" y="236"/>
                    </a:lnTo>
                    <a:lnTo>
                      <a:pt x="170" y="243"/>
                    </a:lnTo>
                    <a:lnTo>
                      <a:pt x="173" y="250"/>
                    </a:lnTo>
                    <a:lnTo>
                      <a:pt x="178" y="252"/>
                    </a:lnTo>
                    <a:lnTo>
                      <a:pt x="183" y="256"/>
                    </a:lnTo>
                    <a:lnTo>
                      <a:pt x="190" y="257"/>
                    </a:lnTo>
                    <a:lnTo>
                      <a:pt x="196" y="252"/>
                    </a:lnTo>
                    <a:lnTo>
                      <a:pt x="195" y="248"/>
                    </a:lnTo>
                    <a:lnTo>
                      <a:pt x="197" y="244"/>
                    </a:lnTo>
                    <a:lnTo>
                      <a:pt x="201" y="242"/>
                    </a:lnTo>
                    <a:lnTo>
                      <a:pt x="201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7" y="249"/>
                    </a:lnTo>
                    <a:lnTo>
                      <a:pt x="180" y="248"/>
                    </a:lnTo>
                    <a:lnTo>
                      <a:pt x="180" y="235"/>
                    </a:lnTo>
                    <a:lnTo>
                      <a:pt x="185" y="222"/>
                    </a:lnTo>
                    <a:lnTo>
                      <a:pt x="187" y="211"/>
                    </a:lnTo>
                    <a:lnTo>
                      <a:pt x="181" y="197"/>
                    </a:lnTo>
                    <a:lnTo>
                      <a:pt x="174" y="196"/>
                    </a:lnTo>
                    <a:lnTo>
                      <a:pt x="171" y="195"/>
                    </a:lnTo>
                    <a:lnTo>
                      <a:pt x="168" y="191"/>
                    </a:lnTo>
                    <a:lnTo>
                      <a:pt x="166" y="188"/>
                    </a:lnTo>
                    <a:lnTo>
                      <a:pt x="164" y="184"/>
                    </a:lnTo>
                    <a:lnTo>
                      <a:pt x="160" y="181"/>
                    </a:lnTo>
                    <a:lnTo>
                      <a:pt x="155" y="178"/>
                    </a:lnTo>
                    <a:lnTo>
                      <a:pt x="147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8" y="204"/>
                    </a:lnTo>
                    <a:lnTo>
                      <a:pt x="110" y="199"/>
                    </a:lnTo>
                    <a:lnTo>
                      <a:pt x="110" y="192"/>
                    </a:lnTo>
                    <a:lnTo>
                      <a:pt x="113" y="184"/>
                    </a:lnTo>
                    <a:lnTo>
                      <a:pt x="115" y="176"/>
                    </a:lnTo>
                    <a:lnTo>
                      <a:pt x="125" y="172"/>
                    </a:lnTo>
                    <a:lnTo>
                      <a:pt x="132" y="166"/>
                    </a:lnTo>
                    <a:lnTo>
                      <a:pt x="136" y="158"/>
                    </a:lnTo>
                    <a:lnTo>
                      <a:pt x="141" y="150"/>
                    </a:lnTo>
                    <a:lnTo>
                      <a:pt x="144" y="142"/>
                    </a:lnTo>
                    <a:lnTo>
                      <a:pt x="149" y="134"/>
                    </a:lnTo>
                    <a:lnTo>
                      <a:pt x="155" y="127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85" y="119"/>
                    </a:lnTo>
                    <a:lnTo>
                      <a:pt x="191" y="119"/>
                    </a:lnTo>
                    <a:lnTo>
                      <a:pt x="195" y="119"/>
                    </a:lnTo>
                    <a:lnTo>
                      <a:pt x="195" y="116"/>
                    </a:lnTo>
                    <a:lnTo>
                      <a:pt x="188" y="114"/>
                    </a:lnTo>
                    <a:lnTo>
                      <a:pt x="181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5" y="127"/>
                    </a:lnTo>
                    <a:lnTo>
                      <a:pt x="140" y="131"/>
                    </a:lnTo>
                    <a:lnTo>
                      <a:pt x="134" y="139"/>
                    </a:lnTo>
                    <a:lnTo>
                      <a:pt x="130" y="150"/>
                    </a:lnTo>
                    <a:lnTo>
                      <a:pt x="126" y="157"/>
                    </a:lnTo>
                    <a:lnTo>
                      <a:pt x="117" y="158"/>
                    </a:lnTo>
                    <a:lnTo>
                      <a:pt x="119" y="141"/>
                    </a:lnTo>
                    <a:lnTo>
                      <a:pt x="120" y="122"/>
                    </a:lnTo>
                    <a:lnTo>
                      <a:pt x="127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5" y="78"/>
                    </a:lnTo>
                    <a:lnTo>
                      <a:pt x="147" y="68"/>
                    </a:lnTo>
                    <a:lnTo>
                      <a:pt x="142" y="63"/>
                    </a:lnTo>
                    <a:lnTo>
                      <a:pt x="137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7" y="27"/>
                    </a:lnTo>
                    <a:lnTo>
                      <a:pt x="152" y="24"/>
                    </a:lnTo>
                    <a:lnTo>
                      <a:pt x="158" y="27"/>
                    </a:lnTo>
                    <a:lnTo>
                      <a:pt x="165" y="29"/>
                    </a:lnTo>
                    <a:lnTo>
                      <a:pt x="170" y="27"/>
                    </a:lnTo>
                    <a:lnTo>
                      <a:pt x="174" y="28"/>
                    </a:lnTo>
                    <a:lnTo>
                      <a:pt x="178" y="30"/>
                    </a:lnTo>
                    <a:lnTo>
                      <a:pt x="181" y="34"/>
                    </a:lnTo>
                    <a:lnTo>
                      <a:pt x="183" y="40"/>
                    </a:lnTo>
                    <a:lnTo>
                      <a:pt x="181" y="47"/>
                    </a:lnTo>
                    <a:lnTo>
                      <a:pt x="174" y="51"/>
                    </a:lnTo>
                    <a:lnTo>
                      <a:pt x="167" y="52"/>
                    </a:lnTo>
                    <a:lnTo>
                      <a:pt x="164" y="46"/>
                    </a:lnTo>
                    <a:lnTo>
                      <a:pt x="163" y="40"/>
                    </a:lnTo>
                    <a:lnTo>
                      <a:pt x="164" y="35"/>
                    </a:lnTo>
                    <a:lnTo>
                      <a:pt x="165" y="29"/>
                    </a:lnTo>
                    <a:lnTo>
                      <a:pt x="158" y="27"/>
                    </a:lnTo>
                    <a:lnTo>
                      <a:pt x="157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1" y="53"/>
                    </a:lnTo>
                    <a:lnTo>
                      <a:pt x="166" y="57"/>
                    </a:lnTo>
                    <a:lnTo>
                      <a:pt x="172" y="58"/>
                    </a:lnTo>
                    <a:lnTo>
                      <a:pt x="178" y="58"/>
                    </a:lnTo>
                    <a:lnTo>
                      <a:pt x="183" y="54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9" y="32"/>
                    </a:lnTo>
                    <a:lnTo>
                      <a:pt x="186" y="27"/>
                    </a:lnTo>
                    <a:lnTo>
                      <a:pt x="181" y="22"/>
                    </a:lnTo>
                    <a:lnTo>
                      <a:pt x="176" y="19"/>
                    </a:lnTo>
                    <a:lnTo>
                      <a:pt x="181" y="16"/>
                    </a:lnTo>
                    <a:lnTo>
                      <a:pt x="186" y="15"/>
                    </a:lnTo>
                    <a:lnTo>
                      <a:pt x="190" y="15"/>
                    </a:lnTo>
                    <a:lnTo>
                      <a:pt x="195" y="16"/>
                    </a:lnTo>
                    <a:lnTo>
                      <a:pt x="204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未知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773" y="64"/>
                <a:ext cx="108" cy="66"/>
              </a:xfrm>
              <a:custGeom>
                <a:avLst/>
                <a:gdLst>
                  <a:gd name="T0" fmla="*/ 179 w 216"/>
                  <a:gd name="T1" fmla="*/ 133 h 134"/>
                  <a:gd name="T2" fmla="*/ 168 w 216"/>
                  <a:gd name="T3" fmla="*/ 125 h 134"/>
                  <a:gd name="T4" fmla="*/ 161 w 216"/>
                  <a:gd name="T5" fmla="*/ 111 h 134"/>
                  <a:gd name="T6" fmla="*/ 166 w 216"/>
                  <a:gd name="T7" fmla="*/ 98 h 134"/>
                  <a:gd name="T8" fmla="*/ 175 w 216"/>
                  <a:gd name="T9" fmla="*/ 91 h 134"/>
                  <a:gd name="T10" fmla="*/ 184 w 216"/>
                  <a:gd name="T11" fmla="*/ 90 h 134"/>
                  <a:gd name="T12" fmla="*/ 190 w 216"/>
                  <a:gd name="T13" fmla="*/ 99 h 134"/>
                  <a:gd name="T14" fmla="*/ 186 w 216"/>
                  <a:gd name="T15" fmla="*/ 110 h 134"/>
                  <a:gd name="T16" fmla="*/ 170 w 216"/>
                  <a:gd name="T17" fmla="*/ 111 h 134"/>
                  <a:gd name="T18" fmla="*/ 173 w 216"/>
                  <a:gd name="T19" fmla="*/ 119 h 134"/>
                  <a:gd name="T20" fmla="*/ 181 w 216"/>
                  <a:gd name="T21" fmla="*/ 125 h 134"/>
                  <a:gd name="T22" fmla="*/ 192 w 216"/>
                  <a:gd name="T23" fmla="*/ 122 h 134"/>
                  <a:gd name="T24" fmla="*/ 201 w 216"/>
                  <a:gd name="T25" fmla="*/ 113 h 134"/>
                  <a:gd name="T26" fmla="*/ 204 w 216"/>
                  <a:gd name="T27" fmla="*/ 93 h 134"/>
                  <a:gd name="T28" fmla="*/ 194 w 216"/>
                  <a:gd name="T29" fmla="*/ 75 h 134"/>
                  <a:gd name="T30" fmla="*/ 189 w 216"/>
                  <a:gd name="T31" fmla="*/ 68 h 134"/>
                  <a:gd name="T32" fmla="*/ 179 w 216"/>
                  <a:gd name="T33" fmla="*/ 64 h 134"/>
                  <a:gd name="T34" fmla="*/ 169 w 216"/>
                  <a:gd name="T35" fmla="*/ 64 h 134"/>
                  <a:gd name="T36" fmla="*/ 159 w 216"/>
                  <a:gd name="T37" fmla="*/ 64 h 134"/>
                  <a:gd name="T38" fmla="*/ 136 w 216"/>
                  <a:gd name="T39" fmla="*/ 81 h 134"/>
                  <a:gd name="T40" fmla="*/ 118 w 216"/>
                  <a:gd name="T41" fmla="*/ 102 h 134"/>
                  <a:gd name="T42" fmla="*/ 97 w 216"/>
                  <a:gd name="T43" fmla="*/ 118 h 134"/>
                  <a:gd name="T44" fmla="*/ 67 w 216"/>
                  <a:gd name="T45" fmla="*/ 118 h 134"/>
                  <a:gd name="T46" fmla="*/ 55 w 216"/>
                  <a:gd name="T47" fmla="*/ 106 h 134"/>
                  <a:gd name="T48" fmla="*/ 48 w 216"/>
                  <a:gd name="T49" fmla="*/ 92 h 134"/>
                  <a:gd name="T50" fmla="*/ 56 w 216"/>
                  <a:gd name="T51" fmla="*/ 77 h 134"/>
                  <a:gd name="T52" fmla="*/ 60 w 216"/>
                  <a:gd name="T53" fmla="*/ 62 h 134"/>
                  <a:gd name="T54" fmla="*/ 53 w 216"/>
                  <a:gd name="T55" fmla="*/ 57 h 134"/>
                  <a:gd name="T56" fmla="*/ 42 w 216"/>
                  <a:gd name="T57" fmla="*/ 55 h 134"/>
                  <a:gd name="T58" fmla="*/ 31 w 216"/>
                  <a:gd name="T59" fmla="*/ 70 h 134"/>
                  <a:gd name="T60" fmla="*/ 12 w 216"/>
                  <a:gd name="T61" fmla="*/ 73 h 134"/>
                  <a:gd name="T62" fmla="*/ 2 w 216"/>
                  <a:gd name="T63" fmla="*/ 61 h 134"/>
                  <a:gd name="T64" fmla="*/ 1 w 216"/>
                  <a:gd name="T65" fmla="*/ 45 h 134"/>
                  <a:gd name="T66" fmla="*/ 12 w 216"/>
                  <a:gd name="T67" fmla="*/ 23 h 134"/>
                  <a:gd name="T68" fmla="*/ 29 w 216"/>
                  <a:gd name="T69" fmla="*/ 11 h 134"/>
                  <a:gd name="T70" fmla="*/ 49 w 216"/>
                  <a:gd name="T71" fmla="*/ 4 h 134"/>
                  <a:gd name="T72" fmla="*/ 75 w 216"/>
                  <a:gd name="T73" fmla="*/ 0 h 134"/>
                  <a:gd name="T74" fmla="*/ 107 w 216"/>
                  <a:gd name="T75" fmla="*/ 4 h 134"/>
                  <a:gd name="T76" fmla="*/ 143 w 216"/>
                  <a:gd name="T77" fmla="*/ 15 h 134"/>
                  <a:gd name="T78" fmla="*/ 176 w 216"/>
                  <a:gd name="T79" fmla="*/ 35 h 134"/>
                  <a:gd name="T80" fmla="*/ 200 w 216"/>
                  <a:gd name="T81" fmla="*/ 59 h 134"/>
                  <a:gd name="T82" fmla="*/ 212 w 216"/>
                  <a:gd name="T83" fmla="*/ 77 h 134"/>
                  <a:gd name="T84" fmla="*/ 216 w 216"/>
                  <a:gd name="T85" fmla="*/ 102 h 134"/>
                  <a:gd name="T86" fmla="*/ 207 w 216"/>
                  <a:gd name="T87" fmla="*/ 121 h 134"/>
                  <a:gd name="T88" fmla="*/ 190 w 216"/>
                  <a:gd name="T8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6" h="134">
                    <a:moveTo>
                      <a:pt x="190" y="134"/>
                    </a:moveTo>
                    <a:lnTo>
                      <a:pt x="179" y="133"/>
                    </a:lnTo>
                    <a:lnTo>
                      <a:pt x="174" y="129"/>
                    </a:lnTo>
                    <a:lnTo>
                      <a:pt x="168" y="125"/>
                    </a:lnTo>
                    <a:lnTo>
                      <a:pt x="162" y="119"/>
                    </a:lnTo>
                    <a:lnTo>
                      <a:pt x="161" y="111"/>
                    </a:lnTo>
                    <a:lnTo>
                      <a:pt x="162" y="104"/>
                    </a:lnTo>
                    <a:lnTo>
                      <a:pt x="166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81" y="89"/>
                    </a:lnTo>
                    <a:lnTo>
                      <a:pt x="184" y="90"/>
                    </a:lnTo>
                    <a:lnTo>
                      <a:pt x="188" y="93"/>
                    </a:lnTo>
                    <a:lnTo>
                      <a:pt x="190" y="99"/>
                    </a:lnTo>
                    <a:lnTo>
                      <a:pt x="189" y="105"/>
                    </a:lnTo>
                    <a:lnTo>
                      <a:pt x="186" y="110"/>
                    </a:lnTo>
                    <a:lnTo>
                      <a:pt x="183" y="113"/>
                    </a:lnTo>
                    <a:lnTo>
                      <a:pt x="170" y="111"/>
                    </a:lnTo>
                    <a:lnTo>
                      <a:pt x="170" y="115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81" y="125"/>
                    </a:lnTo>
                    <a:lnTo>
                      <a:pt x="186" y="126"/>
                    </a:lnTo>
                    <a:lnTo>
                      <a:pt x="192" y="122"/>
                    </a:lnTo>
                    <a:lnTo>
                      <a:pt x="197" y="118"/>
                    </a:lnTo>
                    <a:lnTo>
                      <a:pt x="201" y="113"/>
                    </a:lnTo>
                    <a:lnTo>
                      <a:pt x="205" y="103"/>
                    </a:lnTo>
                    <a:lnTo>
                      <a:pt x="204" y="93"/>
                    </a:lnTo>
                    <a:lnTo>
                      <a:pt x="199" y="84"/>
                    </a:lnTo>
                    <a:lnTo>
                      <a:pt x="194" y="75"/>
                    </a:lnTo>
                    <a:lnTo>
                      <a:pt x="192" y="70"/>
                    </a:lnTo>
                    <a:lnTo>
                      <a:pt x="189" y="68"/>
                    </a:lnTo>
                    <a:lnTo>
                      <a:pt x="184" y="66"/>
                    </a:lnTo>
                    <a:lnTo>
                      <a:pt x="179" y="64"/>
                    </a:lnTo>
                    <a:lnTo>
                      <a:pt x="174" y="64"/>
                    </a:lnTo>
                    <a:lnTo>
                      <a:pt x="169" y="64"/>
                    </a:lnTo>
                    <a:lnTo>
                      <a:pt x="163" y="64"/>
                    </a:lnTo>
                    <a:lnTo>
                      <a:pt x="159" y="64"/>
                    </a:lnTo>
                    <a:lnTo>
                      <a:pt x="146" y="72"/>
                    </a:lnTo>
                    <a:lnTo>
                      <a:pt x="136" y="81"/>
                    </a:lnTo>
                    <a:lnTo>
                      <a:pt x="127" y="91"/>
                    </a:lnTo>
                    <a:lnTo>
                      <a:pt x="118" y="102"/>
                    </a:lnTo>
                    <a:lnTo>
                      <a:pt x="108" y="111"/>
                    </a:lnTo>
                    <a:lnTo>
                      <a:pt x="97" y="118"/>
                    </a:lnTo>
                    <a:lnTo>
                      <a:pt x="84" y="120"/>
                    </a:lnTo>
                    <a:lnTo>
                      <a:pt x="67" y="118"/>
                    </a:lnTo>
                    <a:lnTo>
                      <a:pt x="60" y="113"/>
                    </a:lnTo>
                    <a:lnTo>
                      <a:pt x="55" y="106"/>
                    </a:lnTo>
                    <a:lnTo>
                      <a:pt x="52" y="99"/>
                    </a:lnTo>
                    <a:lnTo>
                      <a:pt x="48" y="92"/>
                    </a:lnTo>
                    <a:lnTo>
                      <a:pt x="50" y="84"/>
                    </a:lnTo>
                    <a:lnTo>
                      <a:pt x="56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7" y="59"/>
                    </a:lnTo>
                    <a:lnTo>
                      <a:pt x="53" y="57"/>
                    </a:lnTo>
                    <a:lnTo>
                      <a:pt x="47" y="55"/>
                    </a:lnTo>
                    <a:lnTo>
                      <a:pt x="42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2" y="73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6" y="32"/>
                    </a:lnTo>
                    <a:lnTo>
                      <a:pt x="12" y="23"/>
                    </a:lnTo>
                    <a:lnTo>
                      <a:pt x="19" y="15"/>
                    </a:lnTo>
                    <a:lnTo>
                      <a:pt x="29" y="11"/>
                    </a:lnTo>
                    <a:lnTo>
                      <a:pt x="39" y="6"/>
                    </a:lnTo>
                    <a:lnTo>
                      <a:pt x="49" y="4"/>
                    </a:lnTo>
                    <a:lnTo>
                      <a:pt x="62" y="1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7" y="4"/>
                    </a:lnTo>
                    <a:lnTo>
                      <a:pt x="124" y="9"/>
                    </a:lnTo>
                    <a:lnTo>
                      <a:pt x="143" y="15"/>
                    </a:lnTo>
                    <a:lnTo>
                      <a:pt x="160" y="24"/>
                    </a:lnTo>
                    <a:lnTo>
                      <a:pt x="176" y="35"/>
                    </a:lnTo>
                    <a:lnTo>
                      <a:pt x="190" y="46"/>
                    </a:lnTo>
                    <a:lnTo>
                      <a:pt x="200" y="59"/>
                    </a:lnTo>
                    <a:lnTo>
                      <a:pt x="206" y="67"/>
                    </a:lnTo>
                    <a:lnTo>
                      <a:pt x="212" y="77"/>
                    </a:lnTo>
                    <a:lnTo>
                      <a:pt x="215" y="89"/>
                    </a:lnTo>
                    <a:lnTo>
                      <a:pt x="216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90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未知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809" y="81"/>
                <a:ext cx="45" cy="11"/>
              </a:xfrm>
              <a:custGeom>
                <a:avLst/>
                <a:gdLst>
                  <a:gd name="T0" fmla="*/ 4 w 90"/>
                  <a:gd name="T1" fmla="*/ 22 h 22"/>
                  <a:gd name="T2" fmla="*/ 0 w 90"/>
                  <a:gd name="T3" fmla="*/ 22 h 22"/>
                  <a:gd name="T4" fmla="*/ 1 w 90"/>
                  <a:gd name="T5" fmla="*/ 14 h 22"/>
                  <a:gd name="T6" fmla="*/ 7 w 90"/>
                  <a:gd name="T7" fmla="*/ 8 h 22"/>
                  <a:gd name="T8" fmla="*/ 16 w 90"/>
                  <a:gd name="T9" fmla="*/ 6 h 22"/>
                  <a:gd name="T10" fmla="*/ 23 w 90"/>
                  <a:gd name="T11" fmla="*/ 1 h 22"/>
                  <a:gd name="T12" fmla="*/ 28 w 90"/>
                  <a:gd name="T13" fmla="*/ 1 h 22"/>
                  <a:gd name="T14" fmla="*/ 32 w 90"/>
                  <a:gd name="T15" fmla="*/ 0 h 22"/>
                  <a:gd name="T16" fmla="*/ 38 w 90"/>
                  <a:gd name="T17" fmla="*/ 0 h 22"/>
                  <a:gd name="T18" fmla="*/ 44 w 90"/>
                  <a:gd name="T19" fmla="*/ 0 h 22"/>
                  <a:gd name="T20" fmla="*/ 50 w 90"/>
                  <a:gd name="T21" fmla="*/ 0 h 22"/>
                  <a:gd name="T22" fmla="*/ 57 w 90"/>
                  <a:gd name="T23" fmla="*/ 1 h 22"/>
                  <a:gd name="T24" fmla="*/ 64 w 90"/>
                  <a:gd name="T25" fmla="*/ 2 h 22"/>
                  <a:gd name="T26" fmla="*/ 70 w 90"/>
                  <a:gd name="T27" fmla="*/ 3 h 22"/>
                  <a:gd name="T28" fmla="*/ 75 w 90"/>
                  <a:gd name="T29" fmla="*/ 3 h 22"/>
                  <a:gd name="T30" fmla="*/ 80 w 90"/>
                  <a:gd name="T31" fmla="*/ 4 h 22"/>
                  <a:gd name="T32" fmla="*/ 84 w 90"/>
                  <a:gd name="T33" fmla="*/ 6 h 22"/>
                  <a:gd name="T34" fmla="*/ 88 w 90"/>
                  <a:gd name="T35" fmla="*/ 7 h 22"/>
                  <a:gd name="T36" fmla="*/ 90 w 90"/>
                  <a:gd name="T37" fmla="*/ 9 h 22"/>
                  <a:gd name="T38" fmla="*/ 79 w 90"/>
                  <a:gd name="T39" fmla="*/ 8 h 22"/>
                  <a:gd name="T40" fmla="*/ 67 w 90"/>
                  <a:gd name="T41" fmla="*/ 7 h 22"/>
                  <a:gd name="T42" fmla="*/ 56 w 90"/>
                  <a:gd name="T43" fmla="*/ 7 h 22"/>
                  <a:gd name="T44" fmla="*/ 43 w 90"/>
                  <a:gd name="T45" fmla="*/ 7 h 22"/>
                  <a:gd name="T46" fmla="*/ 31 w 90"/>
                  <a:gd name="T47" fmla="*/ 8 h 22"/>
                  <a:gd name="T48" fmla="*/ 21 w 90"/>
                  <a:gd name="T49" fmla="*/ 11 h 22"/>
                  <a:gd name="T50" fmla="*/ 12 w 90"/>
                  <a:gd name="T51" fmla="*/ 16 h 22"/>
                  <a:gd name="T52" fmla="*/ 4 w 90"/>
                  <a:gd name="T5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22">
                    <a:moveTo>
                      <a:pt x="4" y="22"/>
                    </a:moveTo>
                    <a:lnTo>
                      <a:pt x="0" y="22"/>
                    </a:lnTo>
                    <a:lnTo>
                      <a:pt x="1" y="14"/>
                    </a:lnTo>
                    <a:lnTo>
                      <a:pt x="7" y="8"/>
                    </a:lnTo>
                    <a:lnTo>
                      <a:pt x="16" y="6"/>
                    </a:lnTo>
                    <a:lnTo>
                      <a:pt x="23" y="1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7" y="1"/>
                    </a:lnTo>
                    <a:lnTo>
                      <a:pt x="64" y="2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7"/>
                    </a:lnTo>
                    <a:lnTo>
                      <a:pt x="90" y="9"/>
                    </a:lnTo>
                    <a:lnTo>
                      <a:pt x="79" y="8"/>
                    </a:lnTo>
                    <a:lnTo>
                      <a:pt x="67" y="7"/>
                    </a:lnTo>
                    <a:lnTo>
                      <a:pt x="56" y="7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2" y="16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未知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809" y="196"/>
                <a:ext cx="2" cy="8"/>
              </a:xfrm>
              <a:custGeom>
                <a:avLst/>
                <a:gdLst>
                  <a:gd name="T0" fmla="*/ 3 w 6"/>
                  <a:gd name="T1" fmla="*/ 15 h 15"/>
                  <a:gd name="T2" fmla="*/ 1 w 6"/>
                  <a:gd name="T3" fmla="*/ 13 h 15"/>
                  <a:gd name="T4" fmla="*/ 1 w 6"/>
                  <a:gd name="T5" fmla="*/ 8 h 15"/>
                  <a:gd name="T6" fmla="*/ 1 w 6"/>
                  <a:gd name="T7" fmla="*/ 4 h 15"/>
                  <a:gd name="T8" fmla="*/ 0 w 6"/>
                  <a:gd name="T9" fmla="*/ 0 h 15"/>
                  <a:gd name="T10" fmla="*/ 5 w 6"/>
                  <a:gd name="T11" fmla="*/ 0 h 15"/>
                  <a:gd name="T12" fmla="*/ 6 w 6"/>
                  <a:gd name="T13" fmla="*/ 4 h 15"/>
                  <a:gd name="T14" fmla="*/ 6 w 6"/>
                  <a:gd name="T15" fmla="*/ 8 h 15"/>
                  <a:gd name="T16" fmla="*/ 5 w 6"/>
                  <a:gd name="T17" fmla="*/ 13 h 15"/>
                  <a:gd name="T18" fmla="*/ 5 w 6"/>
                  <a:gd name="T19" fmla="*/ 14 h 15"/>
                  <a:gd name="T20" fmla="*/ 4 w 6"/>
                  <a:gd name="T21" fmla="*/ 14 h 15"/>
                  <a:gd name="T22" fmla="*/ 4 w 6"/>
                  <a:gd name="T23" fmla="*/ 14 h 15"/>
                  <a:gd name="T24" fmla="*/ 3 w 6"/>
                  <a:gd name="T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lnTo>
                      <a:pt x="1" y="13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未知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719" y="174"/>
                <a:ext cx="72" cy="93"/>
              </a:xfrm>
              <a:custGeom>
                <a:avLst/>
                <a:gdLst>
                  <a:gd name="T0" fmla="*/ 75 w 146"/>
                  <a:gd name="T1" fmla="*/ 183 h 187"/>
                  <a:gd name="T2" fmla="*/ 58 w 146"/>
                  <a:gd name="T3" fmla="*/ 187 h 187"/>
                  <a:gd name="T4" fmla="*/ 45 w 146"/>
                  <a:gd name="T5" fmla="*/ 186 h 187"/>
                  <a:gd name="T6" fmla="*/ 28 w 146"/>
                  <a:gd name="T7" fmla="*/ 174 h 187"/>
                  <a:gd name="T8" fmla="*/ 20 w 146"/>
                  <a:gd name="T9" fmla="*/ 156 h 187"/>
                  <a:gd name="T10" fmla="*/ 24 w 146"/>
                  <a:gd name="T11" fmla="*/ 141 h 187"/>
                  <a:gd name="T12" fmla="*/ 35 w 146"/>
                  <a:gd name="T13" fmla="*/ 135 h 187"/>
                  <a:gd name="T14" fmla="*/ 45 w 146"/>
                  <a:gd name="T15" fmla="*/ 137 h 187"/>
                  <a:gd name="T16" fmla="*/ 48 w 146"/>
                  <a:gd name="T17" fmla="*/ 144 h 187"/>
                  <a:gd name="T18" fmla="*/ 43 w 146"/>
                  <a:gd name="T19" fmla="*/ 153 h 187"/>
                  <a:gd name="T20" fmla="*/ 30 w 146"/>
                  <a:gd name="T21" fmla="*/ 156 h 187"/>
                  <a:gd name="T22" fmla="*/ 33 w 146"/>
                  <a:gd name="T23" fmla="*/ 168 h 187"/>
                  <a:gd name="T24" fmla="*/ 44 w 146"/>
                  <a:gd name="T25" fmla="*/ 176 h 187"/>
                  <a:gd name="T26" fmla="*/ 58 w 146"/>
                  <a:gd name="T27" fmla="*/ 179 h 187"/>
                  <a:gd name="T28" fmla="*/ 64 w 146"/>
                  <a:gd name="T29" fmla="*/ 179 h 187"/>
                  <a:gd name="T30" fmla="*/ 79 w 146"/>
                  <a:gd name="T31" fmla="*/ 171 h 187"/>
                  <a:gd name="T32" fmla="*/ 91 w 146"/>
                  <a:gd name="T33" fmla="*/ 157 h 187"/>
                  <a:gd name="T34" fmla="*/ 96 w 146"/>
                  <a:gd name="T35" fmla="*/ 142 h 187"/>
                  <a:gd name="T36" fmla="*/ 96 w 146"/>
                  <a:gd name="T37" fmla="*/ 126 h 187"/>
                  <a:gd name="T38" fmla="*/ 85 w 146"/>
                  <a:gd name="T39" fmla="*/ 111 h 187"/>
                  <a:gd name="T40" fmla="*/ 70 w 146"/>
                  <a:gd name="T41" fmla="*/ 105 h 187"/>
                  <a:gd name="T42" fmla="*/ 51 w 146"/>
                  <a:gd name="T43" fmla="*/ 101 h 187"/>
                  <a:gd name="T44" fmla="*/ 29 w 146"/>
                  <a:gd name="T45" fmla="*/ 98 h 187"/>
                  <a:gd name="T46" fmla="*/ 22 w 146"/>
                  <a:gd name="T47" fmla="*/ 97 h 187"/>
                  <a:gd name="T48" fmla="*/ 12 w 146"/>
                  <a:gd name="T49" fmla="*/ 89 h 187"/>
                  <a:gd name="T50" fmla="*/ 2 w 146"/>
                  <a:gd name="T51" fmla="*/ 74 h 187"/>
                  <a:gd name="T52" fmla="*/ 0 w 146"/>
                  <a:gd name="T53" fmla="*/ 53 h 187"/>
                  <a:gd name="T54" fmla="*/ 11 w 146"/>
                  <a:gd name="T55" fmla="*/ 39 h 187"/>
                  <a:gd name="T56" fmla="*/ 20 w 146"/>
                  <a:gd name="T57" fmla="*/ 34 h 187"/>
                  <a:gd name="T58" fmla="*/ 24 w 146"/>
                  <a:gd name="T59" fmla="*/ 32 h 187"/>
                  <a:gd name="T60" fmla="*/ 41 w 146"/>
                  <a:gd name="T61" fmla="*/ 34 h 187"/>
                  <a:gd name="T62" fmla="*/ 57 w 146"/>
                  <a:gd name="T63" fmla="*/ 42 h 187"/>
                  <a:gd name="T64" fmla="*/ 63 w 146"/>
                  <a:gd name="T65" fmla="*/ 53 h 187"/>
                  <a:gd name="T66" fmla="*/ 74 w 146"/>
                  <a:gd name="T67" fmla="*/ 58 h 187"/>
                  <a:gd name="T68" fmla="*/ 83 w 146"/>
                  <a:gd name="T69" fmla="*/ 53 h 187"/>
                  <a:gd name="T70" fmla="*/ 90 w 146"/>
                  <a:gd name="T71" fmla="*/ 44 h 187"/>
                  <a:gd name="T72" fmla="*/ 79 w 146"/>
                  <a:gd name="T73" fmla="*/ 28 h 187"/>
                  <a:gd name="T74" fmla="*/ 74 w 146"/>
                  <a:gd name="T75" fmla="*/ 11 h 187"/>
                  <a:gd name="T76" fmla="*/ 85 w 146"/>
                  <a:gd name="T77" fmla="*/ 4 h 187"/>
                  <a:gd name="T78" fmla="*/ 96 w 146"/>
                  <a:gd name="T79" fmla="*/ 0 h 187"/>
                  <a:gd name="T80" fmla="*/ 111 w 146"/>
                  <a:gd name="T81" fmla="*/ 7 h 187"/>
                  <a:gd name="T82" fmla="*/ 125 w 146"/>
                  <a:gd name="T83" fmla="*/ 19 h 187"/>
                  <a:gd name="T84" fmla="*/ 135 w 146"/>
                  <a:gd name="T85" fmla="*/ 34 h 187"/>
                  <a:gd name="T86" fmla="*/ 143 w 146"/>
                  <a:gd name="T87" fmla="*/ 50 h 187"/>
                  <a:gd name="T88" fmla="*/ 144 w 146"/>
                  <a:gd name="T89" fmla="*/ 89 h 187"/>
                  <a:gd name="T90" fmla="*/ 134 w 146"/>
                  <a:gd name="T91" fmla="*/ 127 h 187"/>
                  <a:gd name="T92" fmla="*/ 113 w 146"/>
                  <a:gd name="T93" fmla="*/ 158 h 187"/>
                  <a:gd name="T94" fmla="*/ 86 w 146"/>
                  <a:gd name="T95" fmla="*/ 18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6" h="187">
                    <a:moveTo>
                      <a:pt x="86" y="180"/>
                    </a:moveTo>
                    <a:lnTo>
                      <a:pt x="75" y="183"/>
                    </a:lnTo>
                    <a:lnTo>
                      <a:pt x="66" y="186"/>
                    </a:lnTo>
                    <a:lnTo>
                      <a:pt x="58" y="187"/>
                    </a:lnTo>
                    <a:lnTo>
                      <a:pt x="56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8" y="174"/>
                    </a:lnTo>
                    <a:lnTo>
                      <a:pt x="24" y="166"/>
                    </a:lnTo>
                    <a:lnTo>
                      <a:pt x="20" y="156"/>
                    </a:lnTo>
                    <a:lnTo>
                      <a:pt x="20" y="148"/>
                    </a:lnTo>
                    <a:lnTo>
                      <a:pt x="24" y="141"/>
                    </a:lnTo>
                    <a:lnTo>
                      <a:pt x="29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5" y="137"/>
                    </a:lnTo>
                    <a:lnTo>
                      <a:pt x="48" y="138"/>
                    </a:lnTo>
                    <a:lnTo>
                      <a:pt x="48" y="144"/>
                    </a:lnTo>
                    <a:lnTo>
                      <a:pt x="47" y="150"/>
                    </a:lnTo>
                    <a:lnTo>
                      <a:pt x="43" y="153"/>
                    </a:lnTo>
                    <a:lnTo>
                      <a:pt x="39" y="156"/>
                    </a:lnTo>
                    <a:lnTo>
                      <a:pt x="30" y="156"/>
                    </a:lnTo>
                    <a:lnTo>
                      <a:pt x="29" y="163"/>
                    </a:lnTo>
                    <a:lnTo>
                      <a:pt x="33" y="168"/>
                    </a:lnTo>
                    <a:lnTo>
                      <a:pt x="37" y="173"/>
                    </a:lnTo>
                    <a:lnTo>
                      <a:pt x="44" y="176"/>
                    </a:lnTo>
                    <a:lnTo>
                      <a:pt x="51" y="177"/>
                    </a:lnTo>
                    <a:lnTo>
                      <a:pt x="58" y="179"/>
                    </a:lnTo>
                    <a:lnTo>
                      <a:pt x="62" y="179"/>
                    </a:lnTo>
                    <a:lnTo>
                      <a:pt x="64" y="179"/>
                    </a:lnTo>
                    <a:lnTo>
                      <a:pt x="71" y="175"/>
                    </a:lnTo>
                    <a:lnTo>
                      <a:pt x="79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3" y="149"/>
                    </a:lnTo>
                    <a:lnTo>
                      <a:pt x="96" y="142"/>
                    </a:lnTo>
                    <a:lnTo>
                      <a:pt x="97" y="134"/>
                    </a:lnTo>
                    <a:lnTo>
                      <a:pt x="96" y="126"/>
                    </a:lnTo>
                    <a:lnTo>
                      <a:pt x="91" y="118"/>
                    </a:lnTo>
                    <a:lnTo>
                      <a:pt x="85" y="111"/>
                    </a:lnTo>
                    <a:lnTo>
                      <a:pt x="78" y="107"/>
                    </a:lnTo>
                    <a:lnTo>
                      <a:pt x="70" y="105"/>
                    </a:lnTo>
                    <a:lnTo>
                      <a:pt x="60" y="103"/>
                    </a:lnTo>
                    <a:lnTo>
                      <a:pt x="51" y="101"/>
                    </a:lnTo>
                    <a:lnTo>
                      <a:pt x="41" y="100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2" y="97"/>
                    </a:lnTo>
                    <a:lnTo>
                      <a:pt x="18" y="93"/>
                    </a:lnTo>
                    <a:lnTo>
                      <a:pt x="12" y="89"/>
                    </a:lnTo>
                    <a:lnTo>
                      <a:pt x="5" y="84"/>
                    </a:lnTo>
                    <a:lnTo>
                      <a:pt x="2" y="74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5" y="36"/>
                    </a:lnTo>
                    <a:lnTo>
                      <a:pt x="20" y="34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1" y="34"/>
                    </a:lnTo>
                    <a:lnTo>
                      <a:pt x="50" y="37"/>
                    </a:lnTo>
                    <a:lnTo>
                      <a:pt x="57" y="42"/>
                    </a:lnTo>
                    <a:lnTo>
                      <a:pt x="59" y="47"/>
                    </a:lnTo>
                    <a:lnTo>
                      <a:pt x="63" y="53"/>
                    </a:lnTo>
                    <a:lnTo>
                      <a:pt x="68" y="57"/>
                    </a:lnTo>
                    <a:lnTo>
                      <a:pt x="74" y="58"/>
                    </a:lnTo>
                    <a:lnTo>
                      <a:pt x="80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0" y="44"/>
                    </a:lnTo>
                    <a:lnTo>
                      <a:pt x="87" y="35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74" y="11"/>
                    </a:lnTo>
                    <a:lnTo>
                      <a:pt x="79" y="6"/>
                    </a:lnTo>
                    <a:lnTo>
                      <a:pt x="85" y="4"/>
                    </a:lnTo>
                    <a:lnTo>
                      <a:pt x="90" y="2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1" y="7"/>
                    </a:lnTo>
                    <a:lnTo>
                      <a:pt x="118" y="12"/>
                    </a:lnTo>
                    <a:lnTo>
                      <a:pt x="125" y="19"/>
                    </a:lnTo>
                    <a:lnTo>
                      <a:pt x="131" y="25"/>
                    </a:lnTo>
                    <a:lnTo>
                      <a:pt x="135" y="34"/>
                    </a:lnTo>
                    <a:lnTo>
                      <a:pt x="140" y="42"/>
                    </a:lnTo>
                    <a:lnTo>
                      <a:pt x="143" y="50"/>
                    </a:lnTo>
                    <a:lnTo>
                      <a:pt x="146" y="69"/>
                    </a:lnTo>
                    <a:lnTo>
                      <a:pt x="144" y="89"/>
                    </a:lnTo>
                    <a:lnTo>
                      <a:pt x="140" y="108"/>
                    </a:lnTo>
                    <a:lnTo>
                      <a:pt x="134" y="127"/>
                    </a:lnTo>
                    <a:lnTo>
                      <a:pt x="125" y="143"/>
                    </a:lnTo>
                    <a:lnTo>
                      <a:pt x="113" y="158"/>
                    </a:lnTo>
                    <a:lnTo>
                      <a:pt x="101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未知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763" y="201"/>
                <a:ext cx="14" cy="40"/>
              </a:xfrm>
              <a:custGeom>
                <a:avLst/>
                <a:gdLst>
                  <a:gd name="T0" fmla="*/ 24 w 29"/>
                  <a:gd name="T1" fmla="*/ 81 h 81"/>
                  <a:gd name="T2" fmla="*/ 24 w 29"/>
                  <a:gd name="T3" fmla="*/ 60 h 81"/>
                  <a:gd name="T4" fmla="*/ 20 w 29"/>
                  <a:gd name="T5" fmla="*/ 39 h 81"/>
                  <a:gd name="T6" fmla="*/ 12 w 29"/>
                  <a:gd name="T7" fmla="*/ 21 h 81"/>
                  <a:gd name="T8" fmla="*/ 0 w 29"/>
                  <a:gd name="T9" fmla="*/ 6 h 81"/>
                  <a:gd name="T10" fmla="*/ 5 w 29"/>
                  <a:gd name="T11" fmla="*/ 0 h 81"/>
                  <a:gd name="T12" fmla="*/ 16 w 29"/>
                  <a:gd name="T13" fmla="*/ 8 h 81"/>
                  <a:gd name="T14" fmla="*/ 23 w 29"/>
                  <a:gd name="T15" fmla="*/ 22 h 81"/>
                  <a:gd name="T16" fmla="*/ 27 w 29"/>
                  <a:gd name="T17" fmla="*/ 38 h 81"/>
                  <a:gd name="T18" fmla="*/ 29 w 29"/>
                  <a:gd name="T19" fmla="*/ 54 h 81"/>
                  <a:gd name="T20" fmla="*/ 24 w 29"/>
                  <a:gd name="T2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81">
                    <a:moveTo>
                      <a:pt x="24" y="81"/>
                    </a:moveTo>
                    <a:lnTo>
                      <a:pt x="24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6" y="8"/>
                    </a:lnTo>
                    <a:lnTo>
                      <a:pt x="23" y="22"/>
                    </a:lnTo>
                    <a:lnTo>
                      <a:pt x="27" y="38"/>
                    </a:lnTo>
                    <a:lnTo>
                      <a:pt x="29" y="54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未知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642" y="45"/>
                <a:ext cx="83" cy="99"/>
              </a:xfrm>
              <a:custGeom>
                <a:avLst/>
                <a:gdLst>
                  <a:gd name="T0" fmla="*/ 136 w 166"/>
                  <a:gd name="T1" fmla="*/ 143 h 199"/>
                  <a:gd name="T2" fmla="*/ 126 w 166"/>
                  <a:gd name="T3" fmla="*/ 136 h 199"/>
                  <a:gd name="T4" fmla="*/ 114 w 166"/>
                  <a:gd name="T5" fmla="*/ 140 h 199"/>
                  <a:gd name="T6" fmla="*/ 110 w 166"/>
                  <a:gd name="T7" fmla="*/ 148 h 199"/>
                  <a:gd name="T8" fmla="*/ 115 w 166"/>
                  <a:gd name="T9" fmla="*/ 161 h 199"/>
                  <a:gd name="T10" fmla="*/ 131 w 166"/>
                  <a:gd name="T11" fmla="*/ 166 h 199"/>
                  <a:gd name="T12" fmla="*/ 130 w 166"/>
                  <a:gd name="T13" fmla="*/ 182 h 199"/>
                  <a:gd name="T14" fmla="*/ 123 w 166"/>
                  <a:gd name="T15" fmla="*/ 191 h 199"/>
                  <a:gd name="T16" fmla="*/ 114 w 166"/>
                  <a:gd name="T17" fmla="*/ 196 h 199"/>
                  <a:gd name="T18" fmla="*/ 103 w 166"/>
                  <a:gd name="T19" fmla="*/ 198 h 199"/>
                  <a:gd name="T20" fmla="*/ 85 w 166"/>
                  <a:gd name="T21" fmla="*/ 198 h 199"/>
                  <a:gd name="T22" fmla="*/ 55 w 166"/>
                  <a:gd name="T23" fmla="*/ 182 h 199"/>
                  <a:gd name="T24" fmla="*/ 31 w 166"/>
                  <a:gd name="T25" fmla="*/ 157 h 199"/>
                  <a:gd name="T26" fmla="*/ 13 w 166"/>
                  <a:gd name="T27" fmla="*/ 126 h 199"/>
                  <a:gd name="T28" fmla="*/ 0 w 166"/>
                  <a:gd name="T29" fmla="*/ 91 h 199"/>
                  <a:gd name="T30" fmla="*/ 4 w 166"/>
                  <a:gd name="T31" fmla="*/ 42 h 199"/>
                  <a:gd name="T32" fmla="*/ 27 w 166"/>
                  <a:gd name="T33" fmla="*/ 5 h 199"/>
                  <a:gd name="T34" fmla="*/ 38 w 166"/>
                  <a:gd name="T35" fmla="*/ 1 h 199"/>
                  <a:gd name="T36" fmla="*/ 50 w 166"/>
                  <a:gd name="T37" fmla="*/ 0 h 199"/>
                  <a:gd name="T38" fmla="*/ 60 w 166"/>
                  <a:gd name="T39" fmla="*/ 2 h 199"/>
                  <a:gd name="T40" fmla="*/ 68 w 166"/>
                  <a:gd name="T41" fmla="*/ 7 h 199"/>
                  <a:gd name="T42" fmla="*/ 75 w 166"/>
                  <a:gd name="T43" fmla="*/ 17 h 199"/>
                  <a:gd name="T44" fmla="*/ 75 w 166"/>
                  <a:gd name="T45" fmla="*/ 31 h 199"/>
                  <a:gd name="T46" fmla="*/ 66 w 166"/>
                  <a:gd name="T47" fmla="*/ 38 h 199"/>
                  <a:gd name="T48" fmla="*/ 55 w 166"/>
                  <a:gd name="T49" fmla="*/ 43 h 199"/>
                  <a:gd name="T50" fmla="*/ 51 w 166"/>
                  <a:gd name="T51" fmla="*/ 35 h 199"/>
                  <a:gd name="T52" fmla="*/ 53 w 166"/>
                  <a:gd name="T53" fmla="*/ 28 h 199"/>
                  <a:gd name="T54" fmla="*/ 68 w 166"/>
                  <a:gd name="T55" fmla="*/ 20 h 199"/>
                  <a:gd name="T56" fmla="*/ 61 w 166"/>
                  <a:gd name="T57" fmla="*/ 12 h 199"/>
                  <a:gd name="T58" fmla="*/ 52 w 166"/>
                  <a:gd name="T59" fmla="*/ 9 h 199"/>
                  <a:gd name="T60" fmla="*/ 44 w 166"/>
                  <a:gd name="T61" fmla="*/ 8 h 199"/>
                  <a:gd name="T62" fmla="*/ 34 w 166"/>
                  <a:gd name="T63" fmla="*/ 12 h 199"/>
                  <a:gd name="T64" fmla="*/ 21 w 166"/>
                  <a:gd name="T65" fmla="*/ 27 h 199"/>
                  <a:gd name="T66" fmla="*/ 16 w 166"/>
                  <a:gd name="T67" fmla="*/ 47 h 199"/>
                  <a:gd name="T68" fmla="*/ 27 w 166"/>
                  <a:gd name="T69" fmla="*/ 66 h 199"/>
                  <a:gd name="T70" fmla="*/ 44 w 166"/>
                  <a:gd name="T71" fmla="*/ 77 h 199"/>
                  <a:gd name="T72" fmla="*/ 68 w 166"/>
                  <a:gd name="T73" fmla="*/ 81 h 199"/>
                  <a:gd name="T74" fmla="*/ 92 w 166"/>
                  <a:gd name="T75" fmla="*/ 80 h 199"/>
                  <a:gd name="T76" fmla="*/ 115 w 166"/>
                  <a:gd name="T77" fmla="*/ 77 h 199"/>
                  <a:gd name="T78" fmla="*/ 127 w 166"/>
                  <a:gd name="T79" fmla="*/ 75 h 199"/>
                  <a:gd name="T80" fmla="*/ 144 w 166"/>
                  <a:gd name="T81" fmla="*/ 76 h 199"/>
                  <a:gd name="T82" fmla="*/ 156 w 166"/>
                  <a:gd name="T83" fmla="*/ 85 h 199"/>
                  <a:gd name="T84" fmla="*/ 163 w 166"/>
                  <a:gd name="T85" fmla="*/ 97 h 199"/>
                  <a:gd name="T86" fmla="*/ 166 w 166"/>
                  <a:gd name="T87" fmla="*/ 111 h 199"/>
                  <a:gd name="T88" fmla="*/ 159 w 166"/>
                  <a:gd name="T89" fmla="*/ 130 h 199"/>
                  <a:gd name="T90" fmla="*/ 143 w 166"/>
                  <a:gd name="T91" fmla="*/ 14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6" h="199">
                    <a:moveTo>
                      <a:pt x="143" y="143"/>
                    </a:moveTo>
                    <a:lnTo>
                      <a:pt x="136" y="143"/>
                    </a:lnTo>
                    <a:lnTo>
                      <a:pt x="130" y="140"/>
                    </a:lnTo>
                    <a:lnTo>
                      <a:pt x="126" y="136"/>
                    </a:lnTo>
                    <a:lnTo>
                      <a:pt x="119" y="137"/>
                    </a:lnTo>
                    <a:lnTo>
                      <a:pt x="114" y="140"/>
                    </a:lnTo>
                    <a:lnTo>
                      <a:pt x="111" y="143"/>
                    </a:lnTo>
                    <a:lnTo>
                      <a:pt x="110" y="148"/>
                    </a:lnTo>
                    <a:lnTo>
                      <a:pt x="111" y="153"/>
                    </a:lnTo>
                    <a:lnTo>
                      <a:pt x="115" y="161"/>
                    </a:lnTo>
                    <a:lnTo>
                      <a:pt x="123" y="164"/>
                    </a:lnTo>
                    <a:lnTo>
                      <a:pt x="131" y="166"/>
                    </a:lnTo>
                    <a:lnTo>
                      <a:pt x="134" y="174"/>
                    </a:lnTo>
                    <a:lnTo>
                      <a:pt x="130" y="182"/>
                    </a:lnTo>
                    <a:lnTo>
                      <a:pt x="127" y="188"/>
                    </a:lnTo>
                    <a:lnTo>
                      <a:pt x="123" y="191"/>
                    </a:lnTo>
                    <a:lnTo>
                      <a:pt x="119" y="195"/>
                    </a:lnTo>
                    <a:lnTo>
                      <a:pt x="114" y="196"/>
                    </a:lnTo>
                    <a:lnTo>
                      <a:pt x="108" y="198"/>
                    </a:lnTo>
                    <a:lnTo>
                      <a:pt x="103" y="198"/>
                    </a:lnTo>
                    <a:lnTo>
                      <a:pt x="96" y="199"/>
                    </a:lnTo>
                    <a:lnTo>
                      <a:pt x="85" y="198"/>
                    </a:lnTo>
                    <a:lnTo>
                      <a:pt x="70" y="191"/>
                    </a:lnTo>
                    <a:lnTo>
                      <a:pt x="55" y="182"/>
                    </a:lnTo>
                    <a:lnTo>
                      <a:pt x="43" y="171"/>
                    </a:lnTo>
                    <a:lnTo>
                      <a:pt x="31" y="157"/>
                    </a:lnTo>
                    <a:lnTo>
                      <a:pt x="21" y="142"/>
                    </a:lnTo>
                    <a:lnTo>
                      <a:pt x="13" y="126"/>
                    </a:lnTo>
                    <a:lnTo>
                      <a:pt x="6" y="110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4" y="42"/>
                    </a:lnTo>
                    <a:lnTo>
                      <a:pt x="12" y="20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68" y="7"/>
                    </a:lnTo>
                    <a:lnTo>
                      <a:pt x="72" y="13"/>
                    </a:lnTo>
                    <a:lnTo>
                      <a:pt x="75" y="17"/>
                    </a:lnTo>
                    <a:lnTo>
                      <a:pt x="76" y="24"/>
                    </a:lnTo>
                    <a:lnTo>
                      <a:pt x="75" y="31"/>
                    </a:lnTo>
                    <a:lnTo>
                      <a:pt x="70" y="36"/>
                    </a:lnTo>
                    <a:lnTo>
                      <a:pt x="66" y="38"/>
                    </a:lnTo>
                    <a:lnTo>
                      <a:pt x="60" y="39"/>
                    </a:lnTo>
                    <a:lnTo>
                      <a:pt x="55" y="43"/>
                    </a:lnTo>
                    <a:lnTo>
                      <a:pt x="53" y="40"/>
                    </a:lnTo>
                    <a:lnTo>
                      <a:pt x="51" y="35"/>
                    </a:lnTo>
                    <a:lnTo>
                      <a:pt x="51" y="30"/>
                    </a:lnTo>
                    <a:lnTo>
                      <a:pt x="53" y="28"/>
                    </a:lnTo>
                    <a:lnTo>
                      <a:pt x="67" y="28"/>
                    </a:lnTo>
                    <a:lnTo>
                      <a:pt x="68" y="20"/>
                    </a:lnTo>
                    <a:lnTo>
                      <a:pt x="66" y="15"/>
                    </a:lnTo>
                    <a:lnTo>
                      <a:pt x="61" y="12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34" y="12"/>
                    </a:lnTo>
                    <a:lnTo>
                      <a:pt x="27" y="17"/>
                    </a:lnTo>
                    <a:lnTo>
                      <a:pt x="21" y="27"/>
                    </a:lnTo>
                    <a:lnTo>
                      <a:pt x="17" y="37"/>
                    </a:lnTo>
                    <a:lnTo>
                      <a:pt x="16" y="47"/>
                    </a:lnTo>
                    <a:lnTo>
                      <a:pt x="20" y="58"/>
                    </a:lnTo>
                    <a:lnTo>
                      <a:pt x="27" y="66"/>
                    </a:lnTo>
                    <a:lnTo>
                      <a:pt x="34" y="73"/>
                    </a:lnTo>
                    <a:lnTo>
                      <a:pt x="44" y="77"/>
                    </a:lnTo>
                    <a:lnTo>
                      <a:pt x="55" y="80"/>
                    </a:lnTo>
                    <a:lnTo>
                      <a:pt x="68" y="81"/>
                    </a:lnTo>
                    <a:lnTo>
                      <a:pt x="80" y="81"/>
                    </a:lnTo>
                    <a:lnTo>
                      <a:pt x="92" y="80"/>
                    </a:lnTo>
                    <a:lnTo>
                      <a:pt x="104" y="78"/>
                    </a:lnTo>
                    <a:lnTo>
                      <a:pt x="115" y="77"/>
                    </a:lnTo>
                    <a:lnTo>
                      <a:pt x="127" y="75"/>
                    </a:lnTo>
                    <a:lnTo>
                      <a:pt x="127" y="75"/>
                    </a:lnTo>
                    <a:lnTo>
                      <a:pt x="136" y="74"/>
                    </a:lnTo>
                    <a:lnTo>
                      <a:pt x="144" y="76"/>
                    </a:lnTo>
                    <a:lnTo>
                      <a:pt x="151" y="80"/>
                    </a:lnTo>
                    <a:lnTo>
                      <a:pt x="156" y="85"/>
                    </a:lnTo>
                    <a:lnTo>
                      <a:pt x="159" y="91"/>
                    </a:lnTo>
                    <a:lnTo>
                      <a:pt x="163" y="97"/>
                    </a:lnTo>
                    <a:lnTo>
                      <a:pt x="164" y="104"/>
                    </a:lnTo>
                    <a:lnTo>
                      <a:pt x="166" y="111"/>
                    </a:lnTo>
                    <a:lnTo>
                      <a:pt x="165" y="122"/>
                    </a:lnTo>
                    <a:lnTo>
                      <a:pt x="159" y="130"/>
                    </a:lnTo>
                    <a:lnTo>
                      <a:pt x="151" y="137"/>
                    </a:lnTo>
                    <a:lnTo>
                      <a:pt x="143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未知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660" y="100"/>
                <a:ext cx="32" cy="16"/>
              </a:xfrm>
              <a:custGeom>
                <a:avLst/>
                <a:gdLst>
                  <a:gd name="T0" fmla="*/ 64 w 64"/>
                  <a:gd name="T1" fmla="*/ 30 h 31"/>
                  <a:gd name="T2" fmla="*/ 58 w 64"/>
                  <a:gd name="T3" fmla="*/ 31 h 31"/>
                  <a:gd name="T4" fmla="*/ 52 w 64"/>
                  <a:gd name="T5" fmla="*/ 31 h 31"/>
                  <a:gd name="T6" fmla="*/ 46 w 64"/>
                  <a:gd name="T7" fmla="*/ 30 h 31"/>
                  <a:gd name="T8" fmla="*/ 40 w 64"/>
                  <a:gd name="T9" fmla="*/ 28 h 31"/>
                  <a:gd name="T10" fmla="*/ 35 w 64"/>
                  <a:gd name="T11" fmla="*/ 25 h 31"/>
                  <a:gd name="T12" fmla="*/ 30 w 64"/>
                  <a:gd name="T13" fmla="*/ 23 h 31"/>
                  <a:gd name="T14" fmla="*/ 24 w 64"/>
                  <a:gd name="T15" fmla="*/ 21 h 31"/>
                  <a:gd name="T16" fmla="*/ 20 w 64"/>
                  <a:gd name="T17" fmla="*/ 19 h 31"/>
                  <a:gd name="T18" fmla="*/ 14 w 64"/>
                  <a:gd name="T19" fmla="*/ 15 h 31"/>
                  <a:gd name="T20" fmla="*/ 8 w 64"/>
                  <a:gd name="T21" fmla="*/ 10 h 31"/>
                  <a:gd name="T22" fmla="*/ 3 w 64"/>
                  <a:gd name="T23" fmla="*/ 6 h 31"/>
                  <a:gd name="T24" fmla="*/ 0 w 64"/>
                  <a:gd name="T25" fmla="*/ 0 h 31"/>
                  <a:gd name="T26" fmla="*/ 6 w 64"/>
                  <a:gd name="T27" fmla="*/ 3 h 31"/>
                  <a:gd name="T28" fmla="*/ 13 w 64"/>
                  <a:gd name="T29" fmla="*/ 7 h 31"/>
                  <a:gd name="T30" fmla="*/ 20 w 64"/>
                  <a:gd name="T31" fmla="*/ 10 h 31"/>
                  <a:gd name="T32" fmla="*/ 29 w 64"/>
                  <a:gd name="T33" fmla="*/ 14 h 31"/>
                  <a:gd name="T34" fmla="*/ 37 w 64"/>
                  <a:gd name="T35" fmla="*/ 17 h 31"/>
                  <a:gd name="T36" fmla="*/ 46 w 64"/>
                  <a:gd name="T37" fmla="*/ 21 h 31"/>
                  <a:gd name="T38" fmla="*/ 55 w 64"/>
                  <a:gd name="T39" fmla="*/ 23 h 31"/>
                  <a:gd name="T40" fmla="*/ 64 w 64"/>
                  <a:gd name="T41" fmla="*/ 24 h 31"/>
                  <a:gd name="T42" fmla="*/ 64 w 64"/>
                  <a:gd name="T4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31">
                    <a:moveTo>
                      <a:pt x="64" y="30"/>
                    </a:moveTo>
                    <a:lnTo>
                      <a:pt x="58" y="31"/>
                    </a:lnTo>
                    <a:lnTo>
                      <a:pt x="52" y="31"/>
                    </a:lnTo>
                    <a:lnTo>
                      <a:pt x="46" y="30"/>
                    </a:lnTo>
                    <a:lnTo>
                      <a:pt x="40" y="28"/>
                    </a:lnTo>
                    <a:lnTo>
                      <a:pt x="35" y="25"/>
                    </a:lnTo>
                    <a:lnTo>
                      <a:pt x="30" y="23"/>
                    </a:lnTo>
                    <a:lnTo>
                      <a:pt x="24" y="21"/>
                    </a:lnTo>
                    <a:lnTo>
                      <a:pt x="20" y="19"/>
                    </a:lnTo>
                    <a:lnTo>
                      <a:pt x="14" y="15"/>
                    </a:lnTo>
                    <a:lnTo>
                      <a:pt x="8" y="10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3" y="7"/>
                    </a:lnTo>
                    <a:lnTo>
                      <a:pt x="20" y="10"/>
                    </a:lnTo>
                    <a:lnTo>
                      <a:pt x="29" y="14"/>
                    </a:lnTo>
                    <a:lnTo>
                      <a:pt x="37" y="17"/>
                    </a:lnTo>
                    <a:lnTo>
                      <a:pt x="46" y="21"/>
                    </a:lnTo>
                    <a:lnTo>
                      <a:pt x="55" y="23"/>
                    </a:lnTo>
                    <a:lnTo>
                      <a:pt x="64" y="24"/>
                    </a:lnTo>
                    <a:lnTo>
                      <a:pt x="64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未知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650" y="86"/>
                <a:ext cx="6" cy="11"/>
              </a:xfrm>
              <a:custGeom>
                <a:avLst/>
                <a:gdLst>
                  <a:gd name="T0" fmla="*/ 13 w 13"/>
                  <a:gd name="T1" fmla="*/ 22 h 22"/>
                  <a:gd name="T2" fmla="*/ 11 w 13"/>
                  <a:gd name="T3" fmla="*/ 16 h 22"/>
                  <a:gd name="T4" fmla="*/ 7 w 13"/>
                  <a:gd name="T5" fmla="*/ 10 h 22"/>
                  <a:gd name="T6" fmla="*/ 3 w 13"/>
                  <a:gd name="T7" fmla="*/ 6 h 22"/>
                  <a:gd name="T8" fmla="*/ 0 w 13"/>
                  <a:gd name="T9" fmla="*/ 0 h 22"/>
                  <a:gd name="T10" fmla="*/ 6 w 13"/>
                  <a:gd name="T11" fmla="*/ 4 h 22"/>
                  <a:gd name="T12" fmla="*/ 11 w 13"/>
                  <a:gd name="T13" fmla="*/ 9 h 22"/>
                  <a:gd name="T14" fmla="*/ 13 w 13"/>
                  <a:gd name="T15" fmla="*/ 16 h 22"/>
                  <a:gd name="T16" fmla="*/ 13 w 13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1" y="16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1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未知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708" y="56"/>
                <a:ext cx="141" cy="161"/>
              </a:xfrm>
              <a:custGeom>
                <a:avLst/>
                <a:gdLst>
                  <a:gd name="T0" fmla="*/ 99 w 281"/>
                  <a:gd name="T1" fmla="*/ 42 h 322"/>
                  <a:gd name="T2" fmla="*/ 85 w 281"/>
                  <a:gd name="T3" fmla="*/ 44 h 322"/>
                  <a:gd name="T4" fmla="*/ 109 w 281"/>
                  <a:gd name="T5" fmla="*/ 41 h 322"/>
                  <a:gd name="T6" fmla="*/ 106 w 281"/>
                  <a:gd name="T7" fmla="*/ 7 h 322"/>
                  <a:gd name="T8" fmla="*/ 93 w 281"/>
                  <a:gd name="T9" fmla="*/ 4 h 322"/>
                  <a:gd name="T10" fmla="*/ 94 w 281"/>
                  <a:gd name="T11" fmla="*/ 16 h 322"/>
                  <a:gd name="T12" fmla="*/ 61 w 281"/>
                  <a:gd name="T13" fmla="*/ 81 h 322"/>
                  <a:gd name="T14" fmla="*/ 78 w 281"/>
                  <a:gd name="T15" fmla="*/ 119 h 322"/>
                  <a:gd name="T16" fmla="*/ 103 w 281"/>
                  <a:gd name="T17" fmla="*/ 134 h 322"/>
                  <a:gd name="T18" fmla="*/ 63 w 281"/>
                  <a:gd name="T19" fmla="*/ 129 h 322"/>
                  <a:gd name="T20" fmla="*/ 39 w 281"/>
                  <a:gd name="T21" fmla="*/ 136 h 322"/>
                  <a:gd name="T22" fmla="*/ 6 w 281"/>
                  <a:gd name="T23" fmla="*/ 129 h 322"/>
                  <a:gd name="T24" fmla="*/ 88 w 281"/>
                  <a:gd name="T25" fmla="*/ 145 h 322"/>
                  <a:gd name="T26" fmla="*/ 91 w 281"/>
                  <a:gd name="T27" fmla="*/ 168 h 322"/>
                  <a:gd name="T28" fmla="*/ 41 w 281"/>
                  <a:gd name="T29" fmla="*/ 214 h 322"/>
                  <a:gd name="T30" fmla="*/ 4 w 281"/>
                  <a:gd name="T31" fmla="*/ 189 h 322"/>
                  <a:gd name="T32" fmla="*/ 22 w 281"/>
                  <a:gd name="T33" fmla="*/ 174 h 322"/>
                  <a:gd name="T34" fmla="*/ 7 w 281"/>
                  <a:gd name="T35" fmla="*/ 216 h 322"/>
                  <a:gd name="T36" fmla="*/ 56 w 281"/>
                  <a:gd name="T37" fmla="*/ 231 h 322"/>
                  <a:gd name="T38" fmla="*/ 72 w 281"/>
                  <a:gd name="T39" fmla="*/ 250 h 322"/>
                  <a:gd name="T40" fmla="*/ 71 w 281"/>
                  <a:gd name="T41" fmla="*/ 190 h 322"/>
                  <a:gd name="T42" fmla="*/ 101 w 281"/>
                  <a:gd name="T43" fmla="*/ 216 h 322"/>
                  <a:gd name="T44" fmla="*/ 108 w 281"/>
                  <a:gd name="T45" fmla="*/ 195 h 322"/>
                  <a:gd name="T46" fmla="*/ 99 w 281"/>
                  <a:gd name="T47" fmla="*/ 201 h 322"/>
                  <a:gd name="T48" fmla="*/ 93 w 281"/>
                  <a:gd name="T49" fmla="*/ 213 h 322"/>
                  <a:gd name="T50" fmla="*/ 88 w 281"/>
                  <a:gd name="T51" fmla="*/ 182 h 322"/>
                  <a:gd name="T52" fmla="*/ 131 w 281"/>
                  <a:gd name="T53" fmla="*/ 182 h 322"/>
                  <a:gd name="T54" fmla="*/ 155 w 281"/>
                  <a:gd name="T55" fmla="*/ 209 h 322"/>
                  <a:gd name="T56" fmla="*/ 182 w 281"/>
                  <a:gd name="T57" fmla="*/ 239 h 322"/>
                  <a:gd name="T58" fmla="*/ 209 w 281"/>
                  <a:gd name="T59" fmla="*/ 316 h 322"/>
                  <a:gd name="T60" fmla="*/ 219 w 281"/>
                  <a:gd name="T61" fmla="*/ 267 h 322"/>
                  <a:gd name="T62" fmla="*/ 206 w 281"/>
                  <a:gd name="T63" fmla="*/ 211 h 322"/>
                  <a:gd name="T64" fmla="*/ 209 w 281"/>
                  <a:gd name="T65" fmla="*/ 190 h 322"/>
                  <a:gd name="T66" fmla="*/ 242 w 281"/>
                  <a:gd name="T67" fmla="*/ 184 h 322"/>
                  <a:gd name="T68" fmla="*/ 228 w 281"/>
                  <a:gd name="T69" fmla="*/ 175 h 322"/>
                  <a:gd name="T70" fmla="*/ 224 w 281"/>
                  <a:gd name="T71" fmla="*/ 194 h 322"/>
                  <a:gd name="T72" fmla="*/ 232 w 281"/>
                  <a:gd name="T73" fmla="*/ 157 h 322"/>
                  <a:gd name="T74" fmla="*/ 259 w 281"/>
                  <a:gd name="T75" fmla="*/ 184 h 322"/>
                  <a:gd name="T76" fmla="*/ 276 w 281"/>
                  <a:gd name="T77" fmla="*/ 165 h 322"/>
                  <a:gd name="T78" fmla="*/ 273 w 281"/>
                  <a:gd name="T79" fmla="*/ 172 h 322"/>
                  <a:gd name="T80" fmla="*/ 245 w 281"/>
                  <a:gd name="T81" fmla="*/ 155 h 322"/>
                  <a:gd name="T82" fmla="*/ 214 w 281"/>
                  <a:gd name="T83" fmla="*/ 158 h 322"/>
                  <a:gd name="T84" fmla="*/ 185 w 281"/>
                  <a:gd name="T85" fmla="*/ 178 h 322"/>
                  <a:gd name="T86" fmla="*/ 178 w 281"/>
                  <a:gd name="T87" fmla="*/ 201 h 322"/>
                  <a:gd name="T88" fmla="*/ 158 w 281"/>
                  <a:gd name="T89" fmla="*/ 114 h 322"/>
                  <a:gd name="T90" fmla="*/ 150 w 281"/>
                  <a:gd name="T91" fmla="*/ 119 h 322"/>
                  <a:gd name="T92" fmla="*/ 158 w 281"/>
                  <a:gd name="T93" fmla="*/ 183 h 322"/>
                  <a:gd name="T94" fmla="*/ 118 w 281"/>
                  <a:gd name="T95" fmla="*/ 146 h 322"/>
                  <a:gd name="T96" fmla="*/ 92 w 281"/>
                  <a:gd name="T97" fmla="*/ 111 h 322"/>
                  <a:gd name="T98" fmla="*/ 63 w 281"/>
                  <a:gd name="T99" fmla="*/ 87 h 322"/>
                  <a:gd name="T100" fmla="*/ 83 w 281"/>
                  <a:gd name="T101" fmla="*/ 62 h 322"/>
                  <a:gd name="T102" fmla="*/ 88 w 281"/>
                  <a:gd name="T103" fmla="*/ 83 h 322"/>
                  <a:gd name="T104" fmla="*/ 77 w 281"/>
                  <a:gd name="T105" fmla="*/ 84 h 322"/>
                  <a:gd name="T106" fmla="*/ 106 w 281"/>
                  <a:gd name="T107" fmla="*/ 77 h 322"/>
                  <a:gd name="T108" fmla="*/ 84 w 281"/>
                  <a:gd name="T109" fmla="*/ 54 h 322"/>
                  <a:gd name="T110" fmla="*/ 80 w 281"/>
                  <a:gd name="T111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90" y="36"/>
                    </a:moveTo>
                    <a:lnTo>
                      <a:pt x="93" y="35"/>
                    </a:lnTo>
                    <a:lnTo>
                      <a:pt x="98" y="36"/>
                    </a:lnTo>
                    <a:lnTo>
                      <a:pt x="102" y="38"/>
                    </a:lnTo>
                    <a:lnTo>
                      <a:pt x="102" y="41"/>
                    </a:lnTo>
                    <a:lnTo>
                      <a:pt x="99" y="42"/>
                    </a:lnTo>
                    <a:lnTo>
                      <a:pt x="94" y="42"/>
                    </a:lnTo>
                    <a:lnTo>
                      <a:pt x="91" y="39"/>
                    </a:lnTo>
                    <a:lnTo>
                      <a:pt x="90" y="36"/>
                    </a:lnTo>
                    <a:lnTo>
                      <a:pt x="80" y="42"/>
                    </a:lnTo>
                    <a:lnTo>
                      <a:pt x="83" y="43"/>
                    </a:lnTo>
                    <a:lnTo>
                      <a:pt x="85" y="44"/>
                    </a:lnTo>
                    <a:lnTo>
                      <a:pt x="87" y="46"/>
                    </a:lnTo>
                    <a:lnTo>
                      <a:pt x="91" y="47"/>
                    </a:lnTo>
                    <a:lnTo>
                      <a:pt x="97" y="47"/>
                    </a:lnTo>
                    <a:lnTo>
                      <a:pt x="102" y="47"/>
                    </a:lnTo>
                    <a:lnTo>
                      <a:pt x="107" y="46"/>
                    </a:lnTo>
                    <a:lnTo>
                      <a:pt x="109" y="41"/>
                    </a:lnTo>
                    <a:lnTo>
                      <a:pt x="107" y="35"/>
                    </a:lnTo>
                    <a:lnTo>
                      <a:pt x="103" y="31"/>
                    </a:lnTo>
                    <a:lnTo>
                      <a:pt x="100" y="29"/>
                    </a:lnTo>
                    <a:lnTo>
                      <a:pt x="95" y="27"/>
                    </a:lnTo>
                    <a:lnTo>
                      <a:pt x="107" y="11"/>
                    </a:lnTo>
                    <a:lnTo>
                      <a:pt x="106" y="7"/>
                    </a:lnTo>
                    <a:lnTo>
                      <a:pt x="105" y="3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7" y="9"/>
                    </a:lnTo>
                    <a:lnTo>
                      <a:pt x="98" y="12"/>
                    </a:lnTo>
                    <a:lnTo>
                      <a:pt x="99" y="13"/>
                    </a:lnTo>
                    <a:lnTo>
                      <a:pt x="94" y="16"/>
                    </a:lnTo>
                    <a:lnTo>
                      <a:pt x="91" y="20"/>
                    </a:lnTo>
                    <a:lnTo>
                      <a:pt x="87" y="24"/>
                    </a:lnTo>
                    <a:lnTo>
                      <a:pt x="86" y="29"/>
                    </a:lnTo>
                    <a:lnTo>
                      <a:pt x="72" y="42"/>
                    </a:lnTo>
                    <a:lnTo>
                      <a:pt x="64" y="60"/>
                    </a:lnTo>
                    <a:lnTo>
                      <a:pt x="61" y="81"/>
                    </a:lnTo>
                    <a:lnTo>
                      <a:pt x="59" y="100"/>
                    </a:lnTo>
                    <a:lnTo>
                      <a:pt x="61" y="105"/>
                    </a:lnTo>
                    <a:lnTo>
                      <a:pt x="64" y="110"/>
                    </a:lnTo>
                    <a:lnTo>
                      <a:pt x="69" y="113"/>
                    </a:lnTo>
                    <a:lnTo>
                      <a:pt x="73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90" y="121"/>
                    </a:lnTo>
                    <a:lnTo>
                      <a:pt x="95" y="120"/>
                    </a:lnTo>
                    <a:lnTo>
                      <a:pt x="100" y="123"/>
                    </a:lnTo>
                    <a:lnTo>
                      <a:pt x="102" y="128"/>
                    </a:lnTo>
                    <a:lnTo>
                      <a:pt x="103" y="134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3" y="137"/>
                    </a:lnTo>
                    <a:lnTo>
                      <a:pt x="72" y="136"/>
                    </a:lnTo>
                    <a:lnTo>
                      <a:pt x="63" y="129"/>
                    </a:lnTo>
                    <a:lnTo>
                      <a:pt x="57" y="125"/>
                    </a:lnTo>
                    <a:lnTo>
                      <a:pt x="54" y="122"/>
                    </a:lnTo>
                    <a:lnTo>
                      <a:pt x="49" y="123"/>
                    </a:lnTo>
                    <a:lnTo>
                      <a:pt x="52" y="133"/>
                    </a:lnTo>
                    <a:lnTo>
                      <a:pt x="45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9" y="135"/>
                    </a:lnTo>
                    <a:lnTo>
                      <a:pt x="23" y="134"/>
                    </a:lnTo>
                    <a:lnTo>
                      <a:pt x="18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6" y="135"/>
                    </a:lnTo>
                    <a:lnTo>
                      <a:pt x="29" y="138"/>
                    </a:lnTo>
                    <a:lnTo>
                      <a:pt x="44" y="141"/>
                    </a:lnTo>
                    <a:lnTo>
                      <a:pt x="59" y="141"/>
                    </a:lnTo>
                    <a:lnTo>
                      <a:pt x="73" y="143"/>
                    </a:lnTo>
                    <a:lnTo>
                      <a:pt x="88" y="145"/>
                    </a:lnTo>
                    <a:lnTo>
                      <a:pt x="102" y="151"/>
                    </a:lnTo>
                    <a:lnTo>
                      <a:pt x="114" y="160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4" y="168"/>
                    </a:lnTo>
                    <a:lnTo>
                      <a:pt x="91" y="168"/>
                    </a:lnTo>
                    <a:lnTo>
                      <a:pt x="79" y="169"/>
                    </a:lnTo>
                    <a:lnTo>
                      <a:pt x="71" y="176"/>
                    </a:lnTo>
                    <a:lnTo>
                      <a:pt x="63" y="186"/>
                    </a:lnTo>
                    <a:lnTo>
                      <a:pt x="57" y="196"/>
                    </a:lnTo>
                    <a:lnTo>
                      <a:pt x="50" y="206"/>
                    </a:lnTo>
                    <a:lnTo>
                      <a:pt x="41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7" y="204"/>
                    </a:lnTo>
                    <a:lnTo>
                      <a:pt x="6" y="197"/>
                    </a:lnTo>
                    <a:lnTo>
                      <a:pt x="4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2" y="180"/>
                    </a:lnTo>
                    <a:lnTo>
                      <a:pt x="29" y="183"/>
                    </a:lnTo>
                    <a:lnTo>
                      <a:pt x="30" y="176"/>
                    </a:lnTo>
                    <a:lnTo>
                      <a:pt x="22" y="174"/>
                    </a:lnTo>
                    <a:lnTo>
                      <a:pt x="14" y="175"/>
                    </a:lnTo>
                    <a:lnTo>
                      <a:pt x="7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2" y="207"/>
                    </a:lnTo>
                    <a:lnTo>
                      <a:pt x="7" y="216"/>
                    </a:lnTo>
                    <a:lnTo>
                      <a:pt x="15" y="221"/>
                    </a:lnTo>
                    <a:lnTo>
                      <a:pt x="25" y="222"/>
                    </a:lnTo>
                    <a:lnTo>
                      <a:pt x="33" y="222"/>
                    </a:lnTo>
                    <a:lnTo>
                      <a:pt x="41" y="220"/>
                    </a:lnTo>
                    <a:lnTo>
                      <a:pt x="48" y="216"/>
                    </a:lnTo>
                    <a:lnTo>
                      <a:pt x="56" y="231"/>
                    </a:lnTo>
                    <a:lnTo>
                      <a:pt x="62" y="244"/>
                    </a:lnTo>
                    <a:lnTo>
                      <a:pt x="69" y="258"/>
                    </a:lnTo>
                    <a:lnTo>
                      <a:pt x="79" y="271"/>
                    </a:lnTo>
                    <a:lnTo>
                      <a:pt x="85" y="269"/>
                    </a:lnTo>
                    <a:lnTo>
                      <a:pt x="79" y="259"/>
                    </a:lnTo>
                    <a:lnTo>
                      <a:pt x="72" y="250"/>
                    </a:lnTo>
                    <a:lnTo>
                      <a:pt x="65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4" y="198"/>
                    </a:lnTo>
                    <a:lnTo>
                      <a:pt x="71" y="190"/>
                    </a:lnTo>
                    <a:lnTo>
                      <a:pt x="72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8" y="217"/>
                    </a:lnTo>
                    <a:lnTo>
                      <a:pt x="95" y="217"/>
                    </a:lnTo>
                    <a:lnTo>
                      <a:pt x="101" y="216"/>
                    </a:lnTo>
                    <a:lnTo>
                      <a:pt x="107" y="212"/>
                    </a:lnTo>
                    <a:lnTo>
                      <a:pt x="110" y="207"/>
                    </a:lnTo>
                    <a:lnTo>
                      <a:pt x="111" y="205"/>
                    </a:lnTo>
                    <a:lnTo>
                      <a:pt x="111" y="201"/>
                    </a:lnTo>
                    <a:lnTo>
                      <a:pt x="110" y="197"/>
                    </a:lnTo>
                    <a:lnTo>
                      <a:pt x="108" y="195"/>
                    </a:lnTo>
                    <a:lnTo>
                      <a:pt x="105" y="194"/>
                    </a:lnTo>
                    <a:lnTo>
                      <a:pt x="100" y="193"/>
                    </a:lnTo>
                    <a:lnTo>
                      <a:pt x="97" y="193"/>
                    </a:lnTo>
                    <a:lnTo>
                      <a:pt x="94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3" y="201"/>
                    </a:lnTo>
                    <a:lnTo>
                      <a:pt x="107" y="202"/>
                    </a:lnTo>
                    <a:lnTo>
                      <a:pt x="107" y="207"/>
                    </a:lnTo>
                    <a:lnTo>
                      <a:pt x="102" y="211"/>
                    </a:lnTo>
                    <a:lnTo>
                      <a:pt x="98" y="213"/>
                    </a:lnTo>
                    <a:lnTo>
                      <a:pt x="93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3" y="203"/>
                    </a:lnTo>
                    <a:lnTo>
                      <a:pt x="80" y="196"/>
                    </a:lnTo>
                    <a:lnTo>
                      <a:pt x="83" y="189"/>
                    </a:lnTo>
                    <a:lnTo>
                      <a:pt x="88" y="182"/>
                    </a:lnTo>
                    <a:lnTo>
                      <a:pt x="95" y="178"/>
                    </a:lnTo>
                    <a:lnTo>
                      <a:pt x="105" y="174"/>
                    </a:lnTo>
                    <a:lnTo>
                      <a:pt x="114" y="174"/>
                    </a:lnTo>
                    <a:lnTo>
                      <a:pt x="121" y="175"/>
                    </a:lnTo>
                    <a:lnTo>
                      <a:pt x="126" y="179"/>
                    </a:lnTo>
                    <a:lnTo>
                      <a:pt x="131" y="182"/>
                    </a:lnTo>
                    <a:lnTo>
                      <a:pt x="135" y="186"/>
                    </a:lnTo>
                    <a:lnTo>
                      <a:pt x="138" y="190"/>
                    </a:lnTo>
                    <a:lnTo>
                      <a:pt x="141" y="195"/>
                    </a:lnTo>
                    <a:lnTo>
                      <a:pt x="145" y="201"/>
                    </a:lnTo>
                    <a:lnTo>
                      <a:pt x="148" y="205"/>
                    </a:lnTo>
                    <a:lnTo>
                      <a:pt x="155" y="209"/>
                    </a:lnTo>
                    <a:lnTo>
                      <a:pt x="161" y="212"/>
                    </a:lnTo>
                    <a:lnTo>
                      <a:pt x="167" y="217"/>
                    </a:lnTo>
                    <a:lnTo>
                      <a:pt x="170" y="221"/>
                    </a:lnTo>
                    <a:lnTo>
                      <a:pt x="175" y="226"/>
                    </a:lnTo>
                    <a:lnTo>
                      <a:pt x="178" y="232"/>
                    </a:lnTo>
                    <a:lnTo>
                      <a:pt x="182" y="239"/>
                    </a:lnTo>
                    <a:lnTo>
                      <a:pt x="185" y="246"/>
                    </a:lnTo>
                    <a:lnTo>
                      <a:pt x="190" y="265"/>
                    </a:lnTo>
                    <a:lnTo>
                      <a:pt x="191" y="287"/>
                    </a:lnTo>
                    <a:lnTo>
                      <a:pt x="194" y="305"/>
                    </a:lnTo>
                    <a:lnTo>
                      <a:pt x="206" y="322"/>
                    </a:lnTo>
                    <a:lnTo>
                      <a:pt x="209" y="316"/>
                    </a:lnTo>
                    <a:lnTo>
                      <a:pt x="208" y="310"/>
                    </a:lnTo>
                    <a:lnTo>
                      <a:pt x="207" y="303"/>
                    </a:lnTo>
                    <a:lnTo>
                      <a:pt x="208" y="296"/>
                    </a:lnTo>
                    <a:lnTo>
                      <a:pt x="216" y="287"/>
                    </a:lnTo>
                    <a:lnTo>
                      <a:pt x="219" y="277"/>
                    </a:lnTo>
                    <a:lnTo>
                      <a:pt x="219" y="267"/>
                    </a:lnTo>
                    <a:lnTo>
                      <a:pt x="215" y="259"/>
                    </a:lnTo>
                    <a:lnTo>
                      <a:pt x="209" y="250"/>
                    </a:lnTo>
                    <a:lnTo>
                      <a:pt x="204" y="241"/>
                    </a:lnTo>
                    <a:lnTo>
                      <a:pt x="199" y="232"/>
                    </a:lnTo>
                    <a:lnTo>
                      <a:pt x="197" y="222"/>
                    </a:lnTo>
                    <a:lnTo>
                      <a:pt x="206" y="211"/>
                    </a:lnTo>
                    <a:lnTo>
                      <a:pt x="203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8" y="172"/>
                    </a:lnTo>
                    <a:lnTo>
                      <a:pt x="209" y="190"/>
                    </a:lnTo>
                    <a:lnTo>
                      <a:pt x="220" y="201"/>
                    </a:lnTo>
                    <a:lnTo>
                      <a:pt x="226" y="202"/>
                    </a:lnTo>
                    <a:lnTo>
                      <a:pt x="230" y="201"/>
                    </a:lnTo>
                    <a:lnTo>
                      <a:pt x="235" y="199"/>
                    </a:lnTo>
                    <a:lnTo>
                      <a:pt x="239" y="195"/>
                    </a:lnTo>
                    <a:lnTo>
                      <a:pt x="242" y="184"/>
                    </a:lnTo>
                    <a:lnTo>
                      <a:pt x="237" y="175"/>
                    </a:lnTo>
                    <a:lnTo>
                      <a:pt x="229" y="167"/>
                    </a:lnTo>
                    <a:lnTo>
                      <a:pt x="223" y="161"/>
                    </a:lnTo>
                    <a:lnTo>
                      <a:pt x="216" y="168"/>
                    </a:lnTo>
                    <a:lnTo>
                      <a:pt x="223" y="172"/>
                    </a:lnTo>
                    <a:lnTo>
                      <a:pt x="228" y="175"/>
                    </a:lnTo>
                    <a:lnTo>
                      <a:pt x="232" y="179"/>
                    </a:lnTo>
                    <a:lnTo>
                      <a:pt x="235" y="186"/>
                    </a:lnTo>
                    <a:lnTo>
                      <a:pt x="234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4" y="194"/>
                    </a:lnTo>
                    <a:lnTo>
                      <a:pt x="220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6" y="168"/>
                    </a:lnTo>
                    <a:lnTo>
                      <a:pt x="223" y="161"/>
                    </a:lnTo>
                    <a:lnTo>
                      <a:pt x="232" y="157"/>
                    </a:lnTo>
                    <a:lnTo>
                      <a:pt x="238" y="157"/>
                    </a:lnTo>
                    <a:lnTo>
                      <a:pt x="243" y="160"/>
                    </a:lnTo>
                    <a:lnTo>
                      <a:pt x="246" y="166"/>
                    </a:lnTo>
                    <a:lnTo>
                      <a:pt x="250" y="173"/>
                    </a:lnTo>
                    <a:lnTo>
                      <a:pt x="253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0" y="181"/>
                    </a:lnTo>
                    <a:lnTo>
                      <a:pt x="276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6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0" y="155"/>
                    </a:lnTo>
                    <a:lnTo>
                      <a:pt x="268" y="160"/>
                    </a:lnTo>
                    <a:lnTo>
                      <a:pt x="270" y="166"/>
                    </a:lnTo>
                    <a:lnTo>
                      <a:pt x="273" y="172"/>
                    </a:lnTo>
                    <a:lnTo>
                      <a:pt x="267" y="178"/>
                    </a:lnTo>
                    <a:lnTo>
                      <a:pt x="261" y="175"/>
                    </a:lnTo>
                    <a:lnTo>
                      <a:pt x="257" y="171"/>
                    </a:lnTo>
                    <a:lnTo>
                      <a:pt x="252" y="165"/>
                    </a:lnTo>
                    <a:lnTo>
                      <a:pt x="249" y="159"/>
                    </a:lnTo>
                    <a:lnTo>
                      <a:pt x="245" y="155"/>
                    </a:lnTo>
                    <a:lnTo>
                      <a:pt x="241" y="151"/>
                    </a:lnTo>
                    <a:lnTo>
                      <a:pt x="234" y="149"/>
                    </a:lnTo>
                    <a:lnTo>
                      <a:pt x="226" y="149"/>
                    </a:lnTo>
                    <a:lnTo>
                      <a:pt x="221" y="155"/>
                    </a:lnTo>
                    <a:lnTo>
                      <a:pt x="217" y="157"/>
                    </a:lnTo>
                    <a:lnTo>
                      <a:pt x="214" y="158"/>
                    </a:lnTo>
                    <a:lnTo>
                      <a:pt x="209" y="157"/>
                    </a:lnTo>
                    <a:lnTo>
                      <a:pt x="205" y="157"/>
                    </a:lnTo>
                    <a:lnTo>
                      <a:pt x="200" y="158"/>
                    </a:lnTo>
                    <a:lnTo>
                      <a:pt x="194" y="160"/>
                    </a:lnTo>
                    <a:lnTo>
                      <a:pt x="188" y="166"/>
                    </a:lnTo>
                    <a:lnTo>
                      <a:pt x="185" y="178"/>
                    </a:lnTo>
                    <a:lnTo>
                      <a:pt x="186" y="188"/>
                    </a:lnTo>
                    <a:lnTo>
                      <a:pt x="191" y="198"/>
                    </a:lnTo>
                    <a:lnTo>
                      <a:pt x="198" y="207"/>
                    </a:lnTo>
                    <a:lnTo>
                      <a:pt x="189" y="211"/>
                    </a:lnTo>
                    <a:lnTo>
                      <a:pt x="184" y="207"/>
                    </a:lnTo>
                    <a:lnTo>
                      <a:pt x="178" y="201"/>
                    </a:lnTo>
                    <a:lnTo>
                      <a:pt x="173" y="194"/>
                    </a:lnTo>
                    <a:lnTo>
                      <a:pt x="173" y="174"/>
                    </a:lnTo>
                    <a:lnTo>
                      <a:pt x="164" y="159"/>
                    </a:lnTo>
                    <a:lnTo>
                      <a:pt x="155" y="143"/>
                    </a:lnTo>
                    <a:lnTo>
                      <a:pt x="153" y="125"/>
                    </a:lnTo>
                    <a:lnTo>
                      <a:pt x="158" y="114"/>
                    </a:lnTo>
                    <a:lnTo>
                      <a:pt x="162" y="105"/>
                    </a:lnTo>
                    <a:lnTo>
                      <a:pt x="166" y="98"/>
                    </a:lnTo>
                    <a:lnTo>
                      <a:pt x="167" y="96"/>
                    </a:lnTo>
                    <a:lnTo>
                      <a:pt x="164" y="96"/>
                    </a:lnTo>
                    <a:lnTo>
                      <a:pt x="154" y="105"/>
                    </a:lnTo>
                    <a:lnTo>
                      <a:pt x="150" y="119"/>
                    </a:lnTo>
                    <a:lnTo>
                      <a:pt x="147" y="134"/>
                    </a:lnTo>
                    <a:lnTo>
                      <a:pt x="147" y="149"/>
                    </a:lnTo>
                    <a:lnTo>
                      <a:pt x="151" y="159"/>
                    </a:lnTo>
                    <a:lnTo>
                      <a:pt x="158" y="167"/>
                    </a:lnTo>
                    <a:lnTo>
                      <a:pt x="162" y="175"/>
                    </a:lnTo>
                    <a:lnTo>
                      <a:pt x="158" y="183"/>
                    </a:lnTo>
                    <a:lnTo>
                      <a:pt x="152" y="178"/>
                    </a:lnTo>
                    <a:lnTo>
                      <a:pt x="145" y="173"/>
                    </a:lnTo>
                    <a:lnTo>
                      <a:pt x="137" y="167"/>
                    </a:lnTo>
                    <a:lnTo>
                      <a:pt x="130" y="160"/>
                    </a:lnTo>
                    <a:lnTo>
                      <a:pt x="123" y="155"/>
                    </a:lnTo>
                    <a:lnTo>
                      <a:pt x="118" y="146"/>
                    </a:lnTo>
                    <a:lnTo>
                      <a:pt x="116" y="137"/>
                    </a:lnTo>
                    <a:lnTo>
                      <a:pt x="117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7" y="110"/>
                    </a:lnTo>
                    <a:lnTo>
                      <a:pt x="71" y="105"/>
                    </a:lnTo>
                    <a:lnTo>
                      <a:pt x="65" y="99"/>
                    </a:lnTo>
                    <a:lnTo>
                      <a:pt x="64" y="93"/>
                    </a:lnTo>
                    <a:lnTo>
                      <a:pt x="63" y="87"/>
                    </a:lnTo>
                    <a:lnTo>
                      <a:pt x="64" y="81"/>
                    </a:lnTo>
                    <a:lnTo>
                      <a:pt x="69" y="77"/>
                    </a:lnTo>
                    <a:lnTo>
                      <a:pt x="75" y="74"/>
                    </a:lnTo>
                    <a:lnTo>
                      <a:pt x="76" y="68"/>
                    </a:lnTo>
                    <a:lnTo>
                      <a:pt x="79" y="65"/>
                    </a:lnTo>
                    <a:lnTo>
                      <a:pt x="83" y="62"/>
                    </a:lnTo>
                    <a:lnTo>
                      <a:pt x="87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5" y="83"/>
                    </a:lnTo>
                    <a:lnTo>
                      <a:pt x="88" y="83"/>
                    </a:lnTo>
                    <a:lnTo>
                      <a:pt x="84" y="81"/>
                    </a:lnTo>
                    <a:lnTo>
                      <a:pt x="79" y="77"/>
                    </a:lnTo>
                    <a:lnTo>
                      <a:pt x="75" y="74"/>
                    </a:lnTo>
                    <a:lnTo>
                      <a:pt x="69" y="77"/>
                    </a:lnTo>
                    <a:lnTo>
                      <a:pt x="72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4" y="89"/>
                    </a:lnTo>
                    <a:lnTo>
                      <a:pt x="99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5" y="65"/>
                    </a:lnTo>
                    <a:lnTo>
                      <a:pt x="102" y="60"/>
                    </a:lnTo>
                    <a:lnTo>
                      <a:pt x="97" y="57"/>
                    </a:lnTo>
                    <a:lnTo>
                      <a:pt x="91" y="54"/>
                    </a:lnTo>
                    <a:lnTo>
                      <a:pt x="84" y="54"/>
                    </a:lnTo>
                    <a:lnTo>
                      <a:pt x="77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5" y="49"/>
                    </a:lnTo>
                    <a:lnTo>
                      <a:pt x="77" y="45"/>
                    </a:lnTo>
                    <a:lnTo>
                      <a:pt x="80" y="42"/>
                    </a:lnTo>
                    <a:lnTo>
                      <a:pt x="90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未知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1008" y="123"/>
                <a:ext cx="65" cy="109"/>
              </a:xfrm>
              <a:custGeom>
                <a:avLst/>
                <a:gdLst>
                  <a:gd name="T0" fmla="*/ 47 w 129"/>
                  <a:gd name="T1" fmla="*/ 199 h 216"/>
                  <a:gd name="T2" fmla="*/ 48 w 129"/>
                  <a:gd name="T3" fmla="*/ 185 h 216"/>
                  <a:gd name="T4" fmla="*/ 56 w 129"/>
                  <a:gd name="T5" fmla="*/ 173 h 216"/>
                  <a:gd name="T6" fmla="*/ 69 w 129"/>
                  <a:gd name="T7" fmla="*/ 169 h 216"/>
                  <a:gd name="T8" fmla="*/ 81 w 129"/>
                  <a:gd name="T9" fmla="*/ 174 h 216"/>
                  <a:gd name="T10" fmla="*/ 86 w 129"/>
                  <a:gd name="T11" fmla="*/ 181 h 216"/>
                  <a:gd name="T12" fmla="*/ 81 w 129"/>
                  <a:gd name="T13" fmla="*/ 190 h 216"/>
                  <a:gd name="T14" fmla="*/ 71 w 129"/>
                  <a:gd name="T15" fmla="*/ 193 h 216"/>
                  <a:gd name="T16" fmla="*/ 61 w 129"/>
                  <a:gd name="T17" fmla="*/ 180 h 216"/>
                  <a:gd name="T18" fmla="*/ 55 w 129"/>
                  <a:gd name="T19" fmla="*/ 187 h 216"/>
                  <a:gd name="T20" fmla="*/ 54 w 129"/>
                  <a:gd name="T21" fmla="*/ 196 h 216"/>
                  <a:gd name="T22" fmla="*/ 63 w 129"/>
                  <a:gd name="T23" fmla="*/ 205 h 216"/>
                  <a:gd name="T24" fmla="*/ 76 w 129"/>
                  <a:gd name="T25" fmla="*/ 207 h 216"/>
                  <a:gd name="T26" fmla="*/ 93 w 129"/>
                  <a:gd name="T27" fmla="*/ 198 h 216"/>
                  <a:gd name="T28" fmla="*/ 104 w 129"/>
                  <a:gd name="T29" fmla="*/ 182 h 216"/>
                  <a:gd name="T30" fmla="*/ 105 w 129"/>
                  <a:gd name="T31" fmla="*/ 162 h 216"/>
                  <a:gd name="T32" fmla="*/ 96 w 129"/>
                  <a:gd name="T33" fmla="*/ 145 h 216"/>
                  <a:gd name="T34" fmla="*/ 69 w 129"/>
                  <a:gd name="T35" fmla="*/ 135 h 216"/>
                  <a:gd name="T36" fmla="*/ 41 w 129"/>
                  <a:gd name="T37" fmla="*/ 130 h 216"/>
                  <a:gd name="T38" fmla="*/ 16 w 129"/>
                  <a:gd name="T39" fmla="*/ 121 h 216"/>
                  <a:gd name="T40" fmla="*/ 0 w 129"/>
                  <a:gd name="T41" fmla="*/ 96 h 216"/>
                  <a:gd name="T42" fmla="*/ 3 w 129"/>
                  <a:gd name="T43" fmla="*/ 81 h 216"/>
                  <a:gd name="T44" fmla="*/ 11 w 129"/>
                  <a:gd name="T45" fmla="*/ 67 h 216"/>
                  <a:gd name="T46" fmla="*/ 29 w 129"/>
                  <a:gd name="T47" fmla="*/ 66 h 216"/>
                  <a:gd name="T48" fmla="*/ 44 w 129"/>
                  <a:gd name="T49" fmla="*/ 61 h 216"/>
                  <a:gd name="T50" fmla="*/ 44 w 129"/>
                  <a:gd name="T51" fmla="*/ 52 h 216"/>
                  <a:gd name="T52" fmla="*/ 40 w 129"/>
                  <a:gd name="T53" fmla="*/ 43 h 216"/>
                  <a:gd name="T54" fmla="*/ 21 w 129"/>
                  <a:gd name="T55" fmla="*/ 40 h 216"/>
                  <a:gd name="T56" fmla="*/ 9 w 129"/>
                  <a:gd name="T57" fmla="*/ 25 h 216"/>
                  <a:gd name="T58" fmla="*/ 13 w 129"/>
                  <a:gd name="T59" fmla="*/ 11 h 216"/>
                  <a:gd name="T60" fmla="*/ 25 w 129"/>
                  <a:gd name="T61" fmla="*/ 2 h 216"/>
                  <a:gd name="T62" fmla="*/ 51 w 129"/>
                  <a:gd name="T63" fmla="*/ 0 h 216"/>
                  <a:gd name="T64" fmla="*/ 71 w 129"/>
                  <a:gd name="T65" fmla="*/ 7 h 216"/>
                  <a:gd name="T66" fmla="*/ 88 w 129"/>
                  <a:gd name="T67" fmla="*/ 21 h 216"/>
                  <a:gd name="T68" fmla="*/ 104 w 129"/>
                  <a:gd name="T69" fmla="*/ 40 h 216"/>
                  <a:gd name="T70" fmla="*/ 117 w 129"/>
                  <a:gd name="T71" fmla="*/ 69 h 216"/>
                  <a:gd name="T72" fmla="*/ 127 w 129"/>
                  <a:gd name="T73" fmla="*/ 106 h 216"/>
                  <a:gd name="T74" fmla="*/ 129 w 129"/>
                  <a:gd name="T75" fmla="*/ 144 h 216"/>
                  <a:gd name="T76" fmla="*/ 121 w 129"/>
                  <a:gd name="T77" fmla="*/ 178 h 216"/>
                  <a:gd name="T78" fmla="*/ 112 w 129"/>
                  <a:gd name="T79" fmla="*/ 197 h 216"/>
                  <a:gd name="T80" fmla="*/ 93 w 129"/>
                  <a:gd name="T81" fmla="*/ 213 h 216"/>
                  <a:gd name="T82" fmla="*/ 83 w 129"/>
                  <a:gd name="T83" fmla="*/ 216 h 216"/>
                  <a:gd name="T84" fmla="*/ 71 w 129"/>
                  <a:gd name="T85" fmla="*/ 216 h 216"/>
                  <a:gd name="T86" fmla="*/ 61 w 129"/>
                  <a:gd name="T87" fmla="*/ 214 h 216"/>
                  <a:gd name="T88" fmla="*/ 52 w 129"/>
                  <a:gd name="T89" fmla="*/ 20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2" y="208"/>
                    </a:moveTo>
                    <a:lnTo>
                      <a:pt x="47" y="199"/>
                    </a:lnTo>
                    <a:lnTo>
                      <a:pt x="47" y="192"/>
                    </a:lnTo>
                    <a:lnTo>
                      <a:pt x="48" y="185"/>
                    </a:lnTo>
                    <a:lnTo>
                      <a:pt x="51" y="177"/>
                    </a:lnTo>
                    <a:lnTo>
                      <a:pt x="56" y="173"/>
                    </a:lnTo>
                    <a:lnTo>
                      <a:pt x="62" y="170"/>
                    </a:lnTo>
                    <a:lnTo>
                      <a:pt x="69" y="169"/>
                    </a:lnTo>
                    <a:lnTo>
                      <a:pt x="76" y="169"/>
                    </a:lnTo>
                    <a:lnTo>
                      <a:pt x="81" y="174"/>
                    </a:lnTo>
                    <a:lnTo>
                      <a:pt x="85" y="177"/>
                    </a:lnTo>
                    <a:lnTo>
                      <a:pt x="86" y="181"/>
                    </a:lnTo>
                    <a:lnTo>
                      <a:pt x="84" y="185"/>
                    </a:lnTo>
                    <a:lnTo>
                      <a:pt x="81" y="190"/>
                    </a:lnTo>
                    <a:lnTo>
                      <a:pt x="76" y="192"/>
                    </a:lnTo>
                    <a:lnTo>
                      <a:pt x="71" y="193"/>
                    </a:lnTo>
                    <a:lnTo>
                      <a:pt x="67" y="192"/>
                    </a:lnTo>
                    <a:lnTo>
                      <a:pt x="61" y="180"/>
                    </a:lnTo>
                    <a:lnTo>
                      <a:pt x="58" y="183"/>
                    </a:lnTo>
                    <a:lnTo>
                      <a:pt x="55" y="187"/>
                    </a:lnTo>
                    <a:lnTo>
                      <a:pt x="55" y="191"/>
                    </a:lnTo>
                    <a:lnTo>
                      <a:pt x="54" y="196"/>
                    </a:lnTo>
                    <a:lnTo>
                      <a:pt x="58" y="201"/>
                    </a:lnTo>
                    <a:lnTo>
                      <a:pt x="63" y="205"/>
                    </a:lnTo>
                    <a:lnTo>
                      <a:pt x="69" y="206"/>
                    </a:lnTo>
                    <a:lnTo>
                      <a:pt x="76" y="207"/>
                    </a:lnTo>
                    <a:lnTo>
                      <a:pt x="86" y="205"/>
                    </a:lnTo>
                    <a:lnTo>
                      <a:pt x="93" y="198"/>
                    </a:lnTo>
                    <a:lnTo>
                      <a:pt x="99" y="190"/>
                    </a:lnTo>
                    <a:lnTo>
                      <a:pt x="104" y="182"/>
                    </a:lnTo>
                    <a:lnTo>
                      <a:pt x="107" y="173"/>
                    </a:lnTo>
                    <a:lnTo>
                      <a:pt x="105" y="162"/>
                    </a:lnTo>
                    <a:lnTo>
                      <a:pt x="101" y="153"/>
                    </a:lnTo>
                    <a:lnTo>
                      <a:pt x="96" y="145"/>
                    </a:lnTo>
                    <a:lnTo>
                      <a:pt x="83" y="138"/>
                    </a:lnTo>
                    <a:lnTo>
                      <a:pt x="69" y="135"/>
                    </a:lnTo>
                    <a:lnTo>
                      <a:pt x="54" y="132"/>
                    </a:lnTo>
                    <a:lnTo>
                      <a:pt x="41" y="130"/>
                    </a:lnTo>
                    <a:lnTo>
                      <a:pt x="28" y="127"/>
                    </a:lnTo>
                    <a:lnTo>
                      <a:pt x="16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3" y="81"/>
                    </a:lnTo>
                    <a:lnTo>
                      <a:pt x="7" y="74"/>
                    </a:lnTo>
                    <a:lnTo>
                      <a:pt x="11" y="67"/>
                    </a:lnTo>
                    <a:lnTo>
                      <a:pt x="20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40" y="43"/>
                    </a:lnTo>
                    <a:lnTo>
                      <a:pt x="31" y="41"/>
                    </a:lnTo>
                    <a:lnTo>
                      <a:pt x="21" y="40"/>
                    </a:lnTo>
                    <a:lnTo>
                      <a:pt x="13" y="37"/>
                    </a:lnTo>
                    <a:lnTo>
                      <a:pt x="9" y="25"/>
                    </a:lnTo>
                    <a:lnTo>
                      <a:pt x="9" y="18"/>
                    </a:lnTo>
                    <a:lnTo>
                      <a:pt x="13" y="11"/>
                    </a:lnTo>
                    <a:lnTo>
                      <a:pt x="18" y="6"/>
                    </a:lnTo>
                    <a:lnTo>
                      <a:pt x="25" y="2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61" y="2"/>
                    </a:lnTo>
                    <a:lnTo>
                      <a:pt x="71" y="7"/>
                    </a:lnTo>
                    <a:lnTo>
                      <a:pt x="79" y="13"/>
                    </a:lnTo>
                    <a:lnTo>
                      <a:pt x="88" y="21"/>
                    </a:lnTo>
                    <a:lnTo>
                      <a:pt x="96" y="30"/>
                    </a:lnTo>
                    <a:lnTo>
                      <a:pt x="104" y="40"/>
                    </a:lnTo>
                    <a:lnTo>
                      <a:pt x="111" y="53"/>
                    </a:lnTo>
                    <a:lnTo>
                      <a:pt x="117" y="69"/>
                    </a:lnTo>
                    <a:lnTo>
                      <a:pt x="123" y="86"/>
                    </a:lnTo>
                    <a:lnTo>
                      <a:pt x="127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7" y="162"/>
                    </a:lnTo>
                    <a:lnTo>
                      <a:pt x="121" y="178"/>
                    </a:lnTo>
                    <a:lnTo>
                      <a:pt x="117" y="187"/>
                    </a:lnTo>
                    <a:lnTo>
                      <a:pt x="112" y="197"/>
                    </a:lnTo>
                    <a:lnTo>
                      <a:pt x="104" y="206"/>
                    </a:lnTo>
                    <a:lnTo>
                      <a:pt x="93" y="213"/>
                    </a:lnTo>
                    <a:lnTo>
                      <a:pt x="88" y="215"/>
                    </a:lnTo>
                    <a:lnTo>
                      <a:pt x="83" y="216"/>
                    </a:lnTo>
                    <a:lnTo>
                      <a:pt x="77" y="216"/>
                    </a:lnTo>
                    <a:lnTo>
                      <a:pt x="71" y="216"/>
                    </a:lnTo>
                    <a:lnTo>
                      <a:pt x="67" y="215"/>
                    </a:lnTo>
                    <a:lnTo>
                      <a:pt x="61" y="214"/>
                    </a:lnTo>
                    <a:lnTo>
                      <a:pt x="56" y="212"/>
                    </a:lnTo>
                    <a:lnTo>
                      <a:pt x="52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未知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1035" y="156"/>
                <a:ext cx="29" cy="36"/>
              </a:xfrm>
              <a:custGeom>
                <a:avLst/>
                <a:gdLst>
                  <a:gd name="T0" fmla="*/ 2 w 59"/>
                  <a:gd name="T1" fmla="*/ 7 h 73"/>
                  <a:gd name="T2" fmla="*/ 0 w 59"/>
                  <a:gd name="T3" fmla="*/ 4 h 73"/>
                  <a:gd name="T4" fmla="*/ 8 w 59"/>
                  <a:gd name="T5" fmla="*/ 0 h 73"/>
                  <a:gd name="T6" fmla="*/ 15 w 59"/>
                  <a:gd name="T7" fmla="*/ 3 h 73"/>
                  <a:gd name="T8" fmla="*/ 22 w 59"/>
                  <a:gd name="T9" fmla="*/ 8 h 73"/>
                  <a:gd name="T10" fmla="*/ 30 w 59"/>
                  <a:gd name="T11" fmla="*/ 12 h 73"/>
                  <a:gd name="T12" fmla="*/ 36 w 59"/>
                  <a:gd name="T13" fmla="*/ 20 h 73"/>
                  <a:gd name="T14" fmla="*/ 41 w 59"/>
                  <a:gd name="T15" fmla="*/ 29 h 73"/>
                  <a:gd name="T16" fmla="*/ 48 w 59"/>
                  <a:gd name="T17" fmla="*/ 41 h 73"/>
                  <a:gd name="T18" fmla="*/ 53 w 59"/>
                  <a:gd name="T19" fmla="*/ 53 h 73"/>
                  <a:gd name="T20" fmla="*/ 55 w 59"/>
                  <a:gd name="T21" fmla="*/ 57 h 73"/>
                  <a:gd name="T22" fmla="*/ 56 w 59"/>
                  <a:gd name="T23" fmla="*/ 61 h 73"/>
                  <a:gd name="T24" fmla="*/ 58 w 59"/>
                  <a:gd name="T25" fmla="*/ 66 h 73"/>
                  <a:gd name="T26" fmla="*/ 59 w 59"/>
                  <a:gd name="T27" fmla="*/ 70 h 73"/>
                  <a:gd name="T28" fmla="*/ 59 w 59"/>
                  <a:gd name="T29" fmla="*/ 73 h 73"/>
                  <a:gd name="T30" fmla="*/ 54 w 59"/>
                  <a:gd name="T31" fmla="*/ 63 h 73"/>
                  <a:gd name="T32" fmla="*/ 48 w 59"/>
                  <a:gd name="T33" fmla="*/ 52 h 73"/>
                  <a:gd name="T34" fmla="*/ 43 w 59"/>
                  <a:gd name="T35" fmla="*/ 42 h 73"/>
                  <a:gd name="T36" fmla="*/ 36 w 59"/>
                  <a:gd name="T37" fmla="*/ 33 h 73"/>
                  <a:gd name="T38" fmla="*/ 29 w 59"/>
                  <a:gd name="T39" fmla="*/ 23 h 73"/>
                  <a:gd name="T40" fmla="*/ 21 w 59"/>
                  <a:gd name="T41" fmla="*/ 15 h 73"/>
                  <a:gd name="T42" fmla="*/ 11 w 59"/>
                  <a:gd name="T43" fmla="*/ 11 h 73"/>
                  <a:gd name="T44" fmla="*/ 2 w 59"/>
                  <a:gd name="T45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73">
                    <a:moveTo>
                      <a:pt x="2" y="7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2" y="8"/>
                    </a:lnTo>
                    <a:lnTo>
                      <a:pt x="30" y="12"/>
                    </a:lnTo>
                    <a:lnTo>
                      <a:pt x="36" y="20"/>
                    </a:lnTo>
                    <a:lnTo>
                      <a:pt x="41" y="29"/>
                    </a:lnTo>
                    <a:lnTo>
                      <a:pt x="48" y="41"/>
                    </a:lnTo>
                    <a:lnTo>
                      <a:pt x="53" y="53"/>
                    </a:lnTo>
                    <a:lnTo>
                      <a:pt x="55" y="57"/>
                    </a:lnTo>
                    <a:lnTo>
                      <a:pt x="56" y="61"/>
                    </a:lnTo>
                    <a:lnTo>
                      <a:pt x="58" y="66"/>
                    </a:lnTo>
                    <a:lnTo>
                      <a:pt x="59" y="70"/>
                    </a:lnTo>
                    <a:lnTo>
                      <a:pt x="59" y="73"/>
                    </a:lnTo>
                    <a:lnTo>
                      <a:pt x="54" y="63"/>
                    </a:lnTo>
                    <a:lnTo>
                      <a:pt x="48" y="52"/>
                    </a:lnTo>
                    <a:lnTo>
                      <a:pt x="43" y="42"/>
                    </a:lnTo>
                    <a:lnTo>
                      <a:pt x="36" y="33"/>
                    </a:lnTo>
                    <a:lnTo>
                      <a:pt x="29" y="23"/>
                    </a:lnTo>
                    <a:lnTo>
                      <a:pt x="21" y="15"/>
                    </a:lnTo>
                    <a:lnTo>
                      <a:pt x="11" y="11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未知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942" y="213"/>
                <a:ext cx="7" cy="5"/>
              </a:xfrm>
              <a:custGeom>
                <a:avLst/>
                <a:gdLst>
                  <a:gd name="T0" fmla="*/ 0 w 14"/>
                  <a:gd name="T1" fmla="*/ 11 h 11"/>
                  <a:gd name="T2" fmla="*/ 1 w 14"/>
                  <a:gd name="T3" fmla="*/ 7 h 11"/>
                  <a:gd name="T4" fmla="*/ 5 w 14"/>
                  <a:gd name="T5" fmla="*/ 5 h 11"/>
                  <a:gd name="T6" fmla="*/ 8 w 14"/>
                  <a:gd name="T7" fmla="*/ 4 h 11"/>
                  <a:gd name="T8" fmla="*/ 12 w 14"/>
                  <a:gd name="T9" fmla="*/ 0 h 11"/>
                  <a:gd name="T10" fmla="*/ 14 w 14"/>
                  <a:gd name="T11" fmla="*/ 4 h 11"/>
                  <a:gd name="T12" fmla="*/ 12 w 14"/>
                  <a:gd name="T13" fmla="*/ 7 h 11"/>
                  <a:gd name="T14" fmla="*/ 7 w 14"/>
                  <a:gd name="T15" fmla="*/ 10 h 11"/>
                  <a:gd name="T16" fmla="*/ 3 w 14"/>
                  <a:gd name="T17" fmla="*/ 11 h 11"/>
                  <a:gd name="T18" fmla="*/ 3 w 14"/>
                  <a:gd name="T19" fmla="*/ 11 h 11"/>
                  <a:gd name="T20" fmla="*/ 1 w 14"/>
                  <a:gd name="T21" fmla="*/ 11 h 11"/>
                  <a:gd name="T22" fmla="*/ 1 w 14"/>
                  <a:gd name="T23" fmla="*/ 11 h 11"/>
                  <a:gd name="T24" fmla="*/ 0 w 14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未知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851" y="138"/>
                <a:ext cx="94" cy="77"/>
              </a:xfrm>
              <a:custGeom>
                <a:avLst/>
                <a:gdLst>
                  <a:gd name="T0" fmla="*/ 19 w 188"/>
                  <a:gd name="T1" fmla="*/ 134 h 154"/>
                  <a:gd name="T2" fmla="*/ 7 w 188"/>
                  <a:gd name="T3" fmla="*/ 122 h 154"/>
                  <a:gd name="T4" fmla="*/ 2 w 188"/>
                  <a:gd name="T5" fmla="*/ 110 h 154"/>
                  <a:gd name="T6" fmla="*/ 3 w 188"/>
                  <a:gd name="T7" fmla="*/ 88 h 154"/>
                  <a:gd name="T8" fmla="*/ 13 w 188"/>
                  <a:gd name="T9" fmla="*/ 72 h 154"/>
                  <a:gd name="T10" fmla="*/ 28 w 188"/>
                  <a:gd name="T11" fmla="*/ 68 h 154"/>
                  <a:gd name="T12" fmla="*/ 40 w 188"/>
                  <a:gd name="T13" fmla="*/ 75 h 154"/>
                  <a:gd name="T14" fmla="*/ 43 w 188"/>
                  <a:gd name="T15" fmla="*/ 85 h 154"/>
                  <a:gd name="T16" fmla="*/ 38 w 188"/>
                  <a:gd name="T17" fmla="*/ 91 h 154"/>
                  <a:gd name="T18" fmla="*/ 28 w 188"/>
                  <a:gd name="T19" fmla="*/ 91 h 154"/>
                  <a:gd name="T20" fmla="*/ 20 w 188"/>
                  <a:gd name="T21" fmla="*/ 82 h 154"/>
                  <a:gd name="T22" fmla="*/ 10 w 188"/>
                  <a:gd name="T23" fmla="*/ 90 h 154"/>
                  <a:gd name="T24" fmla="*/ 9 w 188"/>
                  <a:gd name="T25" fmla="*/ 105 h 154"/>
                  <a:gd name="T26" fmla="*/ 14 w 188"/>
                  <a:gd name="T27" fmla="*/ 116 h 154"/>
                  <a:gd name="T28" fmla="*/ 18 w 188"/>
                  <a:gd name="T29" fmla="*/ 122 h 154"/>
                  <a:gd name="T30" fmla="*/ 33 w 188"/>
                  <a:gd name="T31" fmla="*/ 130 h 154"/>
                  <a:gd name="T32" fmla="*/ 50 w 188"/>
                  <a:gd name="T33" fmla="*/ 133 h 154"/>
                  <a:gd name="T34" fmla="*/ 66 w 188"/>
                  <a:gd name="T35" fmla="*/ 130 h 154"/>
                  <a:gd name="T36" fmla="*/ 79 w 188"/>
                  <a:gd name="T37" fmla="*/ 122 h 154"/>
                  <a:gd name="T38" fmla="*/ 83 w 188"/>
                  <a:gd name="T39" fmla="*/ 87 h 154"/>
                  <a:gd name="T40" fmla="*/ 67 w 188"/>
                  <a:gd name="T41" fmla="*/ 50 h 154"/>
                  <a:gd name="T42" fmla="*/ 65 w 188"/>
                  <a:gd name="T43" fmla="*/ 43 h 154"/>
                  <a:gd name="T44" fmla="*/ 65 w 188"/>
                  <a:gd name="T45" fmla="*/ 30 h 154"/>
                  <a:gd name="T46" fmla="*/ 70 w 188"/>
                  <a:gd name="T47" fmla="*/ 17 h 154"/>
                  <a:gd name="T48" fmla="*/ 76 w 188"/>
                  <a:gd name="T49" fmla="*/ 10 h 154"/>
                  <a:gd name="T50" fmla="*/ 85 w 188"/>
                  <a:gd name="T51" fmla="*/ 4 h 154"/>
                  <a:gd name="T52" fmla="*/ 96 w 188"/>
                  <a:gd name="T53" fmla="*/ 1 h 154"/>
                  <a:gd name="T54" fmla="*/ 108 w 188"/>
                  <a:gd name="T55" fmla="*/ 3 h 154"/>
                  <a:gd name="T56" fmla="*/ 117 w 188"/>
                  <a:gd name="T57" fmla="*/ 8 h 154"/>
                  <a:gd name="T58" fmla="*/ 120 w 188"/>
                  <a:gd name="T59" fmla="*/ 10 h 154"/>
                  <a:gd name="T60" fmla="*/ 128 w 188"/>
                  <a:gd name="T61" fmla="*/ 25 h 154"/>
                  <a:gd name="T62" fmla="*/ 129 w 188"/>
                  <a:gd name="T63" fmla="*/ 43 h 154"/>
                  <a:gd name="T64" fmla="*/ 124 w 188"/>
                  <a:gd name="T65" fmla="*/ 55 h 154"/>
                  <a:gd name="T66" fmla="*/ 125 w 188"/>
                  <a:gd name="T67" fmla="*/ 67 h 154"/>
                  <a:gd name="T68" fmla="*/ 134 w 188"/>
                  <a:gd name="T69" fmla="*/ 72 h 154"/>
                  <a:gd name="T70" fmla="*/ 146 w 188"/>
                  <a:gd name="T71" fmla="*/ 72 h 154"/>
                  <a:gd name="T72" fmla="*/ 153 w 188"/>
                  <a:gd name="T73" fmla="*/ 54 h 154"/>
                  <a:gd name="T74" fmla="*/ 165 w 188"/>
                  <a:gd name="T75" fmla="*/ 41 h 154"/>
                  <a:gd name="T76" fmla="*/ 177 w 188"/>
                  <a:gd name="T77" fmla="*/ 47 h 154"/>
                  <a:gd name="T78" fmla="*/ 186 w 188"/>
                  <a:gd name="T79" fmla="*/ 55 h 154"/>
                  <a:gd name="T80" fmla="*/ 186 w 188"/>
                  <a:gd name="T81" fmla="*/ 88 h 154"/>
                  <a:gd name="T82" fmla="*/ 169 w 188"/>
                  <a:gd name="T83" fmla="*/ 121 h 154"/>
                  <a:gd name="T84" fmla="*/ 136 w 188"/>
                  <a:gd name="T85" fmla="*/ 141 h 154"/>
                  <a:gd name="T86" fmla="*/ 98 w 188"/>
                  <a:gd name="T87" fmla="*/ 153 h 154"/>
                  <a:gd name="T88" fmla="*/ 62 w 188"/>
                  <a:gd name="T89" fmla="*/ 153 h 154"/>
                  <a:gd name="T90" fmla="*/ 28 w 188"/>
                  <a:gd name="T9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9" y="134"/>
                    </a:lnTo>
                    <a:lnTo>
                      <a:pt x="12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2" y="110"/>
                    </a:lnTo>
                    <a:lnTo>
                      <a:pt x="0" y="99"/>
                    </a:lnTo>
                    <a:lnTo>
                      <a:pt x="3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8" y="68"/>
                    </a:lnTo>
                    <a:lnTo>
                      <a:pt x="35" y="70"/>
                    </a:lnTo>
                    <a:lnTo>
                      <a:pt x="40" y="75"/>
                    </a:lnTo>
                    <a:lnTo>
                      <a:pt x="42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10" y="90"/>
                    </a:lnTo>
                    <a:lnTo>
                      <a:pt x="7" y="98"/>
                    </a:lnTo>
                    <a:lnTo>
                      <a:pt x="9" y="105"/>
                    </a:lnTo>
                    <a:lnTo>
                      <a:pt x="12" y="111"/>
                    </a:lnTo>
                    <a:lnTo>
                      <a:pt x="14" y="116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25" y="126"/>
                    </a:lnTo>
                    <a:lnTo>
                      <a:pt x="33" y="130"/>
                    </a:lnTo>
                    <a:lnTo>
                      <a:pt x="41" y="133"/>
                    </a:lnTo>
                    <a:lnTo>
                      <a:pt x="50" y="133"/>
                    </a:lnTo>
                    <a:lnTo>
                      <a:pt x="58" y="131"/>
                    </a:lnTo>
                    <a:lnTo>
                      <a:pt x="66" y="130"/>
                    </a:lnTo>
                    <a:lnTo>
                      <a:pt x="73" y="128"/>
                    </a:lnTo>
                    <a:lnTo>
                      <a:pt x="79" y="122"/>
                    </a:lnTo>
                    <a:lnTo>
                      <a:pt x="86" y="105"/>
                    </a:lnTo>
                    <a:lnTo>
                      <a:pt x="83" y="87"/>
                    </a:lnTo>
                    <a:lnTo>
                      <a:pt x="75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5" y="43"/>
                    </a:lnTo>
                    <a:lnTo>
                      <a:pt x="65" y="38"/>
                    </a:lnTo>
                    <a:lnTo>
                      <a:pt x="65" y="30"/>
                    </a:lnTo>
                    <a:lnTo>
                      <a:pt x="66" y="22"/>
                    </a:lnTo>
                    <a:lnTo>
                      <a:pt x="70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90" y="2"/>
                    </a:lnTo>
                    <a:lnTo>
                      <a:pt x="96" y="1"/>
                    </a:lnTo>
                    <a:lnTo>
                      <a:pt x="102" y="0"/>
                    </a:lnTo>
                    <a:lnTo>
                      <a:pt x="108" y="3"/>
                    </a:lnTo>
                    <a:lnTo>
                      <a:pt x="112" y="5"/>
                    </a:lnTo>
                    <a:lnTo>
                      <a:pt x="117" y="8"/>
                    </a:lnTo>
                    <a:lnTo>
                      <a:pt x="121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8" y="25"/>
                    </a:lnTo>
                    <a:lnTo>
                      <a:pt x="129" y="35"/>
                    </a:lnTo>
                    <a:lnTo>
                      <a:pt x="129" y="43"/>
                    </a:lnTo>
                    <a:lnTo>
                      <a:pt x="126" y="49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8" y="71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6" y="72"/>
                    </a:lnTo>
                    <a:lnTo>
                      <a:pt x="153" y="64"/>
                    </a:lnTo>
                    <a:lnTo>
                      <a:pt x="153" y="54"/>
                    </a:lnTo>
                    <a:lnTo>
                      <a:pt x="155" y="45"/>
                    </a:lnTo>
                    <a:lnTo>
                      <a:pt x="165" y="41"/>
                    </a:lnTo>
                    <a:lnTo>
                      <a:pt x="171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6" y="55"/>
                    </a:lnTo>
                    <a:lnTo>
                      <a:pt x="188" y="71"/>
                    </a:lnTo>
                    <a:lnTo>
                      <a:pt x="186" y="88"/>
                    </a:lnTo>
                    <a:lnTo>
                      <a:pt x="179" y="106"/>
                    </a:lnTo>
                    <a:lnTo>
                      <a:pt x="169" y="121"/>
                    </a:lnTo>
                    <a:lnTo>
                      <a:pt x="154" y="132"/>
                    </a:lnTo>
                    <a:lnTo>
                      <a:pt x="136" y="141"/>
                    </a:lnTo>
                    <a:lnTo>
                      <a:pt x="118" y="148"/>
                    </a:lnTo>
                    <a:lnTo>
                      <a:pt x="98" y="153"/>
                    </a:lnTo>
                    <a:lnTo>
                      <a:pt x="80" y="154"/>
                    </a:lnTo>
                    <a:lnTo>
                      <a:pt x="62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未知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892" y="178"/>
                <a:ext cx="29" cy="30"/>
              </a:xfrm>
              <a:custGeom>
                <a:avLst/>
                <a:gdLst>
                  <a:gd name="T0" fmla="*/ 0 w 59"/>
                  <a:gd name="T1" fmla="*/ 60 h 60"/>
                  <a:gd name="T2" fmla="*/ 9 w 59"/>
                  <a:gd name="T3" fmla="*/ 56 h 60"/>
                  <a:gd name="T4" fmla="*/ 17 w 59"/>
                  <a:gd name="T5" fmla="*/ 49 h 60"/>
                  <a:gd name="T6" fmla="*/ 25 w 59"/>
                  <a:gd name="T7" fmla="*/ 42 h 60"/>
                  <a:gd name="T8" fmla="*/ 32 w 59"/>
                  <a:gd name="T9" fmla="*/ 35 h 60"/>
                  <a:gd name="T10" fmla="*/ 38 w 59"/>
                  <a:gd name="T11" fmla="*/ 27 h 60"/>
                  <a:gd name="T12" fmla="*/ 43 w 59"/>
                  <a:gd name="T13" fmla="*/ 18 h 60"/>
                  <a:gd name="T14" fmla="*/ 47 w 59"/>
                  <a:gd name="T15" fmla="*/ 10 h 60"/>
                  <a:gd name="T16" fmla="*/ 50 w 59"/>
                  <a:gd name="T17" fmla="*/ 0 h 60"/>
                  <a:gd name="T18" fmla="*/ 58 w 59"/>
                  <a:gd name="T19" fmla="*/ 2 h 60"/>
                  <a:gd name="T20" fmla="*/ 59 w 59"/>
                  <a:gd name="T21" fmla="*/ 8 h 60"/>
                  <a:gd name="T22" fmla="*/ 58 w 59"/>
                  <a:gd name="T23" fmla="*/ 15 h 60"/>
                  <a:gd name="T24" fmla="*/ 54 w 59"/>
                  <a:gd name="T25" fmla="*/ 21 h 60"/>
                  <a:gd name="T26" fmla="*/ 50 w 59"/>
                  <a:gd name="T27" fmla="*/ 28 h 60"/>
                  <a:gd name="T28" fmla="*/ 44 w 59"/>
                  <a:gd name="T29" fmla="*/ 34 h 60"/>
                  <a:gd name="T30" fmla="*/ 38 w 59"/>
                  <a:gd name="T31" fmla="*/ 40 h 60"/>
                  <a:gd name="T32" fmla="*/ 31 w 59"/>
                  <a:gd name="T33" fmla="*/ 45 h 60"/>
                  <a:gd name="T34" fmla="*/ 25 w 59"/>
                  <a:gd name="T35" fmla="*/ 50 h 60"/>
                  <a:gd name="T36" fmla="*/ 0 w 59"/>
                  <a:gd name="T3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60">
                    <a:moveTo>
                      <a:pt x="0" y="60"/>
                    </a:moveTo>
                    <a:lnTo>
                      <a:pt x="9" y="56"/>
                    </a:lnTo>
                    <a:lnTo>
                      <a:pt x="17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3" y="18"/>
                    </a:lnTo>
                    <a:lnTo>
                      <a:pt x="47" y="10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59" y="8"/>
                    </a:lnTo>
                    <a:lnTo>
                      <a:pt x="58" y="15"/>
                    </a:lnTo>
                    <a:lnTo>
                      <a:pt x="54" y="21"/>
                    </a:lnTo>
                    <a:lnTo>
                      <a:pt x="50" y="28"/>
                    </a:lnTo>
                    <a:lnTo>
                      <a:pt x="44" y="34"/>
                    </a:lnTo>
                    <a:lnTo>
                      <a:pt x="38" y="40"/>
                    </a:lnTo>
                    <a:lnTo>
                      <a:pt x="31" y="45"/>
                    </a:lnTo>
                    <a:lnTo>
                      <a:pt x="25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未知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924" y="0"/>
                <a:ext cx="78" cy="94"/>
              </a:xfrm>
              <a:custGeom>
                <a:avLst/>
                <a:gdLst>
                  <a:gd name="T0" fmla="*/ 77 w 155"/>
                  <a:gd name="T1" fmla="*/ 171 h 187"/>
                  <a:gd name="T2" fmla="*/ 77 w 155"/>
                  <a:gd name="T3" fmla="*/ 158 h 187"/>
                  <a:gd name="T4" fmla="*/ 68 w 155"/>
                  <a:gd name="T5" fmla="*/ 152 h 187"/>
                  <a:gd name="T6" fmla="*/ 57 w 155"/>
                  <a:gd name="T7" fmla="*/ 152 h 187"/>
                  <a:gd name="T8" fmla="*/ 50 w 155"/>
                  <a:gd name="T9" fmla="*/ 164 h 187"/>
                  <a:gd name="T10" fmla="*/ 55 w 155"/>
                  <a:gd name="T11" fmla="*/ 179 h 187"/>
                  <a:gd name="T12" fmla="*/ 41 w 155"/>
                  <a:gd name="T13" fmla="*/ 187 h 187"/>
                  <a:gd name="T14" fmla="*/ 28 w 155"/>
                  <a:gd name="T15" fmla="*/ 186 h 187"/>
                  <a:gd name="T16" fmla="*/ 19 w 155"/>
                  <a:gd name="T17" fmla="*/ 181 h 187"/>
                  <a:gd name="T18" fmla="*/ 11 w 155"/>
                  <a:gd name="T19" fmla="*/ 172 h 187"/>
                  <a:gd name="T20" fmla="*/ 2 w 155"/>
                  <a:gd name="T21" fmla="*/ 158 h 187"/>
                  <a:gd name="T22" fmla="*/ 0 w 155"/>
                  <a:gd name="T23" fmla="*/ 124 h 187"/>
                  <a:gd name="T24" fmla="*/ 8 w 155"/>
                  <a:gd name="T25" fmla="*/ 89 h 187"/>
                  <a:gd name="T26" fmla="*/ 24 w 155"/>
                  <a:gd name="T27" fmla="*/ 57 h 187"/>
                  <a:gd name="T28" fmla="*/ 48 w 155"/>
                  <a:gd name="T29" fmla="*/ 28 h 187"/>
                  <a:gd name="T30" fmla="*/ 69 w 155"/>
                  <a:gd name="T31" fmla="*/ 14 h 187"/>
                  <a:gd name="T32" fmla="*/ 92 w 155"/>
                  <a:gd name="T33" fmla="*/ 4 h 187"/>
                  <a:gd name="T34" fmla="*/ 114 w 155"/>
                  <a:gd name="T35" fmla="*/ 0 h 187"/>
                  <a:gd name="T36" fmla="*/ 134 w 155"/>
                  <a:gd name="T37" fmla="*/ 4 h 187"/>
                  <a:gd name="T38" fmla="*/ 151 w 155"/>
                  <a:gd name="T39" fmla="*/ 23 h 187"/>
                  <a:gd name="T40" fmla="*/ 155 w 155"/>
                  <a:gd name="T41" fmla="*/ 41 h 187"/>
                  <a:gd name="T42" fmla="*/ 149 w 155"/>
                  <a:gd name="T43" fmla="*/ 52 h 187"/>
                  <a:gd name="T44" fmla="*/ 138 w 155"/>
                  <a:gd name="T45" fmla="*/ 61 h 187"/>
                  <a:gd name="T46" fmla="*/ 127 w 155"/>
                  <a:gd name="T47" fmla="*/ 56 h 187"/>
                  <a:gd name="T48" fmla="*/ 118 w 155"/>
                  <a:gd name="T49" fmla="*/ 50 h 187"/>
                  <a:gd name="T50" fmla="*/ 122 w 155"/>
                  <a:gd name="T51" fmla="*/ 42 h 187"/>
                  <a:gd name="T52" fmla="*/ 130 w 155"/>
                  <a:gd name="T53" fmla="*/ 40 h 187"/>
                  <a:gd name="T54" fmla="*/ 144 w 155"/>
                  <a:gd name="T55" fmla="*/ 48 h 187"/>
                  <a:gd name="T56" fmla="*/ 147 w 155"/>
                  <a:gd name="T57" fmla="*/ 39 h 187"/>
                  <a:gd name="T58" fmla="*/ 145 w 155"/>
                  <a:gd name="T59" fmla="*/ 28 h 187"/>
                  <a:gd name="T60" fmla="*/ 141 w 155"/>
                  <a:gd name="T61" fmla="*/ 21 h 187"/>
                  <a:gd name="T62" fmla="*/ 137 w 155"/>
                  <a:gd name="T63" fmla="*/ 17 h 187"/>
                  <a:gd name="T64" fmla="*/ 127 w 155"/>
                  <a:gd name="T65" fmla="*/ 12 h 187"/>
                  <a:gd name="T66" fmla="*/ 118 w 155"/>
                  <a:gd name="T67" fmla="*/ 11 h 187"/>
                  <a:gd name="T68" fmla="*/ 108 w 155"/>
                  <a:gd name="T69" fmla="*/ 12 h 187"/>
                  <a:gd name="T70" fmla="*/ 93 w 155"/>
                  <a:gd name="T71" fmla="*/ 18 h 187"/>
                  <a:gd name="T72" fmla="*/ 83 w 155"/>
                  <a:gd name="T73" fmla="*/ 36 h 187"/>
                  <a:gd name="T74" fmla="*/ 83 w 155"/>
                  <a:gd name="T75" fmla="*/ 58 h 187"/>
                  <a:gd name="T76" fmla="*/ 93 w 155"/>
                  <a:gd name="T77" fmla="*/ 80 h 187"/>
                  <a:gd name="T78" fmla="*/ 107 w 155"/>
                  <a:gd name="T79" fmla="*/ 101 h 187"/>
                  <a:gd name="T80" fmla="*/ 122 w 155"/>
                  <a:gd name="T81" fmla="*/ 119 h 187"/>
                  <a:gd name="T82" fmla="*/ 130 w 155"/>
                  <a:gd name="T83" fmla="*/ 127 h 187"/>
                  <a:gd name="T84" fmla="*/ 138 w 155"/>
                  <a:gd name="T85" fmla="*/ 142 h 187"/>
                  <a:gd name="T86" fmla="*/ 136 w 155"/>
                  <a:gd name="T87" fmla="*/ 157 h 187"/>
                  <a:gd name="T88" fmla="*/ 130 w 155"/>
                  <a:gd name="T89" fmla="*/ 169 h 187"/>
                  <a:gd name="T90" fmla="*/ 119 w 155"/>
                  <a:gd name="T91" fmla="*/ 179 h 187"/>
                  <a:gd name="T92" fmla="*/ 109 w 155"/>
                  <a:gd name="T93" fmla="*/ 184 h 187"/>
                  <a:gd name="T94" fmla="*/ 99 w 155"/>
                  <a:gd name="T95" fmla="*/ 184 h 187"/>
                  <a:gd name="T96" fmla="*/ 89 w 155"/>
                  <a:gd name="T97" fmla="*/ 181 h 187"/>
                  <a:gd name="T98" fmla="*/ 80 w 155"/>
                  <a:gd name="T99" fmla="*/ 17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5" h="187">
                    <a:moveTo>
                      <a:pt x="80" y="178"/>
                    </a:moveTo>
                    <a:lnTo>
                      <a:pt x="77" y="171"/>
                    </a:lnTo>
                    <a:lnTo>
                      <a:pt x="77" y="164"/>
                    </a:lnTo>
                    <a:lnTo>
                      <a:pt x="77" y="158"/>
                    </a:lnTo>
                    <a:lnTo>
                      <a:pt x="72" y="154"/>
                    </a:lnTo>
                    <a:lnTo>
                      <a:pt x="68" y="152"/>
                    </a:lnTo>
                    <a:lnTo>
                      <a:pt x="63" y="150"/>
                    </a:lnTo>
                    <a:lnTo>
                      <a:pt x="57" y="152"/>
                    </a:lnTo>
                    <a:lnTo>
                      <a:pt x="54" y="156"/>
                    </a:lnTo>
                    <a:lnTo>
                      <a:pt x="50" y="164"/>
                    </a:lnTo>
                    <a:lnTo>
                      <a:pt x="53" y="172"/>
                    </a:lnTo>
                    <a:lnTo>
                      <a:pt x="55" y="179"/>
                    </a:lnTo>
                    <a:lnTo>
                      <a:pt x="49" y="186"/>
                    </a:lnTo>
                    <a:lnTo>
                      <a:pt x="41" y="187"/>
                    </a:lnTo>
                    <a:lnTo>
                      <a:pt x="34" y="187"/>
                    </a:lnTo>
                    <a:lnTo>
                      <a:pt x="28" y="186"/>
                    </a:lnTo>
                    <a:lnTo>
                      <a:pt x="24" y="184"/>
                    </a:lnTo>
                    <a:lnTo>
                      <a:pt x="19" y="181"/>
                    </a:lnTo>
                    <a:lnTo>
                      <a:pt x="15" y="177"/>
                    </a:lnTo>
                    <a:lnTo>
                      <a:pt x="11" y="172"/>
                    </a:lnTo>
                    <a:lnTo>
                      <a:pt x="7" y="168"/>
                    </a:lnTo>
                    <a:lnTo>
                      <a:pt x="2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3" y="107"/>
                    </a:lnTo>
                    <a:lnTo>
                      <a:pt x="8" y="89"/>
                    </a:lnTo>
                    <a:lnTo>
                      <a:pt x="15" y="73"/>
                    </a:lnTo>
                    <a:lnTo>
                      <a:pt x="24" y="57"/>
                    </a:lnTo>
                    <a:lnTo>
                      <a:pt x="35" y="42"/>
                    </a:lnTo>
                    <a:lnTo>
                      <a:pt x="48" y="28"/>
                    </a:lnTo>
                    <a:lnTo>
                      <a:pt x="57" y="21"/>
                    </a:lnTo>
                    <a:lnTo>
                      <a:pt x="69" y="14"/>
                    </a:lnTo>
                    <a:lnTo>
                      <a:pt x="79" y="9"/>
                    </a:lnTo>
                    <a:lnTo>
                      <a:pt x="92" y="4"/>
                    </a:lnTo>
                    <a:lnTo>
                      <a:pt x="103" y="2"/>
                    </a:lnTo>
                    <a:lnTo>
                      <a:pt x="114" y="0"/>
                    </a:lnTo>
                    <a:lnTo>
                      <a:pt x="125" y="1"/>
                    </a:lnTo>
                    <a:lnTo>
                      <a:pt x="134" y="4"/>
                    </a:lnTo>
                    <a:lnTo>
                      <a:pt x="144" y="12"/>
                    </a:lnTo>
                    <a:lnTo>
                      <a:pt x="151" y="23"/>
                    </a:lnTo>
                    <a:lnTo>
                      <a:pt x="154" y="33"/>
                    </a:lnTo>
                    <a:lnTo>
                      <a:pt x="155" y="41"/>
                    </a:lnTo>
                    <a:lnTo>
                      <a:pt x="153" y="48"/>
                    </a:lnTo>
                    <a:lnTo>
                      <a:pt x="149" y="52"/>
                    </a:lnTo>
                    <a:lnTo>
                      <a:pt x="145" y="57"/>
                    </a:lnTo>
                    <a:lnTo>
                      <a:pt x="138" y="61"/>
                    </a:lnTo>
                    <a:lnTo>
                      <a:pt x="132" y="59"/>
                    </a:lnTo>
                    <a:lnTo>
                      <a:pt x="127" y="56"/>
                    </a:lnTo>
                    <a:lnTo>
                      <a:pt x="123" y="52"/>
                    </a:lnTo>
                    <a:lnTo>
                      <a:pt x="118" y="50"/>
                    </a:lnTo>
                    <a:lnTo>
                      <a:pt x="118" y="46"/>
                    </a:lnTo>
                    <a:lnTo>
                      <a:pt x="122" y="42"/>
                    </a:lnTo>
                    <a:lnTo>
                      <a:pt x="126" y="40"/>
                    </a:lnTo>
                    <a:lnTo>
                      <a:pt x="130" y="40"/>
                    </a:lnTo>
                    <a:lnTo>
                      <a:pt x="137" y="51"/>
                    </a:lnTo>
                    <a:lnTo>
                      <a:pt x="144" y="48"/>
                    </a:lnTo>
                    <a:lnTo>
                      <a:pt x="147" y="44"/>
                    </a:lnTo>
                    <a:lnTo>
                      <a:pt x="147" y="39"/>
                    </a:lnTo>
                    <a:lnTo>
                      <a:pt x="146" y="32"/>
                    </a:lnTo>
                    <a:lnTo>
                      <a:pt x="145" y="28"/>
                    </a:lnTo>
                    <a:lnTo>
                      <a:pt x="142" y="25"/>
                    </a:lnTo>
                    <a:lnTo>
                      <a:pt x="141" y="21"/>
                    </a:lnTo>
                    <a:lnTo>
                      <a:pt x="140" y="20"/>
                    </a:lnTo>
                    <a:lnTo>
                      <a:pt x="137" y="17"/>
                    </a:lnTo>
                    <a:lnTo>
                      <a:pt x="132" y="14"/>
                    </a:lnTo>
                    <a:lnTo>
                      <a:pt x="127" y="12"/>
                    </a:lnTo>
                    <a:lnTo>
                      <a:pt x="123" y="11"/>
                    </a:lnTo>
                    <a:lnTo>
                      <a:pt x="118" y="11"/>
                    </a:lnTo>
                    <a:lnTo>
                      <a:pt x="114" y="11"/>
                    </a:lnTo>
                    <a:lnTo>
                      <a:pt x="108" y="12"/>
                    </a:lnTo>
                    <a:lnTo>
                      <a:pt x="103" y="13"/>
                    </a:lnTo>
                    <a:lnTo>
                      <a:pt x="93" y="18"/>
                    </a:lnTo>
                    <a:lnTo>
                      <a:pt x="86" y="26"/>
                    </a:lnTo>
                    <a:lnTo>
                      <a:pt x="83" y="36"/>
                    </a:lnTo>
                    <a:lnTo>
                      <a:pt x="80" y="47"/>
                    </a:lnTo>
                    <a:lnTo>
                      <a:pt x="83" y="58"/>
                    </a:lnTo>
                    <a:lnTo>
                      <a:pt x="87" y="70"/>
                    </a:lnTo>
                    <a:lnTo>
                      <a:pt x="93" y="80"/>
                    </a:lnTo>
                    <a:lnTo>
                      <a:pt x="99" y="90"/>
                    </a:lnTo>
                    <a:lnTo>
                      <a:pt x="107" y="101"/>
                    </a:lnTo>
                    <a:lnTo>
                      <a:pt x="114" y="110"/>
                    </a:lnTo>
                    <a:lnTo>
                      <a:pt x="122" y="119"/>
                    </a:lnTo>
                    <a:lnTo>
                      <a:pt x="130" y="127"/>
                    </a:lnTo>
                    <a:lnTo>
                      <a:pt x="130" y="127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8" y="150"/>
                    </a:lnTo>
                    <a:lnTo>
                      <a:pt x="136" y="157"/>
                    </a:lnTo>
                    <a:lnTo>
                      <a:pt x="133" y="163"/>
                    </a:lnTo>
                    <a:lnTo>
                      <a:pt x="130" y="169"/>
                    </a:lnTo>
                    <a:lnTo>
                      <a:pt x="125" y="175"/>
                    </a:lnTo>
                    <a:lnTo>
                      <a:pt x="119" y="179"/>
                    </a:lnTo>
                    <a:lnTo>
                      <a:pt x="115" y="181"/>
                    </a:lnTo>
                    <a:lnTo>
                      <a:pt x="109" y="184"/>
                    </a:lnTo>
                    <a:lnTo>
                      <a:pt x="104" y="185"/>
                    </a:lnTo>
                    <a:lnTo>
                      <a:pt x="99" y="184"/>
                    </a:lnTo>
                    <a:lnTo>
                      <a:pt x="94" y="184"/>
                    </a:lnTo>
                    <a:lnTo>
                      <a:pt x="89" y="181"/>
                    </a:lnTo>
                    <a:lnTo>
                      <a:pt x="85" y="180"/>
                    </a:lnTo>
                    <a:lnTo>
                      <a:pt x="80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未知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946" y="35"/>
                <a:ext cx="10" cy="36"/>
              </a:xfrm>
              <a:custGeom>
                <a:avLst/>
                <a:gdLst>
                  <a:gd name="T0" fmla="*/ 13 w 19"/>
                  <a:gd name="T1" fmla="*/ 71 h 71"/>
                  <a:gd name="T2" fmla="*/ 6 w 19"/>
                  <a:gd name="T3" fmla="*/ 62 h 71"/>
                  <a:gd name="T4" fmla="*/ 3 w 19"/>
                  <a:gd name="T5" fmla="*/ 50 h 71"/>
                  <a:gd name="T6" fmla="*/ 2 w 19"/>
                  <a:gd name="T7" fmla="*/ 39 h 71"/>
                  <a:gd name="T8" fmla="*/ 0 w 19"/>
                  <a:gd name="T9" fmla="*/ 27 h 71"/>
                  <a:gd name="T10" fmla="*/ 0 w 19"/>
                  <a:gd name="T11" fmla="*/ 20 h 71"/>
                  <a:gd name="T12" fmla="*/ 1 w 19"/>
                  <a:gd name="T13" fmla="*/ 14 h 71"/>
                  <a:gd name="T14" fmla="*/ 2 w 19"/>
                  <a:gd name="T15" fmla="*/ 7 h 71"/>
                  <a:gd name="T16" fmla="*/ 4 w 19"/>
                  <a:gd name="T17" fmla="*/ 0 h 71"/>
                  <a:gd name="T18" fmla="*/ 5 w 19"/>
                  <a:gd name="T19" fmla="*/ 14 h 71"/>
                  <a:gd name="T20" fmla="*/ 8 w 19"/>
                  <a:gd name="T21" fmla="*/ 32 h 71"/>
                  <a:gd name="T22" fmla="*/ 12 w 19"/>
                  <a:gd name="T23" fmla="*/ 52 h 71"/>
                  <a:gd name="T24" fmla="*/ 19 w 19"/>
                  <a:gd name="T25" fmla="*/ 69 h 71"/>
                  <a:gd name="T26" fmla="*/ 13 w 19"/>
                  <a:gd name="T2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71">
                    <a:moveTo>
                      <a:pt x="13" y="71"/>
                    </a:moveTo>
                    <a:lnTo>
                      <a:pt x="6" y="62"/>
                    </a:lnTo>
                    <a:lnTo>
                      <a:pt x="3" y="50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2" y="7"/>
                    </a:lnTo>
                    <a:lnTo>
                      <a:pt x="4" y="0"/>
                    </a:lnTo>
                    <a:lnTo>
                      <a:pt x="5" y="14"/>
                    </a:lnTo>
                    <a:lnTo>
                      <a:pt x="8" y="32"/>
                    </a:lnTo>
                    <a:lnTo>
                      <a:pt x="12" y="52"/>
                    </a:lnTo>
                    <a:lnTo>
                      <a:pt x="19" y="69"/>
                    </a:lnTo>
                    <a:lnTo>
                      <a:pt x="13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未知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949" y="19"/>
                <a:ext cx="6" cy="11"/>
              </a:xfrm>
              <a:custGeom>
                <a:avLst/>
                <a:gdLst>
                  <a:gd name="T0" fmla="*/ 0 w 12"/>
                  <a:gd name="T1" fmla="*/ 21 h 21"/>
                  <a:gd name="T2" fmla="*/ 4 w 12"/>
                  <a:gd name="T3" fmla="*/ 17 h 21"/>
                  <a:gd name="T4" fmla="*/ 6 w 12"/>
                  <a:gd name="T5" fmla="*/ 10 h 21"/>
                  <a:gd name="T6" fmla="*/ 8 w 12"/>
                  <a:gd name="T7" fmla="*/ 4 h 21"/>
                  <a:gd name="T8" fmla="*/ 12 w 12"/>
                  <a:gd name="T9" fmla="*/ 0 h 21"/>
                  <a:gd name="T10" fmla="*/ 12 w 12"/>
                  <a:gd name="T11" fmla="*/ 5 h 21"/>
                  <a:gd name="T12" fmla="*/ 10 w 12"/>
                  <a:gd name="T13" fmla="*/ 12 h 21"/>
                  <a:gd name="T14" fmla="*/ 5 w 12"/>
                  <a:gd name="T15" fmla="*/ 19 h 21"/>
                  <a:gd name="T16" fmla="*/ 0 w 12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1">
                    <a:moveTo>
                      <a:pt x="0" y="21"/>
                    </a:moveTo>
                    <a:lnTo>
                      <a:pt x="4" y="17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未知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919" y="90"/>
                <a:ext cx="120" cy="136"/>
              </a:xfrm>
              <a:custGeom>
                <a:avLst/>
                <a:gdLst>
                  <a:gd name="T0" fmla="*/ 204 w 240"/>
                  <a:gd name="T1" fmla="*/ 32 h 272"/>
                  <a:gd name="T2" fmla="*/ 195 w 240"/>
                  <a:gd name="T3" fmla="*/ 22 h 272"/>
                  <a:gd name="T4" fmla="*/ 210 w 240"/>
                  <a:gd name="T5" fmla="*/ 40 h 272"/>
                  <a:gd name="T6" fmla="*/ 238 w 240"/>
                  <a:gd name="T7" fmla="*/ 20 h 272"/>
                  <a:gd name="T8" fmla="*/ 234 w 240"/>
                  <a:gd name="T9" fmla="*/ 7 h 272"/>
                  <a:gd name="T10" fmla="*/ 223 w 240"/>
                  <a:gd name="T11" fmla="*/ 15 h 272"/>
                  <a:gd name="T12" fmla="*/ 181 w 240"/>
                  <a:gd name="T13" fmla="*/ 11 h 272"/>
                  <a:gd name="T14" fmla="*/ 129 w 240"/>
                  <a:gd name="T15" fmla="*/ 40 h 272"/>
                  <a:gd name="T16" fmla="*/ 129 w 240"/>
                  <a:gd name="T17" fmla="*/ 85 h 272"/>
                  <a:gd name="T18" fmla="*/ 111 w 240"/>
                  <a:gd name="T19" fmla="*/ 50 h 272"/>
                  <a:gd name="T20" fmla="*/ 88 w 240"/>
                  <a:gd name="T21" fmla="*/ 22 h 272"/>
                  <a:gd name="T22" fmla="*/ 98 w 240"/>
                  <a:gd name="T23" fmla="*/ 52 h 272"/>
                  <a:gd name="T24" fmla="*/ 99 w 240"/>
                  <a:gd name="T25" fmla="*/ 101 h 272"/>
                  <a:gd name="T26" fmla="*/ 51 w 240"/>
                  <a:gd name="T27" fmla="*/ 80 h 272"/>
                  <a:gd name="T28" fmla="*/ 18 w 240"/>
                  <a:gd name="T29" fmla="*/ 42 h 272"/>
                  <a:gd name="T30" fmla="*/ 48 w 240"/>
                  <a:gd name="T31" fmla="*/ 49 h 272"/>
                  <a:gd name="T32" fmla="*/ 20 w 240"/>
                  <a:gd name="T33" fmla="*/ 31 h 272"/>
                  <a:gd name="T34" fmla="*/ 23 w 240"/>
                  <a:gd name="T35" fmla="*/ 78 h 272"/>
                  <a:gd name="T36" fmla="*/ 5 w 240"/>
                  <a:gd name="T37" fmla="*/ 142 h 272"/>
                  <a:gd name="T38" fmla="*/ 34 w 240"/>
                  <a:gd name="T39" fmla="*/ 93 h 272"/>
                  <a:gd name="T40" fmla="*/ 64 w 240"/>
                  <a:gd name="T41" fmla="*/ 88 h 272"/>
                  <a:gd name="T42" fmla="*/ 58 w 240"/>
                  <a:gd name="T43" fmla="*/ 127 h 272"/>
                  <a:gd name="T44" fmla="*/ 79 w 240"/>
                  <a:gd name="T45" fmla="*/ 122 h 272"/>
                  <a:gd name="T46" fmla="*/ 71 w 240"/>
                  <a:gd name="T47" fmla="*/ 116 h 272"/>
                  <a:gd name="T48" fmla="*/ 56 w 240"/>
                  <a:gd name="T49" fmla="*/ 120 h 272"/>
                  <a:gd name="T50" fmla="*/ 80 w 240"/>
                  <a:gd name="T51" fmla="*/ 99 h 272"/>
                  <a:gd name="T52" fmla="*/ 97 w 240"/>
                  <a:gd name="T53" fmla="*/ 151 h 272"/>
                  <a:gd name="T54" fmla="*/ 71 w 240"/>
                  <a:gd name="T55" fmla="*/ 221 h 272"/>
                  <a:gd name="T56" fmla="*/ 27 w 240"/>
                  <a:gd name="T57" fmla="*/ 263 h 272"/>
                  <a:gd name="T58" fmla="*/ 59 w 240"/>
                  <a:gd name="T59" fmla="*/ 263 h 272"/>
                  <a:gd name="T60" fmla="*/ 97 w 240"/>
                  <a:gd name="T61" fmla="*/ 219 h 272"/>
                  <a:gd name="T62" fmla="*/ 127 w 240"/>
                  <a:gd name="T63" fmla="*/ 199 h 272"/>
                  <a:gd name="T64" fmla="*/ 158 w 240"/>
                  <a:gd name="T65" fmla="*/ 190 h 272"/>
                  <a:gd name="T66" fmla="*/ 137 w 240"/>
                  <a:gd name="T67" fmla="*/ 225 h 272"/>
                  <a:gd name="T68" fmla="*/ 167 w 240"/>
                  <a:gd name="T69" fmla="*/ 210 h 272"/>
                  <a:gd name="T70" fmla="*/ 155 w 240"/>
                  <a:gd name="T71" fmla="*/ 224 h 272"/>
                  <a:gd name="T72" fmla="*/ 148 w 240"/>
                  <a:gd name="T73" fmla="*/ 207 h 272"/>
                  <a:gd name="T74" fmla="*/ 181 w 240"/>
                  <a:gd name="T75" fmla="*/ 218 h 272"/>
                  <a:gd name="T76" fmla="*/ 178 w 240"/>
                  <a:gd name="T77" fmla="*/ 252 h 272"/>
                  <a:gd name="T78" fmla="*/ 201 w 240"/>
                  <a:gd name="T79" fmla="*/ 242 h 272"/>
                  <a:gd name="T80" fmla="*/ 179 w 240"/>
                  <a:gd name="T81" fmla="*/ 235 h 272"/>
                  <a:gd name="T82" fmla="*/ 167 w 240"/>
                  <a:gd name="T83" fmla="*/ 191 h 272"/>
                  <a:gd name="T84" fmla="*/ 135 w 240"/>
                  <a:gd name="T85" fmla="*/ 179 h 272"/>
                  <a:gd name="T86" fmla="*/ 113 w 240"/>
                  <a:gd name="T87" fmla="*/ 184 h 272"/>
                  <a:gd name="T88" fmla="*/ 144 w 240"/>
                  <a:gd name="T89" fmla="*/ 142 h 272"/>
                  <a:gd name="T90" fmla="*/ 192 w 240"/>
                  <a:gd name="T91" fmla="*/ 119 h 272"/>
                  <a:gd name="T92" fmla="*/ 166 w 240"/>
                  <a:gd name="T93" fmla="*/ 116 h 272"/>
                  <a:gd name="T94" fmla="*/ 129 w 240"/>
                  <a:gd name="T95" fmla="*/ 150 h 272"/>
                  <a:gd name="T96" fmla="*/ 142 w 240"/>
                  <a:gd name="T97" fmla="*/ 93 h 272"/>
                  <a:gd name="T98" fmla="*/ 135 w 240"/>
                  <a:gd name="T99" fmla="*/ 51 h 272"/>
                  <a:gd name="T100" fmla="*/ 158 w 240"/>
                  <a:gd name="T101" fmla="*/ 27 h 272"/>
                  <a:gd name="T102" fmla="*/ 184 w 240"/>
                  <a:gd name="T103" fmla="*/ 40 h 272"/>
                  <a:gd name="T104" fmla="*/ 164 w 240"/>
                  <a:gd name="T105" fmla="*/ 35 h 272"/>
                  <a:gd name="T106" fmla="*/ 157 w 240"/>
                  <a:gd name="T107" fmla="*/ 50 h 272"/>
                  <a:gd name="T108" fmla="*/ 188 w 240"/>
                  <a:gd name="T109" fmla="*/ 50 h 272"/>
                  <a:gd name="T110" fmla="*/ 177 w 240"/>
                  <a:gd name="T111" fmla="*/ 1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3" y="21"/>
                    </a:moveTo>
                    <a:lnTo>
                      <a:pt x="207" y="24"/>
                    </a:lnTo>
                    <a:lnTo>
                      <a:pt x="208" y="29"/>
                    </a:lnTo>
                    <a:lnTo>
                      <a:pt x="208" y="34"/>
                    </a:lnTo>
                    <a:lnTo>
                      <a:pt x="207" y="35"/>
                    </a:lnTo>
                    <a:lnTo>
                      <a:pt x="204" y="32"/>
                    </a:lnTo>
                    <a:lnTo>
                      <a:pt x="202" y="29"/>
                    </a:lnTo>
                    <a:lnTo>
                      <a:pt x="201" y="24"/>
                    </a:lnTo>
                    <a:lnTo>
                      <a:pt x="203" y="21"/>
                    </a:lnTo>
                    <a:lnTo>
                      <a:pt x="194" y="16"/>
                    </a:lnTo>
                    <a:lnTo>
                      <a:pt x="195" y="20"/>
                    </a:lnTo>
                    <a:lnTo>
                      <a:pt x="195" y="22"/>
                    </a:lnTo>
                    <a:lnTo>
                      <a:pt x="195" y="25"/>
                    </a:lnTo>
                    <a:lnTo>
                      <a:pt x="195" y="29"/>
                    </a:lnTo>
                    <a:lnTo>
                      <a:pt x="199" y="34"/>
                    </a:lnTo>
                    <a:lnTo>
                      <a:pt x="201" y="39"/>
                    </a:lnTo>
                    <a:lnTo>
                      <a:pt x="204" y="42"/>
                    </a:lnTo>
                    <a:lnTo>
                      <a:pt x="210" y="40"/>
                    </a:lnTo>
                    <a:lnTo>
                      <a:pt x="214" y="36"/>
                    </a:lnTo>
                    <a:lnTo>
                      <a:pt x="216" y="30"/>
                    </a:lnTo>
                    <a:lnTo>
                      <a:pt x="216" y="25"/>
                    </a:lnTo>
                    <a:lnTo>
                      <a:pt x="215" y="21"/>
                    </a:lnTo>
                    <a:lnTo>
                      <a:pt x="235" y="22"/>
                    </a:lnTo>
                    <a:lnTo>
                      <a:pt x="238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7" y="6"/>
                    </a:lnTo>
                    <a:lnTo>
                      <a:pt x="237" y="6"/>
                    </a:lnTo>
                    <a:lnTo>
                      <a:pt x="235" y="6"/>
                    </a:lnTo>
                    <a:lnTo>
                      <a:pt x="234" y="7"/>
                    </a:lnTo>
                    <a:lnTo>
                      <a:pt x="233" y="8"/>
                    </a:lnTo>
                    <a:lnTo>
                      <a:pt x="232" y="11"/>
                    </a:lnTo>
                    <a:lnTo>
                      <a:pt x="230" y="13"/>
                    </a:lnTo>
                    <a:lnTo>
                      <a:pt x="228" y="15"/>
                    </a:lnTo>
                    <a:lnTo>
                      <a:pt x="228" y="16"/>
                    </a:lnTo>
                    <a:lnTo>
                      <a:pt x="223" y="15"/>
                    </a:lnTo>
                    <a:lnTo>
                      <a:pt x="218" y="14"/>
                    </a:lnTo>
                    <a:lnTo>
                      <a:pt x="214" y="13"/>
                    </a:lnTo>
                    <a:lnTo>
                      <a:pt x="209" y="14"/>
                    </a:lnTo>
                    <a:lnTo>
                      <a:pt x="201" y="11"/>
                    </a:lnTo>
                    <a:lnTo>
                      <a:pt x="192" y="9"/>
                    </a:lnTo>
                    <a:lnTo>
                      <a:pt x="181" y="11"/>
                    </a:lnTo>
                    <a:lnTo>
                      <a:pt x="172" y="13"/>
                    </a:lnTo>
                    <a:lnTo>
                      <a:pt x="162" y="16"/>
                    </a:lnTo>
                    <a:lnTo>
                      <a:pt x="152" y="21"/>
                    </a:lnTo>
                    <a:lnTo>
                      <a:pt x="142" y="25"/>
                    </a:lnTo>
                    <a:lnTo>
                      <a:pt x="134" y="30"/>
                    </a:lnTo>
                    <a:lnTo>
                      <a:pt x="129" y="40"/>
                    </a:lnTo>
                    <a:lnTo>
                      <a:pt x="127" y="51"/>
                    </a:lnTo>
                    <a:lnTo>
                      <a:pt x="129" y="61"/>
                    </a:lnTo>
                    <a:lnTo>
                      <a:pt x="136" y="72"/>
                    </a:lnTo>
                    <a:lnTo>
                      <a:pt x="135" y="77"/>
                    </a:lnTo>
                    <a:lnTo>
                      <a:pt x="133" y="82"/>
                    </a:lnTo>
                    <a:lnTo>
                      <a:pt x="129" y="85"/>
                    </a:lnTo>
                    <a:lnTo>
                      <a:pt x="124" y="88"/>
                    </a:lnTo>
                    <a:lnTo>
                      <a:pt x="121" y="84"/>
                    </a:lnTo>
                    <a:lnTo>
                      <a:pt x="119" y="77"/>
                    </a:lnTo>
                    <a:lnTo>
                      <a:pt x="114" y="69"/>
                    </a:lnTo>
                    <a:lnTo>
                      <a:pt x="111" y="60"/>
                    </a:lnTo>
                    <a:lnTo>
                      <a:pt x="111" y="50"/>
                    </a:lnTo>
                    <a:lnTo>
                      <a:pt x="112" y="42"/>
                    </a:lnTo>
                    <a:lnTo>
                      <a:pt x="112" y="37"/>
                    </a:lnTo>
                    <a:lnTo>
                      <a:pt x="109" y="34"/>
                    </a:lnTo>
                    <a:lnTo>
                      <a:pt x="102" y="42"/>
                    </a:lnTo>
                    <a:lnTo>
                      <a:pt x="93" y="32"/>
                    </a:lnTo>
                    <a:lnTo>
                      <a:pt x="88" y="22"/>
                    </a:lnTo>
                    <a:lnTo>
                      <a:pt x="84" y="12"/>
                    </a:lnTo>
                    <a:lnTo>
                      <a:pt x="81" y="0"/>
                    </a:lnTo>
                    <a:lnTo>
                      <a:pt x="81" y="13"/>
                    </a:lnTo>
                    <a:lnTo>
                      <a:pt x="84" y="25"/>
                    </a:lnTo>
                    <a:lnTo>
                      <a:pt x="91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11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5" y="107"/>
                    </a:lnTo>
                    <a:lnTo>
                      <a:pt x="99" y="101"/>
                    </a:lnTo>
                    <a:lnTo>
                      <a:pt x="95" y="96"/>
                    </a:lnTo>
                    <a:lnTo>
                      <a:pt x="93" y="93"/>
                    </a:lnTo>
                    <a:lnTo>
                      <a:pt x="86" y="84"/>
                    </a:lnTo>
                    <a:lnTo>
                      <a:pt x="75" y="81"/>
                    </a:lnTo>
                    <a:lnTo>
                      <a:pt x="64" y="80"/>
                    </a:lnTo>
                    <a:lnTo>
                      <a:pt x="51" y="80"/>
                    </a:lnTo>
                    <a:lnTo>
                      <a:pt x="40" y="80"/>
                    </a:lnTo>
                    <a:lnTo>
                      <a:pt x="28" y="76"/>
                    </a:lnTo>
                    <a:lnTo>
                      <a:pt x="19" y="68"/>
                    </a:lnTo>
                    <a:lnTo>
                      <a:pt x="13" y="54"/>
                    </a:lnTo>
                    <a:lnTo>
                      <a:pt x="15" y="47"/>
                    </a:lnTo>
                    <a:lnTo>
                      <a:pt x="18" y="42"/>
                    </a:lnTo>
                    <a:lnTo>
                      <a:pt x="22" y="36"/>
                    </a:lnTo>
                    <a:lnTo>
                      <a:pt x="29" y="32"/>
                    </a:lnTo>
                    <a:lnTo>
                      <a:pt x="37" y="34"/>
                    </a:lnTo>
                    <a:lnTo>
                      <a:pt x="44" y="36"/>
                    </a:lnTo>
                    <a:lnTo>
                      <a:pt x="46" y="42"/>
                    </a:lnTo>
                    <a:lnTo>
                      <a:pt x="48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1" y="25"/>
                    </a:lnTo>
                    <a:lnTo>
                      <a:pt x="20" y="31"/>
                    </a:lnTo>
                    <a:lnTo>
                      <a:pt x="13" y="38"/>
                    </a:lnTo>
                    <a:lnTo>
                      <a:pt x="8" y="46"/>
                    </a:lnTo>
                    <a:lnTo>
                      <a:pt x="7" y="57"/>
                    </a:lnTo>
                    <a:lnTo>
                      <a:pt x="12" y="66"/>
                    </a:lnTo>
                    <a:lnTo>
                      <a:pt x="17" y="73"/>
                    </a:lnTo>
                    <a:lnTo>
                      <a:pt x="23" y="78"/>
                    </a:lnTo>
                    <a:lnTo>
                      <a:pt x="30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5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10" y="131"/>
                    </a:lnTo>
                    <a:lnTo>
                      <a:pt x="14" y="121"/>
                    </a:lnTo>
                    <a:lnTo>
                      <a:pt x="19" y="111"/>
                    </a:lnTo>
                    <a:lnTo>
                      <a:pt x="26" y="100"/>
                    </a:lnTo>
                    <a:lnTo>
                      <a:pt x="29" y="97"/>
                    </a:lnTo>
                    <a:lnTo>
                      <a:pt x="34" y="93"/>
                    </a:lnTo>
                    <a:lnTo>
                      <a:pt x="38" y="90"/>
                    </a:lnTo>
                    <a:lnTo>
                      <a:pt x="44" y="89"/>
                    </a:lnTo>
                    <a:lnTo>
                      <a:pt x="49" y="88"/>
                    </a:lnTo>
                    <a:lnTo>
                      <a:pt x="55" y="87"/>
                    </a:lnTo>
                    <a:lnTo>
                      <a:pt x="59" y="87"/>
                    </a:lnTo>
                    <a:lnTo>
                      <a:pt x="64" y="88"/>
                    </a:lnTo>
                    <a:lnTo>
                      <a:pt x="56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3" y="123"/>
                    </a:lnTo>
                    <a:lnTo>
                      <a:pt x="58" y="127"/>
                    </a:lnTo>
                    <a:lnTo>
                      <a:pt x="64" y="129"/>
                    </a:lnTo>
                    <a:lnTo>
                      <a:pt x="70" y="130"/>
                    </a:lnTo>
                    <a:lnTo>
                      <a:pt x="73" y="130"/>
                    </a:lnTo>
                    <a:lnTo>
                      <a:pt x="76" y="128"/>
                    </a:lnTo>
                    <a:lnTo>
                      <a:pt x="79" y="126"/>
                    </a:lnTo>
                    <a:lnTo>
                      <a:pt x="79" y="122"/>
                    </a:lnTo>
                    <a:lnTo>
                      <a:pt x="79" y="118"/>
                    </a:lnTo>
                    <a:lnTo>
                      <a:pt x="78" y="114"/>
                    </a:lnTo>
                    <a:lnTo>
                      <a:pt x="75" y="111"/>
                    </a:lnTo>
                    <a:lnTo>
                      <a:pt x="72" y="110"/>
                    </a:lnTo>
                    <a:lnTo>
                      <a:pt x="68" y="113"/>
                    </a:lnTo>
                    <a:lnTo>
                      <a:pt x="71" y="116"/>
                    </a:lnTo>
                    <a:lnTo>
                      <a:pt x="73" y="121"/>
                    </a:lnTo>
                    <a:lnTo>
                      <a:pt x="73" y="125"/>
                    </a:lnTo>
                    <a:lnTo>
                      <a:pt x="68" y="128"/>
                    </a:lnTo>
                    <a:lnTo>
                      <a:pt x="63" y="126"/>
                    </a:lnTo>
                    <a:lnTo>
                      <a:pt x="59" y="123"/>
                    </a:lnTo>
                    <a:lnTo>
                      <a:pt x="56" y="120"/>
                    </a:lnTo>
                    <a:lnTo>
                      <a:pt x="55" y="114"/>
                    </a:lnTo>
                    <a:lnTo>
                      <a:pt x="56" y="110"/>
                    </a:lnTo>
                    <a:lnTo>
                      <a:pt x="59" y="104"/>
                    </a:lnTo>
                    <a:lnTo>
                      <a:pt x="64" y="99"/>
                    </a:lnTo>
                    <a:lnTo>
                      <a:pt x="71" y="97"/>
                    </a:lnTo>
                    <a:lnTo>
                      <a:pt x="80" y="99"/>
                    </a:lnTo>
                    <a:lnTo>
                      <a:pt x="88" y="103"/>
                    </a:lnTo>
                    <a:lnTo>
                      <a:pt x="95" y="107"/>
                    </a:lnTo>
                    <a:lnTo>
                      <a:pt x="101" y="115"/>
                    </a:lnTo>
                    <a:lnTo>
                      <a:pt x="104" y="128"/>
                    </a:lnTo>
                    <a:lnTo>
                      <a:pt x="102" y="139"/>
                    </a:lnTo>
                    <a:lnTo>
                      <a:pt x="97" y="151"/>
                    </a:lnTo>
                    <a:lnTo>
                      <a:pt x="93" y="161"/>
                    </a:lnTo>
                    <a:lnTo>
                      <a:pt x="94" y="176"/>
                    </a:lnTo>
                    <a:lnTo>
                      <a:pt x="90" y="189"/>
                    </a:lnTo>
                    <a:lnTo>
                      <a:pt x="84" y="201"/>
                    </a:lnTo>
                    <a:lnTo>
                      <a:pt x="78" y="214"/>
                    </a:lnTo>
                    <a:lnTo>
                      <a:pt x="71" y="221"/>
                    </a:lnTo>
                    <a:lnTo>
                      <a:pt x="63" y="228"/>
                    </a:lnTo>
                    <a:lnTo>
                      <a:pt x="55" y="234"/>
                    </a:lnTo>
                    <a:lnTo>
                      <a:pt x="46" y="241"/>
                    </a:lnTo>
                    <a:lnTo>
                      <a:pt x="38" y="247"/>
                    </a:lnTo>
                    <a:lnTo>
                      <a:pt x="31" y="255"/>
                    </a:lnTo>
                    <a:lnTo>
                      <a:pt x="27" y="263"/>
                    </a:lnTo>
                    <a:lnTo>
                      <a:pt x="25" y="272"/>
                    </a:lnTo>
                    <a:lnTo>
                      <a:pt x="30" y="272"/>
                    </a:lnTo>
                    <a:lnTo>
                      <a:pt x="36" y="268"/>
                    </a:lnTo>
                    <a:lnTo>
                      <a:pt x="41" y="264"/>
                    </a:lnTo>
                    <a:lnTo>
                      <a:pt x="46" y="262"/>
                    </a:lnTo>
                    <a:lnTo>
                      <a:pt x="59" y="263"/>
                    </a:lnTo>
                    <a:lnTo>
                      <a:pt x="68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7" y="237"/>
                    </a:lnTo>
                    <a:lnTo>
                      <a:pt x="93" y="228"/>
                    </a:lnTo>
                    <a:lnTo>
                      <a:pt x="97" y="219"/>
                    </a:lnTo>
                    <a:lnTo>
                      <a:pt x="104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5" y="205"/>
                    </a:lnTo>
                    <a:lnTo>
                      <a:pt x="127" y="199"/>
                    </a:lnTo>
                    <a:lnTo>
                      <a:pt x="129" y="192"/>
                    </a:lnTo>
                    <a:lnTo>
                      <a:pt x="133" y="187"/>
                    </a:lnTo>
                    <a:lnTo>
                      <a:pt x="139" y="183"/>
                    </a:lnTo>
                    <a:lnTo>
                      <a:pt x="154" y="184"/>
                    </a:lnTo>
                    <a:lnTo>
                      <a:pt x="159" y="187"/>
                    </a:lnTo>
                    <a:lnTo>
                      <a:pt x="158" y="190"/>
                    </a:lnTo>
                    <a:lnTo>
                      <a:pt x="152" y="194"/>
                    </a:lnTo>
                    <a:lnTo>
                      <a:pt x="146" y="199"/>
                    </a:lnTo>
                    <a:lnTo>
                      <a:pt x="139" y="205"/>
                    </a:lnTo>
                    <a:lnTo>
                      <a:pt x="134" y="212"/>
                    </a:lnTo>
                    <a:lnTo>
                      <a:pt x="135" y="219"/>
                    </a:lnTo>
                    <a:lnTo>
                      <a:pt x="137" y="225"/>
                    </a:lnTo>
                    <a:lnTo>
                      <a:pt x="140" y="228"/>
                    </a:lnTo>
                    <a:lnTo>
                      <a:pt x="143" y="232"/>
                    </a:lnTo>
                    <a:lnTo>
                      <a:pt x="149" y="233"/>
                    </a:lnTo>
                    <a:lnTo>
                      <a:pt x="159" y="229"/>
                    </a:lnTo>
                    <a:lnTo>
                      <a:pt x="165" y="220"/>
                    </a:lnTo>
                    <a:lnTo>
                      <a:pt x="167" y="210"/>
                    </a:lnTo>
                    <a:lnTo>
                      <a:pt x="170" y="202"/>
                    </a:lnTo>
                    <a:lnTo>
                      <a:pt x="161" y="199"/>
                    </a:lnTo>
                    <a:lnTo>
                      <a:pt x="161" y="206"/>
                    </a:lnTo>
                    <a:lnTo>
                      <a:pt x="161" y="212"/>
                    </a:lnTo>
                    <a:lnTo>
                      <a:pt x="159" y="218"/>
                    </a:lnTo>
                    <a:lnTo>
                      <a:pt x="155" y="224"/>
                    </a:lnTo>
                    <a:lnTo>
                      <a:pt x="151" y="226"/>
                    </a:lnTo>
                    <a:lnTo>
                      <a:pt x="148" y="224"/>
                    </a:lnTo>
                    <a:lnTo>
                      <a:pt x="144" y="221"/>
                    </a:lnTo>
                    <a:lnTo>
                      <a:pt x="142" y="220"/>
                    </a:lnTo>
                    <a:lnTo>
                      <a:pt x="143" y="213"/>
                    </a:lnTo>
                    <a:lnTo>
                      <a:pt x="148" y="207"/>
                    </a:lnTo>
                    <a:lnTo>
                      <a:pt x="154" y="203"/>
                    </a:lnTo>
                    <a:lnTo>
                      <a:pt x="161" y="199"/>
                    </a:lnTo>
                    <a:lnTo>
                      <a:pt x="170" y="202"/>
                    </a:lnTo>
                    <a:lnTo>
                      <a:pt x="179" y="206"/>
                    </a:lnTo>
                    <a:lnTo>
                      <a:pt x="182" y="212"/>
                    </a:lnTo>
                    <a:lnTo>
                      <a:pt x="181" y="218"/>
                    </a:lnTo>
                    <a:lnTo>
                      <a:pt x="178" y="224"/>
                    </a:lnTo>
                    <a:lnTo>
                      <a:pt x="173" y="230"/>
                    </a:lnTo>
                    <a:lnTo>
                      <a:pt x="170" y="236"/>
                    </a:lnTo>
                    <a:lnTo>
                      <a:pt x="170" y="243"/>
                    </a:lnTo>
                    <a:lnTo>
                      <a:pt x="173" y="250"/>
                    </a:lnTo>
                    <a:lnTo>
                      <a:pt x="178" y="252"/>
                    </a:lnTo>
                    <a:lnTo>
                      <a:pt x="184" y="256"/>
                    </a:lnTo>
                    <a:lnTo>
                      <a:pt x="189" y="257"/>
                    </a:lnTo>
                    <a:lnTo>
                      <a:pt x="196" y="252"/>
                    </a:lnTo>
                    <a:lnTo>
                      <a:pt x="195" y="248"/>
                    </a:lnTo>
                    <a:lnTo>
                      <a:pt x="197" y="244"/>
                    </a:lnTo>
                    <a:lnTo>
                      <a:pt x="201" y="242"/>
                    </a:lnTo>
                    <a:lnTo>
                      <a:pt x="201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7" y="249"/>
                    </a:lnTo>
                    <a:lnTo>
                      <a:pt x="179" y="248"/>
                    </a:lnTo>
                    <a:lnTo>
                      <a:pt x="179" y="235"/>
                    </a:lnTo>
                    <a:lnTo>
                      <a:pt x="185" y="222"/>
                    </a:lnTo>
                    <a:lnTo>
                      <a:pt x="187" y="211"/>
                    </a:lnTo>
                    <a:lnTo>
                      <a:pt x="181" y="197"/>
                    </a:lnTo>
                    <a:lnTo>
                      <a:pt x="174" y="196"/>
                    </a:lnTo>
                    <a:lnTo>
                      <a:pt x="171" y="195"/>
                    </a:lnTo>
                    <a:lnTo>
                      <a:pt x="167" y="191"/>
                    </a:lnTo>
                    <a:lnTo>
                      <a:pt x="166" y="188"/>
                    </a:lnTo>
                    <a:lnTo>
                      <a:pt x="163" y="184"/>
                    </a:lnTo>
                    <a:lnTo>
                      <a:pt x="159" y="181"/>
                    </a:lnTo>
                    <a:lnTo>
                      <a:pt x="155" y="178"/>
                    </a:lnTo>
                    <a:lnTo>
                      <a:pt x="147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7" y="204"/>
                    </a:lnTo>
                    <a:lnTo>
                      <a:pt x="109" y="199"/>
                    </a:lnTo>
                    <a:lnTo>
                      <a:pt x="110" y="192"/>
                    </a:lnTo>
                    <a:lnTo>
                      <a:pt x="113" y="184"/>
                    </a:lnTo>
                    <a:lnTo>
                      <a:pt x="116" y="176"/>
                    </a:lnTo>
                    <a:lnTo>
                      <a:pt x="125" y="172"/>
                    </a:lnTo>
                    <a:lnTo>
                      <a:pt x="131" y="166"/>
                    </a:lnTo>
                    <a:lnTo>
                      <a:pt x="136" y="158"/>
                    </a:lnTo>
                    <a:lnTo>
                      <a:pt x="140" y="150"/>
                    </a:lnTo>
                    <a:lnTo>
                      <a:pt x="144" y="142"/>
                    </a:lnTo>
                    <a:lnTo>
                      <a:pt x="149" y="134"/>
                    </a:lnTo>
                    <a:lnTo>
                      <a:pt x="155" y="127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85" y="119"/>
                    </a:lnTo>
                    <a:lnTo>
                      <a:pt x="192" y="119"/>
                    </a:lnTo>
                    <a:lnTo>
                      <a:pt x="195" y="119"/>
                    </a:lnTo>
                    <a:lnTo>
                      <a:pt x="194" y="116"/>
                    </a:lnTo>
                    <a:lnTo>
                      <a:pt x="187" y="114"/>
                    </a:lnTo>
                    <a:lnTo>
                      <a:pt x="180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6" y="127"/>
                    </a:lnTo>
                    <a:lnTo>
                      <a:pt x="140" y="131"/>
                    </a:lnTo>
                    <a:lnTo>
                      <a:pt x="133" y="139"/>
                    </a:lnTo>
                    <a:lnTo>
                      <a:pt x="129" y="150"/>
                    </a:lnTo>
                    <a:lnTo>
                      <a:pt x="125" y="157"/>
                    </a:lnTo>
                    <a:lnTo>
                      <a:pt x="116" y="158"/>
                    </a:lnTo>
                    <a:lnTo>
                      <a:pt x="118" y="141"/>
                    </a:lnTo>
                    <a:lnTo>
                      <a:pt x="120" y="122"/>
                    </a:lnTo>
                    <a:lnTo>
                      <a:pt x="127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6" y="78"/>
                    </a:lnTo>
                    <a:lnTo>
                      <a:pt x="147" y="68"/>
                    </a:lnTo>
                    <a:lnTo>
                      <a:pt x="142" y="63"/>
                    </a:lnTo>
                    <a:lnTo>
                      <a:pt x="137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7" y="27"/>
                    </a:lnTo>
                    <a:lnTo>
                      <a:pt x="152" y="24"/>
                    </a:lnTo>
                    <a:lnTo>
                      <a:pt x="158" y="27"/>
                    </a:lnTo>
                    <a:lnTo>
                      <a:pt x="164" y="29"/>
                    </a:lnTo>
                    <a:lnTo>
                      <a:pt x="169" y="27"/>
                    </a:lnTo>
                    <a:lnTo>
                      <a:pt x="174" y="28"/>
                    </a:lnTo>
                    <a:lnTo>
                      <a:pt x="178" y="30"/>
                    </a:lnTo>
                    <a:lnTo>
                      <a:pt x="181" y="34"/>
                    </a:lnTo>
                    <a:lnTo>
                      <a:pt x="184" y="40"/>
                    </a:lnTo>
                    <a:lnTo>
                      <a:pt x="181" y="47"/>
                    </a:lnTo>
                    <a:lnTo>
                      <a:pt x="174" y="51"/>
                    </a:lnTo>
                    <a:lnTo>
                      <a:pt x="167" y="52"/>
                    </a:lnTo>
                    <a:lnTo>
                      <a:pt x="164" y="46"/>
                    </a:lnTo>
                    <a:lnTo>
                      <a:pt x="163" y="40"/>
                    </a:lnTo>
                    <a:lnTo>
                      <a:pt x="164" y="35"/>
                    </a:lnTo>
                    <a:lnTo>
                      <a:pt x="164" y="29"/>
                    </a:lnTo>
                    <a:lnTo>
                      <a:pt x="158" y="27"/>
                    </a:lnTo>
                    <a:lnTo>
                      <a:pt x="157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1" y="53"/>
                    </a:lnTo>
                    <a:lnTo>
                      <a:pt x="166" y="57"/>
                    </a:lnTo>
                    <a:lnTo>
                      <a:pt x="171" y="58"/>
                    </a:lnTo>
                    <a:lnTo>
                      <a:pt x="178" y="58"/>
                    </a:lnTo>
                    <a:lnTo>
                      <a:pt x="184" y="54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9" y="32"/>
                    </a:lnTo>
                    <a:lnTo>
                      <a:pt x="186" y="27"/>
                    </a:lnTo>
                    <a:lnTo>
                      <a:pt x="181" y="22"/>
                    </a:lnTo>
                    <a:lnTo>
                      <a:pt x="177" y="19"/>
                    </a:lnTo>
                    <a:lnTo>
                      <a:pt x="181" y="16"/>
                    </a:lnTo>
                    <a:lnTo>
                      <a:pt x="186" y="15"/>
                    </a:lnTo>
                    <a:lnTo>
                      <a:pt x="190" y="15"/>
                    </a:lnTo>
                    <a:lnTo>
                      <a:pt x="194" y="16"/>
                    </a:lnTo>
                    <a:lnTo>
                      <a:pt x="203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未知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1199" y="64"/>
                <a:ext cx="107" cy="66"/>
              </a:xfrm>
              <a:custGeom>
                <a:avLst/>
                <a:gdLst>
                  <a:gd name="T0" fmla="*/ 180 w 216"/>
                  <a:gd name="T1" fmla="*/ 133 h 134"/>
                  <a:gd name="T2" fmla="*/ 168 w 216"/>
                  <a:gd name="T3" fmla="*/ 125 h 134"/>
                  <a:gd name="T4" fmla="*/ 161 w 216"/>
                  <a:gd name="T5" fmla="*/ 111 h 134"/>
                  <a:gd name="T6" fmla="*/ 166 w 216"/>
                  <a:gd name="T7" fmla="*/ 98 h 134"/>
                  <a:gd name="T8" fmla="*/ 175 w 216"/>
                  <a:gd name="T9" fmla="*/ 91 h 134"/>
                  <a:gd name="T10" fmla="*/ 184 w 216"/>
                  <a:gd name="T11" fmla="*/ 90 h 134"/>
                  <a:gd name="T12" fmla="*/ 190 w 216"/>
                  <a:gd name="T13" fmla="*/ 99 h 134"/>
                  <a:gd name="T14" fmla="*/ 187 w 216"/>
                  <a:gd name="T15" fmla="*/ 110 h 134"/>
                  <a:gd name="T16" fmla="*/ 171 w 216"/>
                  <a:gd name="T17" fmla="*/ 111 h 134"/>
                  <a:gd name="T18" fmla="*/ 173 w 216"/>
                  <a:gd name="T19" fmla="*/ 119 h 134"/>
                  <a:gd name="T20" fmla="*/ 180 w 216"/>
                  <a:gd name="T21" fmla="*/ 125 h 134"/>
                  <a:gd name="T22" fmla="*/ 193 w 216"/>
                  <a:gd name="T23" fmla="*/ 122 h 134"/>
                  <a:gd name="T24" fmla="*/ 202 w 216"/>
                  <a:gd name="T25" fmla="*/ 113 h 134"/>
                  <a:gd name="T26" fmla="*/ 204 w 216"/>
                  <a:gd name="T27" fmla="*/ 93 h 134"/>
                  <a:gd name="T28" fmla="*/ 195 w 216"/>
                  <a:gd name="T29" fmla="*/ 75 h 134"/>
                  <a:gd name="T30" fmla="*/ 188 w 216"/>
                  <a:gd name="T31" fmla="*/ 68 h 134"/>
                  <a:gd name="T32" fmla="*/ 179 w 216"/>
                  <a:gd name="T33" fmla="*/ 64 h 134"/>
                  <a:gd name="T34" fmla="*/ 168 w 216"/>
                  <a:gd name="T35" fmla="*/ 64 h 134"/>
                  <a:gd name="T36" fmla="*/ 159 w 216"/>
                  <a:gd name="T37" fmla="*/ 64 h 134"/>
                  <a:gd name="T38" fmla="*/ 136 w 216"/>
                  <a:gd name="T39" fmla="*/ 81 h 134"/>
                  <a:gd name="T40" fmla="*/ 118 w 216"/>
                  <a:gd name="T41" fmla="*/ 102 h 134"/>
                  <a:gd name="T42" fmla="*/ 97 w 216"/>
                  <a:gd name="T43" fmla="*/ 118 h 134"/>
                  <a:gd name="T44" fmla="*/ 66 w 216"/>
                  <a:gd name="T45" fmla="*/ 118 h 134"/>
                  <a:gd name="T46" fmla="*/ 55 w 216"/>
                  <a:gd name="T47" fmla="*/ 106 h 134"/>
                  <a:gd name="T48" fmla="*/ 49 w 216"/>
                  <a:gd name="T49" fmla="*/ 92 h 134"/>
                  <a:gd name="T50" fmla="*/ 57 w 216"/>
                  <a:gd name="T51" fmla="*/ 77 h 134"/>
                  <a:gd name="T52" fmla="*/ 60 w 216"/>
                  <a:gd name="T53" fmla="*/ 62 h 134"/>
                  <a:gd name="T54" fmla="*/ 52 w 216"/>
                  <a:gd name="T55" fmla="*/ 57 h 134"/>
                  <a:gd name="T56" fmla="*/ 43 w 216"/>
                  <a:gd name="T57" fmla="*/ 55 h 134"/>
                  <a:gd name="T58" fmla="*/ 31 w 216"/>
                  <a:gd name="T59" fmla="*/ 70 h 134"/>
                  <a:gd name="T60" fmla="*/ 12 w 216"/>
                  <a:gd name="T61" fmla="*/ 73 h 134"/>
                  <a:gd name="T62" fmla="*/ 2 w 216"/>
                  <a:gd name="T63" fmla="*/ 61 h 134"/>
                  <a:gd name="T64" fmla="*/ 1 w 216"/>
                  <a:gd name="T65" fmla="*/ 45 h 134"/>
                  <a:gd name="T66" fmla="*/ 13 w 216"/>
                  <a:gd name="T67" fmla="*/ 23 h 134"/>
                  <a:gd name="T68" fmla="*/ 29 w 216"/>
                  <a:gd name="T69" fmla="*/ 11 h 134"/>
                  <a:gd name="T70" fmla="*/ 50 w 216"/>
                  <a:gd name="T71" fmla="*/ 4 h 134"/>
                  <a:gd name="T72" fmla="*/ 75 w 216"/>
                  <a:gd name="T73" fmla="*/ 0 h 134"/>
                  <a:gd name="T74" fmla="*/ 107 w 216"/>
                  <a:gd name="T75" fmla="*/ 4 h 134"/>
                  <a:gd name="T76" fmla="*/ 143 w 216"/>
                  <a:gd name="T77" fmla="*/ 15 h 134"/>
                  <a:gd name="T78" fmla="*/ 176 w 216"/>
                  <a:gd name="T79" fmla="*/ 35 h 134"/>
                  <a:gd name="T80" fmla="*/ 201 w 216"/>
                  <a:gd name="T81" fmla="*/ 59 h 134"/>
                  <a:gd name="T82" fmla="*/ 212 w 216"/>
                  <a:gd name="T83" fmla="*/ 77 h 134"/>
                  <a:gd name="T84" fmla="*/ 216 w 216"/>
                  <a:gd name="T85" fmla="*/ 102 h 134"/>
                  <a:gd name="T86" fmla="*/ 207 w 216"/>
                  <a:gd name="T87" fmla="*/ 121 h 134"/>
                  <a:gd name="T88" fmla="*/ 189 w 216"/>
                  <a:gd name="T8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6" h="134">
                    <a:moveTo>
                      <a:pt x="189" y="134"/>
                    </a:moveTo>
                    <a:lnTo>
                      <a:pt x="180" y="133"/>
                    </a:lnTo>
                    <a:lnTo>
                      <a:pt x="173" y="129"/>
                    </a:lnTo>
                    <a:lnTo>
                      <a:pt x="168" y="125"/>
                    </a:lnTo>
                    <a:lnTo>
                      <a:pt x="163" y="119"/>
                    </a:lnTo>
                    <a:lnTo>
                      <a:pt x="161" y="111"/>
                    </a:lnTo>
                    <a:lnTo>
                      <a:pt x="163" y="104"/>
                    </a:lnTo>
                    <a:lnTo>
                      <a:pt x="166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81" y="89"/>
                    </a:lnTo>
                    <a:lnTo>
                      <a:pt x="184" y="90"/>
                    </a:lnTo>
                    <a:lnTo>
                      <a:pt x="188" y="93"/>
                    </a:lnTo>
                    <a:lnTo>
                      <a:pt x="190" y="99"/>
                    </a:lnTo>
                    <a:lnTo>
                      <a:pt x="189" y="105"/>
                    </a:lnTo>
                    <a:lnTo>
                      <a:pt x="187" y="110"/>
                    </a:lnTo>
                    <a:lnTo>
                      <a:pt x="183" y="113"/>
                    </a:lnTo>
                    <a:lnTo>
                      <a:pt x="171" y="111"/>
                    </a:lnTo>
                    <a:lnTo>
                      <a:pt x="171" y="115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80" y="125"/>
                    </a:lnTo>
                    <a:lnTo>
                      <a:pt x="187" y="126"/>
                    </a:lnTo>
                    <a:lnTo>
                      <a:pt x="193" y="122"/>
                    </a:lnTo>
                    <a:lnTo>
                      <a:pt x="197" y="118"/>
                    </a:lnTo>
                    <a:lnTo>
                      <a:pt x="202" y="113"/>
                    </a:lnTo>
                    <a:lnTo>
                      <a:pt x="205" y="103"/>
                    </a:lnTo>
                    <a:lnTo>
                      <a:pt x="204" y="93"/>
                    </a:lnTo>
                    <a:lnTo>
                      <a:pt x="199" y="84"/>
                    </a:lnTo>
                    <a:lnTo>
                      <a:pt x="195" y="75"/>
                    </a:lnTo>
                    <a:lnTo>
                      <a:pt x="193" y="70"/>
                    </a:lnTo>
                    <a:lnTo>
                      <a:pt x="188" y="68"/>
                    </a:lnTo>
                    <a:lnTo>
                      <a:pt x="184" y="66"/>
                    </a:lnTo>
                    <a:lnTo>
                      <a:pt x="179" y="64"/>
                    </a:lnTo>
                    <a:lnTo>
                      <a:pt x="174" y="64"/>
                    </a:lnTo>
                    <a:lnTo>
                      <a:pt x="168" y="64"/>
                    </a:lnTo>
                    <a:lnTo>
                      <a:pt x="164" y="64"/>
                    </a:lnTo>
                    <a:lnTo>
                      <a:pt x="159" y="64"/>
                    </a:lnTo>
                    <a:lnTo>
                      <a:pt x="146" y="72"/>
                    </a:lnTo>
                    <a:lnTo>
                      <a:pt x="136" y="81"/>
                    </a:lnTo>
                    <a:lnTo>
                      <a:pt x="127" y="91"/>
                    </a:lnTo>
                    <a:lnTo>
                      <a:pt x="118" y="102"/>
                    </a:lnTo>
                    <a:lnTo>
                      <a:pt x="108" y="111"/>
                    </a:lnTo>
                    <a:lnTo>
                      <a:pt x="97" y="118"/>
                    </a:lnTo>
                    <a:lnTo>
                      <a:pt x="83" y="120"/>
                    </a:lnTo>
                    <a:lnTo>
                      <a:pt x="66" y="118"/>
                    </a:lnTo>
                    <a:lnTo>
                      <a:pt x="59" y="113"/>
                    </a:lnTo>
                    <a:lnTo>
                      <a:pt x="55" y="106"/>
                    </a:lnTo>
                    <a:lnTo>
                      <a:pt x="52" y="99"/>
                    </a:lnTo>
                    <a:lnTo>
                      <a:pt x="49" y="92"/>
                    </a:lnTo>
                    <a:lnTo>
                      <a:pt x="51" y="84"/>
                    </a:lnTo>
                    <a:lnTo>
                      <a:pt x="57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7" y="59"/>
                    </a:lnTo>
                    <a:lnTo>
                      <a:pt x="52" y="57"/>
                    </a:lnTo>
                    <a:lnTo>
                      <a:pt x="47" y="55"/>
                    </a:lnTo>
                    <a:lnTo>
                      <a:pt x="43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2" y="73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6" y="32"/>
                    </a:lnTo>
                    <a:lnTo>
                      <a:pt x="13" y="23"/>
                    </a:lnTo>
                    <a:lnTo>
                      <a:pt x="20" y="15"/>
                    </a:lnTo>
                    <a:lnTo>
                      <a:pt x="29" y="11"/>
                    </a:lnTo>
                    <a:lnTo>
                      <a:pt x="39" y="6"/>
                    </a:lnTo>
                    <a:lnTo>
                      <a:pt x="50" y="4"/>
                    </a:lnTo>
                    <a:lnTo>
                      <a:pt x="62" y="1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7" y="4"/>
                    </a:lnTo>
                    <a:lnTo>
                      <a:pt x="125" y="9"/>
                    </a:lnTo>
                    <a:lnTo>
                      <a:pt x="143" y="15"/>
                    </a:lnTo>
                    <a:lnTo>
                      <a:pt x="160" y="24"/>
                    </a:lnTo>
                    <a:lnTo>
                      <a:pt x="176" y="35"/>
                    </a:lnTo>
                    <a:lnTo>
                      <a:pt x="190" y="46"/>
                    </a:lnTo>
                    <a:lnTo>
                      <a:pt x="201" y="59"/>
                    </a:lnTo>
                    <a:lnTo>
                      <a:pt x="206" y="67"/>
                    </a:lnTo>
                    <a:lnTo>
                      <a:pt x="212" y="77"/>
                    </a:lnTo>
                    <a:lnTo>
                      <a:pt x="216" y="89"/>
                    </a:lnTo>
                    <a:lnTo>
                      <a:pt x="216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89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未知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1234" y="81"/>
                <a:ext cx="45" cy="11"/>
              </a:xfrm>
              <a:custGeom>
                <a:avLst/>
                <a:gdLst>
                  <a:gd name="T0" fmla="*/ 3 w 89"/>
                  <a:gd name="T1" fmla="*/ 22 h 22"/>
                  <a:gd name="T2" fmla="*/ 0 w 89"/>
                  <a:gd name="T3" fmla="*/ 22 h 22"/>
                  <a:gd name="T4" fmla="*/ 0 w 89"/>
                  <a:gd name="T5" fmla="*/ 14 h 22"/>
                  <a:gd name="T6" fmla="*/ 6 w 89"/>
                  <a:gd name="T7" fmla="*/ 8 h 22"/>
                  <a:gd name="T8" fmla="*/ 15 w 89"/>
                  <a:gd name="T9" fmla="*/ 6 h 22"/>
                  <a:gd name="T10" fmla="*/ 21 w 89"/>
                  <a:gd name="T11" fmla="*/ 1 h 22"/>
                  <a:gd name="T12" fmla="*/ 26 w 89"/>
                  <a:gd name="T13" fmla="*/ 1 h 22"/>
                  <a:gd name="T14" fmla="*/ 32 w 89"/>
                  <a:gd name="T15" fmla="*/ 0 h 22"/>
                  <a:gd name="T16" fmla="*/ 36 w 89"/>
                  <a:gd name="T17" fmla="*/ 0 h 22"/>
                  <a:gd name="T18" fmla="*/ 43 w 89"/>
                  <a:gd name="T19" fmla="*/ 0 h 22"/>
                  <a:gd name="T20" fmla="*/ 49 w 89"/>
                  <a:gd name="T21" fmla="*/ 0 h 22"/>
                  <a:gd name="T22" fmla="*/ 56 w 89"/>
                  <a:gd name="T23" fmla="*/ 1 h 22"/>
                  <a:gd name="T24" fmla="*/ 63 w 89"/>
                  <a:gd name="T25" fmla="*/ 2 h 22"/>
                  <a:gd name="T26" fmla="*/ 70 w 89"/>
                  <a:gd name="T27" fmla="*/ 3 h 22"/>
                  <a:gd name="T28" fmla="*/ 73 w 89"/>
                  <a:gd name="T29" fmla="*/ 3 h 22"/>
                  <a:gd name="T30" fmla="*/ 78 w 89"/>
                  <a:gd name="T31" fmla="*/ 4 h 22"/>
                  <a:gd name="T32" fmla="*/ 82 w 89"/>
                  <a:gd name="T33" fmla="*/ 6 h 22"/>
                  <a:gd name="T34" fmla="*/ 86 w 89"/>
                  <a:gd name="T35" fmla="*/ 7 h 22"/>
                  <a:gd name="T36" fmla="*/ 89 w 89"/>
                  <a:gd name="T37" fmla="*/ 9 h 22"/>
                  <a:gd name="T38" fmla="*/ 78 w 89"/>
                  <a:gd name="T39" fmla="*/ 8 h 22"/>
                  <a:gd name="T40" fmla="*/ 66 w 89"/>
                  <a:gd name="T41" fmla="*/ 7 h 22"/>
                  <a:gd name="T42" fmla="*/ 55 w 89"/>
                  <a:gd name="T43" fmla="*/ 7 h 22"/>
                  <a:gd name="T44" fmla="*/ 42 w 89"/>
                  <a:gd name="T45" fmla="*/ 7 h 22"/>
                  <a:gd name="T46" fmla="*/ 31 w 89"/>
                  <a:gd name="T47" fmla="*/ 8 h 22"/>
                  <a:gd name="T48" fmla="*/ 20 w 89"/>
                  <a:gd name="T49" fmla="*/ 11 h 22"/>
                  <a:gd name="T50" fmla="*/ 11 w 89"/>
                  <a:gd name="T51" fmla="*/ 16 h 22"/>
                  <a:gd name="T52" fmla="*/ 3 w 89"/>
                  <a:gd name="T5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2">
                    <a:moveTo>
                      <a:pt x="3" y="22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6" y="1"/>
                    </a:lnTo>
                    <a:lnTo>
                      <a:pt x="63" y="2"/>
                    </a:lnTo>
                    <a:lnTo>
                      <a:pt x="70" y="3"/>
                    </a:lnTo>
                    <a:lnTo>
                      <a:pt x="73" y="3"/>
                    </a:lnTo>
                    <a:lnTo>
                      <a:pt x="78" y="4"/>
                    </a:lnTo>
                    <a:lnTo>
                      <a:pt x="82" y="6"/>
                    </a:lnTo>
                    <a:lnTo>
                      <a:pt x="86" y="7"/>
                    </a:lnTo>
                    <a:lnTo>
                      <a:pt x="89" y="9"/>
                    </a:lnTo>
                    <a:lnTo>
                      <a:pt x="78" y="8"/>
                    </a:lnTo>
                    <a:lnTo>
                      <a:pt x="66" y="7"/>
                    </a:lnTo>
                    <a:lnTo>
                      <a:pt x="55" y="7"/>
                    </a:lnTo>
                    <a:lnTo>
                      <a:pt x="42" y="7"/>
                    </a:lnTo>
                    <a:lnTo>
                      <a:pt x="31" y="8"/>
                    </a:lnTo>
                    <a:lnTo>
                      <a:pt x="20" y="11"/>
                    </a:lnTo>
                    <a:lnTo>
                      <a:pt x="11" y="16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未知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1234" y="196"/>
                <a:ext cx="3" cy="8"/>
              </a:xfrm>
              <a:custGeom>
                <a:avLst/>
                <a:gdLst>
                  <a:gd name="T0" fmla="*/ 4 w 7"/>
                  <a:gd name="T1" fmla="*/ 15 h 15"/>
                  <a:gd name="T2" fmla="*/ 2 w 7"/>
                  <a:gd name="T3" fmla="*/ 13 h 15"/>
                  <a:gd name="T4" fmla="*/ 2 w 7"/>
                  <a:gd name="T5" fmla="*/ 8 h 15"/>
                  <a:gd name="T6" fmla="*/ 2 w 7"/>
                  <a:gd name="T7" fmla="*/ 4 h 15"/>
                  <a:gd name="T8" fmla="*/ 0 w 7"/>
                  <a:gd name="T9" fmla="*/ 0 h 15"/>
                  <a:gd name="T10" fmla="*/ 5 w 7"/>
                  <a:gd name="T11" fmla="*/ 0 h 15"/>
                  <a:gd name="T12" fmla="*/ 7 w 7"/>
                  <a:gd name="T13" fmla="*/ 4 h 15"/>
                  <a:gd name="T14" fmla="*/ 7 w 7"/>
                  <a:gd name="T15" fmla="*/ 8 h 15"/>
                  <a:gd name="T16" fmla="*/ 5 w 7"/>
                  <a:gd name="T17" fmla="*/ 13 h 15"/>
                  <a:gd name="T18" fmla="*/ 5 w 7"/>
                  <a:gd name="T19" fmla="*/ 14 h 15"/>
                  <a:gd name="T20" fmla="*/ 5 w 7"/>
                  <a:gd name="T21" fmla="*/ 14 h 15"/>
                  <a:gd name="T22" fmla="*/ 5 w 7"/>
                  <a:gd name="T23" fmla="*/ 14 h 15"/>
                  <a:gd name="T24" fmla="*/ 4 w 7"/>
                  <a:gd name="T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lnTo>
                      <a:pt x="2" y="13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7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未知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1144" y="174"/>
                <a:ext cx="72" cy="93"/>
              </a:xfrm>
              <a:custGeom>
                <a:avLst/>
                <a:gdLst>
                  <a:gd name="T0" fmla="*/ 76 w 145"/>
                  <a:gd name="T1" fmla="*/ 183 h 187"/>
                  <a:gd name="T2" fmla="*/ 58 w 145"/>
                  <a:gd name="T3" fmla="*/ 187 h 187"/>
                  <a:gd name="T4" fmla="*/ 45 w 145"/>
                  <a:gd name="T5" fmla="*/ 186 h 187"/>
                  <a:gd name="T6" fmla="*/ 27 w 145"/>
                  <a:gd name="T7" fmla="*/ 174 h 187"/>
                  <a:gd name="T8" fmla="*/ 19 w 145"/>
                  <a:gd name="T9" fmla="*/ 156 h 187"/>
                  <a:gd name="T10" fmla="*/ 24 w 145"/>
                  <a:gd name="T11" fmla="*/ 141 h 187"/>
                  <a:gd name="T12" fmla="*/ 35 w 145"/>
                  <a:gd name="T13" fmla="*/ 135 h 187"/>
                  <a:gd name="T14" fmla="*/ 46 w 145"/>
                  <a:gd name="T15" fmla="*/ 137 h 187"/>
                  <a:gd name="T16" fmla="*/ 48 w 145"/>
                  <a:gd name="T17" fmla="*/ 144 h 187"/>
                  <a:gd name="T18" fmla="*/ 43 w 145"/>
                  <a:gd name="T19" fmla="*/ 153 h 187"/>
                  <a:gd name="T20" fmla="*/ 31 w 145"/>
                  <a:gd name="T21" fmla="*/ 156 h 187"/>
                  <a:gd name="T22" fmla="*/ 32 w 145"/>
                  <a:gd name="T23" fmla="*/ 168 h 187"/>
                  <a:gd name="T24" fmla="*/ 45 w 145"/>
                  <a:gd name="T25" fmla="*/ 176 h 187"/>
                  <a:gd name="T26" fmla="*/ 57 w 145"/>
                  <a:gd name="T27" fmla="*/ 179 h 187"/>
                  <a:gd name="T28" fmla="*/ 63 w 145"/>
                  <a:gd name="T29" fmla="*/ 179 h 187"/>
                  <a:gd name="T30" fmla="*/ 78 w 145"/>
                  <a:gd name="T31" fmla="*/ 171 h 187"/>
                  <a:gd name="T32" fmla="*/ 91 w 145"/>
                  <a:gd name="T33" fmla="*/ 157 h 187"/>
                  <a:gd name="T34" fmla="*/ 96 w 145"/>
                  <a:gd name="T35" fmla="*/ 142 h 187"/>
                  <a:gd name="T36" fmla="*/ 96 w 145"/>
                  <a:gd name="T37" fmla="*/ 126 h 187"/>
                  <a:gd name="T38" fmla="*/ 85 w 145"/>
                  <a:gd name="T39" fmla="*/ 111 h 187"/>
                  <a:gd name="T40" fmla="*/ 70 w 145"/>
                  <a:gd name="T41" fmla="*/ 105 h 187"/>
                  <a:gd name="T42" fmla="*/ 52 w 145"/>
                  <a:gd name="T43" fmla="*/ 101 h 187"/>
                  <a:gd name="T44" fmla="*/ 30 w 145"/>
                  <a:gd name="T45" fmla="*/ 98 h 187"/>
                  <a:gd name="T46" fmla="*/ 23 w 145"/>
                  <a:gd name="T47" fmla="*/ 97 h 187"/>
                  <a:gd name="T48" fmla="*/ 11 w 145"/>
                  <a:gd name="T49" fmla="*/ 89 h 187"/>
                  <a:gd name="T50" fmla="*/ 1 w 145"/>
                  <a:gd name="T51" fmla="*/ 74 h 187"/>
                  <a:gd name="T52" fmla="*/ 1 w 145"/>
                  <a:gd name="T53" fmla="*/ 53 h 187"/>
                  <a:gd name="T54" fmla="*/ 11 w 145"/>
                  <a:gd name="T55" fmla="*/ 39 h 187"/>
                  <a:gd name="T56" fmla="*/ 20 w 145"/>
                  <a:gd name="T57" fmla="*/ 34 h 187"/>
                  <a:gd name="T58" fmla="*/ 24 w 145"/>
                  <a:gd name="T59" fmla="*/ 32 h 187"/>
                  <a:gd name="T60" fmla="*/ 41 w 145"/>
                  <a:gd name="T61" fmla="*/ 34 h 187"/>
                  <a:gd name="T62" fmla="*/ 56 w 145"/>
                  <a:gd name="T63" fmla="*/ 42 h 187"/>
                  <a:gd name="T64" fmla="*/ 63 w 145"/>
                  <a:gd name="T65" fmla="*/ 53 h 187"/>
                  <a:gd name="T66" fmla="*/ 75 w 145"/>
                  <a:gd name="T67" fmla="*/ 58 h 187"/>
                  <a:gd name="T68" fmla="*/ 83 w 145"/>
                  <a:gd name="T69" fmla="*/ 53 h 187"/>
                  <a:gd name="T70" fmla="*/ 91 w 145"/>
                  <a:gd name="T71" fmla="*/ 44 h 187"/>
                  <a:gd name="T72" fmla="*/ 78 w 145"/>
                  <a:gd name="T73" fmla="*/ 28 h 187"/>
                  <a:gd name="T74" fmla="*/ 75 w 145"/>
                  <a:gd name="T75" fmla="*/ 11 h 187"/>
                  <a:gd name="T76" fmla="*/ 85 w 145"/>
                  <a:gd name="T77" fmla="*/ 4 h 187"/>
                  <a:gd name="T78" fmla="*/ 96 w 145"/>
                  <a:gd name="T79" fmla="*/ 0 h 187"/>
                  <a:gd name="T80" fmla="*/ 111 w 145"/>
                  <a:gd name="T81" fmla="*/ 7 h 187"/>
                  <a:gd name="T82" fmla="*/ 125 w 145"/>
                  <a:gd name="T83" fmla="*/ 19 h 187"/>
                  <a:gd name="T84" fmla="*/ 136 w 145"/>
                  <a:gd name="T85" fmla="*/ 34 h 187"/>
                  <a:gd name="T86" fmla="*/ 144 w 145"/>
                  <a:gd name="T87" fmla="*/ 50 h 187"/>
                  <a:gd name="T88" fmla="*/ 144 w 145"/>
                  <a:gd name="T89" fmla="*/ 89 h 187"/>
                  <a:gd name="T90" fmla="*/ 133 w 145"/>
                  <a:gd name="T91" fmla="*/ 127 h 187"/>
                  <a:gd name="T92" fmla="*/ 114 w 145"/>
                  <a:gd name="T93" fmla="*/ 158 h 187"/>
                  <a:gd name="T94" fmla="*/ 86 w 145"/>
                  <a:gd name="T95" fmla="*/ 18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5" h="187">
                    <a:moveTo>
                      <a:pt x="86" y="180"/>
                    </a:moveTo>
                    <a:lnTo>
                      <a:pt x="76" y="183"/>
                    </a:lnTo>
                    <a:lnTo>
                      <a:pt x="65" y="186"/>
                    </a:lnTo>
                    <a:lnTo>
                      <a:pt x="58" y="187"/>
                    </a:lnTo>
                    <a:lnTo>
                      <a:pt x="55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7" y="174"/>
                    </a:lnTo>
                    <a:lnTo>
                      <a:pt x="23" y="166"/>
                    </a:lnTo>
                    <a:lnTo>
                      <a:pt x="19" y="156"/>
                    </a:lnTo>
                    <a:lnTo>
                      <a:pt x="19" y="148"/>
                    </a:lnTo>
                    <a:lnTo>
                      <a:pt x="24" y="141"/>
                    </a:lnTo>
                    <a:lnTo>
                      <a:pt x="30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6" y="137"/>
                    </a:lnTo>
                    <a:lnTo>
                      <a:pt x="48" y="138"/>
                    </a:lnTo>
                    <a:lnTo>
                      <a:pt x="48" y="144"/>
                    </a:lnTo>
                    <a:lnTo>
                      <a:pt x="47" y="150"/>
                    </a:lnTo>
                    <a:lnTo>
                      <a:pt x="43" y="153"/>
                    </a:lnTo>
                    <a:lnTo>
                      <a:pt x="39" y="156"/>
                    </a:lnTo>
                    <a:lnTo>
                      <a:pt x="31" y="156"/>
                    </a:lnTo>
                    <a:lnTo>
                      <a:pt x="30" y="163"/>
                    </a:lnTo>
                    <a:lnTo>
                      <a:pt x="32" y="168"/>
                    </a:lnTo>
                    <a:lnTo>
                      <a:pt x="38" y="173"/>
                    </a:lnTo>
                    <a:lnTo>
                      <a:pt x="45" y="176"/>
                    </a:lnTo>
                    <a:lnTo>
                      <a:pt x="52" y="177"/>
                    </a:lnTo>
                    <a:lnTo>
                      <a:pt x="57" y="179"/>
                    </a:lnTo>
                    <a:lnTo>
                      <a:pt x="62" y="179"/>
                    </a:lnTo>
                    <a:lnTo>
                      <a:pt x="63" y="179"/>
                    </a:lnTo>
                    <a:lnTo>
                      <a:pt x="70" y="175"/>
                    </a:lnTo>
                    <a:lnTo>
                      <a:pt x="78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3" y="149"/>
                    </a:lnTo>
                    <a:lnTo>
                      <a:pt x="96" y="142"/>
                    </a:lnTo>
                    <a:lnTo>
                      <a:pt x="98" y="134"/>
                    </a:lnTo>
                    <a:lnTo>
                      <a:pt x="96" y="126"/>
                    </a:lnTo>
                    <a:lnTo>
                      <a:pt x="92" y="118"/>
                    </a:lnTo>
                    <a:lnTo>
                      <a:pt x="85" y="111"/>
                    </a:lnTo>
                    <a:lnTo>
                      <a:pt x="78" y="107"/>
                    </a:lnTo>
                    <a:lnTo>
                      <a:pt x="70" y="105"/>
                    </a:lnTo>
                    <a:lnTo>
                      <a:pt x="61" y="103"/>
                    </a:lnTo>
                    <a:lnTo>
                      <a:pt x="52" y="101"/>
                    </a:lnTo>
                    <a:lnTo>
                      <a:pt x="41" y="100"/>
                    </a:lnTo>
                    <a:lnTo>
                      <a:pt x="30" y="98"/>
                    </a:lnTo>
                    <a:lnTo>
                      <a:pt x="27" y="98"/>
                    </a:lnTo>
                    <a:lnTo>
                      <a:pt x="23" y="97"/>
                    </a:lnTo>
                    <a:lnTo>
                      <a:pt x="17" y="93"/>
                    </a:lnTo>
                    <a:lnTo>
                      <a:pt x="11" y="89"/>
                    </a:lnTo>
                    <a:lnTo>
                      <a:pt x="4" y="84"/>
                    </a:lnTo>
                    <a:lnTo>
                      <a:pt x="1" y="74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6" y="36"/>
                    </a:lnTo>
                    <a:lnTo>
                      <a:pt x="20" y="34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1" y="34"/>
                    </a:lnTo>
                    <a:lnTo>
                      <a:pt x="49" y="37"/>
                    </a:lnTo>
                    <a:lnTo>
                      <a:pt x="56" y="42"/>
                    </a:lnTo>
                    <a:lnTo>
                      <a:pt x="60" y="47"/>
                    </a:lnTo>
                    <a:lnTo>
                      <a:pt x="63" y="53"/>
                    </a:lnTo>
                    <a:lnTo>
                      <a:pt x="69" y="57"/>
                    </a:lnTo>
                    <a:lnTo>
                      <a:pt x="75" y="58"/>
                    </a:lnTo>
                    <a:lnTo>
                      <a:pt x="79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1" y="44"/>
                    </a:lnTo>
                    <a:lnTo>
                      <a:pt x="87" y="35"/>
                    </a:lnTo>
                    <a:lnTo>
                      <a:pt x="78" y="28"/>
                    </a:lnTo>
                    <a:lnTo>
                      <a:pt x="71" y="22"/>
                    </a:lnTo>
                    <a:lnTo>
                      <a:pt x="75" y="11"/>
                    </a:lnTo>
                    <a:lnTo>
                      <a:pt x="79" y="6"/>
                    </a:lnTo>
                    <a:lnTo>
                      <a:pt x="85" y="4"/>
                    </a:lnTo>
                    <a:lnTo>
                      <a:pt x="91" y="2"/>
                    </a:lnTo>
                    <a:lnTo>
                      <a:pt x="96" y="0"/>
                    </a:lnTo>
                    <a:lnTo>
                      <a:pt x="105" y="2"/>
                    </a:lnTo>
                    <a:lnTo>
                      <a:pt x="111" y="7"/>
                    </a:lnTo>
                    <a:lnTo>
                      <a:pt x="118" y="12"/>
                    </a:lnTo>
                    <a:lnTo>
                      <a:pt x="125" y="19"/>
                    </a:lnTo>
                    <a:lnTo>
                      <a:pt x="131" y="25"/>
                    </a:lnTo>
                    <a:lnTo>
                      <a:pt x="136" y="34"/>
                    </a:lnTo>
                    <a:lnTo>
                      <a:pt x="140" y="42"/>
                    </a:lnTo>
                    <a:lnTo>
                      <a:pt x="144" y="50"/>
                    </a:lnTo>
                    <a:lnTo>
                      <a:pt x="145" y="69"/>
                    </a:lnTo>
                    <a:lnTo>
                      <a:pt x="144" y="89"/>
                    </a:lnTo>
                    <a:lnTo>
                      <a:pt x="139" y="108"/>
                    </a:lnTo>
                    <a:lnTo>
                      <a:pt x="133" y="127"/>
                    </a:lnTo>
                    <a:lnTo>
                      <a:pt x="124" y="143"/>
                    </a:lnTo>
                    <a:lnTo>
                      <a:pt x="114" y="158"/>
                    </a:lnTo>
                    <a:lnTo>
                      <a:pt x="100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未知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1188" y="201"/>
                <a:ext cx="15" cy="40"/>
              </a:xfrm>
              <a:custGeom>
                <a:avLst/>
                <a:gdLst>
                  <a:gd name="T0" fmla="*/ 26 w 30"/>
                  <a:gd name="T1" fmla="*/ 81 h 81"/>
                  <a:gd name="T2" fmla="*/ 26 w 30"/>
                  <a:gd name="T3" fmla="*/ 60 h 81"/>
                  <a:gd name="T4" fmla="*/ 20 w 30"/>
                  <a:gd name="T5" fmla="*/ 39 h 81"/>
                  <a:gd name="T6" fmla="*/ 12 w 30"/>
                  <a:gd name="T7" fmla="*/ 21 h 81"/>
                  <a:gd name="T8" fmla="*/ 0 w 30"/>
                  <a:gd name="T9" fmla="*/ 6 h 81"/>
                  <a:gd name="T10" fmla="*/ 6 w 30"/>
                  <a:gd name="T11" fmla="*/ 0 h 81"/>
                  <a:gd name="T12" fmla="*/ 18 w 30"/>
                  <a:gd name="T13" fmla="*/ 8 h 81"/>
                  <a:gd name="T14" fmla="*/ 23 w 30"/>
                  <a:gd name="T15" fmla="*/ 22 h 81"/>
                  <a:gd name="T16" fmla="*/ 28 w 30"/>
                  <a:gd name="T17" fmla="*/ 38 h 81"/>
                  <a:gd name="T18" fmla="*/ 30 w 30"/>
                  <a:gd name="T19" fmla="*/ 54 h 81"/>
                  <a:gd name="T20" fmla="*/ 26 w 30"/>
                  <a:gd name="T2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81">
                    <a:moveTo>
                      <a:pt x="26" y="81"/>
                    </a:moveTo>
                    <a:lnTo>
                      <a:pt x="26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8" y="8"/>
                    </a:lnTo>
                    <a:lnTo>
                      <a:pt x="23" y="22"/>
                    </a:lnTo>
                    <a:lnTo>
                      <a:pt x="28" y="38"/>
                    </a:lnTo>
                    <a:lnTo>
                      <a:pt x="30" y="54"/>
                    </a:lnTo>
                    <a:lnTo>
                      <a:pt x="26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未知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1067" y="45"/>
                <a:ext cx="83" cy="99"/>
              </a:xfrm>
              <a:custGeom>
                <a:avLst/>
                <a:gdLst>
                  <a:gd name="T0" fmla="*/ 137 w 167"/>
                  <a:gd name="T1" fmla="*/ 143 h 199"/>
                  <a:gd name="T2" fmla="*/ 127 w 167"/>
                  <a:gd name="T3" fmla="*/ 136 h 199"/>
                  <a:gd name="T4" fmla="*/ 116 w 167"/>
                  <a:gd name="T5" fmla="*/ 140 h 199"/>
                  <a:gd name="T6" fmla="*/ 111 w 167"/>
                  <a:gd name="T7" fmla="*/ 148 h 199"/>
                  <a:gd name="T8" fmla="*/ 117 w 167"/>
                  <a:gd name="T9" fmla="*/ 161 h 199"/>
                  <a:gd name="T10" fmla="*/ 132 w 167"/>
                  <a:gd name="T11" fmla="*/ 166 h 199"/>
                  <a:gd name="T12" fmla="*/ 132 w 167"/>
                  <a:gd name="T13" fmla="*/ 182 h 199"/>
                  <a:gd name="T14" fmla="*/ 124 w 167"/>
                  <a:gd name="T15" fmla="*/ 191 h 199"/>
                  <a:gd name="T16" fmla="*/ 114 w 167"/>
                  <a:gd name="T17" fmla="*/ 196 h 199"/>
                  <a:gd name="T18" fmla="*/ 103 w 167"/>
                  <a:gd name="T19" fmla="*/ 198 h 199"/>
                  <a:gd name="T20" fmla="*/ 87 w 167"/>
                  <a:gd name="T21" fmla="*/ 198 h 199"/>
                  <a:gd name="T22" fmla="*/ 57 w 167"/>
                  <a:gd name="T23" fmla="*/ 182 h 199"/>
                  <a:gd name="T24" fmla="*/ 31 w 167"/>
                  <a:gd name="T25" fmla="*/ 157 h 199"/>
                  <a:gd name="T26" fmla="*/ 13 w 167"/>
                  <a:gd name="T27" fmla="*/ 126 h 199"/>
                  <a:gd name="T28" fmla="*/ 0 w 167"/>
                  <a:gd name="T29" fmla="*/ 91 h 199"/>
                  <a:gd name="T30" fmla="*/ 4 w 167"/>
                  <a:gd name="T31" fmla="*/ 42 h 199"/>
                  <a:gd name="T32" fmla="*/ 27 w 167"/>
                  <a:gd name="T33" fmla="*/ 5 h 199"/>
                  <a:gd name="T34" fmla="*/ 38 w 167"/>
                  <a:gd name="T35" fmla="*/ 1 h 199"/>
                  <a:gd name="T36" fmla="*/ 51 w 167"/>
                  <a:gd name="T37" fmla="*/ 0 h 199"/>
                  <a:gd name="T38" fmla="*/ 61 w 167"/>
                  <a:gd name="T39" fmla="*/ 2 h 199"/>
                  <a:gd name="T40" fmla="*/ 69 w 167"/>
                  <a:gd name="T41" fmla="*/ 7 h 199"/>
                  <a:gd name="T42" fmla="*/ 76 w 167"/>
                  <a:gd name="T43" fmla="*/ 17 h 199"/>
                  <a:gd name="T44" fmla="*/ 75 w 167"/>
                  <a:gd name="T45" fmla="*/ 31 h 199"/>
                  <a:gd name="T46" fmla="*/ 66 w 167"/>
                  <a:gd name="T47" fmla="*/ 38 h 199"/>
                  <a:gd name="T48" fmla="*/ 57 w 167"/>
                  <a:gd name="T49" fmla="*/ 43 h 199"/>
                  <a:gd name="T50" fmla="*/ 52 w 167"/>
                  <a:gd name="T51" fmla="*/ 35 h 199"/>
                  <a:gd name="T52" fmla="*/ 54 w 167"/>
                  <a:gd name="T53" fmla="*/ 28 h 199"/>
                  <a:gd name="T54" fmla="*/ 69 w 167"/>
                  <a:gd name="T55" fmla="*/ 20 h 199"/>
                  <a:gd name="T56" fmla="*/ 63 w 167"/>
                  <a:gd name="T57" fmla="*/ 12 h 199"/>
                  <a:gd name="T58" fmla="*/ 53 w 167"/>
                  <a:gd name="T59" fmla="*/ 9 h 199"/>
                  <a:gd name="T60" fmla="*/ 44 w 167"/>
                  <a:gd name="T61" fmla="*/ 8 h 199"/>
                  <a:gd name="T62" fmla="*/ 34 w 167"/>
                  <a:gd name="T63" fmla="*/ 12 h 199"/>
                  <a:gd name="T64" fmla="*/ 21 w 167"/>
                  <a:gd name="T65" fmla="*/ 27 h 199"/>
                  <a:gd name="T66" fmla="*/ 16 w 167"/>
                  <a:gd name="T67" fmla="*/ 47 h 199"/>
                  <a:gd name="T68" fmla="*/ 26 w 167"/>
                  <a:gd name="T69" fmla="*/ 66 h 199"/>
                  <a:gd name="T70" fmla="*/ 45 w 167"/>
                  <a:gd name="T71" fmla="*/ 77 h 199"/>
                  <a:gd name="T72" fmla="*/ 68 w 167"/>
                  <a:gd name="T73" fmla="*/ 81 h 199"/>
                  <a:gd name="T74" fmla="*/ 94 w 167"/>
                  <a:gd name="T75" fmla="*/ 80 h 199"/>
                  <a:gd name="T76" fmla="*/ 117 w 167"/>
                  <a:gd name="T77" fmla="*/ 77 h 199"/>
                  <a:gd name="T78" fmla="*/ 128 w 167"/>
                  <a:gd name="T79" fmla="*/ 75 h 199"/>
                  <a:gd name="T80" fmla="*/ 144 w 167"/>
                  <a:gd name="T81" fmla="*/ 76 h 199"/>
                  <a:gd name="T82" fmla="*/ 157 w 167"/>
                  <a:gd name="T83" fmla="*/ 85 h 199"/>
                  <a:gd name="T84" fmla="*/ 163 w 167"/>
                  <a:gd name="T85" fmla="*/ 97 h 199"/>
                  <a:gd name="T86" fmla="*/ 167 w 167"/>
                  <a:gd name="T87" fmla="*/ 111 h 199"/>
                  <a:gd name="T88" fmla="*/ 160 w 167"/>
                  <a:gd name="T89" fmla="*/ 130 h 199"/>
                  <a:gd name="T90" fmla="*/ 144 w 167"/>
                  <a:gd name="T91" fmla="*/ 14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7" h="199">
                    <a:moveTo>
                      <a:pt x="144" y="143"/>
                    </a:moveTo>
                    <a:lnTo>
                      <a:pt x="137" y="143"/>
                    </a:lnTo>
                    <a:lnTo>
                      <a:pt x="132" y="140"/>
                    </a:lnTo>
                    <a:lnTo>
                      <a:pt x="127" y="136"/>
                    </a:lnTo>
                    <a:lnTo>
                      <a:pt x="120" y="137"/>
                    </a:lnTo>
                    <a:lnTo>
                      <a:pt x="116" y="140"/>
                    </a:lnTo>
                    <a:lnTo>
                      <a:pt x="112" y="143"/>
                    </a:lnTo>
                    <a:lnTo>
                      <a:pt x="111" y="148"/>
                    </a:lnTo>
                    <a:lnTo>
                      <a:pt x="112" y="153"/>
                    </a:lnTo>
                    <a:lnTo>
                      <a:pt x="117" y="161"/>
                    </a:lnTo>
                    <a:lnTo>
                      <a:pt x="125" y="164"/>
                    </a:lnTo>
                    <a:lnTo>
                      <a:pt x="132" y="166"/>
                    </a:lnTo>
                    <a:lnTo>
                      <a:pt x="134" y="174"/>
                    </a:lnTo>
                    <a:lnTo>
                      <a:pt x="132" y="182"/>
                    </a:lnTo>
                    <a:lnTo>
                      <a:pt x="128" y="188"/>
                    </a:lnTo>
                    <a:lnTo>
                      <a:pt x="124" y="191"/>
                    </a:lnTo>
                    <a:lnTo>
                      <a:pt x="120" y="195"/>
                    </a:lnTo>
                    <a:lnTo>
                      <a:pt x="114" y="196"/>
                    </a:lnTo>
                    <a:lnTo>
                      <a:pt x="109" y="198"/>
                    </a:lnTo>
                    <a:lnTo>
                      <a:pt x="103" y="198"/>
                    </a:lnTo>
                    <a:lnTo>
                      <a:pt x="96" y="199"/>
                    </a:lnTo>
                    <a:lnTo>
                      <a:pt x="87" y="198"/>
                    </a:lnTo>
                    <a:lnTo>
                      <a:pt x="71" y="191"/>
                    </a:lnTo>
                    <a:lnTo>
                      <a:pt x="57" y="182"/>
                    </a:lnTo>
                    <a:lnTo>
                      <a:pt x="43" y="171"/>
                    </a:lnTo>
                    <a:lnTo>
                      <a:pt x="31" y="157"/>
                    </a:lnTo>
                    <a:lnTo>
                      <a:pt x="21" y="142"/>
                    </a:lnTo>
                    <a:lnTo>
                      <a:pt x="13" y="126"/>
                    </a:lnTo>
                    <a:lnTo>
                      <a:pt x="6" y="110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4" y="42"/>
                    </a:lnTo>
                    <a:lnTo>
                      <a:pt x="12" y="20"/>
                    </a:lnTo>
                    <a:lnTo>
                      <a:pt x="27" y="5"/>
                    </a:lnTo>
                    <a:lnTo>
                      <a:pt x="33" y="2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7" y="1"/>
                    </a:lnTo>
                    <a:lnTo>
                      <a:pt x="61" y="2"/>
                    </a:lnTo>
                    <a:lnTo>
                      <a:pt x="66" y="5"/>
                    </a:lnTo>
                    <a:lnTo>
                      <a:pt x="69" y="7"/>
                    </a:lnTo>
                    <a:lnTo>
                      <a:pt x="73" y="13"/>
                    </a:lnTo>
                    <a:lnTo>
                      <a:pt x="76" y="17"/>
                    </a:lnTo>
                    <a:lnTo>
                      <a:pt x="76" y="24"/>
                    </a:lnTo>
                    <a:lnTo>
                      <a:pt x="75" y="31"/>
                    </a:lnTo>
                    <a:lnTo>
                      <a:pt x="72" y="36"/>
                    </a:lnTo>
                    <a:lnTo>
                      <a:pt x="66" y="38"/>
                    </a:lnTo>
                    <a:lnTo>
                      <a:pt x="61" y="39"/>
                    </a:lnTo>
                    <a:lnTo>
                      <a:pt x="57" y="43"/>
                    </a:lnTo>
                    <a:lnTo>
                      <a:pt x="53" y="40"/>
                    </a:lnTo>
                    <a:lnTo>
                      <a:pt x="52" y="35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68" y="28"/>
                    </a:lnTo>
                    <a:lnTo>
                      <a:pt x="69" y="20"/>
                    </a:lnTo>
                    <a:lnTo>
                      <a:pt x="67" y="15"/>
                    </a:lnTo>
                    <a:lnTo>
                      <a:pt x="63" y="12"/>
                    </a:lnTo>
                    <a:lnTo>
                      <a:pt x="57" y="9"/>
                    </a:lnTo>
                    <a:lnTo>
                      <a:pt x="53" y="9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34" y="12"/>
                    </a:lnTo>
                    <a:lnTo>
                      <a:pt x="27" y="17"/>
                    </a:lnTo>
                    <a:lnTo>
                      <a:pt x="21" y="27"/>
                    </a:lnTo>
                    <a:lnTo>
                      <a:pt x="18" y="37"/>
                    </a:lnTo>
                    <a:lnTo>
                      <a:pt x="16" y="47"/>
                    </a:lnTo>
                    <a:lnTo>
                      <a:pt x="20" y="58"/>
                    </a:lnTo>
                    <a:lnTo>
                      <a:pt x="26" y="66"/>
                    </a:lnTo>
                    <a:lnTo>
                      <a:pt x="34" y="73"/>
                    </a:lnTo>
                    <a:lnTo>
                      <a:pt x="45" y="77"/>
                    </a:lnTo>
                    <a:lnTo>
                      <a:pt x="57" y="80"/>
                    </a:lnTo>
                    <a:lnTo>
                      <a:pt x="68" y="81"/>
                    </a:lnTo>
                    <a:lnTo>
                      <a:pt x="81" y="81"/>
                    </a:lnTo>
                    <a:lnTo>
                      <a:pt x="94" y="80"/>
                    </a:lnTo>
                    <a:lnTo>
                      <a:pt x="105" y="78"/>
                    </a:lnTo>
                    <a:lnTo>
                      <a:pt x="117" y="77"/>
                    </a:lnTo>
                    <a:lnTo>
                      <a:pt x="128" y="75"/>
                    </a:lnTo>
                    <a:lnTo>
                      <a:pt x="128" y="75"/>
                    </a:lnTo>
                    <a:lnTo>
                      <a:pt x="137" y="74"/>
                    </a:lnTo>
                    <a:lnTo>
                      <a:pt x="144" y="76"/>
                    </a:lnTo>
                    <a:lnTo>
                      <a:pt x="151" y="80"/>
                    </a:lnTo>
                    <a:lnTo>
                      <a:pt x="157" y="85"/>
                    </a:lnTo>
                    <a:lnTo>
                      <a:pt x="160" y="91"/>
                    </a:lnTo>
                    <a:lnTo>
                      <a:pt x="163" y="97"/>
                    </a:lnTo>
                    <a:lnTo>
                      <a:pt x="165" y="104"/>
                    </a:lnTo>
                    <a:lnTo>
                      <a:pt x="167" y="111"/>
                    </a:lnTo>
                    <a:lnTo>
                      <a:pt x="166" y="122"/>
                    </a:lnTo>
                    <a:lnTo>
                      <a:pt x="160" y="130"/>
                    </a:lnTo>
                    <a:lnTo>
                      <a:pt x="152" y="137"/>
                    </a:lnTo>
                    <a:lnTo>
                      <a:pt x="144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未知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1085" y="100"/>
                <a:ext cx="33" cy="16"/>
              </a:xfrm>
              <a:custGeom>
                <a:avLst/>
                <a:gdLst>
                  <a:gd name="T0" fmla="*/ 66 w 66"/>
                  <a:gd name="T1" fmla="*/ 30 h 31"/>
                  <a:gd name="T2" fmla="*/ 59 w 66"/>
                  <a:gd name="T3" fmla="*/ 31 h 31"/>
                  <a:gd name="T4" fmla="*/ 53 w 66"/>
                  <a:gd name="T5" fmla="*/ 31 h 31"/>
                  <a:gd name="T6" fmla="*/ 47 w 66"/>
                  <a:gd name="T7" fmla="*/ 30 h 31"/>
                  <a:gd name="T8" fmla="*/ 42 w 66"/>
                  <a:gd name="T9" fmla="*/ 28 h 31"/>
                  <a:gd name="T10" fmla="*/ 36 w 66"/>
                  <a:gd name="T11" fmla="*/ 25 h 31"/>
                  <a:gd name="T12" fmla="*/ 31 w 66"/>
                  <a:gd name="T13" fmla="*/ 23 h 31"/>
                  <a:gd name="T14" fmla="*/ 26 w 66"/>
                  <a:gd name="T15" fmla="*/ 21 h 31"/>
                  <a:gd name="T16" fmla="*/ 21 w 66"/>
                  <a:gd name="T17" fmla="*/ 19 h 31"/>
                  <a:gd name="T18" fmla="*/ 14 w 66"/>
                  <a:gd name="T19" fmla="*/ 15 h 31"/>
                  <a:gd name="T20" fmla="*/ 9 w 66"/>
                  <a:gd name="T21" fmla="*/ 10 h 31"/>
                  <a:gd name="T22" fmla="*/ 4 w 66"/>
                  <a:gd name="T23" fmla="*/ 6 h 31"/>
                  <a:gd name="T24" fmla="*/ 0 w 66"/>
                  <a:gd name="T25" fmla="*/ 0 h 31"/>
                  <a:gd name="T26" fmla="*/ 6 w 66"/>
                  <a:gd name="T27" fmla="*/ 3 h 31"/>
                  <a:gd name="T28" fmla="*/ 13 w 66"/>
                  <a:gd name="T29" fmla="*/ 7 h 31"/>
                  <a:gd name="T30" fmla="*/ 21 w 66"/>
                  <a:gd name="T31" fmla="*/ 10 h 31"/>
                  <a:gd name="T32" fmla="*/ 29 w 66"/>
                  <a:gd name="T33" fmla="*/ 14 h 31"/>
                  <a:gd name="T34" fmla="*/ 38 w 66"/>
                  <a:gd name="T35" fmla="*/ 17 h 31"/>
                  <a:gd name="T36" fmla="*/ 47 w 66"/>
                  <a:gd name="T37" fmla="*/ 21 h 31"/>
                  <a:gd name="T38" fmla="*/ 57 w 66"/>
                  <a:gd name="T39" fmla="*/ 23 h 31"/>
                  <a:gd name="T40" fmla="*/ 66 w 66"/>
                  <a:gd name="T41" fmla="*/ 24 h 31"/>
                  <a:gd name="T42" fmla="*/ 66 w 66"/>
                  <a:gd name="T4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31">
                    <a:moveTo>
                      <a:pt x="66" y="30"/>
                    </a:moveTo>
                    <a:lnTo>
                      <a:pt x="59" y="31"/>
                    </a:lnTo>
                    <a:lnTo>
                      <a:pt x="53" y="31"/>
                    </a:lnTo>
                    <a:lnTo>
                      <a:pt x="47" y="30"/>
                    </a:lnTo>
                    <a:lnTo>
                      <a:pt x="42" y="28"/>
                    </a:lnTo>
                    <a:lnTo>
                      <a:pt x="36" y="25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21" y="19"/>
                    </a:lnTo>
                    <a:lnTo>
                      <a:pt x="14" y="15"/>
                    </a:lnTo>
                    <a:lnTo>
                      <a:pt x="9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3" y="7"/>
                    </a:lnTo>
                    <a:lnTo>
                      <a:pt x="21" y="10"/>
                    </a:lnTo>
                    <a:lnTo>
                      <a:pt x="29" y="14"/>
                    </a:lnTo>
                    <a:lnTo>
                      <a:pt x="38" y="17"/>
                    </a:lnTo>
                    <a:lnTo>
                      <a:pt x="47" y="21"/>
                    </a:lnTo>
                    <a:lnTo>
                      <a:pt x="57" y="23"/>
                    </a:lnTo>
                    <a:lnTo>
                      <a:pt x="66" y="24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未知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1074" y="86"/>
                <a:ext cx="6" cy="11"/>
              </a:xfrm>
              <a:custGeom>
                <a:avLst/>
                <a:gdLst>
                  <a:gd name="T0" fmla="*/ 13 w 13"/>
                  <a:gd name="T1" fmla="*/ 22 h 22"/>
                  <a:gd name="T2" fmla="*/ 11 w 13"/>
                  <a:gd name="T3" fmla="*/ 16 h 22"/>
                  <a:gd name="T4" fmla="*/ 7 w 13"/>
                  <a:gd name="T5" fmla="*/ 10 h 22"/>
                  <a:gd name="T6" fmla="*/ 4 w 13"/>
                  <a:gd name="T7" fmla="*/ 6 h 22"/>
                  <a:gd name="T8" fmla="*/ 0 w 13"/>
                  <a:gd name="T9" fmla="*/ 0 h 22"/>
                  <a:gd name="T10" fmla="*/ 6 w 13"/>
                  <a:gd name="T11" fmla="*/ 4 h 22"/>
                  <a:gd name="T12" fmla="*/ 11 w 13"/>
                  <a:gd name="T13" fmla="*/ 9 h 22"/>
                  <a:gd name="T14" fmla="*/ 13 w 13"/>
                  <a:gd name="T15" fmla="*/ 16 h 22"/>
                  <a:gd name="T16" fmla="*/ 13 w 13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1" y="16"/>
                    </a:lnTo>
                    <a:lnTo>
                      <a:pt x="7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1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未知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1134" y="56"/>
                <a:ext cx="141" cy="161"/>
              </a:xfrm>
              <a:custGeom>
                <a:avLst/>
                <a:gdLst>
                  <a:gd name="T0" fmla="*/ 99 w 281"/>
                  <a:gd name="T1" fmla="*/ 42 h 322"/>
                  <a:gd name="T2" fmla="*/ 85 w 281"/>
                  <a:gd name="T3" fmla="*/ 44 h 322"/>
                  <a:gd name="T4" fmla="*/ 110 w 281"/>
                  <a:gd name="T5" fmla="*/ 41 h 322"/>
                  <a:gd name="T6" fmla="*/ 106 w 281"/>
                  <a:gd name="T7" fmla="*/ 7 h 322"/>
                  <a:gd name="T8" fmla="*/ 93 w 281"/>
                  <a:gd name="T9" fmla="*/ 4 h 322"/>
                  <a:gd name="T10" fmla="*/ 95 w 281"/>
                  <a:gd name="T11" fmla="*/ 16 h 322"/>
                  <a:gd name="T12" fmla="*/ 61 w 281"/>
                  <a:gd name="T13" fmla="*/ 81 h 322"/>
                  <a:gd name="T14" fmla="*/ 78 w 281"/>
                  <a:gd name="T15" fmla="*/ 119 h 322"/>
                  <a:gd name="T16" fmla="*/ 104 w 281"/>
                  <a:gd name="T17" fmla="*/ 134 h 322"/>
                  <a:gd name="T18" fmla="*/ 63 w 281"/>
                  <a:gd name="T19" fmla="*/ 129 h 322"/>
                  <a:gd name="T20" fmla="*/ 39 w 281"/>
                  <a:gd name="T21" fmla="*/ 136 h 322"/>
                  <a:gd name="T22" fmla="*/ 6 w 281"/>
                  <a:gd name="T23" fmla="*/ 129 h 322"/>
                  <a:gd name="T24" fmla="*/ 89 w 281"/>
                  <a:gd name="T25" fmla="*/ 145 h 322"/>
                  <a:gd name="T26" fmla="*/ 91 w 281"/>
                  <a:gd name="T27" fmla="*/ 168 h 322"/>
                  <a:gd name="T28" fmla="*/ 42 w 281"/>
                  <a:gd name="T29" fmla="*/ 214 h 322"/>
                  <a:gd name="T30" fmla="*/ 5 w 281"/>
                  <a:gd name="T31" fmla="*/ 189 h 322"/>
                  <a:gd name="T32" fmla="*/ 21 w 281"/>
                  <a:gd name="T33" fmla="*/ 174 h 322"/>
                  <a:gd name="T34" fmla="*/ 6 w 281"/>
                  <a:gd name="T35" fmla="*/ 216 h 322"/>
                  <a:gd name="T36" fmla="*/ 38 w 281"/>
                  <a:gd name="T37" fmla="*/ 221 h 322"/>
                  <a:gd name="T38" fmla="*/ 68 w 281"/>
                  <a:gd name="T39" fmla="*/ 258 h 322"/>
                  <a:gd name="T40" fmla="*/ 61 w 281"/>
                  <a:gd name="T41" fmla="*/ 228 h 322"/>
                  <a:gd name="T42" fmla="*/ 78 w 281"/>
                  <a:gd name="T43" fmla="*/ 209 h 322"/>
                  <a:gd name="T44" fmla="*/ 110 w 281"/>
                  <a:gd name="T45" fmla="*/ 207 h 322"/>
                  <a:gd name="T46" fmla="*/ 100 w 281"/>
                  <a:gd name="T47" fmla="*/ 193 h 322"/>
                  <a:gd name="T48" fmla="*/ 106 w 281"/>
                  <a:gd name="T49" fmla="*/ 202 h 322"/>
                  <a:gd name="T50" fmla="*/ 85 w 281"/>
                  <a:gd name="T51" fmla="*/ 209 h 322"/>
                  <a:gd name="T52" fmla="*/ 104 w 281"/>
                  <a:gd name="T53" fmla="*/ 174 h 322"/>
                  <a:gd name="T54" fmla="*/ 138 w 281"/>
                  <a:gd name="T55" fmla="*/ 190 h 322"/>
                  <a:gd name="T56" fmla="*/ 166 w 281"/>
                  <a:gd name="T57" fmla="*/ 217 h 322"/>
                  <a:gd name="T58" fmla="*/ 189 w 281"/>
                  <a:gd name="T59" fmla="*/ 265 h 322"/>
                  <a:gd name="T60" fmla="*/ 207 w 281"/>
                  <a:gd name="T61" fmla="*/ 303 h 322"/>
                  <a:gd name="T62" fmla="*/ 210 w 281"/>
                  <a:gd name="T63" fmla="*/ 250 h 322"/>
                  <a:gd name="T64" fmla="*/ 194 w 281"/>
                  <a:gd name="T65" fmla="*/ 190 h 322"/>
                  <a:gd name="T66" fmla="*/ 225 w 281"/>
                  <a:gd name="T67" fmla="*/ 202 h 322"/>
                  <a:gd name="T68" fmla="*/ 229 w 281"/>
                  <a:gd name="T69" fmla="*/ 167 h 322"/>
                  <a:gd name="T70" fmla="*/ 234 w 281"/>
                  <a:gd name="T71" fmla="*/ 186 h 322"/>
                  <a:gd name="T72" fmla="*/ 217 w 281"/>
                  <a:gd name="T73" fmla="*/ 183 h 322"/>
                  <a:gd name="T74" fmla="*/ 243 w 281"/>
                  <a:gd name="T75" fmla="*/ 160 h 322"/>
                  <a:gd name="T76" fmla="*/ 271 w 281"/>
                  <a:gd name="T77" fmla="*/ 181 h 322"/>
                  <a:gd name="T78" fmla="*/ 274 w 281"/>
                  <a:gd name="T79" fmla="*/ 157 h 322"/>
                  <a:gd name="T80" fmla="*/ 262 w 281"/>
                  <a:gd name="T81" fmla="*/ 175 h 322"/>
                  <a:gd name="T82" fmla="*/ 234 w 281"/>
                  <a:gd name="T83" fmla="*/ 149 h 322"/>
                  <a:gd name="T84" fmla="*/ 205 w 281"/>
                  <a:gd name="T85" fmla="*/ 157 h 322"/>
                  <a:gd name="T86" fmla="*/ 191 w 281"/>
                  <a:gd name="T87" fmla="*/ 198 h 322"/>
                  <a:gd name="T88" fmla="*/ 173 w 281"/>
                  <a:gd name="T89" fmla="*/ 174 h 322"/>
                  <a:gd name="T90" fmla="*/ 166 w 281"/>
                  <a:gd name="T91" fmla="*/ 98 h 322"/>
                  <a:gd name="T92" fmla="*/ 148 w 281"/>
                  <a:gd name="T93" fmla="*/ 149 h 322"/>
                  <a:gd name="T94" fmla="*/ 144 w 281"/>
                  <a:gd name="T95" fmla="*/ 173 h 322"/>
                  <a:gd name="T96" fmla="*/ 118 w 281"/>
                  <a:gd name="T97" fmla="*/ 127 h 322"/>
                  <a:gd name="T98" fmla="*/ 77 w 281"/>
                  <a:gd name="T99" fmla="*/ 110 h 322"/>
                  <a:gd name="T100" fmla="*/ 69 w 281"/>
                  <a:gd name="T101" fmla="*/ 77 h 322"/>
                  <a:gd name="T102" fmla="*/ 95 w 281"/>
                  <a:gd name="T103" fmla="*/ 64 h 322"/>
                  <a:gd name="T104" fmla="*/ 80 w 281"/>
                  <a:gd name="T105" fmla="*/ 77 h 322"/>
                  <a:gd name="T106" fmla="*/ 88 w 281"/>
                  <a:gd name="T107" fmla="*/ 90 h 322"/>
                  <a:gd name="T108" fmla="*/ 105 w 281"/>
                  <a:gd name="T109" fmla="*/ 65 h 322"/>
                  <a:gd name="T110" fmla="*/ 72 w 281"/>
                  <a:gd name="T111" fmla="*/ 58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89" y="36"/>
                    </a:moveTo>
                    <a:lnTo>
                      <a:pt x="93" y="35"/>
                    </a:lnTo>
                    <a:lnTo>
                      <a:pt x="98" y="36"/>
                    </a:lnTo>
                    <a:lnTo>
                      <a:pt x="103" y="38"/>
                    </a:lnTo>
                    <a:lnTo>
                      <a:pt x="103" y="41"/>
                    </a:lnTo>
                    <a:lnTo>
                      <a:pt x="99" y="42"/>
                    </a:lnTo>
                    <a:lnTo>
                      <a:pt x="95" y="42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0" y="42"/>
                    </a:lnTo>
                    <a:lnTo>
                      <a:pt x="83" y="43"/>
                    </a:lnTo>
                    <a:lnTo>
                      <a:pt x="85" y="44"/>
                    </a:lnTo>
                    <a:lnTo>
                      <a:pt x="88" y="46"/>
                    </a:lnTo>
                    <a:lnTo>
                      <a:pt x="91" y="47"/>
                    </a:lnTo>
                    <a:lnTo>
                      <a:pt x="97" y="47"/>
                    </a:lnTo>
                    <a:lnTo>
                      <a:pt x="103" y="47"/>
                    </a:lnTo>
                    <a:lnTo>
                      <a:pt x="107" y="46"/>
                    </a:lnTo>
                    <a:lnTo>
                      <a:pt x="110" y="41"/>
                    </a:lnTo>
                    <a:lnTo>
                      <a:pt x="107" y="35"/>
                    </a:lnTo>
                    <a:lnTo>
                      <a:pt x="104" y="31"/>
                    </a:lnTo>
                    <a:lnTo>
                      <a:pt x="99" y="29"/>
                    </a:lnTo>
                    <a:lnTo>
                      <a:pt x="95" y="27"/>
                    </a:lnTo>
                    <a:lnTo>
                      <a:pt x="106" y="11"/>
                    </a:lnTo>
                    <a:lnTo>
                      <a:pt x="106" y="7"/>
                    </a:lnTo>
                    <a:lnTo>
                      <a:pt x="104" y="3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5" y="7"/>
                    </a:lnTo>
                    <a:lnTo>
                      <a:pt x="96" y="9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5" y="16"/>
                    </a:lnTo>
                    <a:lnTo>
                      <a:pt x="91" y="20"/>
                    </a:lnTo>
                    <a:lnTo>
                      <a:pt x="88" y="24"/>
                    </a:lnTo>
                    <a:lnTo>
                      <a:pt x="85" y="29"/>
                    </a:lnTo>
                    <a:lnTo>
                      <a:pt x="73" y="42"/>
                    </a:lnTo>
                    <a:lnTo>
                      <a:pt x="65" y="60"/>
                    </a:lnTo>
                    <a:lnTo>
                      <a:pt x="61" y="81"/>
                    </a:lnTo>
                    <a:lnTo>
                      <a:pt x="59" y="100"/>
                    </a:lnTo>
                    <a:lnTo>
                      <a:pt x="61" y="105"/>
                    </a:lnTo>
                    <a:lnTo>
                      <a:pt x="65" y="110"/>
                    </a:lnTo>
                    <a:lnTo>
                      <a:pt x="69" y="113"/>
                    </a:lnTo>
                    <a:lnTo>
                      <a:pt x="74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90" y="121"/>
                    </a:lnTo>
                    <a:lnTo>
                      <a:pt x="96" y="120"/>
                    </a:lnTo>
                    <a:lnTo>
                      <a:pt x="99" y="123"/>
                    </a:lnTo>
                    <a:lnTo>
                      <a:pt x="103" y="128"/>
                    </a:lnTo>
                    <a:lnTo>
                      <a:pt x="104" y="134"/>
                    </a:lnTo>
                    <a:lnTo>
                      <a:pt x="103" y="138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3" y="137"/>
                    </a:lnTo>
                    <a:lnTo>
                      <a:pt x="73" y="136"/>
                    </a:lnTo>
                    <a:lnTo>
                      <a:pt x="63" y="129"/>
                    </a:lnTo>
                    <a:lnTo>
                      <a:pt x="58" y="125"/>
                    </a:lnTo>
                    <a:lnTo>
                      <a:pt x="54" y="122"/>
                    </a:lnTo>
                    <a:lnTo>
                      <a:pt x="50" y="123"/>
                    </a:lnTo>
                    <a:lnTo>
                      <a:pt x="52" y="133"/>
                    </a:lnTo>
                    <a:lnTo>
                      <a:pt x="45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9" y="135"/>
                    </a:lnTo>
                    <a:lnTo>
                      <a:pt x="23" y="134"/>
                    </a:lnTo>
                    <a:lnTo>
                      <a:pt x="17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6" y="135"/>
                    </a:lnTo>
                    <a:lnTo>
                      <a:pt x="29" y="138"/>
                    </a:lnTo>
                    <a:lnTo>
                      <a:pt x="44" y="141"/>
                    </a:lnTo>
                    <a:lnTo>
                      <a:pt x="59" y="141"/>
                    </a:lnTo>
                    <a:lnTo>
                      <a:pt x="74" y="143"/>
                    </a:lnTo>
                    <a:lnTo>
                      <a:pt x="89" y="145"/>
                    </a:lnTo>
                    <a:lnTo>
                      <a:pt x="103" y="151"/>
                    </a:lnTo>
                    <a:lnTo>
                      <a:pt x="114" y="160"/>
                    </a:lnTo>
                    <a:lnTo>
                      <a:pt x="110" y="165"/>
                    </a:lnTo>
                    <a:lnTo>
                      <a:pt x="101" y="167"/>
                    </a:lnTo>
                    <a:lnTo>
                      <a:pt x="95" y="168"/>
                    </a:lnTo>
                    <a:lnTo>
                      <a:pt x="91" y="168"/>
                    </a:lnTo>
                    <a:lnTo>
                      <a:pt x="80" y="169"/>
                    </a:lnTo>
                    <a:lnTo>
                      <a:pt x="72" y="176"/>
                    </a:lnTo>
                    <a:lnTo>
                      <a:pt x="63" y="186"/>
                    </a:lnTo>
                    <a:lnTo>
                      <a:pt x="58" y="196"/>
                    </a:lnTo>
                    <a:lnTo>
                      <a:pt x="51" y="206"/>
                    </a:lnTo>
                    <a:lnTo>
                      <a:pt x="42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7" y="204"/>
                    </a:lnTo>
                    <a:lnTo>
                      <a:pt x="5" y="197"/>
                    </a:lnTo>
                    <a:lnTo>
                      <a:pt x="5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2" y="180"/>
                    </a:lnTo>
                    <a:lnTo>
                      <a:pt x="29" y="183"/>
                    </a:lnTo>
                    <a:lnTo>
                      <a:pt x="30" y="176"/>
                    </a:lnTo>
                    <a:lnTo>
                      <a:pt x="21" y="174"/>
                    </a:lnTo>
                    <a:lnTo>
                      <a:pt x="13" y="175"/>
                    </a:lnTo>
                    <a:lnTo>
                      <a:pt x="6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1" y="207"/>
                    </a:lnTo>
                    <a:lnTo>
                      <a:pt x="6" y="216"/>
                    </a:lnTo>
                    <a:lnTo>
                      <a:pt x="14" y="221"/>
                    </a:lnTo>
                    <a:lnTo>
                      <a:pt x="20" y="222"/>
                    </a:lnTo>
                    <a:lnTo>
                      <a:pt x="24" y="222"/>
                    </a:lnTo>
                    <a:lnTo>
                      <a:pt x="29" y="222"/>
                    </a:lnTo>
                    <a:lnTo>
                      <a:pt x="34" y="222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5" y="218"/>
                    </a:lnTo>
                    <a:lnTo>
                      <a:pt x="48" y="216"/>
                    </a:lnTo>
                    <a:lnTo>
                      <a:pt x="55" y="231"/>
                    </a:lnTo>
                    <a:lnTo>
                      <a:pt x="61" y="244"/>
                    </a:lnTo>
                    <a:lnTo>
                      <a:pt x="68" y="258"/>
                    </a:lnTo>
                    <a:lnTo>
                      <a:pt x="80" y="271"/>
                    </a:lnTo>
                    <a:lnTo>
                      <a:pt x="85" y="269"/>
                    </a:lnTo>
                    <a:lnTo>
                      <a:pt x="78" y="259"/>
                    </a:lnTo>
                    <a:lnTo>
                      <a:pt x="72" y="250"/>
                    </a:lnTo>
                    <a:lnTo>
                      <a:pt x="66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5" y="198"/>
                    </a:lnTo>
                    <a:lnTo>
                      <a:pt x="72" y="190"/>
                    </a:lnTo>
                    <a:lnTo>
                      <a:pt x="73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9" y="217"/>
                    </a:lnTo>
                    <a:lnTo>
                      <a:pt x="96" y="217"/>
                    </a:lnTo>
                    <a:lnTo>
                      <a:pt x="101" y="216"/>
                    </a:lnTo>
                    <a:lnTo>
                      <a:pt x="106" y="212"/>
                    </a:lnTo>
                    <a:lnTo>
                      <a:pt x="110" y="207"/>
                    </a:lnTo>
                    <a:lnTo>
                      <a:pt x="112" y="205"/>
                    </a:lnTo>
                    <a:lnTo>
                      <a:pt x="112" y="201"/>
                    </a:lnTo>
                    <a:lnTo>
                      <a:pt x="111" y="197"/>
                    </a:lnTo>
                    <a:lnTo>
                      <a:pt x="108" y="195"/>
                    </a:lnTo>
                    <a:lnTo>
                      <a:pt x="105" y="194"/>
                    </a:lnTo>
                    <a:lnTo>
                      <a:pt x="100" y="193"/>
                    </a:lnTo>
                    <a:lnTo>
                      <a:pt x="97" y="193"/>
                    </a:lnTo>
                    <a:lnTo>
                      <a:pt x="93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4" y="201"/>
                    </a:lnTo>
                    <a:lnTo>
                      <a:pt x="106" y="202"/>
                    </a:lnTo>
                    <a:lnTo>
                      <a:pt x="106" y="207"/>
                    </a:lnTo>
                    <a:lnTo>
                      <a:pt x="103" y="211"/>
                    </a:lnTo>
                    <a:lnTo>
                      <a:pt x="98" y="213"/>
                    </a:lnTo>
                    <a:lnTo>
                      <a:pt x="93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2" y="203"/>
                    </a:lnTo>
                    <a:lnTo>
                      <a:pt x="80" y="196"/>
                    </a:lnTo>
                    <a:lnTo>
                      <a:pt x="82" y="189"/>
                    </a:lnTo>
                    <a:lnTo>
                      <a:pt x="89" y="182"/>
                    </a:lnTo>
                    <a:lnTo>
                      <a:pt x="96" y="178"/>
                    </a:lnTo>
                    <a:lnTo>
                      <a:pt x="104" y="174"/>
                    </a:lnTo>
                    <a:lnTo>
                      <a:pt x="114" y="174"/>
                    </a:lnTo>
                    <a:lnTo>
                      <a:pt x="121" y="175"/>
                    </a:lnTo>
                    <a:lnTo>
                      <a:pt x="126" y="179"/>
                    </a:lnTo>
                    <a:lnTo>
                      <a:pt x="130" y="182"/>
                    </a:lnTo>
                    <a:lnTo>
                      <a:pt x="135" y="186"/>
                    </a:lnTo>
                    <a:lnTo>
                      <a:pt x="138" y="190"/>
                    </a:lnTo>
                    <a:lnTo>
                      <a:pt x="142" y="195"/>
                    </a:lnTo>
                    <a:lnTo>
                      <a:pt x="145" y="201"/>
                    </a:lnTo>
                    <a:lnTo>
                      <a:pt x="149" y="205"/>
                    </a:lnTo>
                    <a:lnTo>
                      <a:pt x="156" y="209"/>
                    </a:lnTo>
                    <a:lnTo>
                      <a:pt x="161" y="212"/>
                    </a:lnTo>
                    <a:lnTo>
                      <a:pt x="166" y="217"/>
                    </a:lnTo>
                    <a:lnTo>
                      <a:pt x="171" y="221"/>
                    </a:lnTo>
                    <a:lnTo>
                      <a:pt x="174" y="226"/>
                    </a:lnTo>
                    <a:lnTo>
                      <a:pt x="178" y="232"/>
                    </a:lnTo>
                    <a:lnTo>
                      <a:pt x="181" y="239"/>
                    </a:lnTo>
                    <a:lnTo>
                      <a:pt x="186" y="246"/>
                    </a:lnTo>
                    <a:lnTo>
                      <a:pt x="189" y="265"/>
                    </a:lnTo>
                    <a:lnTo>
                      <a:pt x="191" y="287"/>
                    </a:lnTo>
                    <a:lnTo>
                      <a:pt x="195" y="305"/>
                    </a:lnTo>
                    <a:lnTo>
                      <a:pt x="206" y="322"/>
                    </a:lnTo>
                    <a:lnTo>
                      <a:pt x="210" y="316"/>
                    </a:lnTo>
                    <a:lnTo>
                      <a:pt x="209" y="310"/>
                    </a:lnTo>
                    <a:lnTo>
                      <a:pt x="207" y="303"/>
                    </a:lnTo>
                    <a:lnTo>
                      <a:pt x="209" y="296"/>
                    </a:lnTo>
                    <a:lnTo>
                      <a:pt x="217" y="287"/>
                    </a:lnTo>
                    <a:lnTo>
                      <a:pt x="219" y="277"/>
                    </a:lnTo>
                    <a:lnTo>
                      <a:pt x="218" y="267"/>
                    </a:lnTo>
                    <a:lnTo>
                      <a:pt x="214" y="259"/>
                    </a:lnTo>
                    <a:lnTo>
                      <a:pt x="210" y="250"/>
                    </a:lnTo>
                    <a:lnTo>
                      <a:pt x="204" y="241"/>
                    </a:lnTo>
                    <a:lnTo>
                      <a:pt x="199" y="232"/>
                    </a:lnTo>
                    <a:lnTo>
                      <a:pt x="197" y="222"/>
                    </a:lnTo>
                    <a:lnTo>
                      <a:pt x="206" y="211"/>
                    </a:lnTo>
                    <a:lnTo>
                      <a:pt x="202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9" y="172"/>
                    </a:lnTo>
                    <a:lnTo>
                      <a:pt x="210" y="190"/>
                    </a:lnTo>
                    <a:lnTo>
                      <a:pt x="219" y="201"/>
                    </a:lnTo>
                    <a:lnTo>
                      <a:pt x="225" y="202"/>
                    </a:lnTo>
                    <a:lnTo>
                      <a:pt x="230" y="201"/>
                    </a:lnTo>
                    <a:lnTo>
                      <a:pt x="234" y="199"/>
                    </a:lnTo>
                    <a:lnTo>
                      <a:pt x="239" y="195"/>
                    </a:lnTo>
                    <a:lnTo>
                      <a:pt x="241" y="184"/>
                    </a:lnTo>
                    <a:lnTo>
                      <a:pt x="236" y="175"/>
                    </a:lnTo>
                    <a:lnTo>
                      <a:pt x="229" y="167"/>
                    </a:lnTo>
                    <a:lnTo>
                      <a:pt x="222" y="161"/>
                    </a:lnTo>
                    <a:lnTo>
                      <a:pt x="217" y="168"/>
                    </a:lnTo>
                    <a:lnTo>
                      <a:pt x="222" y="172"/>
                    </a:lnTo>
                    <a:lnTo>
                      <a:pt x="227" y="175"/>
                    </a:lnTo>
                    <a:lnTo>
                      <a:pt x="232" y="179"/>
                    </a:lnTo>
                    <a:lnTo>
                      <a:pt x="234" y="186"/>
                    </a:lnTo>
                    <a:lnTo>
                      <a:pt x="234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5" y="194"/>
                    </a:lnTo>
                    <a:lnTo>
                      <a:pt x="219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7" y="168"/>
                    </a:lnTo>
                    <a:lnTo>
                      <a:pt x="222" y="161"/>
                    </a:lnTo>
                    <a:lnTo>
                      <a:pt x="232" y="157"/>
                    </a:lnTo>
                    <a:lnTo>
                      <a:pt x="239" y="157"/>
                    </a:lnTo>
                    <a:lnTo>
                      <a:pt x="243" y="160"/>
                    </a:lnTo>
                    <a:lnTo>
                      <a:pt x="247" y="166"/>
                    </a:lnTo>
                    <a:lnTo>
                      <a:pt x="250" y="173"/>
                    </a:lnTo>
                    <a:lnTo>
                      <a:pt x="254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1" y="181"/>
                    </a:lnTo>
                    <a:lnTo>
                      <a:pt x="277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7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1" y="155"/>
                    </a:lnTo>
                    <a:lnTo>
                      <a:pt x="267" y="160"/>
                    </a:lnTo>
                    <a:lnTo>
                      <a:pt x="271" y="166"/>
                    </a:lnTo>
                    <a:lnTo>
                      <a:pt x="272" y="172"/>
                    </a:lnTo>
                    <a:lnTo>
                      <a:pt x="267" y="178"/>
                    </a:lnTo>
                    <a:lnTo>
                      <a:pt x="262" y="175"/>
                    </a:lnTo>
                    <a:lnTo>
                      <a:pt x="257" y="171"/>
                    </a:lnTo>
                    <a:lnTo>
                      <a:pt x="252" y="165"/>
                    </a:lnTo>
                    <a:lnTo>
                      <a:pt x="249" y="159"/>
                    </a:lnTo>
                    <a:lnTo>
                      <a:pt x="245" y="155"/>
                    </a:lnTo>
                    <a:lnTo>
                      <a:pt x="240" y="151"/>
                    </a:lnTo>
                    <a:lnTo>
                      <a:pt x="234" y="149"/>
                    </a:lnTo>
                    <a:lnTo>
                      <a:pt x="225" y="149"/>
                    </a:lnTo>
                    <a:lnTo>
                      <a:pt x="221" y="155"/>
                    </a:lnTo>
                    <a:lnTo>
                      <a:pt x="218" y="157"/>
                    </a:lnTo>
                    <a:lnTo>
                      <a:pt x="213" y="158"/>
                    </a:lnTo>
                    <a:lnTo>
                      <a:pt x="210" y="157"/>
                    </a:lnTo>
                    <a:lnTo>
                      <a:pt x="205" y="157"/>
                    </a:lnTo>
                    <a:lnTo>
                      <a:pt x="201" y="158"/>
                    </a:lnTo>
                    <a:lnTo>
                      <a:pt x="195" y="160"/>
                    </a:lnTo>
                    <a:lnTo>
                      <a:pt x="188" y="166"/>
                    </a:lnTo>
                    <a:lnTo>
                      <a:pt x="186" y="178"/>
                    </a:lnTo>
                    <a:lnTo>
                      <a:pt x="187" y="188"/>
                    </a:lnTo>
                    <a:lnTo>
                      <a:pt x="191" y="198"/>
                    </a:lnTo>
                    <a:lnTo>
                      <a:pt x="197" y="207"/>
                    </a:lnTo>
                    <a:lnTo>
                      <a:pt x="189" y="211"/>
                    </a:lnTo>
                    <a:lnTo>
                      <a:pt x="183" y="207"/>
                    </a:lnTo>
                    <a:lnTo>
                      <a:pt x="179" y="201"/>
                    </a:lnTo>
                    <a:lnTo>
                      <a:pt x="173" y="194"/>
                    </a:lnTo>
                    <a:lnTo>
                      <a:pt x="173" y="174"/>
                    </a:lnTo>
                    <a:lnTo>
                      <a:pt x="165" y="159"/>
                    </a:lnTo>
                    <a:lnTo>
                      <a:pt x="156" y="143"/>
                    </a:lnTo>
                    <a:lnTo>
                      <a:pt x="153" y="125"/>
                    </a:lnTo>
                    <a:lnTo>
                      <a:pt x="158" y="114"/>
                    </a:lnTo>
                    <a:lnTo>
                      <a:pt x="163" y="105"/>
                    </a:lnTo>
                    <a:lnTo>
                      <a:pt x="166" y="98"/>
                    </a:lnTo>
                    <a:lnTo>
                      <a:pt x="167" y="96"/>
                    </a:lnTo>
                    <a:lnTo>
                      <a:pt x="165" y="96"/>
                    </a:lnTo>
                    <a:lnTo>
                      <a:pt x="154" y="105"/>
                    </a:lnTo>
                    <a:lnTo>
                      <a:pt x="150" y="119"/>
                    </a:lnTo>
                    <a:lnTo>
                      <a:pt x="148" y="134"/>
                    </a:lnTo>
                    <a:lnTo>
                      <a:pt x="148" y="149"/>
                    </a:lnTo>
                    <a:lnTo>
                      <a:pt x="151" y="159"/>
                    </a:lnTo>
                    <a:lnTo>
                      <a:pt x="158" y="167"/>
                    </a:lnTo>
                    <a:lnTo>
                      <a:pt x="163" y="175"/>
                    </a:lnTo>
                    <a:lnTo>
                      <a:pt x="158" y="183"/>
                    </a:lnTo>
                    <a:lnTo>
                      <a:pt x="152" y="178"/>
                    </a:lnTo>
                    <a:lnTo>
                      <a:pt x="144" y="173"/>
                    </a:lnTo>
                    <a:lnTo>
                      <a:pt x="137" y="167"/>
                    </a:lnTo>
                    <a:lnTo>
                      <a:pt x="129" y="160"/>
                    </a:lnTo>
                    <a:lnTo>
                      <a:pt x="123" y="155"/>
                    </a:lnTo>
                    <a:lnTo>
                      <a:pt x="119" y="146"/>
                    </a:lnTo>
                    <a:lnTo>
                      <a:pt x="116" y="137"/>
                    </a:lnTo>
                    <a:lnTo>
                      <a:pt x="118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7" y="110"/>
                    </a:lnTo>
                    <a:lnTo>
                      <a:pt x="72" y="105"/>
                    </a:lnTo>
                    <a:lnTo>
                      <a:pt x="66" y="99"/>
                    </a:lnTo>
                    <a:lnTo>
                      <a:pt x="65" y="93"/>
                    </a:lnTo>
                    <a:lnTo>
                      <a:pt x="63" y="87"/>
                    </a:lnTo>
                    <a:lnTo>
                      <a:pt x="65" y="81"/>
                    </a:lnTo>
                    <a:lnTo>
                      <a:pt x="69" y="77"/>
                    </a:lnTo>
                    <a:lnTo>
                      <a:pt x="75" y="74"/>
                    </a:lnTo>
                    <a:lnTo>
                      <a:pt x="76" y="68"/>
                    </a:lnTo>
                    <a:lnTo>
                      <a:pt x="80" y="65"/>
                    </a:lnTo>
                    <a:lnTo>
                      <a:pt x="83" y="62"/>
                    </a:lnTo>
                    <a:lnTo>
                      <a:pt x="88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6" y="83"/>
                    </a:lnTo>
                    <a:lnTo>
                      <a:pt x="89" y="83"/>
                    </a:lnTo>
                    <a:lnTo>
                      <a:pt x="84" y="81"/>
                    </a:lnTo>
                    <a:lnTo>
                      <a:pt x="80" y="77"/>
                    </a:lnTo>
                    <a:lnTo>
                      <a:pt x="75" y="74"/>
                    </a:lnTo>
                    <a:lnTo>
                      <a:pt x="69" y="77"/>
                    </a:lnTo>
                    <a:lnTo>
                      <a:pt x="73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3" y="89"/>
                    </a:lnTo>
                    <a:lnTo>
                      <a:pt x="98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5" y="65"/>
                    </a:lnTo>
                    <a:lnTo>
                      <a:pt x="101" y="60"/>
                    </a:lnTo>
                    <a:lnTo>
                      <a:pt x="97" y="57"/>
                    </a:lnTo>
                    <a:lnTo>
                      <a:pt x="90" y="54"/>
                    </a:lnTo>
                    <a:lnTo>
                      <a:pt x="83" y="54"/>
                    </a:lnTo>
                    <a:lnTo>
                      <a:pt x="76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5" y="49"/>
                    </a:lnTo>
                    <a:lnTo>
                      <a:pt x="77" y="45"/>
                    </a:lnTo>
                    <a:lnTo>
                      <a:pt x="80" y="42"/>
                    </a:lnTo>
                    <a:lnTo>
                      <a:pt x="89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 b="1" kern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6" name="Picture 116" descr="AG00044_"/>
            <p:cNvPicPr>
              <a:picLocks noChangeAspect="1" noChangeArrowheads="1"/>
            </p:cNvPicPr>
            <p:nvPr>
              <p:custDataLst>
                <p:tags r:id="rId117"/>
              </p:custDataLst>
            </p:nvPr>
          </p:nvPicPr>
          <p:blipFill>
            <a:blip r:embed="rId118"/>
            <a:stretch>
              <a:fillRect/>
            </a:stretch>
          </p:blipFill>
          <p:spPr bwMode="auto">
            <a:xfrm>
              <a:off x="945" y="1946"/>
              <a:ext cx="1219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17" descr="AG00459_"/>
            <p:cNvPicPr>
              <a:picLocks noChangeAspect="1" noChangeArrowheads="1"/>
            </p:cNvPicPr>
            <p:nvPr>
              <p:custDataLst>
                <p:tags r:id="rId119"/>
              </p:custDataLst>
            </p:nvPr>
          </p:nvPicPr>
          <p:blipFill>
            <a:blip r:embed="rId120"/>
            <a:stretch>
              <a:fillRect/>
            </a:stretch>
          </p:blipFill>
          <p:spPr bwMode="auto">
            <a:xfrm>
              <a:off x="4363" y="1727"/>
              <a:ext cx="1344" cy="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18" descr="NA01532_"/>
            <p:cNvPicPr>
              <a:picLocks noChangeAspect="1" noChangeArrowheads="1"/>
            </p:cNvPicPr>
            <p:nvPr>
              <p:custDataLst>
                <p:tags r:id="rId121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96" y="2554"/>
              <a:ext cx="432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19" descr="AG00434_"/>
            <p:cNvPicPr>
              <a:picLocks noChangeAspect="1" noChangeArrowheads="1"/>
            </p:cNvPicPr>
            <p:nvPr>
              <p:custDataLst>
                <p:tags r:id="rId122"/>
              </p:custDataLst>
            </p:nvPr>
          </p:nvPicPr>
          <p:blipFill>
            <a:blip r:embed="rId123"/>
            <a:stretch>
              <a:fillRect/>
            </a:stretch>
          </p:blipFill>
          <p:spPr bwMode="auto">
            <a:xfrm>
              <a:off x="2496" y="1680"/>
              <a:ext cx="1608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20" descr="BD13634_"/>
            <p:cNvPicPr>
              <a:picLocks noChangeAspect="1" noChangeArrowheads="1"/>
            </p:cNvPicPr>
            <p:nvPr>
              <p:custDataLst>
                <p:tags r:id="rId124"/>
              </p:custDataLst>
            </p:nvPr>
          </p:nvPicPr>
          <p:blipFill>
            <a:blip r:embed="rId125"/>
            <a:stretch>
              <a:fillRect/>
            </a:stretch>
          </p:blipFill>
          <p:spPr bwMode="auto">
            <a:xfrm>
              <a:off x="2160" y="1248"/>
              <a:ext cx="2112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7" name="图片 5128"/>
          <p:cNvPicPr>
            <a:picLocks noChangeAspect="1" noChangeArrowheads="1"/>
          </p:cNvPicPr>
          <p:nvPr>
            <p:custDataLst>
              <p:tags r:id="rId126"/>
            </p:custDataLst>
          </p:nvPr>
        </p:nvPicPr>
        <p:blipFill>
          <a:blip r:embed="rId127"/>
          <a:stretch>
            <a:fillRect/>
          </a:stretch>
        </p:blipFill>
        <p:spPr bwMode="auto">
          <a:xfrm>
            <a:off x="8958264" y="-192"/>
            <a:ext cx="3134782" cy="213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395605" y="4705350"/>
            <a:ext cx="1144905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据说在新疆与青海两省区交界处有一狭长山谷，这里经常在风和日丽的晴天顷刻电闪雷鸣，下起雷雨，奇怪的是这里牧草茂盛，四季常青，被当地牧民称为</a:t>
            </a:r>
            <a:r>
              <a:rPr lang="zh-CN" altLang="en-US" sz="320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魔鬼谷</a:t>
            </a:r>
            <a:r>
              <a:rPr lang="zh-CN" altLang="en-US" sz="320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。为什么魔鬼谷牧草旺盛？</a:t>
            </a:r>
            <a:endParaRPr lang="zh-CN" altLang="en-US" sz="32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46525" y="3827780"/>
            <a:ext cx="6202363" cy="299720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伊格纳罗博士和他的两位工作伙伴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芬奇戈特博士、穆拉博士）成功发现氧化氮（国内称一氧化氮）是一种可以传递信息的气体，它可以通过细胞薄膜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(membrane)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，去调节另一细胞的功能；他们的发现，开创生物系统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(biological systems)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信息传递的新理论。正是这一重大发现和对氧化氮的研究使伊格纳罗博士获得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1998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年诺贝尔生物医学奖。 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2531" name="Picture 3">
            <a:hlinkClick r:id="rId3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06550" y="3748088"/>
            <a:ext cx="2198688" cy="310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>
            <a:hlinkClick r:id="rId6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06550" y="0"/>
            <a:ext cx="2989263" cy="3716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>
            <a:hlinkClick r:id="rId9"/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810125" y="0"/>
            <a:ext cx="4535488" cy="3030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 Box 6"/>
          <p:cNvSpPr txBox="1"/>
          <p:nvPr>
            <p:custDataLst>
              <p:tags r:id="rId12"/>
            </p:custDataLst>
          </p:nvPr>
        </p:nvSpPr>
        <p:spPr>
          <a:xfrm>
            <a:off x="4594225" y="3068638"/>
            <a:ext cx="56530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A50021"/>
                </a:solidFill>
                <a:latin typeface="Arial" panose="020B0604020202020204" pitchFamily="34" charset="0"/>
              </a:rPr>
              <a:t>明星分子：</a:t>
            </a:r>
            <a:r>
              <a:rPr lang="en-US" altLang="zh-CN" sz="3600" b="1">
                <a:solidFill>
                  <a:srgbClr val="A50021"/>
                </a:solidFill>
                <a:latin typeface="Arial" panose="020B0604020202020204" pitchFamily="34" charset="0"/>
              </a:rPr>
              <a:t>NO</a:t>
            </a:r>
            <a:endParaRPr lang="en-US" altLang="zh-CN" sz="3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Text Box 7"/>
          <p:cNvSpPr txBox="1"/>
          <p:nvPr>
            <p:custDataLst>
              <p:tags r:id="rId13"/>
            </p:custDataLst>
          </p:nvPr>
        </p:nvSpPr>
        <p:spPr>
          <a:xfrm>
            <a:off x="9744075" y="404813"/>
            <a:ext cx="611188" cy="22320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A50021"/>
                </a:solidFill>
                <a:latin typeface="Arial" panose="020B0604020202020204" pitchFamily="34" charset="0"/>
              </a:rPr>
              <a:t>伊格纳罗</a:t>
            </a:r>
            <a:endParaRPr lang="zh-CN" altLang="en-US" sz="28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98528" y="583248"/>
            <a:ext cx="3451225" cy="3744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 Box 3"/>
          <p:cNvSpPr txBox="1"/>
          <p:nvPr>
            <p:custDataLst>
              <p:tags r:id="rId4"/>
            </p:custDataLst>
          </p:nvPr>
        </p:nvSpPr>
        <p:spPr>
          <a:xfrm>
            <a:off x="6717665" y="4399598"/>
            <a:ext cx="30416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latin typeface="Arial" panose="020B0604020202020204" pitchFamily="34" charset="0"/>
                <a:ea typeface="黑体" panose="02010609060101010101" pitchFamily="49" charset="-122"/>
              </a:rPr>
              <a:t>计算机模拟的</a:t>
            </a:r>
            <a:r>
              <a:rPr lang="en-US" altLang="zh-CN">
                <a:latin typeface="Arial" panose="020B0604020202020204" pitchFamily="34" charset="0"/>
                <a:ea typeface="黑体" panose="02010609060101010101" pitchFamily="49" charset="-122"/>
              </a:rPr>
              <a:t>NO</a:t>
            </a:r>
            <a:r>
              <a:rPr lang="zh-CN" altLang="en-US">
                <a:latin typeface="Arial" panose="020B0604020202020204" pitchFamily="34" charset="0"/>
                <a:ea typeface="黑体" panose="02010609060101010101" pitchFamily="49" charset="-122"/>
              </a:rPr>
              <a:t>分子的图像</a:t>
            </a: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56" name="Text Box 4"/>
          <p:cNvSpPr txBox="1"/>
          <p:nvPr>
            <p:custDataLst>
              <p:tags r:id="rId5"/>
            </p:custDataLst>
          </p:nvPr>
        </p:nvSpPr>
        <p:spPr>
          <a:xfrm>
            <a:off x="1513840" y="662623"/>
            <a:ext cx="5514975" cy="1189037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b="1">
                <a:latin typeface="Arial" panose="020B0604020202020204" pitchFamily="34" charset="0"/>
                <a:ea typeface="华文新魏" panose="02010800040101010101" pitchFamily="2" charset="-122"/>
              </a:rPr>
              <a:t>硝化甘油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</a:rPr>
              <a:t>— 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百年历史的古老炸药和心脏病内服药</a:t>
            </a:r>
            <a:endParaRPr lang="zh-CN" altLang="en-US" sz="24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57" name="Text Box 5"/>
          <p:cNvSpPr txBox="1"/>
          <p:nvPr>
            <p:custDataLst>
              <p:tags r:id="rId6"/>
            </p:custDataLst>
          </p:nvPr>
        </p:nvSpPr>
        <p:spPr>
          <a:xfrm>
            <a:off x="1390015" y="2527935"/>
            <a:ext cx="4464050" cy="33782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pitchFamily="49" charset="-122"/>
              </a:rPr>
              <a:t>       </a:t>
            </a: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</a:rPr>
              <a:t>患有动脉硬化的病人，因血块堵住了动脉的血管，血肌供氧量的减少，引起胸部的疼痛，有时甚至导致心肌梗塞。服用硝化甘油，就是提供了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49" charset="-122"/>
              </a:rPr>
              <a:t>NO</a:t>
            </a: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</a:rPr>
              <a:t>，扩大了心肌血管，增大了血流量。</a:t>
            </a:r>
            <a:endParaRPr lang="zh-CN" altLang="en-US" sz="24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1008" y="1424686"/>
            <a:ext cx="10194103" cy="370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氮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的氧化物溶于水的计算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原理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解答氮的氧化物溶于水的计算问题首先明确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原理，无论是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单一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气体（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），还是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中的两者或三者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的混合气体，反应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实质是</a:t>
            </a:r>
            <a:r>
              <a:rPr lang="en-US" altLang="zh-CN" sz="336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3NO</a:t>
            </a:r>
            <a:r>
              <a:rPr lang="en-US" altLang="zh-CN" sz="3360" baseline="-3000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+H</a:t>
            </a:r>
            <a:r>
              <a:rPr lang="en-US" altLang="zh-CN" sz="3360" baseline="-3000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====</a:t>
            </a:r>
            <a:r>
              <a:rPr lang="en-US" altLang="zh-CN" sz="336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2HNO</a:t>
            </a:r>
            <a:r>
              <a:rPr lang="en-US" altLang="zh-CN" sz="3360" baseline="-3000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36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+NO</a:t>
            </a:r>
            <a:r>
              <a:rPr lang="zh-CN" altLang="en-US" sz="336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36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2NO+O</a:t>
            </a:r>
            <a:r>
              <a:rPr lang="en-US" altLang="zh-CN" sz="3360" baseline="-3000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====</a:t>
            </a:r>
            <a:r>
              <a:rPr lang="en-US" altLang="zh-CN" sz="336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2NO</a:t>
            </a:r>
            <a:r>
              <a:rPr lang="en-US" altLang="zh-CN" sz="3360" baseline="-3000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若有气体剩余只能是</a:t>
            </a:r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zh-CN" altLang="en-US" sz="336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336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 baseline="-3000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，不能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2621915" y="266065"/>
            <a:ext cx="497649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氮氧化物的</a:t>
            </a:r>
            <a:r>
              <a:rPr lang="zh-CN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相关计算</a:t>
            </a:r>
            <a:endParaRPr lang="zh-CN" sz="36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4"/>
            </p:custDataLst>
          </p:nvPr>
        </p:nvSpPr>
        <p:spPr>
          <a:xfrm>
            <a:off x="656028" y="3739"/>
            <a:ext cx="1269510" cy="812675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椭圆 27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709116" y="673167"/>
            <a:ext cx="458901" cy="4589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文本框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41072" y="-5362"/>
            <a:ext cx="690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/>
              </a:rPr>
              <a:t>03</a:t>
            </a:r>
            <a:endParaRPr lang="en-US" altLang="en-US" sz="4000" smtClean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9442" y="470916"/>
            <a:ext cx="10728610" cy="241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思考</a:t>
            </a:r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讨论</a:t>
            </a:r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endParaRPr lang="en-US" altLang="zh-CN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）要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使充满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混合气体的试管倒扣水槽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中，让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水充满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试管，必须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按什么样的体积比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混合？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26110" y="3100705"/>
            <a:ext cx="10970895" cy="2416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由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+H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O====2HNO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+NO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2NO+O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====2NO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3360" baseline="-300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得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+O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+2H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O====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4HNO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，即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的体积比为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4∶1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时可完全溶于水。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9442" y="470916"/>
            <a:ext cx="10728610" cy="241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思考</a:t>
            </a:r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讨论</a:t>
            </a:r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endParaRPr lang="en-US" altLang="zh-CN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）要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使充满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混合气体的试管倒扣水槽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中，让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水充满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试管，必须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按什么样的体积比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混合？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26110" y="3100705"/>
            <a:ext cx="10970895" cy="2416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由</a:t>
            </a:r>
            <a:r>
              <a:rPr lang="en-US" altLang="zh-CN" sz="3355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2NO+O</a:t>
            </a:r>
            <a:r>
              <a:rPr lang="en-US" altLang="zh-CN" sz="3355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355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====2NO</a:t>
            </a:r>
            <a:r>
              <a:rPr lang="en-US" altLang="zh-CN" sz="3355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+H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O====2HNO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+NO</a:t>
            </a:r>
            <a:endParaRPr lang="en-US" altLang="zh-CN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得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4NO+3O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+2H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O====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4HNO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，即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NO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的体积比为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4∶3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时可完全溶于水。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 flipH="1">
            <a:off x="140518" y="6793506"/>
            <a:ext cx="7568222" cy="0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11919857" y="77447"/>
            <a:ext cx="201076" cy="201076"/>
          </a:xfrm>
          <a:prstGeom prst="rect">
            <a:avLst/>
          </a:prstGeom>
          <a:solidFill>
            <a:srgbClr val="19A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3" name="图片 42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52670" y="3276600"/>
            <a:ext cx="50800" cy="3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282" y="123323"/>
            <a:ext cx="1074329" cy="10267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545" y="5943600"/>
            <a:ext cx="914400" cy="91440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774700" y="1048385"/>
            <a:ext cx="10840720" cy="5498465"/>
          </a:xfrm>
          <a:prstGeom prst="rect">
            <a:avLst/>
          </a:prstGeom>
          <a:gradFill>
            <a:gsLst>
              <a:gs pos="50000">
                <a:srgbClr val="98D7F1"/>
              </a:gs>
              <a:gs pos="0">
                <a:srgbClr val="B9E3F4"/>
              </a:gs>
              <a:gs pos="100000">
                <a:srgbClr val="77CBED"/>
              </a:gs>
            </a:gsLst>
            <a:lin scaled="1"/>
          </a:gradFill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值得注意的是：4NO</a:t>
            </a:r>
            <a:r>
              <a:rPr lang="zh-CN" alt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</a:t>
            </a:r>
            <a:r>
              <a:rPr lang="zh-CN" alt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和4NO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3O</a:t>
            </a:r>
            <a:r>
              <a:rPr lang="zh-CN" alt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从组成上均</a:t>
            </a:r>
            <a:r>
              <a:rPr lang="zh-CN" altLang="en-US" sz="28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相当于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2N</a:t>
            </a:r>
            <a:r>
              <a:rPr lang="zh-CN" altLang="en-US" sz="2800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</a:t>
            </a:r>
            <a:r>
              <a:rPr lang="zh-CN" altLang="en-US" sz="2800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的组成。即两情况中的总反应式都</a:t>
            </a:r>
            <a:r>
              <a:rPr lang="zh-CN" altLang="en-US" sz="28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</a:t>
            </a:r>
            <a:r>
              <a:rPr lang="zh-CN" altLang="en-US" sz="28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</a:t>
            </a:r>
            <a:r>
              <a:rPr lang="zh-CN" altLang="en-US" sz="2800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</a:t>
            </a:r>
            <a:r>
              <a:rPr lang="zh-CN" altLang="en-US" sz="2800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</a:t>
            </a:r>
            <a:r>
              <a:rPr lang="zh-CN" altLang="en-US" sz="2800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O===2HNO</a:t>
            </a:r>
            <a:r>
              <a:rPr lang="zh-CN" altLang="en-US" sz="2800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等效。即利用</a:t>
            </a:r>
            <a:r>
              <a:rPr lang="zh-CN" altLang="en-US" sz="28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混合气体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中的N、O原子个数比进行分析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如果不是恰好反应，则剩余气体只可能是氧气或</a:t>
            </a:r>
            <a:r>
              <a:rPr lang="en-US" altLang="zh-CN" sz="28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NO</a:t>
            </a:r>
            <a:r>
              <a:rPr lang="zh-CN" altLang="en-US" sz="28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，不可能剩余</a:t>
            </a:r>
            <a:r>
              <a:rPr lang="en-US" altLang="zh-CN" sz="28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NO</a:t>
            </a:r>
            <a:r>
              <a:rPr lang="en-US" altLang="zh-CN" sz="2800" baseline="-250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altLang="zh-CN" sz="28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8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为什么？</a:t>
            </a:r>
            <a:r>
              <a:rPr lang="en-US" altLang="zh-CN" sz="28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lang="en-US" altLang="zh-CN" sz="280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N∶O＜2∶5　O</a:t>
            </a:r>
            <a:r>
              <a:rPr lang="zh-CN" altLang="en-US" sz="2800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剩余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N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∶O＝2∶5　完全反应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N∶O＞2∶5　NO剩余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80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554335" y="5220335"/>
            <a:ext cx="1637665" cy="16376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8807" y="1143381"/>
            <a:ext cx="10347599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）将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mL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充满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的混合气体的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试管，倒置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在水槽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中，反应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停止后试管内剩余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mL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的无色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气体，则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原混合气体中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为多少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毫升？</a:t>
            </a:r>
            <a:endParaRPr lang="en-US" altLang="zh-CN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8807" y="1810766"/>
            <a:ext cx="10795423" cy="370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36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提示：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若剩余的是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，由反应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3NO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+H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====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2HNO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+NO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体积为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2mL×3=6 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。则原有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体积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为（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mL-6 mL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     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 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②若剩余的是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mL-2 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mL=8 mL 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的混合气体按反应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4NO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+O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+2H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O====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4HNO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进行。所以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的体积为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 mL×    =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6.4 mL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体积为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mL-6.4 mL=3.6 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336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8489738" y="2684092"/>
          <a:ext cx="556881" cy="66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609600" imgH="723900" progId="Equation.DSMT4">
                  <p:embed/>
                </p:oleObj>
              </mc:Choice>
              <mc:Fallback>
                <p:oleObj name="Equation" r:id="rId4" imgW="609600" imgH="723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489738" y="2684092"/>
                        <a:ext cx="556881" cy="661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677696" y="4269358"/>
          <a:ext cx="538952" cy="640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7" imgW="609600" imgH="723900" progId="Equation.DSMT4">
                  <p:embed/>
                </p:oleObj>
              </mc:Choice>
              <mc:Fallback>
                <p:oleObj name="Equation" r:id="rId7" imgW="609600" imgH="723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77696" y="4269358"/>
                        <a:ext cx="538952" cy="640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361440" y="1741170"/>
            <a:ext cx="94691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sz="320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课后习题</a:t>
            </a:r>
            <a:r>
              <a:rPr lang="en-US" altLang="zh-CN" sz="320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320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向盛有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15mL NO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气体，倒立于水槽的试管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中通入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en-US" altLang="zh-CN" sz="32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，充分反应后，试管中还剩余气体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3mL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，则通入的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en-US" altLang="zh-CN" sz="32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体积可能是多少？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8245" y="1788160"/>
            <a:ext cx="94691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【课后习题</a:t>
            </a:r>
            <a:r>
              <a:rPr lang="en-US" altLang="zh-CN" sz="320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320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向盛有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15mL NO</a:t>
            </a:r>
            <a:r>
              <a:rPr lang="en-US" altLang="zh-CN" sz="32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气体，倒立于水槽的试管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中通入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en-US" altLang="zh-CN" sz="32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，充分反应后，试管中还剩余气体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3mL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，则通入的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en-US" altLang="zh-CN" sz="32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体积可能是多少？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498952" y="658984"/>
            <a:ext cx="1922321" cy="584775"/>
          </a:xfrm>
          <a:prstGeom prst="rect">
            <a:avLst/>
          </a:prstGeom>
          <a:noFill/>
          <a:ln>
            <a:solidFill>
              <a:srgbClr val="44709D">
                <a:lumMod val="20000"/>
                <a:lumOff val="80000"/>
              </a:srgbClr>
            </a:solidFill>
          </a:ln>
          <a:effectLst>
            <a:glow rad="63500">
              <a:srgbClr val="44709D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氮元素 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kumimoji="0" lang="en-US" altLang="zh-CN" sz="3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39585" y="1604955"/>
            <a:ext cx="11177159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游离态：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在自然界里，氮元素主要以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氮分子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的形式存在于空气中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化合态：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少部分存在于生物的</a:t>
            </a:r>
            <a:r>
              <a:rPr lang="zh-CN" altLang="en-US" sz="2800" b="1">
                <a:solidFill>
                  <a:srgbClr val="33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蛋白质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中、以及土壤、海洋中的</a:t>
            </a:r>
            <a:r>
              <a:rPr lang="zh-CN" altLang="en-US" sz="2800" b="1">
                <a:solidFill>
                  <a:srgbClr val="33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硝酸盐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2800" b="1">
                <a:solidFill>
                  <a:srgbClr val="33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铵盐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30207" y="1019737"/>
            <a:ext cx="244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存在形式：</a:t>
            </a:r>
            <a:endParaRPr lang="zh-CN" altLang="en-US" sz="32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37401" y="3842191"/>
            <a:ext cx="2914150" cy="235463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8" y="3915659"/>
            <a:ext cx="3535486" cy="235463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3346" r="17530" b="8639"/>
          <a:stretch>
            <a:fillRect/>
          </a:stretch>
        </p:blipFill>
        <p:spPr>
          <a:xfrm>
            <a:off x="4391144" y="3842191"/>
            <a:ext cx="2997881" cy="2354634"/>
          </a:xfrm>
          <a:prstGeom prst="rect">
            <a:avLst/>
          </a:prstGeom>
        </p:spPr>
      </p:pic>
      <p:pic>
        <p:nvPicPr>
          <p:cNvPr id="28" name="New picture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306300" y="10579100"/>
            <a:ext cx="3556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9442" y="1488821"/>
            <a:ext cx="10347599" cy="319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2019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郑州高一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检测）将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盛有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mol NO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混合气体的试管倒立于盛满水的水槽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中，再通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入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0.4 </a:t>
            </a:r>
            <a:r>
              <a:rPr lang="en-US" altLang="zh-CN" sz="336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mol 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，充分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反应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后，整个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试管充满水。则原混合气体中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体积比为	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∶2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∶5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∶7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．无法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确定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8807" y="772541"/>
            <a:ext cx="10347599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解题指南</a:t>
            </a:r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解答本题应注意以下两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点：</a:t>
            </a:r>
            <a:endParaRPr lang="en-US" altLang="zh-CN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混合物完全溶于水的比值为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4∶1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混合物完全溶于水的比值为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4∶3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8807" y="2414016"/>
            <a:ext cx="10652251" cy="370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。设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mol NO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的混合气体中有</a:t>
            </a:r>
            <a:r>
              <a:rPr lang="en-US" altLang="zh-CN" sz="3360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mol</a:t>
            </a:r>
            <a:endParaRPr lang="en-US" altLang="zh-CN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NO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和（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1-</a:t>
            </a:r>
            <a:r>
              <a:rPr lang="en-US" altLang="zh-CN" sz="3360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36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mol 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，根据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4NO+3O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+2H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====4HNO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+2H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O====4HNO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得：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3360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3360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=0.3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360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360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3∶7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381824" y="4189026"/>
          <a:ext cx="2454458" cy="86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2044700" imgH="723900" progId="Equation.DSMT4">
                  <p:embed/>
                </p:oleObj>
              </mc:Choice>
              <mc:Fallback>
                <p:oleObj name="Equation" r:id="rId5" imgW="2044700" imgH="723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381824" y="4189026"/>
                        <a:ext cx="2454458" cy="868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8807" y="1143381"/>
            <a:ext cx="10347599" cy="319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补偿训练</a:t>
            </a:r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endParaRPr lang="en-US" altLang="zh-CN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将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盛有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混合气体的试管倒立于水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中，经过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足够长的时间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后，试管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内气体的体积缩小为原来的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一半，则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原混合气体中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的体积比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是（    ）</a:t>
            </a:r>
            <a:endParaRPr lang="en-US" altLang="zh-CN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∶1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∶2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∶3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∶1</a:t>
            </a:r>
            <a:endParaRPr lang="en-US" altLang="zh-CN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8807" y="1143381"/>
            <a:ext cx="10623617" cy="355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336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。将试管倒立于水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中，只有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反应，生成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与不反应的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为剩余气体。设原气体的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体积为</a:t>
            </a:r>
            <a:r>
              <a:rPr lang="en-US" altLang="zh-CN" sz="3360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的体积为</a:t>
            </a:r>
            <a:r>
              <a:rPr lang="en-US" altLang="zh-CN" sz="3360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，根据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差量法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求解：</a:t>
            </a:r>
            <a:endParaRPr lang="en-US" altLang="zh-CN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+H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O====2HNO</a:t>
            </a:r>
            <a:r>
              <a:rPr lang="en-US" altLang="zh-CN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+NO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3360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3360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减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　　　　	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2</a:t>
            </a:r>
            <a:endParaRPr lang="en-US" altLang="zh-CN" sz="3360" i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3360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　　　　　	　　　	</a:t>
            </a:r>
            <a:r>
              <a:rPr lang="en-US" altLang="zh-CN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zh-CN" altLang="en-US" sz="336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6983188" y="3866351"/>
          <a:ext cx="381127" cy="86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317500" imgH="723900" progId="Equation.DSMT4">
                  <p:embed/>
                </p:oleObj>
              </mc:Choice>
              <mc:Fallback>
                <p:oleObj name="Equation" r:id="rId4" imgW="317500" imgH="723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83188" y="3866351"/>
                        <a:ext cx="381127" cy="868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2" name="Text Box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8808" y="5298970"/>
            <a:ext cx="9354166" cy="6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得：</a:t>
            </a:r>
            <a:r>
              <a:rPr lang="en-US" altLang="zh-CN" sz="3360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       </a:t>
            </a:r>
            <a:r>
              <a:rPr lang="en-US" altLang="zh-CN" sz="3360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3360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3360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336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                </a:t>
            </a:r>
            <a:r>
              <a:rPr lang="zh-CN" altLang="en-US" sz="336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    </a:t>
            </a:r>
            <a:endParaRPr lang="zh-CN" altLang="en-US" sz="336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831897" y="5178522"/>
          <a:ext cx="670784" cy="86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8" imgW="558800" imgH="723900" progId="Equation.DSMT4">
                  <p:embed/>
                </p:oleObj>
              </mc:Choice>
              <mc:Fallback>
                <p:oleObj name="Equation" r:id="rId8" imgW="558800" imgH="723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31897" y="5178522"/>
                        <a:ext cx="670784" cy="868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6136798" y="5178522"/>
          <a:ext cx="1372057" cy="86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1" imgW="1143000" imgH="723900" progId="Equation.DSMT4">
                  <p:embed/>
                </p:oleObj>
              </mc:Choice>
              <mc:Fallback>
                <p:oleObj name="Equation" r:id="rId11" imgW="1143000" imgH="723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36798" y="5178522"/>
                        <a:ext cx="1372057" cy="868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8157235" y="5178522"/>
          <a:ext cx="2088576" cy="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4" imgW="1739900" imgH="800100" progId="Equation.DSMT4">
                  <p:embed/>
                </p:oleObj>
              </mc:Choice>
              <mc:Fallback>
                <p:oleObj name="Equation" r:id="rId14" imgW="1739900" imgH="800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57235" y="5178522"/>
                        <a:ext cx="2088576" cy="96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18"/>
          <p:cNvSpPr/>
          <p:nvPr>
            <p:custDataLst>
              <p:tags r:id="rId2"/>
            </p:custDataLst>
          </p:nvPr>
        </p:nvSpPr>
        <p:spPr>
          <a:xfrm>
            <a:off x="406464" y="3506984"/>
            <a:ext cx="11784920" cy="2443090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7" name="直接连接符 17"/>
          <p:cNvCxnSpPr/>
          <p:nvPr>
            <p:custDataLst>
              <p:tags r:id="rId3"/>
            </p:custDataLst>
          </p:nvPr>
        </p:nvCxnSpPr>
        <p:spPr>
          <a:xfrm flipH="1">
            <a:off x="1741524" y="0"/>
            <a:ext cx="3951318" cy="6856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平行四边形 7"/>
          <p:cNvSpPr/>
          <p:nvPr>
            <p:custDataLst>
              <p:tags r:id="rId4"/>
            </p:custDataLst>
          </p:nvPr>
        </p:nvSpPr>
        <p:spPr>
          <a:xfrm>
            <a:off x="2485622" y="4006689"/>
            <a:ext cx="995760" cy="1402339"/>
          </a:xfrm>
          <a:prstGeom prst="parallelogram">
            <a:avLst>
              <a:gd name="adj" fmla="val 81010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noAutofit/>
          </a:bodyPr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 flipH="1">
            <a:off x="3286893" y="4337179"/>
            <a:ext cx="67687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3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氮气与氮的固定</a:t>
            </a:r>
            <a:endParaRPr lang="en-US" altLang="zh-CN" sz="32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r"/>
            <a:r>
              <a:rPr lang="en-US" altLang="zh-CN" sz="1300" smtClean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DAN QI YU DAN DE GU DING</a:t>
            </a:r>
            <a:endParaRPr lang="zh-CN" altLang="en-US" sz="130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MH_Number_1"/>
          <p:cNvSpPr/>
          <p:nvPr>
            <p:custDataLst>
              <p:tags r:id="rId6"/>
            </p:custDataLst>
          </p:nvPr>
        </p:nvSpPr>
        <p:spPr>
          <a:xfrm>
            <a:off x="10218457" y="4275436"/>
            <a:ext cx="926916" cy="998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5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5400" b="1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63958" y="122885"/>
            <a:ext cx="572921" cy="572921"/>
          </a:xfrm>
          <a:prstGeom prst="rect">
            <a:avLst/>
          </a:prstGeom>
          <a:solidFill>
            <a:srgbClr val="19A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dk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3200">
              <a:solidFill>
                <a:schemeClr val="dk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MH_Entry_1"/>
          <p:cNvSpPr/>
          <p:nvPr>
            <p:custDataLst>
              <p:tags r:id="rId3"/>
            </p:custDataLst>
          </p:nvPr>
        </p:nvSpPr>
        <p:spPr>
          <a:xfrm>
            <a:off x="846455" y="99060"/>
            <a:ext cx="176784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600" b="1" spc="2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氮气</a:t>
            </a:r>
            <a:endParaRPr lang="zh-CN" altLang="en-US" sz="3600" b="1" spc="2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 flipH="1" flipV="1">
            <a:off x="775627" y="653896"/>
            <a:ext cx="1724660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>
          <a:xfrm flipH="1">
            <a:off x="140518" y="6793506"/>
            <a:ext cx="7568222" cy="0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 形 10"/>
          <p:cNvSpPr/>
          <p:nvPr>
            <p:custDataLst>
              <p:tags r:id="rId6"/>
            </p:custDataLst>
          </p:nvPr>
        </p:nvSpPr>
        <p:spPr>
          <a:xfrm rot="10800000" flipH="1">
            <a:off x="42696" y="34725"/>
            <a:ext cx="1435720" cy="781958"/>
          </a:xfrm>
          <a:prstGeom prst="corner">
            <a:avLst>
              <a:gd name="adj1" fmla="val 1956"/>
              <a:gd name="adj2" fmla="val 1885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11919857" y="77447"/>
            <a:ext cx="201076" cy="201076"/>
          </a:xfrm>
          <a:prstGeom prst="rect">
            <a:avLst/>
          </a:prstGeom>
          <a:solidFill>
            <a:srgbClr val="19A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3" name="图片 42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52670" y="3276600"/>
            <a:ext cx="50800" cy="3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282" y="123323"/>
            <a:ext cx="1074329" cy="10267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545" y="5943600"/>
            <a:ext cx="914400" cy="914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54335" y="5220335"/>
            <a:ext cx="1637665" cy="1637665"/>
          </a:xfrm>
          <a:prstGeom prst="rect">
            <a:avLst/>
          </a:prstGeom>
        </p:spPr>
      </p:pic>
      <p:pic>
        <p:nvPicPr>
          <p:cNvPr id="7" name="http://photo-static-api.fotomore.com/creative/vcg/400/new/VCG41N913538556.jp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956945" y="861060"/>
            <a:ext cx="10413365" cy="57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下箭头 8"/>
          <p:cNvSpPr/>
          <p:nvPr>
            <p:custDataLst>
              <p:tags r:id="rId20"/>
            </p:custDataLst>
          </p:nvPr>
        </p:nvSpPr>
        <p:spPr>
          <a:xfrm>
            <a:off x="8677275" y="1149350"/>
            <a:ext cx="355600" cy="829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35975" y="278765"/>
            <a:ext cx="774065" cy="7740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621915" y="266065"/>
            <a:ext cx="203136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氮的结构 </a:t>
            </a:r>
            <a:r>
              <a:rPr lang="en-US" altLang="zh-CN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altLang="zh-CN" sz="36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3"/>
            </p:custDataLst>
          </p:nvPr>
        </p:nvSpPr>
        <p:spPr>
          <a:xfrm>
            <a:off x="656028" y="3739"/>
            <a:ext cx="1269510" cy="812675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椭圆 27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709116" y="673167"/>
            <a:ext cx="458901" cy="4589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文本框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1072" y="-5362"/>
            <a:ext cx="655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/>
              </a:rPr>
              <a:t>01</a:t>
            </a:r>
            <a:endParaRPr lang="en-US" altLang="en-US" sz="4000" smtClean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grpSp>
        <p:nvGrpSpPr>
          <p:cNvPr id="31" name="组合 30"/>
          <p:cNvGrpSpPr/>
          <p:nvPr>
            <p:custDataLst>
              <p:tags r:id="rId6"/>
            </p:custDataLst>
          </p:nvPr>
        </p:nvGrpSpPr>
        <p:grpSpPr>
          <a:xfrm>
            <a:off x="1305560" y="4069715"/>
            <a:ext cx="2536825" cy="914400"/>
            <a:chOff x="1252" y="3698"/>
            <a:chExt cx="3995" cy="1440"/>
          </a:xfrm>
        </p:grpSpPr>
        <p:cxnSp>
          <p:nvCxnSpPr>
            <p:cNvPr id="17" name="直接连接符 16"/>
            <p:cNvCxnSpPr/>
            <p:nvPr>
              <p:custDataLst>
                <p:tags r:id="rId7"/>
              </p:custDataLst>
            </p:nvPr>
          </p:nvCxnSpPr>
          <p:spPr>
            <a:xfrm flipV="1">
              <a:off x="2515" y="4172"/>
              <a:ext cx="1509" cy="15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8"/>
              </p:custDataLst>
            </p:nvPr>
          </p:nvCxnSpPr>
          <p:spPr>
            <a:xfrm flipV="1">
              <a:off x="2515" y="4411"/>
              <a:ext cx="1509" cy="15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9"/>
              </p:custDataLst>
            </p:nvPr>
          </p:nvCxnSpPr>
          <p:spPr>
            <a:xfrm flipV="1">
              <a:off x="2515" y="4648"/>
              <a:ext cx="1509" cy="15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 descr="resource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52" y="3698"/>
              <a:ext cx="1440" cy="1440"/>
            </a:xfrm>
            <a:prstGeom prst="rect">
              <a:avLst/>
            </a:prstGeom>
          </p:spPr>
        </p:pic>
        <p:pic>
          <p:nvPicPr>
            <p:cNvPr id="16" name="图片 15" descr="resource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07" y="3698"/>
              <a:ext cx="1440" cy="144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1510" y="3813"/>
              <a:ext cx="977" cy="12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4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N</a:t>
              </a:r>
              <a:endPara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5"/>
              </p:custDataLst>
            </p:nvPr>
          </p:nvSpPr>
          <p:spPr>
            <a:xfrm>
              <a:off x="4039" y="3813"/>
              <a:ext cx="977" cy="12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4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N</a:t>
              </a:r>
              <a:endPara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61704547-3176-4FA0-AAD0-7DF1A1D1964B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709420" y="1132205"/>
            <a:ext cx="1823085" cy="1802765"/>
          </a:xfrm>
          <a:prstGeom prst="rect">
            <a:avLst/>
          </a:prstGeom>
        </p:spPr>
      </p:pic>
      <p:sp>
        <p:nvSpPr>
          <p:cNvPr id="33" name="文本框 32"/>
          <p:cNvSpPr txBox="1"/>
          <p:nvPr>
            <p:custDataLst>
              <p:tags r:id="rId19"/>
            </p:custDataLst>
          </p:nvPr>
        </p:nvSpPr>
        <p:spPr>
          <a:xfrm>
            <a:off x="886460" y="5004435"/>
            <a:ext cx="3383280" cy="737235"/>
          </a:xfrm>
          <a:prstGeom prst="rect">
            <a:avLst/>
          </a:prstGeom>
          <a:noFill/>
          <a:ln w="31750">
            <a:solidFill>
              <a:srgbClr val="7A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三键护体，难以断裂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20"/>
            </p:custDataLst>
          </p:nvPr>
        </p:nvSpPr>
        <p:spPr>
          <a:xfrm>
            <a:off x="2211705" y="597789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微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1"/>
            </p:custDataLst>
          </p:nvPr>
        </p:nvSpPr>
        <p:spPr>
          <a:xfrm>
            <a:off x="9216390" y="597789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宏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2"/>
            </p:custDataLst>
          </p:nvPr>
        </p:nvSpPr>
        <p:spPr>
          <a:xfrm>
            <a:off x="8296275" y="1541145"/>
            <a:ext cx="2378710" cy="737235"/>
          </a:xfrm>
          <a:prstGeom prst="rect">
            <a:avLst/>
          </a:prstGeom>
          <a:noFill/>
          <a:ln w="31750">
            <a:solidFill>
              <a:srgbClr val="7A0000"/>
            </a:solidFill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反应条件苛刻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下箭头 3"/>
          <p:cNvSpPr/>
          <p:nvPr>
            <p:custDataLst>
              <p:tags r:id="rId23"/>
            </p:custDataLst>
          </p:nvPr>
        </p:nvSpPr>
        <p:spPr>
          <a:xfrm>
            <a:off x="9242743" y="2679065"/>
            <a:ext cx="485775" cy="77787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4"/>
            </p:custDataLst>
          </p:nvPr>
        </p:nvSpPr>
        <p:spPr>
          <a:xfrm>
            <a:off x="8987790" y="4083050"/>
            <a:ext cx="9956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放电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高温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5"/>
            </p:custDataLst>
          </p:nvPr>
        </p:nvSpPr>
        <p:spPr>
          <a:xfrm>
            <a:off x="4545965" y="2491740"/>
            <a:ext cx="4011295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化学反应的实质：</a:t>
            </a:r>
            <a:endParaRPr lang="zh-CN" altLang="en-US" sz="280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原子的重新组合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（旧键断裂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&amp;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新键生成）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8" name="组合 17"/>
          <p:cNvGrpSpPr/>
          <p:nvPr>
            <p:custDataLst>
              <p:tags r:id="rId26"/>
            </p:custDataLst>
          </p:nvPr>
        </p:nvGrpSpPr>
        <p:grpSpPr>
          <a:xfrm>
            <a:off x="1452419" y="3101224"/>
            <a:ext cx="2316480" cy="786130"/>
            <a:chOff x="8266" y="6482"/>
            <a:chExt cx="3648" cy="1238"/>
          </a:xfrm>
        </p:grpSpPr>
        <p:sp>
          <p:nvSpPr>
            <p:cNvPr id="5132" name="Rectangle 12"/>
            <p:cNvSpPr/>
            <p:nvPr>
              <p:custDataLst>
                <p:tags r:id="rId27"/>
              </p:custDataLst>
            </p:nvPr>
          </p:nvSpPr>
          <p:spPr>
            <a:xfrm>
              <a:off x="8715" y="6509"/>
              <a:ext cx="1041" cy="12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zh-CN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altLang="zh-CN" sz="5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6" name="Rectangle 16"/>
            <p:cNvSpPr/>
            <p:nvPr>
              <p:custDataLst>
                <p:tags r:id="rId28"/>
              </p:custDataLst>
            </p:nvPr>
          </p:nvSpPr>
          <p:spPr>
            <a:xfrm>
              <a:off x="11047" y="6799"/>
              <a:ext cx="867" cy="919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zh-CN" sz="1600" b="1">
                  <a:latin typeface="Times New Roman" panose="02020603050405020304" pitchFamily="18" charset="0"/>
                  <a:cs typeface="Times New Roman" panose="02020603050405020304" pitchFamily="18" charset="0"/>
                  <a:sym typeface="Marlett" pitchFamily="2" charset="2"/>
                </a:rPr>
                <a:t>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endParaRPr>
            </a:p>
          </p:txBody>
        </p:sp>
        <p:sp>
          <p:nvSpPr>
            <p:cNvPr id="5133" name="Rectangle 13"/>
            <p:cNvSpPr/>
            <p:nvPr>
              <p:custDataLst>
                <p:tags r:id="rId29"/>
              </p:custDataLst>
            </p:nvPr>
          </p:nvSpPr>
          <p:spPr>
            <a:xfrm>
              <a:off x="10302" y="6508"/>
              <a:ext cx="932" cy="12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zh-CN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altLang="zh-CN" sz="5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14"/>
            <p:cNvSpPr txBox="1"/>
            <p:nvPr>
              <p:custDataLst>
                <p:tags r:id="rId30"/>
              </p:custDataLst>
            </p:nvPr>
          </p:nvSpPr>
          <p:spPr>
            <a:xfrm>
              <a:off x="8266" y="6856"/>
              <a:ext cx="630" cy="774"/>
            </a:xfrm>
            <a:prstGeom prst="rect">
              <a:avLst/>
            </a:prstGeom>
            <a:noFill/>
            <a:ln w="25400">
              <a:noFill/>
            </a:ln>
          </p:spPr>
          <p:txBody>
            <a:bodyPr vert="eaVert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en-US" altLang="zh-CN" sz="1400" b="1">
                  <a:latin typeface="Times New Roman" panose="02020603050405020304" pitchFamily="18" charset="0"/>
                  <a:cs typeface="Times New Roman" panose="02020603050405020304" pitchFamily="18" charset="0"/>
                  <a:sym typeface="Marlett" pitchFamily="2" charset="2"/>
                </a:rPr>
                <a:t></a:t>
              </a:r>
              <a:endParaRPr lang="en-US" altLang="zh-CN" sz="5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1"/>
              </p:custDataLst>
            </p:nvPr>
          </p:nvSpPr>
          <p:spPr>
            <a:xfrm>
              <a:off x="9476" y="6482"/>
              <a:ext cx="1163" cy="12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en-US" altLang="zh-CN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Marlett" pitchFamily="2" charset="2"/>
                </a:rPr>
                <a:t></a:t>
              </a:r>
              <a:endParaRPr lang="en-US" alt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rlett" pitchFamily="2" charset="2"/>
              </a:endParaRPr>
            </a:p>
            <a:p>
              <a:pPr algn="l"/>
              <a:r>
                <a:rPr lang="en-US" altLang="zh-CN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Marlett" pitchFamily="2" charset="2"/>
                </a:rPr>
                <a:t></a:t>
              </a:r>
              <a:endParaRPr lang="zh-CN" altLang="en-US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32"/>
            </p:custDataLst>
          </p:nvPr>
        </p:nvSpPr>
        <p:spPr>
          <a:xfrm>
            <a:off x="3719830" y="30035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7" grpId="0"/>
      <p:bldP spid="3" grpId="0"/>
      <p:bldP spid="4" grpId="0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2627" name="Group 6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48880" y="2785988"/>
          <a:ext cx="10276840" cy="2271395"/>
        </p:xfrm>
        <a:graphic>
          <a:graphicData uri="http://schemas.openxmlformats.org/drawingml/2006/table">
            <a:tbl>
              <a:tblPr/>
              <a:tblGrid>
                <a:gridCol w="1644015"/>
                <a:gridCol w="1645285"/>
                <a:gridCol w="1644015"/>
                <a:gridCol w="3287395"/>
                <a:gridCol w="2056130"/>
              </a:tblGrid>
              <a:tr h="82931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36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颜色</a:t>
                      </a:r>
                      <a:endParaRPr kumimoji="0" lang="zh-CN" altLang="en-US" sz="336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09764" marR="109764" marT="54882" marB="54882" vert="horz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36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状态</a:t>
                      </a:r>
                      <a:endParaRPr kumimoji="0" lang="zh-CN" altLang="en-US" sz="336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36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气味</a:t>
                      </a:r>
                      <a:endParaRPr kumimoji="0" lang="zh-CN" altLang="en-US" sz="336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36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密度</a:t>
                      </a:r>
                      <a:endParaRPr kumimoji="0" lang="zh-CN" altLang="en-US" sz="336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36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溶解性</a:t>
                      </a:r>
                      <a:endParaRPr kumimoji="0" lang="zh-CN" altLang="en-US" sz="336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2085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36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</a:t>
                      </a:r>
                      <a:endParaRPr kumimoji="0" lang="en-US" altLang="zh-CN" sz="336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09764" marR="109764" marT="54882" marB="54882" vert="horz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36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气体</a:t>
                      </a:r>
                      <a:endParaRPr kumimoji="0" lang="zh-CN" altLang="en-US" sz="336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36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</a:t>
                      </a:r>
                      <a:endParaRPr kumimoji="0" lang="en-US" altLang="zh-CN" sz="336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36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密度与空气接</a:t>
                      </a:r>
                      <a:endParaRPr kumimoji="0" lang="zh-CN" altLang="en-US" sz="336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36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近</a:t>
                      </a:r>
                      <a:endParaRPr kumimoji="0" lang="zh-CN" altLang="en-US" sz="336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36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kumimoji="0" lang="zh-CN" altLang="en-US" sz="336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溶于</a:t>
                      </a:r>
                      <a:endParaRPr kumimoji="0" lang="zh-CN" altLang="en-US" sz="336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36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水</a:t>
                      </a:r>
                      <a:endParaRPr kumimoji="0" lang="zh-CN" altLang="en-US" sz="336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09764" marR="109764" marT="54882" marB="54882" vert="horz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02628" name="Text Box 6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1692" y="3996320"/>
            <a:ext cx="1844655" cy="6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36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无色</a:t>
            </a:r>
            <a:endParaRPr lang="zh-CN" altLang="en-US" sz="336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02629" name="Text Box 6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44630" y="3996320"/>
            <a:ext cx="1844655" cy="6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36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无味</a:t>
            </a:r>
            <a:endParaRPr lang="zh-CN" altLang="en-US" sz="336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02630" name="Text Box 7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47830" y="3737153"/>
            <a:ext cx="1109080" cy="6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36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</a:t>
            </a:r>
            <a:endParaRPr lang="zh-CN" altLang="en-US" sz="336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2621915" y="266065"/>
            <a:ext cx="423545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氮气的物理性质</a:t>
            </a:r>
            <a:r>
              <a:rPr lang="en-US" altLang="zh-CN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altLang="zh-CN" sz="36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7"/>
            </p:custDataLst>
          </p:nvPr>
        </p:nvSpPr>
        <p:spPr>
          <a:xfrm>
            <a:off x="656028" y="3739"/>
            <a:ext cx="1269510" cy="812675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椭圆 27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709116" y="673167"/>
            <a:ext cx="458901" cy="4589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文本框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41072" y="-5362"/>
            <a:ext cx="690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/>
              </a:rPr>
              <a:t>02</a:t>
            </a:r>
            <a:endParaRPr lang="en-US" altLang="en-US" sz="4000" smtClean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0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2628" grpId="0"/>
      <p:bldP spid="1602629" grpId="0"/>
      <p:bldP spid="16026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364566" y="1564393"/>
            <a:ext cx="11412000" cy="32365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2600" kern="10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金属镁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                        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氮气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表现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性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29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氢气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                                 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氮气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表现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性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③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氧气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                            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氮气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表现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性。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3189986" y="2127538"/>
          <a:ext cx="33020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4" imgW="3303270" imgH="809625" progId="Word.Document.12">
                  <p:embed/>
                </p:oleObj>
              </mc:Choice>
              <mc:Fallback>
                <p:oleObj name="文档" r:id="rId4" imgW="3303270" imgH="8096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9986" y="2127538"/>
                        <a:ext cx="3302000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8106499" y="2415570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氧化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891507" y="2722342"/>
          <a:ext cx="397827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8" imgW="5321300" imgH="1676400" progId="Word.Document.12">
                  <p:embed/>
                </p:oleObj>
              </mc:Choice>
              <mc:Fallback>
                <p:oleObj name="文档" r:id="rId8" imgW="5321300" imgH="16764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91507" y="2722342"/>
                        <a:ext cx="3978275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>
            <p:custDataLst>
              <p:tags r:id="rId10"/>
            </p:custDataLst>
          </p:nvPr>
        </p:nvSpPr>
        <p:spPr>
          <a:xfrm>
            <a:off x="8547425" y="328854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氧化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909342" y="3837974"/>
          <a:ext cx="39719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12" imgW="5321300" imgH="1117600" progId="Word.Document.12">
                  <p:embed/>
                </p:oleObj>
              </mc:Choice>
              <mc:Fallback>
                <p:oleObj name="文档" r:id="rId12" imgW="5321300" imgH="11176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09342" y="3837974"/>
                        <a:ext cx="397192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>
            <p:custDataLst>
              <p:tags r:id="rId14"/>
            </p:custDataLst>
          </p:nvPr>
        </p:nvSpPr>
        <p:spPr>
          <a:xfrm>
            <a:off x="8183682" y="409937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还原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>
            <p:custDataLst>
              <p:tags r:id="rId15"/>
            </p:custDataLst>
          </p:nvPr>
        </p:nvGrpSpPr>
        <p:grpSpPr>
          <a:xfrm>
            <a:off x="4231640" y="3213100"/>
            <a:ext cx="1634490" cy="175895"/>
            <a:chOff x="5793" y="3218"/>
            <a:chExt cx="2382" cy="700"/>
          </a:xfrm>
        </p:grpSpPr>
        <p:graphicFrame>
          <p:nvGraphicFramePr>
            <p:cNvPr id="9222" name="Object 14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5793" y="3218"/>
            <a:ext cx="2383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" r:id="rId17" imgW="1569085" imgH="124460" progId="ChemDraw.Document.6.0">
                    <p:embed/>
                  </p:oleObj>
                </mc:Choice>
                <mc:Fallback>
                  <p:oleObj name="" r:id="rId17" imgW="1569085" imgH="124460" progId="ChemDraw.Document.6.0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793" y="3218"/>
                          <a:ext cx="2383" cy="45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3" name="Object 15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5825" y="3518"/>
            <a:ext cx="2180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" r:id="rId20" imgW="1322070" imgH="89535" progId="ChemDraw.Document.6.0">
                    <p:embed/>
                  </p:oleObj>
                </mc:Choice>
                <mc:Fallback>
                  <p:oleObj name="" r:id="rId20" imgW="1322070" imgH="89535" progId="ChemDraw.Document.6.0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825" y="3518"/>
                          <a:ext cx="2180" cy="4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文本框 21"/>
          <p:cNvSpPr txBox="1"/>
          <p:nvPr>
            <p:custDataLst>
              <p:tags r:id="rId22"/>
            </p:custDataLst>
          </p:nvPr>
        </p:nvSpPr>
        <p:spPr>
          <a:xfrm>
            <a:off x="2621915" y="266065"/>
            <a:ext cx="423545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氮气的化学性质</a:t>
            </a:r>
            <a:r>
              <a:rPr lang="en-US" altLang="zh-CN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altLang="zh-CN" sz="36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23"/>
            </p:custDataLst>
          </p:nvPr>
        </p:nvSpPr>
        <p:spPr>
          <a:xfrm>
            <a:off x="656028" y="3739"/>
            <a:ext cx="1269510" cy="812675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椭圆 27"/>
          <p:cNvSpPr>
            <a:spLocks noChangeAspect="1"/>
          </p:cNvSpPr>
          <p:nvPr>
            <p:custDataLst>
              <p:tags r:id="rId24"/>
            </p:custDataLst>
          </p:nvPr>
        </p:nvSpPr>
        <p:spPr>
          <a:xfrm>
            <a:off x="1709116" y="673167"/>
            <a:ext cx="458901" cy="4589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文本框 1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41072" y="-5362"/>
            <a:ext cx="690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/>
              </a:rPr>
              <a:t>03</a:t>
            </a:r>
            <a:endParaRPr lang="en-US" altLang="en-US" sz="4000" smtClean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107950" y="2538730"/>
            <a:ext cx="9542780" cy="3720465"/>
            <a:chOff x="2735" y="3418"/>
            <a:chExt cx="15028" cy="5859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735" y="5666"/>
              <a:ext cx="1341" cy="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60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分类</a:t>
              </a:r>
              <a:endParaRPr lang="zh-CN" altLang="en-US" sz="2600"/>
            </a:p>
          </p:txBody>
        </p:sp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4496" y="4069"/>
              <a:ext cx="2391" cy="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60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自然固氮</a:t>
              </a:r>
              <a:endParaRPr lang="zh-CN" altLang="en-US" sz="2600"/>
            </a:p>
          </p:txBody>
        </p:sp>
        <p:sp>
          <p:nvSpPr>
            <p:cNvPr id="16" name="矩形 15"/>
            <p:cNvSpPr/>
            <p:nvPr>
              <p:custDataLst>
                <p:tags r:id="rId5"/>
              </p:custDataLst>
            </p:nvPr>
          </p:nvSpPr>
          <p:spPr>
            <a:xfrm>
              <a:off x="7331" y="3418"/>
              <a:ext cx="8250" cy="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60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高能固氮</a:t>
              </a:r>
              <a:r>
                <a:rPr lang="en-US" altLang="zh-CN" sz="2600" kern="100">
                  <a:latin typeface="Symbol" panose="05050102010706020507" pitchFamily="18" charset="2"/>
                  <a:ea typeface="微软雅黑" panose="020B0503020204020204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260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如雷雨天气</a:t>
              </a:r>
              <a:r>
                <a:rPr lang="en-US" altLang="zh-CN" sz="2600" kern="100">
                  <a:latin typeface="Times New Roman" panose="02020603050405020304" pitchFamily="18" charset="0"/>
                  <a:ea typeface="微软雅黑" panose="020B0503020204020204" charset="-122"/>
                </a:rPr>
                <a:t>N</a:t>
              </a:r>
              <a:r>
                <a:rPr lang="en-US" altLang="zh-CN" sz="2600" kern="100" baseline="-25000">
                  <a:latin typeface="Times New Roman" panose="02020603050405020304" pitchFamily="18" charset="0"/>
                  <a:ea typeface="微软雅黑" panose="020B0503020204020204" charset="-122"/>
                </a:rPr>
                <a:t>2</a:t>
              </a:r>
              <a:r>
                <a:rPr lang="zh-CN" altLang="zh-CN" sz="260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转化为</a:t>
              </a:r>
              <a:r>
                <a:rPr lang="en-US" altLang="zh-CN" sz="2600" kern="100">
                  <a:latin typeface="Times New Roman" panose="02020603050405020304" pitchFamily="18" charset="0"/>
                  <a:ea typeface="微软雅黑" panose="020B0503020204020204" charset="-122"/>
                </a:rPr>
                <a:t>NO</a:t>
              </a:r>
              <a:r>
                <a:rPr lang="en-US" altLang="zh-CN" sz="2600" kern="100">
                  <a:latin typeface="Symbol" panose="05050102010706020507" pitchFamily="18" charset="2"/>
                  <a:ea typeface="微软雅黑" panose="020B0503020204020204" charset="-122"/>
                  <a:cs typeface="Times New Roman" panose="02020603050405020304" pitchFamily="18" charset="0"/>
                </a:rPr>
                <a:t>)</a:t>
              </a:r>
              <a:endParaRPr lang="zh-CN" altLang="en-US"/>
            </a:p>
          </p:txBody>
        </p:sp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331" y="4693"/>
              <a:ext cx="8515" cy="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60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生物固氮</a:t>
              </a:r>
              <a:r>
                <a:rPr lang="en-US" altLang="zh-CN" sz="2600" kern="100">
                  <a:latin typeface="Symbol" panose="05050102010706020507" pitchFamily="18" charset="2"/>
                  <a:ea typeface="微软雅黑" panose="020B0503020204020204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260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如豆科植物的根瘤菌固氮</a:t>
              </a:r>
              <a:r>
                <a:rPr lang="en-US" altLang="zh-CN" sz="2600" kern="100">
                  <a:latin typeface="Symbol" panose="05050102010706020507" pitchFamily="18" charset="2"/>
                  <a:ea typeface="微软雅黑" panose="020B0503020204020204" charset="-122"/>
                  <a:cs typeface="Times New Roman" panose="02020603050405020304" pitchFamily="18" charset="0"/>
                </a:rPr>
                <a:t>)</a:t>
              </a:r>
              <a:endParaRPr lang="zh-CN" altLang="en-US" sz="2600"/>
            </a:p>
          </p:txBody>
        </p:sp>
        <p:sp>
          <p:nvSpPr>
            <p:cNvPr id="37" name="左大括号 36"/>
            <p:cNvSpPr/>
            <p:nvPr>
              <p:custDataLst>
                <p:tags r:id="rId7"/>
              </p:custDataLst>
            </p:nvPr>
          </p:nvSpPr>
          <p:spPr>
            <a:xfrm>
              <a:off x="6888" y="3567"/>
              <a:ext cx="427" cy="1780"/>
            </a:xfrm>
            <a:prstGeom prst="leftBrace">
              <a:avLst>
                <a:gd name="adj1" fmla="val 4403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>
              <p:custDataLst>
                <p:tags r:id="rId8"/>
              </p:custDataLst>
            </p:nvPr>
          </p:nvSpPr>
          <p:spPr>
            <a:xfrm>
              <a:off x="4496" y="7268"/>
              <a:ext cx="2391" cy="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60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人工固氮</a:t>
              </a:r>
              <a:endParaRPr lang="zh-CN" altLang="en-US" sz="2600"/>
            </a:p>
          </p:txBody>
        </p:sp>
        <p:sp>
          <p:nvSpPr>
            <p:cNvPr id="41" name="矩形 40"/>
            <p:cNvSpPr/>
            <p:nvPr>
              <p:custDataLst>
                <p:tags r:id="rId9"/>
              </p:custDataLst>
            </p:nvPr>
          </p:nvSpPr>
          <p:spPr>
            <a:xfrm>
              <a:off x="7331" y="6002"/>
              <a:ext cx="5365" cy="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60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合成氨</a:t>
              </a:r>
              <a:r>
                <a:rPr lang="en-US" altLang="zh-CN" sz="2600" kern="100">
                  <a:latin typeface="Symbol" panose="05050102010706020507" pitchFamily="18" charset="2"/>
                  <a:ea typeface="微软雅黑" panose="020B0503020204020204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260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工业上合成氨</a:t>
              </a:r>
              <a:r>
                <a:rPr lang="en-US" altLang="zh-CN" sz="2600" kern="100">
                  <a:latin typeface="Symbol" panose="05050102010706020507" pitchFamily="18" charset="2"/>
                  <a:ea typeface="微软雅黑" panose="020B0503020204020204" charset="-122"/>
                  <a:cs typeface="Times New Roman" panose="02020603050405020304" pitchFamily="18" charset="0"/>
                </a:rPr>
                <a:t>)</a:t>
              </a:r>
              <a:endParaRPr lang="zh-CN" altLang="en-US"/>
            </a:p>
          </p:txBody>
        </p:sp>
        <p:sp>
          <p:nvSpPr>
            <p:cNvPr id="42" name="矩形 41"/>
            <p:cNvSpPr/>
            <p:nvPr>
              <p:custDataLst>
                <p:tags r:id="rId10"/>
              </p:custDataLst>
            </p:nvPr>
          </p:nvSpPr>
          <p:spPr>
            <a:xfrm>
              <a:off x="7331" y="6805"/>
              <a:ext cx="10433" cy="2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zh-CN" sz="260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仿生固氮</a:t>
              </a:r>
              <a:r>
                <a:rPr lang="en-US" altLang="zh-CN" sz="2600" kern="100">
                  <a:latin typeface="Symbol" panose="05050102010706020507" pitchFamily="18" charset="2"/>
                  <a:ea typeface="微软雅黑" panose="020B0503020204020204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260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某些金属有机化合物可起到</a:t>
              </a:r>
              <a:r>
                <a:rPr lang="zh-CN" altLang="zh-CN" sz="2600" kern="100" smtClean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根瘤菌</a:t>
              </a:r>
              <a:endPara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60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2600" kern="100" smtClean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60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作用</a:t>
              </a:r>
              <a:r>
                <a:rPr lang="en-US" altLang="zh-CN" sz="2600" kern="100">
                  <a:latin typeface="Symbol" panose="05050102010706020507" pitchFamily="18" charset="2"/>
                  <a:ea typeface="微软雅黑" panose="020B0503020204020204" charset="-122"/>
                  <a:cs typeface="Times New Roman" panose="02020603050405020304" pitchFamily="18" charset="0"/>
                </a:rPr>
                <a:t>)</a:t>
              </a:r>
              <a:endParaRPr lang="zh-CN" altLang="en-US" sz="2600"/>
            </a:p>
          </p:txBody>
        </p:sp>
        <p:sp>
          <p:nvSpPr>
            <p:cNvPr id="43" name="左大括号 42"/>
            <p:cNvSpPr/>
            <p:nvPr>
              <p:custDataLst>
                <p:tags r:id="rId11"/>
              </p:custDataLst>
            </p:nvPr>
          </p:nvSpPr>
          <p:spPr>
            <a:xfrm>
              <a:off x="6888" y="6141"/>
              <a:ext cx="427" cy="3030"/>
            </a:xfrm>
            <a:prstGeom prst="leftBrace">
              <a:avLst>
                <a:gd name="adj1" fmla="val 4403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左大括号 43"/>
            <p:cNvSpPr/>
            <p:nvPr>
              <p:custDataLst>
                <p:tags r:id="rId12"/>
              </p:custDataLst>
            </p:nvPr>
          </p:nvSpPr>
          <p:spPr>
            <a:xfrm>
              <a:off x="4045" y="4239"/>
              <a:ext cx="427" cy="3631"/>
            </a:xfrm>
            <a:prstGeom prst="leftBrace">
              <a:avLst>
                <a:gd name="adj1" fmla="val 4403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2621915" y="266065"/>
            <a:ext cx="423545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氮的固定</a:t>
            </a:r>
            <a:endParaRPr lang="en-US" sz="36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14"/>
            </p:custDataLst>
          </p:nvPr>
        </p:nvSpPr>
        <p:spPr>
          <a:xfrm>
            <a:off x="656028" y="3739"/>
            <a:ext cx="1269510" cy="812675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椭圆 27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1709116" y="673167"/>
            <a:ext cx="458901" cy="4589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文本框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41072" y="-5362"/>
            <a:ext cx="690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/>
              </a:rPr>
              <a:t>04</a:t>
            </a:r>
            <a:endParaRPr lang="en-US" altLang="en-US" sz="4000" smtClean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7" name="箭头: 右 3"/>
          <p:cNvSpPr/>
          <p:nvPr>
            <p:custDataLst>
              <p:tags r:id="rId17"/>
            </p:custDataLst>
          </p:nvPr>
        </p:nvSpPr>
        <p:spPr>
          <a:xfrm rot="5400000">
            <a:off x="9599966" y="3313876"/>
            <a:ext cx="2458477" cy="118432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爆炸形: 8 pt  5"/>
          <p:cNvSpPr/>
          <p:nvPr>
            <p:custDataLst>
              <p:tags r:id="rId18"/>
            </p:custDataLst>
          </p:nvPr>
        </p:nvSpPr>
        <p:spPr>
          <a:xfrm>
            <a:off x="9279255" y="369575"/>
            <a:ext cx="2912745" cy="2747645"/>
          </a:xfrm>
          <a:prstGeom prst="irregularSeal1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游离态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的氮</a:t>
            </a:r>
            <a:endParaRPr lang="zh-CN" altLang="en-US" sz="2800" b="1" baseline="-25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云形 1"/>
          <p:cNvSpPr/>
          <p:nvPr>
            <p:custDataLst>
              <p:tags r:id="rId19"/>
            </p:custDataLst>
          </p:nvPr>
        </p:nvSpPr>
        <p:spPr>
          <a:xfrm>
            <a:off x="9546272" y="4946034"/>
            <a:ext cx="2565400" cy="161480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氮的化合物</a:t>
            </a:r>
            <a:endParaRPr lang="zh-CN" altLang="en-US" sz="2800" b="1" baseline="-25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20"/>
            </p:custDataLst>
          </p:nvPr>
        </p:nvSpPr>
        <p:spPr>
          <a:xfrm>
            <a:off x="10491470" y="2839720"/>
            <a:ext cx="675005" cy="1717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3200" b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氮的固定</a:t>
            </a:r>
            <a:endParaRPr lang="zh-CN" altLang="en-US" sz="3200" b="1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463800" y="980123"/>
            <a:ext cx="1793240" cy="149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5" y="979170"/>
            <a:ext cx="1598930" cy="149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6634480" y="973455"/>
            <a:ext cx="1828165" cy="1509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文本框 20"/>
          <p:cNvSpPr txBox="1"/>
          <p:nvPr>
            <p:custDataLst>
              <p:tags r:id="rId27"/>
            </p:custDataLst>
          </p:nvPr>
        </p:nvSpPr>
        <p:spPr>
          <a:xfrm>
            <a:off x="6271895" y="4119245"/>
            <a:ext cx="1673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latin typeface="+mn-ea"/>
                <a:cs typeface="Times New Roman" panose="02020603050405020304" pitchFamily="18" charset="0"/>
                <a:sym typeface="+mn-ea"/>
              </a:rPr>
              <a:t>哈伯</a:t>
            </a:r>
            <a:endParaRPr lang="zh-CN" altLang="en-US" sz="3200" b="1">
              <a:latin typeface="+mn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7" grpId="0"/>
      <p:bldP spid="21" grpId="0"/>
    </p:bldLst>
  </p:timing>
</p:sld>
</file>

<file path=ppt/tags/tag1.xml><?xml version="1.0" encoding="utf-8"?>
<p:tagLst xmlns:p="http://schemas.openxmlformats.org/presentationml/2006/main">
  <p:tag name="AS_UNIQUEID" val="1902"/>
</p:tagLst>
</file>

<file path=ppt/tags/tag10.xml><?xml version="1.0" encoding="utf-8"?>
<p:tagLst xmlns:p="http://schemas.openxmlformats.org/presentationml/2006/main">
  <p:tag name="AS_UNIQUEID" val="1912"/>
</p:tagLst>
</file>

<file path=ppt/tags/tag100.xml><?xml version="1.0" encoding="utf-8"?>
<p:tagLst xmlns:p="http://schemas.openxmlformats.org/presentationml/2006/main">
  <p:tag name="AS_UNIQUEID" val="1747"/>
  <p:tag name="KSO_WM_BEAUTIFY_FLAG" val=""/>
</p:tagLst>
</file>

<file path=ppt/tags/tag101.xml><?xml version="1.0" encoding="utf-8"?>
<p:tagLst xmlns:p="http://schemas.openxmlformats.org/presentationml/2006/main">
  <p:tag name="AS_UNIQUEID" val="1748"/>
  <p:tag name="KSO_WM_BEAUTIFY_FLAG" val=""/>
</p:tagLst>
</file>

<file path=ppt/tags/tag102.xml><?xml version="1.0" encoding="utf-8"?>
<p:tagLst xmlns:p="http://schemas.openxmlformats.org/presentationml/2006/main">
  <p:tag name="AS_UNIQUEID" val="1749"/>
  <p:tag name="KSO_WM_BEAUTIFY_FLAG" val=""/>
</p:tagLst>
</file>

<file path=ppt/tags/tag103.xml><?xml version="1.0" encoding="utf-8"?>
<p:tagLst xmlns:p="http://schemas.openxmlformats.org/presentationml/2006/main">
  <p:tag name="AS_UNIQUEID" val="1750"/>
  <p:tag name="KSO_WM_BEAUTIFY_FLAG" val=""/>
</p:tagLst>
</file>

<file path=ppt/tags/tag104.xml><?xml version="1.0" encoding="utf-8"?>
<p:tagLst xmlns:p="http://schemas.openxmlformats.org/presentationml/2006/main">
  <p:tag name="AS_UNIQUEID" val="1751"/>
  <p:tag name="KSO_WM_BEAUTIFY_FLAG" val=""/>
</p:tagLst>
</file>

<file path=ppt/tags/tag105.xml><?xml version="1.0" encoding="utf-8"?>
<p:tagLst xmlns:p="http://schemas.openxmlformats.org/presentationml/2006/main">
  <p:tag name="AS_UNIQUEID" val="1752"/>
  <p:tag name="KSO_WM_BEAUTIFY_FLAG" val=""/>
</p:tagLst>
</file>

<file path=ppt/tags/tag106.xml><?xml version="1.0" encoding="utf-8"?>
<p:tagLst xmlns:p="http://schemas.openxmlformats.org/presentationml/2006/main">
  <p:tag name="AS_UNIQUEID" val="1753"/>
  <p:tag name="KSO_WM_BEAUTIFY_FLAG" val=""/>
</p:tagLst>
</file>

<file path=ppt/tags/tag107.xml><?xml version="1.0" encoding="utf-8"?>
<p:tagLst xmlns:p="http://schemas.openxmlformats.org/presentationml/2006/main">
  <p:tag name="AS_UNIQUEID" val="1754"/>
  <p:tag name="KSO_WM_BEAUTIFY_FLAG" val=""/>
</p:tagLst>
</file>

<file path=ppt/tags/tag108.xml><?xml version="1.0" encoding="utf-8"?>
<p:tagLst xmlns:p="http://schemas.openxmlformats.org/presentationml/2006/main">
  <p:tag name="AS_UNIQUEID" val="1755"/>
  <p:tag name="KSO_WM_BEAUTIFY_FLAG" val=""/>
</p:tagLst>
</file>

<file path=ppt/tags/tag109.xml><?xml version="1.0" encoding="utf-8"?>
<p:tagLst xmlns:p="http://schemas.openxmlformats.org/presentationml/2006/main">
  <p:tag name="AS_UNIQUEID" val="1756"/>
  <p:tag name="KSO_WM_BEAUTIFY_FLAG" val=""/>
</p:tagLst>
</file>

<file path=ppt/tags/tag11.xml><?xml version="1.0" encoding="utf-8"?>
<p:tagLst xmlns:p="http://schemas.openxmlformats.org/presentationml/2006/main">
  <p:tag name="AS_UNIQUEID" val="1914"/>
</p:tagLst>
</file>

<file path=ppt/tags/tag110.xml><?xml version="1.0" encoding="utf-8"?>
<p:tagLst xmlns:p="http://schemas.openxmlformats.org/presentationml/2006/main">
  <p:tag name="AS_UNIQUEID" val="1757"/>
  <p:tag name="KSO_WM_BEAUTIFY_FLAG" val=""/>
</p:tagLst>
</file>

<file path=ppt/tags/tag111.xml><?xml version="1.0" encoding="utf-8"?>
<p:tagLst xmlns:p="http://schemas.openxmlformats.org/presentationml/2006/main">
  <p:tag name="AS_UNIQUEID" val="1758"/>
  <p:tag name="KSO_WM_BEAUTIFY_FLAG" val=""/>
</p:tagLst>
</file>

<file path=ppt/tags/tag112.xml><?xml version="1.0" encoding="utf-8"?>
<p:tagLst xmlns:p="http://schemas.openxmlformats.org/presentationml/2006/main">
  <p:tag name="AS_UNIQUEID" val="1759"/>
  <p:tag name="KSO_WM_BEAUTIFY_FLAG" val=""/>
</p:tagLst>
</file>

<file path=ppt/tags/tag113.xml><?xml version="1.0" encoding="utf-8"?>
<p:tagLst xmlns:p="http://schemas.openxmlformats.org/presentationml/2006/main">
  <p:tag name="AS_UNIQUEID" val="1760"/>
  <p:tag name="KSO_WM_BEAUTIFY_FLAG" val=""/>
</p:tagLst>
</file>

<file path=ppt/tags/tag114.xml><?xml version="1.0" encoding="utf-8"?>
<p:tagLst xmlns:p="http://schemas.openxmlformats.org/presentationml/2006/main">
  <p:tag name="AS_UNIQUEID" val="1761"/>
  <p:tag name="KSO_WM_BEAUTIFY_FLAG" val=""/>
</p:tagLst>
</file>

<file path=ppt/tags/tag115.xml><?xml version="1.0" encoding="utf-8"?>
<p:tagLst xmlns:p="http://schemas.openxmlformats.org/presentationml/2006/main">
  <p:tag name="AS_UNIQUEID" val="1762"/>
  <p:tag name="KSO_WM_BEAUTIFY_FLAG" val=""/>
</p:tagLst>
</file>

<file path=ppt/tags/tag116.xml><?xml version="1.0" encoding="utf-8"?>
<p:tagLst xmlns:p="http://schemas.openxmlformats.org/presentationml/2006/main">
  <p:tag name="AS_UNIQUEID" val="1763"/>
  <p:tag name="KSO_WM_BEAUTIFY_FLAG" val=""/>
</p:tagLst>
</file>

<file path=ppt/tags/tag117.xml><?xml version="1.0" encoding="utf-8"?>
<p:tagLst xmlns:p="http://schemas.openxmlformats.org/presentationml/2006/main">
  <p:tag name="AS_UNIQUEID" val="1764"/>
  <p:tag name="KSO_WM_BEAUTIFY_FLAG" val=""/>
</p:tagLst>
</file>

<file path=ppt/tags/tag118.xml><?xml version="1.0" encoding="utf-8"?>
<p:tagLst xmlns:p="http://schemas.openxmlformats.org/presentationml/2006/main">
  <p:tag name="AS_UNIQUEID" val="1765"/>
  <p:tag name="KSO_WM_BEAUTIFY_FLAG" val=""/>
</p:tagLst>
</file>

<file path=ppt/tags/tag119.xml><?xml version="1.0" encoding="utf-8"?>
<p:tagLst xmlns:p="http://schemas.openxmlformats.org/presentationml/2006/main">
  <p:tag name="AS_UNIQUEID" val="1766"/>
  <p:tag name="KSO_WM_BEAUTIFY_FLAG" val=""/>
</p:tagLst>
</file>

<file path=ppt/tags/tag12.xml><?xml version="1.0" encoding="utf-8"?>
<p:tagLst xmlns:p="http://schemas.openxmlformats.org/presentationml/2006/main">
  <p:tag name="AS_UNIQUEID" val="1915"/>
</p:tagLst>
</file>

<file path=ppt/tags/tag120.xml><?xml version="1.0" encoding="utf-8"?>
<p:tagLst xmlns:p="http://schemas.openxmlformats.org/presentationml/2006/main">
  <p:tag name="AS_UNIQUEID" val="1767"/>
  <p:tag name="KSO_WM_BEAUTIFY_FLAG" val=""/>
</p:tagLst>
</file>

<file path=ppt/tags/tag121.xml><?xml version="1.0" encoding="utf-8"?>
<p:tagLst xmlns:p="http://schemas.openxmlformats.org/presentationml/2006/main">
  <p:tag name="AS_UNIQUEID" val="1768"/>
  <p:tag name="KSO_WM_BEAUTIFY_FLAG" val=""/>
</p:tagLst>
</file>

<file path=ppt/tags/tag122.xml><?xml version="1.0" encoding="utf-8"?>
<p:tagLst xmlns:p="http://schemas.openxmlformats.org/presentationml/2006/main">
  <p:tag name="AS_UNIQUEID" val="1769"/>
  <p:tag name="KSO_WM_BEAUTIFY_FLAG" val=""/>
</p:tagLst>
</file>

<file path=ppt/tags/tag123.xml><?xml version="1.0" encoding="utf-8"?>
<p:tagLst xmlns:p="http://schemas.openxmlformats.org/presentationml/2006/main">
  <p:tag name="AS_UNIQUEID" val="1770"/>
  <p:tag name="KSO_WM_BEAUTIFY_FLAG" val=""/>
</p:tagLst>
</file>

<file path=ppt/tags/tag124.xml><?xml version="1.0" encoding="utf-8"?>
<p:tagLst xmlns:p="http://schemas.openxmlformats.org/presentationml/2006/main">
  <p:tag name="AS_UNIQUEID" val="1771"/>
  <p:tag name="KSO_WM_BEAUTIFY_FLAG" val=""/>
</p:tagLst>
</file>

<file path=ppt/tags/tag125.xml><?xml version="1.0" encoding="utf-8"?>
<p:tagLst xmlns:p="http://schemas.openxmlformats.org/presentationml/2006/main">
  <p:tag name="AS_UNIQUEID" val="1772"/>
  <p:tag name="KSO_WM_BEAUTIFY_FLAG" val=""/>
</p:tagLst>
</file>

<file path=ppt/tags/tag126.xml><?xml version="1.0" encoding="utf-8"?>
<p:tagLst xmlns:p="http://schemas.openxmlformats.org/presentationml/2006/main">
  <p:tag name="AS_UNIQUEID" val="1773"/>
  <p:tag name="KSO_WM_BEAUTIFY_FLAG" val=""/>
</p:tagLst>
</file>

<file path=ppt/tags/tag127.xml><?xml version="1.0" encoding="utf-8"?>
<p:tagLst xmlns:p="http://schemas.openxmlformats.org/presentationml/2006/main">
  <p:tag name="AS_UNIQUEID" val="1774"/>
  <p:tag name="KSO_WM_BEAUTIFY_FLAG" val=""/>
</p:tagLst>
</file>

<file path=ppt/tags/tag128.xml><?xml version="1.0" encoding="utf-8"?>
<p:tagLst xmlns:p="http://schemas.openxmlformats.org/presentationml/2006/main">
  <p:tag name="AS_UNIQUEID" val="1775"/>
  <p:tag name="KSO_WM_BEAUTIFY_FLAG" val=""/>
</p:tagLst>
</file>

<file path=ppt/tags/tag129.xml><?xml version="1.0" encoding="utf-8"?>
<p:tagLst xmlns:p="http://schemas.openxmlformats.org/presentationml/2006/main">
  <p:tag name="AS_UNIQUEID" val="1776"/>
  <p:tag name="KSO_WM_BEAUTIFY_FLAG" val=""/>
</p:tagLst>
</file>

<file path=ppt/tags/tag13.xml><?xml version="1.0" encoding="utf-8"?>
<p:tagLst xmlns:p="http://schemas.openxmlformats.org/presentationml/2006/main">
  <p:tag name="AS_UNIQUEID" val="1916"/>
</p:tagLst>
</file>

<file path=ppt/tags/tag130.xml><?xml version="1.0" encoding="utf-8"?>
<p:tagLst xmlns:p="http://schemas.openxmlformats.org/presentationml/2006/main">
  <p:tag name="AS_UNIQUEID" val="1777"/>
</p:tagLst>
</file>

<file path=ppt/tags/tag131.xml><?xml version="1.0" encoding="utf-8"?>
<p:tagLst xmlns:p="http://schemas.openxmlformats.org/presentationml/2006/main">
  <p:tag name="AS_UNIQUEID" val="1778"/>
  <p:tag name="KSO_WM_BEAUTIFY_FLAG" val=""/>
</p:tagLst>
</file>

<file path=ppt/tags/tag132.xml><?xml version="1.0" encoding="utf-8"?>
<p:tagLst xmlns:p="http://schemas.openxmlformats.org/presentationml/2006/main">
  <p:tag name="AS_UNIQUEID" val="1779"/>
  <p:tag name="KSO_WM_BEAUTIFY_FLAG" val=""/>
</p:tagLst>
</file>

<file path=ppt/tags/tag133.xml><?xml version="1.0" encoding="utf-8"?>
<p:tagLst xmlns:p="http://schemas.openxmlformats.org/presentationml/2006/main">
  <p:tag name="AS_UNIQUEID" val="1780"/>
  <p:tag name="KSO_WM_BEAUTIFY_FLAG" val=""/>
</p:tagLst>
</file>

<file path=ppt/tags/tag134.xml><?xml version="1.0" encoding="utf-8"?>
<p:tagLst xmlns:p="http://schemas.openxmlformats.org/presentationml/2006/main">
  <p:tag name="AS_UNIQUEID" val="1781"/>
  <p:tag name="KSO_WM_BEAUTIFY_FLAG" val=""/>
</p:tagLst>
</file>

<file path=ppt/tags/tag135.xml><?xml version="1.0" encoding="utf-8"?>
<p:tagLst xmlns:p="http://schemas.openxmlformats.org/presentationml/2006/main">
  <p:tag name="AS_UNIQUEID" val="1782"/>
  <p:tag name="KSO_WM_BEAUTIFY_FLAG" val=""/>
</p:tagLst>
</file>

<file path=ppt/tags/tag136.xml><?xml version="1.0" encoding="utf-8"?>
<p:tagLst xmlns:p="http://schemas.openxmlformats.org/presentationml/2006/main">
  <p:tag name="AS_UNIQUEID" val="1783"/>
  <p:tag name="KSO_WM_BEAUTIFY_FLAG" val=""/>
</p:tagLst>
</file>

<file path=ppt/tags/tag137.xml><?xml version="1.0" encoding="utf-8"?>
<p:tagLst xmlns:p="http://schemas.openxmlformats.org/presentationml/2006/main">
  <p:tag name="AS_UNIQUEID" val="1784"/>
  <p:tag name="KSO_WM_BEAUTIFY_FLAG" val=""/>
</p:tagLst>
</file>

<file path=ppt/tags/tag138.xml><?xml version="1.0" encoding="utf-8"?>
<p:tagLst xmlns:p="http://schemas.openxmlformats.org/presentationml/2006/main">
  <p:tag name="AS_UNIQUEID" val="1785"/>
  <p:tag name="KSO_WM_BEAUTIFY_FLAG" val=""/>
</p:tagLst>
</file>

<file path=ppt/tags/tag139.xml><?xml version="1.0" encoding="utf-8"?>
<p:tagLst xmlns:p="http://schemas.openxmlformats.org/presentationml/2006/main">
  <p:tag name="AS_UNIQUEID" val="1786"/>
  <p:tag name="KSO_WM_BEAUTIFY_FLAG" val=""/>
</p:tagLst>
</file>

<file path=ppt/tags/tag14.xml><?xml version="1.0" encoding="utf-8"?>
<p:tagLst xmlns:p="http://schemas.openxmlformats.org/presentationml/2006/main">
  <p:tag name="AS_UNIQUEID" val="1917"/>
</p:tagLst>
</file>

<file path=ppt/tags/tag140.xml><?xml version="1.0" encoding="utf-8"?>
<p:tagLst xmlns:p="http://schemas.openxmlformats.org/presentationml/2006/main">
  <p:tag name="AS_UNIQUEID" val="1787"/>
  <p:tag name="KSO_WM_BEAUTIFY_FLAG" val=""/>
</p:tagLst>
</file>

<file path=ppt/tags/tag141.xml><?xml version="1.0" encoding="utf-8"?>
<p:tagLst xmlns:p="http://schemas.openxmlformats.org/presentationml/2006/main">
  <p:tag name="AS_UNIQUEID" val="1788"/>
  <p:tag name="KSO_WM_BEAUTIFY_FLAG" val=""/>
</p:tagLst>
</file>

<file path=ppt/tags/tag142.xml><?xml version="1.0" encoding="utf-8"?>
<p:tagLst xmlns:p="http://schemas.openxmlformats.org/presentationml/2006/main">
  <p:tag name="AS_UNIQUEID" val="1789"/>
  <p:tag name="KSO_WM_BEAUTIFY_FLAG" val=""/>
</p:tagLst>
</file>

<file path=ppt/tags/tag143.xml><?xml version="1.0" encoding="utf-8"?>
<p:tagLst xmlns:p="http://schemas.openxmlformats.org/presentationml/2006/main">
  <p:tag name="AS_UNIQUEID" val="1790"/>
  <p:tag name="KSO_WM_BEAUTIFY_FLAG" val=""/>
</p:tagLst>
</file>

<file path=ppt/tags/tag144.xml><?xml version="1.0" encoding="utf-8"?>
<p:tagLst xmlns:p="http://schemas.openxmlformats.org/presentationml/2006/main">
  <p:tag name="AS_UNIQUEID" val="1791"/>
  <p:tag name="KSO_WM_BEAUTIFY_FLAG" val=""/>
</p:tagLst>
</file>

<file path=ppt/tags/tag145.xml><?xml version="1.0" encoding="utf-8"?>
<p:tagLst xmlns:p="http://schemas.openxmlformats.org/presentationml/2006/main">
  <p:tag name="AS_UNIQUEID" val="1792"/>
  <p:tag name="KSO_WM_BEAUTIFY_FLAG" val=""/>
</p:tagLst>
</file>

<file path=ppt/tags/tag146.xml><?xml version="1.0" encoding="utf-8"?>
<p:tagLst xmlns:p="http://schemas.openxmlformats.org/presentationml/2006/main">
  <p:tag name="AS_UNIQUEID" val="1793"/>
  <p:tag name="KSO_WM_BEAUTIFY_FLAG" val=""/>
</p:tagLst>
</file>

<file path=ppt/tags/tag147.xml><?xml version="1.0" encoding="utf-8"?>
<p:tagLst xmlns:p="http://schemas.openxmlformats.org/presentationml/2006/main">
  <p:tag name="AS_UNIQUEID" val="1794"/>
  <p:tag name="KSO_WM_BEAUTIFY_FLAG" val=""/>
</p:tagLst>
</file>

<file path=ppt/tags/tag148.xml><?xml version="1.0" encoding="utf-8"?>
<p:tagLst xmlns:p="http://schemas.openxmlformats.org/presentationml/2006/main">
  <p:tag name="AS_UNIQUEID" val="1795"/>
  <p:tag name="KSO_WM_BEAUTIFY_FLAG" val=""/>
</p:tagLst>
</file>

<file path=ppt/tags/tag149.xml><?xml version="1.0" encoding="utf-8"?>
<p:tagLst xmlns:p="http://schemas.openxmlformats.org/presentationml/2006/main">
  <p:tag name="AS_UNIQUEID" val="1796"/>
  <p:tag name="KSO_WM_BEAUTIFY_FLAG" val=""/>
</p:tagLst>
</file>

<file path=ppt/tags/tag15.xml><?xml version="1.0" encoding="utf-8"?>
<p:tagLst xmlns:p="http://schemas.openxmlformats.org/presentationml/2006/main">
  <p:tag name="AS_UNIQUEID" val="1918"/>
</p:tagLst>
</file>

<file path=ppt/tags/tag150.xml><?xml version="1.0" encoding="utf-8"?>
<p:tagLst xmlns:p="http://schemas.openxmlformats.org/presentationml/2006/main">
  <p:tag name="AS_UNIQUEID" val="1797"/>
  <p:tag name="KSO_WM_BEAUTIFY_FLAG" val=""/>
</p:tagLst>
</file>

<file path=ppt/tags/tag151.xml><?xml version="1.0" encoding="utf-8"?>
<p:tagLst xmlns:p="http://schemas.openxmlformats.org/presentationml/2006/main">
  <p:tag name="AS_UNIQUEID" val="1798"/>
  <p:tag name="KSO_WM_BEAUTIFY_FLAG" val=""/>
</p:tagLst>
</file>

<file path=ppt/tags/tag152.xml><?xml version="1.0" encoding="utf-8"?>
<p:tagLst xmlns:p="http://schemas.openxmlformats.org/presentationml/2006/main">
  <p:tag name="AS_UNIQUEID" val="1799"/>
  <p:tag name="KSO_WM_BEAUTIFY_FLAG" val=""/>
</p:tagLst>
</file>

<file path=ppt/tags/tag153.xml><?xml version="1.0" encoding="utf-8"?>
<p:tagLst xmlns:p="http://schemas.openxmlformats.org/presentationml/2006/main">
  <p:tag name="AS_UNIQUEID" val="1800"/>
  <p:tag name="KSO_WM_BEAUTIFY_FLAG" val=""/>
</p:tagLst>
</file>

<file path=ppt/tags/tag154.xml><?xml version="1.0" encoding="utf-8"?>
<p:tagLst xmlns:p="http://schemas.openxmlformats.org/presentationml/2006/main">
  <p:tag name="AS_UNIQUEID" val="1801"/>
  <p:tag name="KSO_WM_BEAUTIFY_FLAG" val=""/>
</p:tagLst>
</file>

<file path=ppt/tags/tag155.xml><?xml version="1.0" encoding="utf-8"?>
<p:tagLst xmlns:p="http://schemas.openxmlformats.org/presentationml/2006/main">
  <p:tag name="AS_UNIQUEID" val="1802"/>
  <p:tag name="KSO_WM_BEAUTIFY_FLAG" val=""/>
</p:tagLst>
</file>

<file path=ppt/tags/tag156.xml><?xml version="1.0" encoding="utf-8"?>
<p:tagLst xmlns:p="http://schemas.openxmlformats.org/presentationml/2006/main">
  <p:tag name="AS_UNIQUEID" val="1803"/>
  <p:tag name="KSO_WM_BEAUTIFY_FLAG" val=""/>
</p:tagLst>
</file>

<file path=ppt/tags/tag157.xml><?xml version="1.0" encoding="utf-8"?>
<p:tagLst xmlns:p="http://schemas.openxmlformats.org/presentationml/2006/main">
  <p:tag name="AS_UNIQUEID" val="1804"/>
  <p:tag name="KSO_WM_BEAUTIFY_FLAG" val=""/>
</p:tagLst>
</file>

<file path=ppt/tags/tag158.xml><?xml version="1.0" encoding="utf-8"?>
<p:tagLst xmlns:p="http://schemas.openxmlformats.org/presentationml/2006/main">
  <p:tag name="AS_UNIQUEID" val="1805"/>
  <p:tag name="KSO_WM_BEAUTIFY_FLAG" val=""/>
</p:tagLst>
</file>

<file path=ppt/tags/tag159.xml><?xml version="1.0" encoding="utf-8"?>
<p:tagLst xmlns:p="http://schemas.openxmlformats.org/presentationml/2006/main">
  <p:tag name="AS_UNIQUEID" val="1806"/>
  <p:tag name="KSO_WM_BEAUTIFY_FLAG" val=""/>
</p:tagLst>
</file>

<file path=ppt/tags/tag16.xml><?xml version="1.0" encoding="utf-8"?>
<p:tagLst xmlns:p="http://schemas.openxmlformats.org/presentationml/2006/main">
  <p:tag name="AS_UNIQUEID" val="1920"/>
</p:tagLst>
</file>

<file path=ppt/tags/tag160.xml><?xml version="1.0" encoding="utf-8"?>
<p:tagLst xmlns:p="http://schemas.openxmlformats.org/presentationml/2006/main">
  <p:tag name="AS_UNIQUEID" val="1807"/>
  <p:tag name="KSO_WM_BEAUTIFY_FLAG" val=""/>
</p:tagLst>
</file>

<file path=ppt/tags/tag161.xml><?xml version="1.0" encoding="utf-8"?>
<p:tagLst xmlns:p="http://schemas.openxmlformats.org/presentationml/2006/main">
  <p:tag name="AS_UNIQUEID" val="1808"/>
  <p:tag name="KSO_WM_BEAUTIFY_FLAG" val=""/>
</p:tagLst>
</file>

<file path=ppt/tags/tag162.xml><?xml version="1.0" encoding="utf-8"?>
<p:tagLst xmlns:p="http://schemas.openxmlformats.org/presentationml/2006/main">
  <p:tag name="AS_UNIQUEID" val="1809"/>
  <p:tag name="KSO_WM_BEAUTIFY_FLAG" val=""/>
</p:tagLst>
</file>

<file path=ppt/tags/tag163.xml><?xml version="1.0" encoding="utf-8"?>
<p:tagLst xmlns:p="http://schemas.openxmlformats.org/presentationml/2006/main">
  <p:tag name="AS_UNIQUEID" val="1810"/>
  <p:tag name="KSO_WM_BEAUTIFY_FLAG" val=""/>
</p:tagLst>
</file>

<file path=ppt/tags/tag164.xml><?xml version="1.0" encoding="utf-8"?>
<p:tagLst xmlns:p="http://schemas.openxmlformats.org/presentationml/2006/main">
  <p:tag name="AS_UNIQUEID" val="1811"/>
  <p:tag name="KSO_WM_BEAUTIFY_FLAG" val=""/>
</p:tagLst>
</file>

<file path=ppt/tags/tag165.xml><?xml version="1.0" encoding="utf-8"?>
<p:tagLst xmlns:p="http://schemas.openxmlformats.org/presentationml/2006/main">
  <p:tag name="AS_UNIQUEID" val="1812"/>
  <p:tag name="KSO_WM_BEAUTIFY_FLAG" val=""/>
</p:tagLst>
</file>

<file path=ppt/tags/tag166.xml><?xml version="1.0" encoding="utf-8"?>
<p:tagLst xmlns:p="http://schemas.openxmlformats.org/presentationml/2006/main">
  <p:tag name="AS_UNIQUEID" val="1813"/>
  <p:tag name="KSO_WM_BEAUTIFY_FLAG" val=""/>
</p:tagLst>
</file>

<file path=ppt/tags/tag167.xml><?xml version="1.0" encoding="utf-8"?>
<p:tagLst xmlns:p="http://schemas.openxmlformats.org/presentationml/2006/main">
  <p:tag name="AS_UNIQUEID" val="1814"/>
  <p:tag name="KSO_WM_BEAUTIFY_FLAG" val=""/>
</p:tagLst>
</file>

<file path=ppt/tags/tag168.xml><?xml version="1.0" encoding="utf-8"?>
<p:tagLst xmlns:p="http://schemas.openxmlformats.org/presentationml/2006/main">
  <p:tag name="AS_UNIQUEID" val="1815"/>
  <p:tag name="KSO_WM_BEAUTIFY_FLAG" val=""/>
</p:tagLst>
</file>

<file path=ppt/tags/tag169.xml><?xml version="1.0" encoding="utf-8"?>
<p:tagLst xmlns:p="http://schemas.openxmlformats.org/presentationml/2006/main">
  <p:tag name="AS_UNIQUEID" val="1816"/>
  <p:tag name="KSO_WM_BEAUTIFY_FLAG" val=""/>
</p:tagLst>
</file>

<file path=ppt/tags/tag17.xml><?xml version="1.0" encoding="utf-8"?>
<p:tagLst xmlns:p="http://schemas.openxmlformats.org/presentationml/2006/main">
  <p:tag name="AS_UNIQUEID" val="1921"/>
</p:tagLst>
</file>

<file path=ppt/tags/tag170.xml><?xml version="1.0" encoding="utf-8"?>
<p:tagLst xmlns:p="http://schemas.openxmlformats.org/presentationml/2006/main">
  <p:tag name="AS_UNIQUEID" val="1817"/>
  <p:tag name="KSO_WM_BEAUTIFY_FLAG" val=""/>
</p:tagLst>
</file>

<file path=ppt/tags/tag171.xml><?xml version="1.0" encoding="utf-8"?>
<p:tagLst xmlns:p="http://schemas.openxmlformats.org/presentationml/2006/main">
  <p:tag name="AS_UNIQUEID" val="1818"/>
  <p:tag name="KSO_WM_BEAUTIFY_FLAG" val=""/>
</p:tagLst>
</file>

<file path=ppt/tags/tag172.xml><?xml version="1.0" encoding="utf-8"?>
<p:tagLst xmlns:p="http://schemas.openxmlformats.org/presentationml/2006/main">
  <p:tag name="AS_UNIQUEID" val="1819"/>
  <p:tag name="KSO_WM_BEAUTIFY_FLAG" val=""/>
</p:tagLst>
</file>

<file path=ppt/tags/tag173.xml><?xml version="1.0" encoding="utf-8"?>
<p:tagLst xmlns:p="http://schemas.openxmlformats.org/presentationml/2006/main">
  <p:tag name="AS_UNIQUEID" val="1820"/>
  <p:tag name="KSO_WM_BEAUTIFY_FLAG" val=""/>
</p:tagLst>
</file>

<file path=ppt/tags/tag174.xml><?xml version="1.0" encoding="utf-8"?>
<p:tagLst xmlns:p="http://schemas.openxmlformats.org/presentationml/2006/main">
  <p:tag name="AS_UNIQUEID" val="1821"/>
  <p:tag name="KSO_WM_BEAUTIFY_FLAG" val=""/>
</p:tagLst>
</file>

<file path=ppt/tags/tag175.xml><?xml version="1.0" encoding="utf-8"?>
<p:tagLst xmlns:p="http://schemas.openxmlformats.org/presentationml/2006/main">
  <p:tag name="AS_UNIQUEID" val="1822"/>
  <p:tag name="KSO_WM_BEAUTIFY_FLAG" val=""/>
</p:tagLst>
</file>

<file path=ppt/tags/tag176.xml><?xml version="1.0" encoding="utf-8"?>
<p:tagLst xmlns:p="http://schemas.openxmlformats.org/presentationml/2006/main">
  <p:tag name="AS_UNIQUEID" val="1823"/>
  <p:tag name="KSO_WM_BEAUTIFY_FLAG" val=""/>
</p:tagLst>
</file>

<file path=ppt/tags/tag177.xml><?xml version="1.0" encoding="utf-8"?>
<p:tagLst xmlns:p="http://schemas.openxmlformats.org/presentationml/2006/main">
  <p:tag name="AS_UNIQUEID" val="1824"/>
  <p:tag name="KSO_WM_BEAUTIFY_FLAG" val=""/>
</p:tagLst>
</file>

<file path=ppt/tags/tag178.xml><?xml version="1.0" encoding="utf-8"?>
<p:tagLst xmlns:p="http://schemas.openxmlformats.org/presentationml/2006/main">
  <p:tag name="AS_UNIQUEID" val="1825"/>
  <p:tag name="KSO_WM_BEAUTIFY_FLAG" val=""/>
</p:tagLst>
</file>

<file path=ppt/tags/tag179.xml><?xml version="1.0" encoding="utf-8"?>
<p:tagLst xmlns:p="http://schemas.openxmlformats.org/presentationml/2006/main">
  <p:tag name="AS_UNIQUEID" val="1826"/>
  <p:tag name="KSO_WM_BEAUTIFY_FLAG" val=""/>
</p:tagLst>
</file>

<file path=ppt/tags/tag18.xml><?xml version="1.0" encoding="utf-8"?>
<p:tagLst xmlns:p="http://schemas.openxmlformats.org/presentationml/2006/main">
  <p:tag name="AS_UNIQUEID" val="1922"/>
</p:tagLst>
</file>

<file path=ppt/tags/tag180.xml><?xml version="1.0" encoding="utf-8"?>
<p:tagLst xmlns:p="http://schemas.openxmlformats.org/presentationml/2006/main">
  <p:tag name="AS_UNIQUEID" val="1827"/>
  <p:tag name="KSO_WM_BEAUTIFY_FLAG" val=""/>
</p:tagLst>
</file>

<file path=ppt/tags/tag181.xml><?xml version="1.0" encoding="utf-8"?>
<p:tagLst xmlns:p="http://schemas.openxmlformats.org/presentationml/2006/main">
  <p:tag name="AS_UNIQUEID" val="1828"/>
  <p:tag name="KSO_WM_BEAUTIFY_FLAG" val=""/>
</p:tagLst>
</file>

<file path=ppt/tags/tag182.xml><?xml version="1.0" encoding="utf-8"?>
<p:tagLst xmlns:p="http://schemas.openxmlformats.org/presentationml/2006/main">
  <p:tag name="AS_UNIQUEID" val="1829"/>
  <p:tag name="KSO_WM_BEAUTIFY_FLAG" val=""/>
</p:tagLst>
</file>

<file path=ppt/tags/tag183.xml><?xml version="1.0" encoding="utf-8"?>
<p:tagLst xmlns:p="http://schemas.openxmlformats.org/presentationml/2006/main">
  <p:tag name="AS_UNIQUEID" val="1830"/>
  <p:tag name="KSO_WM_BEAUTIFY_FLAG" val=""/>
</p:tagLst>
</file>

<file path=ppt/tags/tag184.xml><?xml version="1.0" encoding="utf-8"?>
<p:tagLst xmlns:p="http://schemas.openxmlformats.org/presentationml/2006/main">
  <p:tag name="AS_UNIQUEID" val="1831"/>
  <p:tag name="KSO_WM_BEAUTIFY_FLAG" val=""/>
</p:tagLst>
</file>

<file path=ppt/tags/tag185.xml><?xml version="1.0" encoding="utf-8"?>
<p:tagLst xmlns:p="http://schemas.openxmlformats.org/presentationml/2006/main">
  <p:tag name="AS_UNIQUEID" val="1832"/>
  <p:tag name="KSO_WM_BEAUTIFY_FLAG" val=""/>
</p:tagLst>
</file>

<file path=ppt/tags/tag186.xml><?xml version="1.0" encoding="utf-8"?>
<p:tagLst xmlns:p="http://schemas.openxmlformats.org/presentationml/2006/main">
  <p:tag name="AS_UNIQUEID" val="1833"/>
  <p:tag name="KSO_WM_BEAUTIFY_FLAG" val=""/>
</p:tagLst>
</file>

<file path=ppt/tags/tag187.xml><?xml version="1.0" encoding="utf-8"?>
<p:tagLst xmlns:p="http://schemas.openxmlformats.org/presentationml/2006/main">
  <p:tag name="AS_UNIQUEID" val="1834"/>
  <p:tag name="KSO_WM_BEAUTIFY_FLAG" val=""/>
</p:tagLst>
</file>

<file path=ppt/tags/tag188.xml><?xml version="1.0" encoding="utf-8"?>
<p:tagLst xmlns:p="http://schemas.openxmlformats.org/presentationml/2006/main">
  <p:tag name="AS_UNIQUEID" val="1835"/>
  <p:tag name="KSO_WM_BEAUTIFY_FLAG" val=""/>
</p:tagLst>
</file>

<file path=ppt/tags/tag189.xml><?xml version="1.0" encoding="utf-8"?>
<p:tagLst xmlns:p="http://schemas.openxmlformats.org/presentationml/2006/main">
  <p:tag name="AS_UNIQUEID" val="1840"/>
  <p:tag name="KSO_WM_BEAUTIFY_FLAG" val=""/>
</p:tagLst>
</file>

<file path=ppt/tags/tag19.xml><?xml version="1.0" encoding="utf-8"?>
<p:tagLst xmlns:p="http://schemas.openxmlformats.org/presentationml/2006/main">
  <p:tag name="AS_UNIQUEID" val="1923"/>
</p:tagLst>
</file>

<file path=ppt/tags/tag190.xml><?xml version="1.0" encoding="utf-8"?>
<p:tagLst xmlns:p="http://schemas.openxmlformats.org/presentationml/2006/main">
  <p:tag name="AS_UNIQUEID" val="1996"/>
  <p:tag name="KSO_WM_BEAUTIFY_FLAG" val=""/>
</p:tagLst>
</file>

<file path=ppt/tags/tag191.xml><?xml version="1.0" encoding="utf-8"?>
<p:tagLst xmlns:p="http://schemas.openxmlformats.org/presentationml/2006/main">
  <p:tag name="AS_UNIQUEID" val="526"/>
  <p:tag name="KSO_WM_BEAUTIFY_FLAG" val=""/>
</p:tagLst>
</file>

<file path=ppt/tags/tag192.xml><?xml version="1.0" encoding="utf-8"?>
<p:tagLst xmlns:p="http://schemas.openxmlformats.org/presentationml/2006/main">
  <p:tag name="AS_UNIQUEID" val="530"/>
  <p:tag name="KSO_WM_BEAUTIFY_FLAG" val=""/>
</p:tagLst>
</file>

<file path=ppt/tags/tag193.xml><?xml version="1.0" encoding="utf-8"?>
<p:tagLst xmlns:p="http://schemas.openxmlformats.org/presentationml/2006/main">
  <p:tag name="AS_UNIQUEID" val="531"/>
  <p:tag name="KSO_WM_BEAUTIFY_FLAG" val=""/>
</p:tagLst>
</file>

<file path=ppt/tags/tag194.xml><?xml version="1.0" encoding="utf-8"?>
<p:tagLst xmlns:p="http://schemas.openxmlformats.org/presentationml/2006/main">
  <p:tag name="AS_UNIQUEID" val="532"/>
  <p:tag name="KSO_WM_BEAUTIFY_FLAG" val=""/>
</p:tagLst>
</file>

<file path=ppt/tags/tag195.xml><?xml version="1.0" encoding="utf-8"?>
<p:tagLst xmlns:p="http://schemas.openxmlformats.org/presentationml/2006/main">
  <p:tag name="AS_UNIQUEID" val="533"/>
  <p:tag name="KSO_WM_BEAUTIFY_FLAG" val=""/>
</p:tagLst>
</file>

<file path=ppt/tags/tag196.xml><?xml version="1.0" encoding="utf-8"?>
<p:tagLst xmlns:p="http://schemas.openxmlformats.org/presentationml/2006/main">
  <p:tag name="AS_UNIQUEID" val="534"/>
  <p:tag name="KSO_WM_BEAUTIFY_FLAG" val=""/>
</p:tagLst>
</file>

<file path=ppt/tags/tag197.xml><?xml version="1.0" encoding="utf-8"?>
<p:tagLst xmlns:p="http://schemas.openxmlformats.org/presentationml/2006/main">
  <p:tag name="AS_UNIQUEID" val="2152"/>
</p:tagLst>
</file>

<file path=ppt/tags/tag198.xml><?xml version="1.0" encoding="utf-8"?>
<p:tagLst xmlns:p="http://schemas.openxmlformats.org/presentationml/2006/main">
  <p:tag name="AS_UNIQUEID" val="1999"/>
</p:tagLst>
</file>

<file path=ppt/tags/tag199.xml><?xml version="1.0" encoding="utf-8"?>
<p:tagLst xmlns:p="http://schemas.openxmlformats.org/presentationml/2006/main">
  <p:tag name="AS_UNIQUEID" val="2000"/>
</p:tagLst>
</file>

<file path=ppt/tags/tag2.xml><?xml version="1.0" encoding="utf-8"?>
<p:tagLst xmlns:p="http://schemas.openxmlformats.org/presentationml/2006/main">
  <p:tag name="AS_UNIQUEID" val="1903"/>
</p:tagLst>
</file>

<file path=ppt/tags/tag20.xml><?xml version="1.0" encoding="utf-8"?>
<p:tagLst xmlns:p="http://schemas.openxmlformats.org/presentationml/2006/main">
  <p:tag name="AS_UNIQUEID" val="1924"/>
</p:tagLst>
</file>

<file path=ppt/tags/tag200.xml><?xml version="1.0" encoding="utf-8"?>
<p:tagLst xmlns:p="http://schemas.openxmlformats.org/presentationml/2006/main">
  <p:tag name="AS_UNIQUEID" val="2001"/>
</p:tagLst>
</file>

<file path=ppt/tags/tag201.xml><?xml version="1.0" encoding="utf-8"?>
<p:tagLst xmlns:p="http://schemas.openxmlformats.org/presentationml/2006/main">
  <p:tag name="AS_UNIQUEID" val="2002"/>
</p:tagLst>
</file>

<file path=ppt/tags/tag202.xml><?xml version="1.0" encoding="utf-8"?>
<p:tagLst xmlns:p="http://schemas.openxmlformats.org/presentationml/2006/main">
  <p:tag name="AS_UNIQUEID" val="2003"/>
  <p:tag name="ID" val="545288"/>
  <p:tag name="MH" val="20190416135752"/>
  <p:tag name="MH_LIBRARY" val="CONTENTS"/>
  <p:tag name="MH_ORDER" val="1"/>
  <p:tag name="MH_TYPE" val="NUMBER"/>
</p:tagLst>
</file>

<file path=ppt/tags/tag203.xml><?xml version="1.0" encoding="utf-8"?>
<p:tagLst xmlns:p="http://schemas.openxmlformats.org/presentationml/2006/main">
  <p:tag name="AS_UNIQUEID" val="494"/>
  <p:tag name="KSO_WM_BEAUTIFY_FLAG" val=""/>
  <p:tag name="KSO_WM_UNIT_FILL_FORE_SCHEMECOLOR_INDEX" val="9"/>
  <p:tag name="KSO_WM_UNIT_FILL_FORE_SCHEMECOLOR_INDEX_BRIGHTNESS" val="0"/>
  <p:tag name="KSO_WM_UNIT_FILL_TYPE" val="1"/>
  <p:tag name="KSO_WM_UNIT_TEXT_FILL_FORE_SCHEMECOLOR_INDEX" val="13"/>
  <p:tag name="KSO_WM_UNIT_TEXT_FILL_FORE_SCHEMECOLOR_INDEX_BRIGHTNESS" val="0.15"/>
  <p:tag name="KSO_WM_UNIT_TEXT_FILL_TYPE" val="1"/>
</p:tagLst>
</file>

<file path=ppt/tags/tag204.xml><?xml version="1.0" encoding="utf-8"?>
<p:tagLst xmlns:p="http://schemas.openxmlformats.org/presentationml/2006/main">
  <p:tag name="AS_UNIQUEID" val="495"/>
  <p:tag name="ID" val="547142"/>
  <p:tag name="KSO_WM_BEAUTIFY_FLAG" val=""/>
  <p:tag name="MH" val="20150429225421"/>
  <p:tag name="MH_LIBRARY" val="CONTENTS"/>
  <p:tag name="MH_ORDER" val="1"/>
  <p:tag name="MH_TYPE" val="ENTRY"/>
</p:tagLst>
</file>

<file path=ppt/tags/tag205.xml><?xml version="1.0" encoding="utf-8"?>
<p:tagLst xmlns:p="http://schemas.openxmlformats.org/presentationml/2006/main">
  <p:tag name="AS_UNIQUEID" val="496"/>
  <p:tag name="KSO_WM_BEAUTIFY_FLAG" val=""/>
  <p:tag name="KSO_WM_UNIT_LINE_FILL_TYPE" val="2"/>
  <p:tag name="KSO_WM_UNIT_LINE_FORE_SCHEMECOLOR_INDEX" val="9"/>
  <p:tag name="KSO_WM_UNIT_LINE_FORE_SCHEMECOLOR_INDEX_BRIGHTNESS" val="0"/>
</p:tagLst>
</file>

<file path=ppt/tags/tag206.xml><?xml version="1.0" encoding="utf-8"?>
<p:tagLst xmlns:p="http://schemas.openxmlformats.org/presentationml/2006/main">
  <p:tag name="AS_UNIQUEID" val="497"/>
  <p:tag name="KSO_WM_BEAUTIFY_FLAG" val=""/>
  <p:tag name="KSO_WM_UNIT_LINE_FILL_TYPE" val="2"/>
  <p:tag name="KSO_WM_UNIT_LINE_FORE_SCHEMECOLOR_INDEX" val="14"/>
  <p:tag name="KSO_WM_UNIT_LINE_FORE_SCHEMECOLOR_INDEX_BRIGHTNESS" val="0"/>
</p:tagLst>
</file>

<file path=ppt/tags/tag207.xml><?xml version="1.0" encoding="utf-8"?>
<p:tagLst xmlns:p="http://schemas.openxmlformats.org/presentationml/2006/main">
  <p:tag name="AS_UNIQUEID" val="498"/>
  <p:tag name="KSO_WM_BEAUTIFY_FLAG" val=""/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.15"/>
  <p:tag name="KSO_WM_UNIT_TEXT_FILL_TYPE" val="1"/>
</p:tagLst>
</file>

<file path=ppt/tags/tag208.xml><?xml version="1.0" encoding="utf-8"?>
<p:tagLst xmlns:p="http://schemas.openxmlformats.org/presentationml/2006/main">
  <p:tag name="AS_UNIQUEID" val="499"/>
  <p:tag name="KSO_WM_BEAUTIFY_FLAG" val=""/>
  <p:tag name="KSO_WM_UNIT_FILL_FORE_SCHEMECOLOR_INDEX" val="10"/>
  <p:tag name="KSO_WM_UNIT_FILL_FORE_SCHEMECOLOR_INDEX_BRIGHTNESS" val="0"/>
  <p:tag name="KSO_WM_UNIT_FILL_TYPE" val="1"/>
  <p:tag name="KSO_WM_UNIT_TEXT_FILL_FORE_SCHEMECOLOR_INDEX" val="13"/>
  <p:tag name="KSO_WM_UNIT_TEXT_FILL_FORE_SCHEMECOLOR_INDEX_BRIGHTNESS" val="0.15"/>
  <p:tag name="KSO_WM_UNIT_TEXT_FILL_TYPE" val="1"/>
</p:tagLst>
</file>

<file path=ppt/tags/tag209.xml><?xml version="1.0" encoding="utf-8"?>
<p:tagLst xmlns:p="http://schemas.openxmlformats.org/presentationml/2006/main">
  <p:tag name="AS_UNIQUEID" val="500"/>
  <p:tag name="KSO_WM_BEAUTIFY_FLAG" val=""/>
</p:tagLst>
</file>

<file path=ppt/tags/tag21.xml><?xml version="1.0" encoding="utf-8"?>
<p:tagLst xmlns:p="http://schemas.openxmlformats.org/presentationml/2006/main">
  <p:tag name="AS_UNIQUEID" val="1925"/>
</p:tagLst>
</file>

<file path=ppt/tags/tag210.xml><?xml version="1.0" encoding="utf-8"?>
<p:tagLst xmlns:p="http://schemas.openxmlformats.org/presentationml/2006/main">
  <p:tag name="AS_UNIQUEID" val="501"/>
  <p:tag name="KSO_WM_BEAUTIFY_FLAG" val=""/>
</p:tagLst>
</file>

<file path=ppt/tags/tag211.xml><?xml version="1.0" encoding="utf-8"?>
<p:tagLst xmlns:p="http://schemas.openxmlformats.org/presentationml/2006/main">
  <p:tag name="AS_UNIQUEID" val="502"/>
  <p:tag name="KSO_WM_BEAUTIFY_FLAG" val=""/>
</p:tagLst>
</file>

<file path=ppt/tags/tag212.xml><?xml version="1.0" encoding="utf-8"?>
<p:tagLst xmlns:p="http://schemas.openxmlformats.org/presentationml/2006/main">
  <p:tag name="AS_UNIQUEID" val="503"/>
  <p:tag name="KSO_WM_BEAUTIFY_FLAG" val=""/>
</p:tagLst>
</file>

<file path=ppt/tags/tag213.xml><?xml version="1.0" encoding="utf-8"?>
<p:tagLst xmlns:p="http://schemas.openxmlformats.org/presentationml/2006/main">
  <p:tag name="AS_UNIQUEID" val="504"/>
  <p:tag name="KSO_WM_BEAUTIFY_FLAG" val=""/>
</p:tagLst>
</file>

<file path=ppt/tags/tag214.xml><?xml version="1.0" encoding="utf-8"?>
<p:tagLst xmlns:p="http://schemas.openxmlformats.org/presentationml/2006/main">
  <p:tag name="AS_UNIQUEID" val="505"/>
  <p:tag name="KSO_WM_BEAUTIFY_FLAG" val=""/>
</p:tagLst>
</file>

<file path=ppt/tags/tag215.xml><?xml version="1.0" encoding="utf-8"?>
<p:tagLst xmlns:p="http://schemas.openxmlformats.org/presentationml/2006/main">
  <p:tag name="AS_UNIQUEID" val="506"/>
  <p:tag name="KSO_WM_BEAUTIFY_FLAG" val=""/>
</p:tagLst>
</file>

<file path=ppt/tags/tag216.xml><?xml version="1.0" encoding="utf-8"?>
<p:tagLst xmlns:p="http://schemas.openxmlformats.org/presentationml/2006/main">
  <p:tag name="AS_UNIQUEID" val="1307"/>
  <p:tag name="KSO_WM_BEAUTIFY_FLAG" val=""/>
</p:tagLst>
</file>

<file path=ppt/tags/tag217.xml><?xml version="1.0" encoding="utf-8"?>
<p:tagLst xmlns:p="http://schemas.openxmlformats.org/presentationml/2006/main">
  <p:tag name="AS_UNIQUEID" val="1308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218.xml><?xml version="1.0" encoding="utf-8"?>
<p:tagLst xmlns:p="http://schemas.openxmlformats.org/presentationml/2006/main">
  <p:tag name="AS_UNIQUEID" val="1309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219.xml><?xml version="1.0" encoding="utf-8"?>
<p:tagLst xmlns:p="http://schemas.openxmlformats.org/presentationml/2006/main">
  <p:tag name="AS_UNIQUEID" val="1310"/>
  <p:tag name="KSO_WM_BEAUTIFY_FLAG" val=""/>
</p:tagLst>
</file>

<file path=ppt/tags/tag22.xml><?xml version="1.0" encoding="utf-8"?>
<p:tagLst xmlns:p="http://schemas.openxmlformats.org/presentationml/2006/main">
  <p:tag name="AS_UNIQUEID" val="1927"/>
</p:tagLst>
</file>

<file path=ppt/tags/tag220.xml><?xml version="1.0" encoding="utf-8"?>
<p:tagLst xmlns:p="http://schemas.openxmlformats.org/presentationml/2006/main">
  <p:tag name="AS_UNIQUEID" val="1311"/>
</p:tagLst>
</file>

<file path=ppt/tags/tag221.xml><?xml version="1.0" encoding="utf-8"?>
<p:tagLst xmlns:p="http://schemas.openxmlformats.org/presentationml/2006/main">
  <p:tag name="AS_UNIQUEID" val="1312"/>
  <p:tag name="KSO_WM_BEAUTIFY_FLAG" val=""/>
  <p:tag name="KSO_WM_UNIT_LINE_FILL_TYPE" val="2"/>
  <p:tag name="KSO_WM_UNIT_LINE_FORE_SCHEMECOLOR_INDEX" val="5"/>
  <p:tag name="KSO_WM_UNIT_LINE_FORE_SCHEMECOLOR_INDEX_BRIGHTNESS" val="0"/>
</p:tagLst>
</file>

<file path=ppt/tags/tag222.xml><?xml version="1.0" encoding="utf-8"?>
<p:tagLst xmlns:p="http://schemas.openxmlformats.org/presentationml/2006/main">
  <p:tag name="AS_UNIQUEID" val="1313"/>
  <p:tag name="KSO_WM_BEAUTIFY_FLAG" val=""/>
  <p:tag name="KSO_WM_UNIT_LINE_FILL_TYPE" val="2"/>
  <p:tag name="KSO_WM_UNIT_LINE_FORE_SCHEMECOLOR_INDEX" val="5"/>
  <p:tag name="KSO_WM_UNIT_LINE_FORE_SCHEMECOLOR_INDEX_BRIGHTNESS" val="0"/>
</p:tagLst>
</file>

<file path=ppt/tags/tag223.xml><?xml version="1.0" encoding="utf-8"?>
<p:tagLst xmlns:p="http://schemas.openxmlformats.org/presentationml/2006/main">
  <p:tag name="AS_UNIQUEID" val="1314"/>
  <p:tag name="KSO_WM_BEAUTIFY_FLAG" val=""/>
  <p:tag name="KSO_WM_UNIT_LINE_FILL_TYPE" val="2"/>
  <p:tag name="KSO_WM_UNIT_LINE_FORE_SCHEMECOLOR_INDEX" val="5"/>
  <p:tag name="KSO_WM_UNIT_LINE_FORE_SCHEMECOLOR_INDEX_BRIGHTNESS" val="0"/>
</p:tagLst>
</file>

<file path=ppt/tags/tag224.xml><?xml version="1.0" encoding="utf-8"?>
<p:tagLst xmlns:p="http://schemas.openxmlformats.org/presentationml/2006/main">
  <p:tag name="AS_UNIQUEID" val="1315"/>
  <p:tag name="KSO_WM_BEAUTIFY_FLAG" val=""/>
</p:tagLst>
</file>

<file path=ppt/tags/tag225.xml><?xml version="1.0" encoding="utf-8"?>
<p:tagLst xmlns:p="http://schemas.openxmlformats.org/presentationml/2006/main">
  <p:tag name="AS_UNIQUEID" val="1316"/>
  <p:tag name="KSO_WM_BEAUTIFY_FLAG" val=""/>
</p:tagLst>
</file>

<file path=ppt/tags/tag226.xml><?xml version="1.0" encoding="utf-8"?>
<p:tagLst xmlns:p="http://schemas.openxmlformats.org/presentationml/2006/main">
  <p:tag name="AS_UNIQUEID" val="1317"/>
  <p:tag name="KSO_WM_BEAUTIFY_FLAG" val=""/>
  <p:tag name="KSO_WM_UNIT_TEXT_SHADOW_SCHEMECOLOR_INDEX" val="1"/>
  <p:tag name="KSO_WM_UNIT_TEXT_SHADOW_SCHEMECOLOR_INDEX_BRIGHTNESS" val="0"/>
</p:tagLst>
</file>

<file path=ppt/tags/tag227.xml><?xml version="1.0" encoding="utf-8"?>
<p:tagLst xmlns:p="http://schemas.openxmlformats.org/presentationml/2006/main">
  <p:tag name="AS_UNIQUEID" val="1318"/>
  <p:tag name="KSO_WM_BEAUTIFY_FLAG" val=""/>
  <p:tag name="KSO_WM_UNIT_TEXT_SHADOW_SCHEMECOLOR_INDEX" val="1"/>
  <p:tag name="KSO_WM_UNIT_TEXT_SHADOW_SCHEMECOLOR_INDEX_BRIGHTNESS" val="0"/>
</p:tagLst>
</file>

<file path=ppt/tags/tag228.xml><?xml version="1.0" encoding="utf-8"?>
<p:tagLst xmlns:p="http://schemas.openxmlformats.org/presentationml/2006/main">
  <p:tag name="AS_UNIQUEID" val="1319"/>
  <p:tag name="KSO_WM_BEAUTIFY_FLAG" val=""/>
</p:tagLst>
</file>

<file path=ppt/tags/tag229.xml><?xml version="1.0" encoding="utf-8"?>
<p:tagLst xmlns:p="http://schemas.openxmlformats.org/presentationml/2006/main">
  <p:tag name="AS_UNIQUEID" val="1320"/>
  <p:tag name="KSO_WM_UNIT_TEXT_FILL_FORE_SCHEMECOLOR_INDEX" val="13"/>
  <p:tag name="KSO_WM_UNIT_TEXT_FILL_FORE_SCHEMECOLOR_INDEX_BRIGHTNESS" val="0"/>
  <p:tag name="KSO_WM_UNIT_TEXT_FILL_TYPE" val="1"/>
</p:tagLst>
</file>

<file path=ppt/tags/tag23.xml><?xml version="1.0" encoding="utf-8"?>
<p:tagLst xmlns:p="http://schemas.openxmlformats.org/presentationml/2006/main">
  <p:tag name="AS_UNIQUEID" val="1928"/>
</p:tagLst>
</file>

<file path=ppt/tags/tag230.xml><?xml version="1.0" encoding="utf-8"?>
<p:tagLst xmlns:p="http://schemas.openxmlformats.org/presentationml/2006/main">
  <p:tag name="AS_UNIQUEID" val="1321"/>
</p:tagLst>
</file>

<file path=ppt/tags/tag231.xml><?xml version="1.0" encoding="utf-8"?>
<p:tagLst xmlns:p="http://schemas.openxmlformats.org/presentationml/2006/main">
  <p:tag name="AS_UNIQUEID" val="1325"/>
</p:tagLst>
</file>

<file path=ppt/tags/tag232.xml><?xml version="1.0" encoding="utf-8"?>
<p:tagLst xmlns:p="http://schemas.openxmlformats.org/presentationml/2006/main">
  <p:tag name="AS_UNIQUEID" val="1326"/>
  <p:tag name="KSO_WM_UNIT_TEXT_FILL_FORE_SCHEMECOLOR_INDEX" val="13"/>
  <p:tag name="KSO_WM_UNIT_TEXT_FILL_FORE_SCHEMECOLOR_INDEX_BRIGHTNESS" val="0"/>
  <p:tag name="KSO_WM_UNIT_TEXT_FILL_TYPE" val="1"/>
</p:tagLst>
</file>

<file path=ppt/tags/tag233.xml><?xml version="1.0" encoding="utf-8"?>
<p:tagLst xmlns:p="http://schemas.openxmlformats.org/presentationml/2006/main">
  <p:tag name="AS_UNIQUEID" val="1327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234.xml><?xml version="1.0" encoding="utf-8"?>
<p:tagLst xmlns:p="http://schemas.openxmlformats.org/presentationml/2006/main">
  <p:tag name="AS_UNIQUEID" val="1328"/>
  <p:tag name="KSO_WM_UNIT_TEXT_FILL_FORE_SCHEMECOLOR_INDEX" val="13"/>
  <p:tag name="KSO_WM_UNIT_TEXT_FILL_FORE_SCHEMECOLOR_INDEX_BRIGHTNESS" val="0"/>
  <p:tag name="KSO_WM_UNIT_TEXT_FILL_TYPE" val="1"/>
</p:tagLst>
</file>

<file path=ppt/tags/tag235.xml><?xml version="1.0" encoding="utf-8"?>
<p:tagLst xmlns:p="http://schemas.openxmlformats.org/presentationml/2006/main">
  <p:tag name="AS_UNIQUEID" val="1329"/>
</p:tagLst>
</file>

<file path=ppt/tags/tag236.xml><?xml version="1.0" encoding="utf-8"?>
<p:tagLst xmlns:p="http://schemas.openxmlformats.org/presentationml/2006/main">
  <p:tag name="AS_UNIQUEID" val="535"/>
</p:tagLst>
</file>

<file path=ppt/tags/tag237.xml><?xml version="1.0" encoding="utf-8"?>
<p:tagLst xmlns:p="http://schemas.openxmlformats.org/presentationml/2006/main">
  <p:tag name="AS_UNIQUEID" val="536"/>
  <p:tag name="KSO_WM_BEAUTIFY_FLAG" val=""/>
</p:tagLst>
</file>

<file path=ppt/tags/tag238.xml><?xml version="1.0" encoding="utf-8"?>
<p:tagLst xmlns:p="http://schemas.openxmlformats.org/presentationml/2006/main">
  <p:tag name="AS_UNIQUEID" val="537"/>
  <p:tag name="KSO_WM_BEAUTIFY_FLAG" val=""/>
</p:tagLst>
</file>

<file path=ppt/tags/tag239.xml><?xml version="1.0" encoding="utf-8"?>
<p:tagLst xmlns:p="http://schemas.openxmlformats.org/presentationml/2006/main">
  <p:tag name="AS_UNIQUEID" val="538"/>
  <p:tag name="KSO_WM_BEAUTIFY_FLAG" val=""/>
</p:tagLst>
</file>

<file path=ppt/tags/tag24.xml><?xml version="1.0" encoding="utf-8"?>
<p:tagLst xmlns:p="http://schemas.openxmlformats.org/presentationml/2006/main">
  <p:tag name="AS_UNIQUEID" val="1929"/>
</p:tagLst>
</file>

<file path=ppt/tags/tag240.xml><?xml version="1.0" encoding="utf-8"?>
<p:tagLst xmlns:p="http://schemas.openxmlformats.org/presentationml/2006/main">
  <p:tag name="AS_UNIQUEID" val="539"/>
  <p:tag name="KSO_WM_BEAUTIFY_FLAG" val=""/>
</p:tagLst>
</file>

<file path=ppt/tags/tag241.xml><?xml version="1.0" encoding="utf-8"?>
<p:tagLst xmlns:p="http://schemas.openxmlformats.org/presentationml/2006/main">
  <p:tag name="AS_UNIQUEID" val="540"/>
  <p:tag name="KSO_WM_BEAUTIFY_FLAG" val=""/>
</p:tagLst>
</file>

<file path=ppt/tags/tag242.xml><?xml version="1.0" encoding="utf-8"?>
<p:tagLst xmlns:p="http://schemas.openxmlformats.org/presentationml/2006/main">
  <p:tag name="AS_UNIQUEID" val="2006"/>
</p:tagLst>
</file>

<file path=ppt/tags/tag243.xml><?xml version="1.0" encoding="utf-8"?>
<p:tagLst xmlns:p="http://schemas.openxmlformats.org/presentationml/2006/main">
  <p:tag name="AS_UNIQUEID" val="2008"/>
  <p:tag name="KSO_WM_UNIT_TABLE_BEAUTIFY" val="smartTable{9b721d19-3fe1-4f57-a728-686e0ea5ed5e}"/>
</p:tagLst>
</file>

<file path=ppt/tags/tag244.xml><?xml version="1.0" encoding="utf-8"?>
<p:tagLst xmlns:p="http://schemas.openxmlformats.org/presentationml/2006/main">
  <p:tag name="AS_UNIQUEID" val="2009"/>
</p:tagLst>
</file>

<file path=ppt/tags/tag245.xml><?xml version="1.0" encoding="utf-8"?>
<p:tagLst xmlns:p="http://schemas.openxmlformats.org/presentationml/2006/main">
  <p:tag name="AS_UNIQUEID" val="2010"/>
</p:tagLst>
</file>

<file path=ppt/tags/tag246.xml><?xml version="1.0" encoding="utf-8"?>
<p:tagLst xmlns:p="http://schemas.openxmlformats.org/presentationml/2006/main">
  <p:tag name="AS_UNIQUEID" val="2011"/>
</p:tagLst>
</file>

<file path=ppt/tags/tag247.xml><?xml version="1.0" encoding="utf-8"?>
<p:tagLst xmlns:p="http://schemas.openxmlformats.org/presentationml/2006/main">
  <p:tag name="AS_UNIQUEID" val="1307"/>
  <p:tag name="KSO_WM_BEAUTIFY_FLAG" val=""/>
</p:tagLst>
</file>

<file path=ppt/tags/tag248.xml><?xml version="1.0" encoding="utf-8"?>
<p:tagLst xmlns:p="http://schemas.openxmlformats.org/presentationml/2006/main">
  <p:tag name="AS_UNIQUEID" val="1308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249.xml><?xml version="1.0" encoding="utf-8"?>
<p:tagLst xmlns:p="http://schemas.openxmlformats.org/presentationml/2006/main">
  <p:tag name="AS_UNIQUEID" val="1309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25.xml><?xml version="1.0" encoding="utf-8"?>
<p:tagLst xmlns:p="http://schemas.openxmlformats.org/presentationml/2006/main">
  <p:tag name="AS_UNIQUEID" val="1930"/>
</p:tagLst>
</file>

<file path=ppt/tags/tag250.xml><?xml version="1.0" encoding="utf-8"?>
<p:tagLst xmlns:p="http://schemas.openxmlformats.org/presentationml/2006/main">
  <p:tag name="AS_UNIQUEID" val="1310"/>
  <p:tag name="KSO_WM_BEAUTIFY_FLAG" val=""/>
</p:tagLst>
</file>

<file path=ppt/tags/tag251.xml><?xml version="1.0" encoding="utf-8"?>
<p:tagLst xmlns:p="http://schemas.openxmlformats.org/presentationml/2006/main">
  <p:tag name="AS_UNIQUEID" val="2013"/>
</p:tagLst>
</file>

<file path=ppt/tags/tag252.xml><?xml version="1.0" encoding="utf-8"?>
<p:tagLst xmlns:p="http://schemas.openxmlformats.org/presentationml/2006/main">
  <p:tag name="AS_UNIQUEID" val="2014"/>
</p:tagLst>
</file>

<file path=ppt/tags/tag253.xml><?xml version="1.0" encoding="utf-8"?>
<p:tagLst xmlns:p="http://schemas.openxmlformats.org/presentationml/2006/main">
  <p:tag name="AS_UNIQUEID" val="2015"/>
</p:tagLst>
</file>

<file path=ppt/tags/tag254.xml><?xml version="1.0" encoding="utf-8"?>
<p:tagLst xmlns:p="http://schemas.openxmlformats.org/presentationml/2006/main">
  <p:tag name="AS_UNIQUEID" val="2016"/>
</p:tagLst>
</file>

<file path=ppt/tags/tag255.xml><?xml version="1.0" encoding="utf-8"?>
<p:tagLst xmlns:p="http://schemas.openxmlformats.org/presentationml/2006/main">
  <p:tag name="AS_UNIQUEID" val="2017"/>
</p:tagLst>
</file>

<file path=ppt/tags/tag256.xml><?xml version="1.0" encoding="utf-8"?>
<p:tagLst xmlns:p="http://schemas.openxmlformats.org/presentationml/2006/main">
  <p:tag name="AS_UNIQUEID" val="2018"/>
</p:tagLst>
</file>

<file path=ppt/tags/tag257.xml><?xml version="1.0" encoding="utf-8"?>
<p:tagLst xmlns:p="http://schemas.openxmlformats.org/presentationml/2006/main">
  <p:tag name="AS_UNIQUEID" val="2019"/>
</p:tagLst>
</file>

<file path=ppt/tags/tag258.xml><?xml version="1.0" encoding="utf-8"?>
<p:tagLst xmlns:p="http://schemas.openxmlformats.org/presentationml/2006/main">
  <p:tag name="AS_UNIQUEID" val="2020"/>
</p:tagLst>
</file>

<file path=ppt/tags/tag259.xml><?xml version="1.0" encoding="utf-8"?>
<p:tagLst xmlns:p="http://schemas.openxmlformats.org/presentationml/2006/main">
  <p:tag name="AS_UNIQUEID" val="2021"/>
</p:tagLst>
</file>

<file path=ppt/tags/tag26.xml><?xml version="1.0" encoding="utf-8"?>
<p:tagLst xmlns:p="http://schemas.openxmlformats.org/presentationml/2006/main">
  <p:tag name="AS_UNIQUEID" val="1931"/>
</p:tagLst>
</file>

<file path=ppt/tags/tag260.xml><?xml version="1.0" encoding="utf-8"?>
<p:tagLst xmlns:p="http://schemas.openxmlformats.org/presentationml/2006/main">
  <p:tag name="AS_UNIQUEID" val="2022"/>
</p:tagLst>
</file>

<file path=ppt/tags/tag261.xml><?xml version="1.0" encoding="utf-8"?>
<p:tagLst xmlns:p="http://schemas.openxmlformats.org/presentationml/2006/main">
  <p:tag name="AS_UNIQUEID" val="1307"/>
  <p:tag name="KSO_WM_BEAUTIFY_FLAG" val=""/>
</p:tagLst>
</file>

<file path=ppt/tags/tag262.xml><?xml version="1.0" encoding="utf-8"?>
<p:tagLst xmlns:p="http://schemas.openxmlformats.org/presentationml/2006/main">
  <p:tag name="AS_UNIQUEID" val="1308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263.xml><?xml version="1.0" encoding="utf-8"?>
<p:tagLst xmlns:p="http://schemas.openxmlformats.org/presentationml/2006/main">
  <p:tag name="AS_UNIQUEID" val="1309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264.xml><?xml version="1.0" encoding="utf-8"?>
<p:tagLst xmlns:p="http://schemas.openxmlformats.org/presentationml/2006/main">
  <p:tag name="AS_UNIQUEID" val="1310"/>
  <p:tag name="KSO_WM_BEAUTIFY_FLAG" val=""/>
</p:tagLst>
</file>

<file path=ppt/tags/tag265.xml><?xml version="1.0" encoding="utf-8"?>
<p:tagLst xmlns:p="http://schemas.openxmlformats.org/presentationml/2006/main">
  <p:tag name="AS_UNIQUEID" val="2024"/>
</p:tagLst>
</file>

<file path=ppt/tags/tag266.xml><?xml version="1.0" encoding="utf-8"?>
<p:tagLst xmlns:p="http://schemas.openxmlformats.org/presentationml/2006/main">
  <p:tag name="AS_UNIQUEID" val="2025"/>
</p:tagLst>
</file>

<file path=ppt/tags/tag267.xml><?xml version="1.0" encoding="utf-8"?>
<p:tagLst xmlns:p="http://schemas.openxmlformats.org/presentationml/2006/main">
  <p:tag name="AS_UNIQUEID" val="2026"/>
</p:tagLst>
</file>

<file path=ppt/tags/tag268.xml><?xml version="1.0" encoding="utf-8"?>
<p:tagLst xmlns:p="http://schemas.openxmlformats.org/presentationml/2006/main">
  <p:tag name="AS_UNIQUEID" val="2027"/>
</p:tagLst>
</file>

<file path=ppt/tags/tag269.xml><?xml version="1.0" encoding="utf-8"?>
<p:tagLst xmlns:p="http://schemas.openxmlformats.org/presentationml/2006/main">
  <p:tag name="AS_UNIQUEID" val="2028"/>
</p:tagLst>
</file>

<file path=ppt/tags/tag27.xml><?xml version="1.0" encoding="utf-8"?>
<p:tagLst xmlns:p="http://schemas.openxmlformats.org/presentationml/2006/main">
  <p:tag name="AS_UNIQUEID" val="1932"/>
</p:tagLst>
</file>

<file path=ppt/tags/tag270.xml><?xml version="1.0" encoding="utf-8"?>
<p:tagLst xmlns:p="http://schemas.openxmlformats.org/presentationml/2006/main">
  <p:tag name="AS_UNIQUEID" val="2029"/>
</p:tagLst>
</file>

<file path=ppt/tags/tag271.xml><?xml version="1.0" encoding="utf-8"?>
<p:tagLst xmlns:p="http://schemas.openxmlformats.org/presentationml/2006/main">
  <p:tag name="AS_UNIQUEID" val="2030"/>
</p:tagLst>
</file>

<file path=ppt/tags/tag272.xml><?xml version="1.0" encoding="utf-8"?>
<p:tagLst xmlns:p="http://schemas.openxmlformats.org/presentationml/2006/main">
  <p:tag name="AS_UNIQUEID" val="2031"/>
</p:tagLst>
</file>

<file path=ppt/tags/tag273.xml><?xml version="1.0" encoding="utf-8"?>
<p:tagLst xmlns:p="http://schemas.openxmlformats.org/presentationml/2006/main">
  <p:tag name="AS_UNIQUEID" val="2032"/>
</p:tagLst>
</file>

<file path=ppt/tags/tag274.xml><?xml version="1.0" encoding="utf-8"?>
<p:tagLst xmlns:p="http://schemas.openxmlformats.org/presentationml/2006/main">
  <p:tag name="AS_UNIQUEID" val="2033"/>
</p:tagLst>
</file>

<file path=ppt/tags/tag275.xml><?xml version="1.0" encoding="utf-8"?>
<p:tagLst xmlns:p="http://schemas.openxmlformats.org/presentationml/2006/main">
  <p:tag name="AS_UNIQUEID" val="2034"/>
</p:tagLst>
</file>

<file path=ppt/tags/tag276.xml><?xml version="1.0" encoding="utf-8"?>
<p:tagLst xmlns:p="http://schemas.openxmlformats.org/presentationml/2006/main">
  <p:tag name="AS_UNIQUEID" val="1307"/>
  <p:tag name="KSO_WM_BEAUTIFY_FLAG" val=""/>
</p:tagLst>
</file>

<file path=ppt/tags/tag277.xml><?xml version="1.0" encoding="utf-8"?>
<p:tagLst xmlns:p="http://schemas.openxmlformats.org/presentationml/2006/main">
  <p:tag name="AS_UNIQUEID" val="1308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278.xml><?xml version="1.0" encoding="utf-8"?>
<p:tagLst xmlns:p="http://schemas.openxmlformats.org/presentationml/2006/main">
  <p:tag name="AS_UNIQUEID" val="1309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279.xml><?xml version="1.0" encoding="utf-8"?>
<p:tagLst xmlns:p="http://schemas.openxmlformats.org/presentationml/2006/main">
  <p:tag name="AS_UNIQUEID" val="1310"/>
  <p:tag name="KSO_WM_BEAUTIFY_FLAG" val=""/>
</p:tagLst>
</file>

<file path=ppt/tags/tag28.xml><?xml version="1.0" encoding="utf-8"?>
<p:tagLst xmlns:p="http://schemas.openxmlformats.org/presentationml/2006/main">
  <p:tag name="AS_UNIQUEID" val="1933"/>
</p:tagLst>
</file>

<file path=ppt/tags/tag280.xml><?xml version="1.0" encoding="utf-8"?>
<p:tagLst xmlns:p="http://schemas.openxmlformats.org/presentationml/2006/main">
  <p:tag name="AS_UNIQUEID" val="643"/>
</p:tagLst>
</file>

<file path=ppt/tags/tag281.xml><?xml version="1.0" encoding="utf-8"?>
<p:tagLst xmlns:p="http://schemas.openxmlformats.org/presentationml/2006/main">
  <p:tag name="AS_UNIQUEID" val="645"/>
</p:tagLst>
</file>

<file path=ppt/tags/tag282.xml><?xml version="1.0" encoding="utf-8"?>
<p:tagLst xmlns:p="http://schemas.openxmlformats.org/presentationml/2006/main">
  <p:tag name="AS_UNIQUEID" val="646"/>
</p:tagLst>
</file>

<file path=ppt/tags/tag283.xml><?xml version="1.0" encoding="utf-8"?>
<p:tagLst xmlns:p="http://schemas.openxmlformats.org/presentationml/2006/main">
  <p:tag name="AS_UNIQUEID" val="1524"/>
</p:tagLst>
</file>

<file path=ppt/tags/tag284.xml><?xml version="1.0" encoding="utf-8"?>
<p:tagLst xmlns:p="http://schemas.openxmlformats.org/presentationml/2006/main">
  <p:tag name="AS_UNIQUEID" val="371"/>
</p:tagLst>
</file>

<file path=ppt/tags/tag285.xml><?xml version="1.0" encoding="utf-8"?>
<p:tagLst xmlns:p="http://schemas.openxmlformats.org/presentationml/2006/main">
  <p:tag name="AS_UNIQUEID" val="370"/>
</p:tagLst>
</file>

<file path=ppt/tags/tag286.xml><?xml version="1.0" encoding="utf-8"?>
<p:tagLst xmlns:p="http://schemas.openxmlformats.org/presentationml/2006/main">
  <p:tag name="AS_UNIQUEID" val="372"/>
</p:tagLst>
</file>

<file path=ppt/tags/tag287.xml><?xml version="1.0" encoding="utf-8"?>
<p:tagLst xmlns:p="http://schemas.openxmlformats.org/presentationml/2006/main">
  <p:tag name="AS_UNIQUEID" val="2035"/>
</p:tagLst>
</file>

<file path=ppt/tags/tag288.xml><?xml version="1.0" encoding="utf-8"?>
<p:tagLst xmlns:p="http://schemas.openxmlformats.org/presentationml/2006/main">
  <p:tag name="AS_UNIQUEID" val="1889"/>
</p:tagLst>
</file>

<file path=ppt/tags/tag289.xml><?xml version="1.0" encoding="utf-8"?>
<p:tagLst xmlns:p="http://schemas.openxmlformats.org/presentationml/2006/main">
  <p:tag name="AS_UNIQUEID" val="1890"/>
</p:tagLst>
</file>

<file path=ppt/tags/tag29.xml><?xml version="1.0" encoding="utf-8"?>
<p:tagLst xmlns:p="http://schemas.openxmlformats.org/presentationml/2006/main">
  <p:tag name="AS_UNIQUEID" val="1934"/>
</p:tagLst>
</file>

<file path=ppt/tags/tag290.xml><?xml version="1.0" encoding="utf-8"?>
<p:tagLst xmlns:p="http://schemas.openxmlformats.org/presentationml/2006/main">
  <p:tag name="AS_UNIQUEID" val="1891"/>
  <p:tag name="KSO_WM_BEAUTIFY_FLAG" val=""/>
</p:tagLst>
</file>

<file path=ppt/tags/tag291.xml><?xml version="1.0" encoding="utf-8"?>
<p:tagLst xmlns:p="http://schemas.openxmlformats.org/presentationml/2006/main">
  <p:tag name="AS_UNIQUEID" val="1892"/>
  <p:tag name="KSO_WM_BEAUTIFY_FLAG" val=""/>
</p:tagLst>
</file>

<file path=ppt/tags/tag292.xml><?xml version="1.0" encoding="utf-8"?>
<p:tagLst xmlns:p="http://schemas.openxmlformats.org/presentationml/2006/main">
  <p:tag name="AS_UNIQUEID" val="1893"/>
  <p:tag name="KSO_WM_BEAUTIFY_FLAG" val=""/>
</p:tagLst>
</file>

<file path=ppt/tags/tag293.xml><?xml version="1.0" encoding="utf-8"?>
<p:tagLst xmlns:p="http://schemas.openxmlformats.org/presentationml/2006/main">
  <p:tag name="AS_UNIQUEID" val="1894"/>
  <p:tag name="KSO_WM_BEAUTIFY_FLAG" val=""/>
</p:tagLst>
</file>

<file path=ppt/tags/tag294.xml><?xml version="1.0" encoding="utf-8"?>
<p:tagLst xmlns:p="http://schemas.openxmlformats.org/presentationml/2006/main">
  <p:tag name="AS_UNIQUEID" val="1895"/>
  <p:tag name="KSO_WM_BEAUTIFY_FLAG" val=""/>
</p:tagLst>
</file>

<file path=ppt/tags/tag295.xml><?xml version="1.0" encoding="utf-8"?>
<p:tagLst xmlns:p="http://schemas.openxmlformats.org/presentationml/2006/main">
  <p:tag name="AS_UNIQUEID" val="1896"/>
  <p:tag name="KSO_WM_BEAUTIFY_FLAG" val=""/>
</p:tagLst>
</file>

<file path=ppt/tags/tag296.xml><?xml version="1.0" encoding="utf-8"?>
<p:tagLst xmlns:p="http://schemas.openxmlformats.org/presentationml/2006/main">
  <p:tag name="AS_UNIQUEID" val="1897"/>
  <p:tag name="KSO_WM_BEAUTIFY_FLAG" val=""/>
</p:tagLst>
</file>

<file path=ppt/tags/tag297.xml><?xml version="1.0" encoding="utf-8"?>
<p:tagLst xmlns:p="http://schemas.openxmlformats.org/presentationml/2006/main">
  <p:tag name="AS_UNIQUEID" val="1898"/>
  <p:tag name="KSO_WM_BEAUTIFY_FLAG" val=""/>
</p:tagLst>
</file>

<file path=ppt/tags/tag298.xml><?xml version="1.0" encoding="utf-8"?>
<p:tagLst xmlns:p="http://schemas.openxmlformats.org/presentationml/2006/main">
  <p:tag name="AS_UNIQUEID" val="1899"/>
  <p:tag name="KSO_WM_BEAUTIFY_FLAG" val=""/>
</p:tagLst>
</file>

<file path=ppt/tags/tag299.xml><?xml version="1.0" encoding="utf-8"?>
<p:tagLst xmlns:p="http://schemas.openxmlformats.org/presentationml/2006/main">
  <p:tag name="AS_UNIQUEID" val="338"/>
  <p:tag name="KSO_WM_BEAUTIFY_FLAG" val=""/>
</p:tagLst>
</file>

<file path=ppt/tags/tag3.xml><?xml version="1.0" encoding="utf-8"?>
<p:tagLst xmlns:p="http://schemas.openxmlformats.org/presentationml/2006/main">
  <p:tag name="AS_UNIQUEID" val="1904"/>
</p:tagLst>
</file>

<file path=ppt/tags/tag30.xml><?xml version="1.0" encoding="utf-8"?>
<p:tagLst xmlns:p="http://schemas.openxmlformats.org/presentationml/2006/main">
  <p:tag name="AS_UNIQUEID" val="1936"/>
</p:tagLst>
</file>

<file path=ppt/tags/tag300.xml><?xml version="1.0" encoding="utf-8"?>
<p:tagLst xmlns:p="http://schemas.openxmlformats.org/presentationml/2006/main">
  <p:tag name="AS_UNIQUEID" val="1900"/>
  <p:tag name="KSO_WM_BEAUTIFY_FLAG" val=""/>
</p:tagLst>
</file>

<file path=ppt/tags/tag301.xml><?xml version="1.0" encoding="utf-8"?>
<p:tagLst xmlns:p="http://schemas.openxmlformats.org/presentationml/2006/main">
  <p:tag name="AS_UNIQUEID" val="2038"/>
</p:tagLst>
</file>

<file path=ppt/tags/tag302.xml><?xml version="1.0" encoding="utf-8"?>
<p:tagLst xmlns:p="http://schemas.openxmlformats.org/presentationml/2006/main">
  <p:tag name="AS_UNIQUEID" val="2039"/>
</p:tagLst>
</file>

<file path=ppt/tags/tag303.xml><?xml version="1.0" encoding="utf-8"?>
<p:tagLst xmlns:p="http://schemas.openxmlformats.org/presentationml/2006/main">
  <p:tag name="AS_UNIQUEID" val="2040"/>
</p:tagLst>
</file>

<file path=ppt/tags/tag304.xml><?xml version="1.0" encoding="utf-8"?>
<p:tagLst xmlns:p="http://schemas.openxmlformats.org/presentationml/2006/main">
  <p:tag name="AS_UNIQUEID" val="2041"/>
</p:tagLst>
</file>

<file path=ppt/tags/tag305.xml><?xml version="1.0" encoding="utf-8"?>
<p:tagLst xmlns:p="http://schemas.openxmlformats.org/presentationml/2006/main">
  <p:tag name="AS_UNIQUEID" val="2042"/>
</p:tagLst>
</file>

<file path=ppt/tags/tag306.xml><?xml version="1.0" encoding="utf-8"?>
<p:tagLst xmlns:p="http://schemas.openxmlformats.org/presentationml/2006/main">
  <p:tag name="AS_UNIQUEID" val="2043"/>
</p:tagLst>
</file>

<file path=ppt/tags/tag307.xml><?xml version="1.0" encoding="utf-8"?>
<p:tagLst xmlns:p="http://schemas.openxmlformats.org/presentationml/2006/main">
  <p:tag name="AS_UNIQUEID" val="2044"/>
</p:tagLst>
</file>

<file path=ppt/tags/tag308.xml><?xml version="1.0" encoding="utf-8"?>
<p:tagLst xmlns:p="http://schemas.openxmlformats.org/presentationml/2006/main">
  <p:tag name="AS_UNIQUEID" val="2045"/>
</p:tagLst>
</file>

<file path=ppt/tags/tag309.xml><?xml version="1.0" encoding="utf-8"?>
<p:tagLst xmlns:p="http://schemas.openxmlformats.org/presentationml/2006/main">
  <p:tag name="AS_UNIQUEID" val="2046"/>
</p:tagLst>
</file>

<file path=ppt/tags/tag31.xml><?xml version="1.0" encoding="utf-8"?>
<p:tagLst xmlns:p="http://schemas.openxmlformats.org/presentationml/2006/main">
  <p:tag name="AS_UNIQUEID" val="1937"/>
</p:tagLst>
</file>

<file path=ppt/tags/tag310.xml><?xml version="1.0" encoding="utf-8"?>
<p:tagLst xmlns:p="http://schemas.openxmlformats.org/presentationml/2006/main">
  <p:tag name="AS_UNIQUEID" val="2047"/>
</p:tagLst>
</file>

<file path=ppt/tags/tag311.xml><?xml version="1.0" encoding="utf-8"?>
<p:tagLst xmlns:p="http://schemas.openxmlformats.org/presentationml/2006/main">
  <p:tag name="AS_UNIQUEID" val="2048"/>
</p:tagLst>
</file>

<file path=ppt/tags/tag312.xml><?xml version="1.0" encoding="utf-8"?>
<p:tagLst xmlns:p="http://schemas.openxmlformats.org/presentationml/2006/main">
  <p:tag name="AS_UNIQUEID" val="2049"/>
</p:tagLst>
</file>

<file path=ppt/tags/tag313.xml><?xml version="1.0" encoding="utf-8"?>
<p:tagLst xmlns:p="http://schemas.openxmlformats.org/presentationml/2006/main">
  <p:tag name="AS_UNIQUEID" val="2050"/>
</p:tagLst>
</file>

<file path=ppt/tags/tag314.xml><?xml version="1.0" encoding="utf-8"?>
<p:tagLst xmlns:p="http://schemas.openxmlformats.org/presentationml/2006/main">
  <p:tag name="AS_UNIQUEID" val="2051"/>
</p:tagLst>
</file>

<file path=ppt/tags/tag315.xml><?xml version="1.0" encoding="utf-8"?>
<p:tagLst xmlns:p="http://schemas.openxmlformats.org/presentationml/2006/main">
  <p:tag name="AS_UNIQUEID" val="2052"/>
</p:tagLst>
</file>

<file path=ppt/tags/tag316.xml><?xml version="1.0" encoding="utf-8"?>
<p:tagLst xmlns:p="http://schemas.openxmlformats.org/presentationml/2006/main">
  <p:tag name="AS_UNIQUEID" val="2053"/>
</p:tagLst>
</file>

<file path=ppt/tags/tag317.xml><?xml version="1.0" encoding="utf-8"?>
<p:tagLst xmlns:p="http://schemas.openxmlformats.org/presentationml/2006/main">
  <p:tag name="AS_UNIQUEID" val="2054"/>
</p:tagLst>
</file>

<file path=ppt/tags/tag318.xml><?xml version="1.0" encoding="utf-8"?>
<p:tagLst xmlns:p="http://schemas.openxmlformats.org/presentationml/2006/main">
  <p:tag name="AS_UNIQUEID" val="2055"/>
</p:tagLst>
</file>

<file path=ppt/tags/tag319.xml><?xml version="1.0" encoding="utf-8"?>
<p:tagLst xmlns:p="http://schemas.openxmlformats.org/presentationml/2006/main">
  <p:tag name="AS_UNIQUEID" val="2056"/>
</p:tagLst>
</file>

<file path=ppt/tags/tag32.xml><?xml version="1.0" encoding="utf-8"?>
<p:tagLst xmlns:p="http://schemas.openxmlformats.org/presentationml/2006/main">
  <p:tag name="AS_UNIQUEID" val="1938"/>
</p:tagLst>
</file>

<file path=ppt/tags/tag320.xml><?xml version="1.0" encoding="utf-8"?>
<p:tagLst xmlns:p="http://schemas.openxmlformats.org/presentationml/2006/main">
  <p:tag name="AS_UNIQUEID" val="1307"/>
  <p:tag name="KSO_WM_BEAUTIFY_FLAG" val=""/>
</p:tagLst>
</file>

<file path=ppt/tags/tag321.xml><?xml version="1.0" encoding="utf-8"?>
<p:tagLst xmlns:p="http://schemas.openxmlformats.org/presentationml/2006/main">
  <p:tag name="AS_UNIQUEID" val="1308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322.xml><?xml version="1.0" encoding="utf-8"?>
<p:tagLst xmlns:p="http://schemas.openxmlformats.org/presentationml/2006/main">
  <p:tag name="AS_UNIQUEID" val="1309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323.xml><?xml version="1.0" encoding="utf-8"?>
<p:tagLst xmlns:p="http://schemas.openxmlformats.org/presentationml/2006/main">
  <p:tag name="AS_UNIQUEID" val="1310"/>
  <p:tag name="KSO_WM_BEAUTIFY_FLAG" val=""/>
</p:tagLst>
</file>

<file path=ppt/tags/tag324.xml><?xml version="1.0" encoding="utf-8"?>
<p:tagLst xmlns:p="http://schemas.openxmlformats.org/presentationml/2006/main">
  <p:tag name="AS_UNIQUEID" val="2058"/>
</p:tagLst>
</file>

<file path=ppt/tags/tag325.xml><?xml version="1.0" encoding="utf-8"?>
<p:tagLst xmlns:p="http://schemas.openxmlformats.org/presentationml/2006/main">
  <p:tag name="AS_UNIQUEID" val="2059"/>
</p:tagLst>
</file>

<file path=ppt/tags/tag326.xml><?xml version="1.0" encoding="utf-8"?>
<p:tagLst xmlns:p="http://schemas.openxmlformats.org/presentationml/2006/main">
  <p:tag name="AS_UNIQUEID" val="2060"/>
</p:tagLst>
</file>

<file path=ppt/tags/tag327.xml><?xml version="1.0" encoding="utf-8"?>
<p:tagLst xmlns:p="http://schemas.openxmlformats.org/presentationml/2006/main">
  <p:tag name="AS_UNIQUEID" val="2061"/>
  <p:tag name="ID" val="545288"/>
  <p:tag name="MH" val="20190416135752"/>
  <p:tag name="MH_LIBRARY" val="CONTENTS"/>
  <p:tag name="MH_ORDER" val="1"/>
  <p:tag name="MH_TYPE" val="NUMBER"/>
</p:tagLst>
</file>

<file path=ppt/tags/tag328.xml><?xml version="1.0" encoding="utf-8"?>
<p:tagLst xmlns:p="http://schemas.openxmlformats.org/presentationml/2006/main">
  <p:tag name="AS_UNIQUEID" val="2062"/>
</p:tagLst>
</file>

<file path=ppt/tags/tag329.xml><?xml version="1.0" encoding="utf-8"?>
<p:tagLst xmlns:p="http://schemas.openxmlformats.org/presentationml/2006/main">
  <p:tag name="AS_UNIQUEID" val="2064"/>
</p:tagLst>
</file>

<file path=ppt/tags/tag33.xml><?xml version="1.0" encoding="utf-8"?>
<p:tagLst xmlns:p="http://schemas.openxmlformats.org/presentationml/2006/main">
  <p:tag name="AS_UNIQUEID" val="1939"/>
</p:tagLst>
</file>

<file path=ppt/tags/tag330.xml><?xml version="1.0" encoding="utf-8"?>
<p:tagLst xmlns:p="http://schemas.openxmlformats.org/presentationml/2006/main">
  <p:tag name="AS_UNIQUEID" val="2065"/>
</p:tagLst>
</file>

<file path=ppt/tags/tag331.xml><?xml version="1.0" encoding="utf-8"?>
<p:tagLst xmlns:p="http://schemas.openxmlformats.org/presentationml/2006/main">
  <p:tag name="AS_UNIQUEID" val="2066"/>
</p:tagLst>
</file>

<file path=ppt/tags/tag332.xml><?xml version="1.0" encoding="utf-8"?>
<p:tagLst xmlns:p="http://schemas.openxmlformats.org/presentationml/2006/main">
  <p:tag name="AS_UNIQUEID" val="2067"/>
</p:tagLst>
</file>

<file path=ppt/tags/tag333.xml><?xml version="1.0" encoding="utf-8"?>
<p:tagLst xmlns:p="http://schemas.openxmlformats.org/presentationml/2006/main">
  <p:tag name="AS_UNIQUEID" val="2068"/>
</p:tagLst>
</file>

<file path=ppt/tags/tag334.xml><?xml version="1.0" encoding="utf-8"?>
<p:tagLst xmlns:p="http://schemas.openxmlformats.org/presentationml/2006/main">
  <p:tag name="AS_UNIQUEID" val="2069"/>
</p:tagLst>
</file>

<file path=ppt/tags/tag335.xml><?xml version="1.0" encoding="utf-8"?>
<p:tagLst xmlns:p="http://schemas.openxmlformats.org/presentationml/2006/main">
  <p:tag name="AS_UNIQUEID" val="2070"/>
</p:tagLst>
</file>

<file path=ppt/tags/tag336.xml><?xml version="1.0" encoding="utf-8"?>
<p:tagLst xmlns:p="http://schemas.openxmlformats.org/presentationml/2006/main">
  <p:tag name="AS_UNIQUEID" val="2071"/>
</p:tagLst>
</file>

<file path=ppt/tags/tag337.xml><?xml version="1.0" encoding="utf-8"?>
<p:tagLst xmlns:p="http://schemas.openxmlformats.org/presentationml/2006/main">
  <p:tag name="AS_UNIQUEID" val="2072"/>
</p:tagLst>
</file>

<file path=ppt/tags/tag338.xml><?xml version="1.0" encoding="utf-8"?>
<p:tagLst xmlns:p="http://schemas.openxmlformats.org/presentationml/2006/main">
  <p:tag name="AS_UNIQUEID" val="2073"/>
</p:tagLst>
</file>

<file path=ppt/tags/tag339.xml><?xml version="1.0" encoding="utf-8"?>
<p:tagLst xmlns:p="http://schemas.openxmlformats.org/presentationml/2006/main">
  <p:tag name="AS_UNIQUEID" val="2074"/>
</p:tagLst>
</file>

<file path=ppt/tags/tag34.xml><?xml version="1.0" encoding="utf-8"?>
<p:tagLst xmlns:p="http://schemas.openxmlformats.org/presentationml/2006/main">
  <p:tag name="AS_UNIQUEID" val="1941"/>
</p:tagLst>
</file>

<file path=ppt/tags/tag340.xml><?xml version="1.0" encoding="utf-8"?>
<p:tagLst xmlns:p="http://schemas.openxmlformats.org/presentationml/2006/main">
  <p:tag name="AS_UNIQUEID" val="2075"/>
</p:tagLst>
</file>

<file path=ppt/tags/tag341.xml><?xml version="1.0" encoding="utf-8"?>
<p:tagLst xmlns:p="http://schemas.openxmlformats.org/presentationml/2006/main">
  <p:tag name="AS_UNIQUEID" val="2076"/>
</p:tagLst>
</file>

<file path=ppt/tags/tag342.xml><?xml version="1.0" encoding="utf-8"?>
<p:tagLst xmlns:p="http://schemas.openxmlformats.org/presentationml/2006/main">
  <p:tag name="AS_UNIQUEID" val="2078"/>
</p:tagLst>
</file>

<file path=ppt/tags/tag343.xml><?xml version="1.0" encoding="utf-8"?>
<p:tagLst xmlns:p="http://schemas.openxmlformats.org/presentationml/2006/main">
  <p:tag name="AS_UNIQUEID" val="2079"/>
</p:tagLst>
</file>

<file path=ppt/tags/tag344.xml><?xml version="1.0" encoding="utf-8"?>
<p:tagLst xmlns:p="http://schemas.openxmlformats.org/presentationml/2006/main">
  <p:tag name="AS_UNIQUEID" val="2080"/>
</p:tagLst>
</file>

<file path=ppt/tags/tag345.xml><?xml version="1.0" encoding="utf-8"?>
<p:tagLst xmlns:p="http://schemas.openxmlformats.org/presentationml/2006/main">
  <p:tag name="AS_UNIQUEID" val="2081"/>
</p:tagLst>
</file>

<file path=ppt/tags/tag346.xml><?xml version="1.0" encoding="utf-8"?>
<p:tagLst xmlns:p="http://schemas.openxmlformats.org/presentationml/2006/main">
  <p:tag name="AS_UNIQUEID" val="2082"/>
</p:tagLst>
</file>

<file path=ppt/tags/tag347.xml><?xml version="1.0" encoding="utf-8"?>
<p:tagLst xmlns:p="http://schemas.openxmlformats.org/presentationml/2006/main">
  <p:tag name="AS_UNIQUEID" val="2083"/>
</p:tagLst>
</file>

<file path=ppt/tags/tag348.xml><?xml version="1.0" encoding="utf-8"?>
<p:tagLst xmlns:p="http://schemas.openxmlformats.org/presentationml/2006/main">
  <p:tag name="AS_UNIQUEID" val="2084"/>
</p:tagLst>
</file>

<file path=ppt/tags/tag349.xml><?xml version="1.0" encoding="utf-8"?>
<p:tagLst xmlns:p="http://schemas.openxmlformats.org/presentationml/2006/main">
  <p:tag name="AS_UNIQUEID" val="2085"/>
</p:tagLst>
</file>

<file path=ppt/tags/tag35.xml><?xml version="1.0" encoding="utf-8"?>
<p:tagLst xmlns:p="http://schemas.openxmlformats.org/presentationml/2006/main">
  <p:tag name="AS_UNIQUEID" val="1942"/>
</p:tagLst>
</file>

<file path=ppt/tags/tag350.xml><?xml version="1.0" encoding="utf-8"?>
<p:tagLst xmlns:p="http://schemas.openxmlformats.org/presentationml/2006/main">
  <p:tag name="AS_UNIQUEID" val="2086"/>
</p:tagLst>
</file>

<file path=ppt/tags/tag351.xml><?xml version="1.0" encoding="utf-8"?>
<p:tagLst xmlns:p="http://schemas.openxmlformats.org/presentationml/2006/main">
  <p:tag name="AS_UNIQUEID" val="1307"/>
  <p:tag name="KSO_WM_BEAUTIFY_FLAG" val=""/>
</p:tagLst>
</file>

<file path=ppt/tags/tag352.xml><?xml version="1.0" encoding="utf-8"?>
<p:tagLst xmlns:p="http://schemas.openxmlformats.org/presentationml/2006/main">
  <p:tag name="AS_UNIQUEID" val="1308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353.xml><?xml version="1.0" encoding="utf-8"?>
<p:tagLst xmlns:p="http://schemas.openxmlformats.org/presentationml/2006/main">
  <p:tag name="AS_UNIQUEID" val="1309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354.xml><?xml version="1.0" encoding="utf-8"?>
<p:tagLst xmlns:p="http://schemas.openxmlformats.org/presentationml/2006/main">
  <p:tag name="AS_UNIQUEID" val="1310"/>
  <p:tag name="KSO_WM_BEAUTIFY_FLAG" val=""/>
</p:tagLst>
</file>

<file path=ppt/tags/tag355.xml><?xml version="1.0" encoding="utf-8"?>
<p:tagLst xmlns:p="http://schemas.openxmlformats.org/presentationml/2006/main">
  <p:tag name="AS_UNIQUEID" val="1307"/>
  <p:tag name="KSO_WM_BEAUTIFY_FLAG" val=""/>
</p:tagLst>
</file>

<file path=ppt/tags/tag356.xml><?xml version="1.0" encoding="utf-8"?>
<p:tagLst xmlns:p="http://schemas.openxmlformats.org/presentationml/2006/main">
  <p:tag name="AS_UNIQUEID" val="1308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357.xml><?xml version="1.0" encoding="utf-8"?>
<p:tagLst xmlns:p="http://schemas.openxmlformats.org/presentationml/2006/main">
  <p:tag name="AS_UNIQUEID" val="1309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358.xml><?xml version="1.0" encoding="utf-8"?>
<p:tagLst xmlns:p="http://schemas.openxmlformats.org/presentationml/2006/main">
  <p:tag name="AS_UNIQUEID" val="1310"/>
  <p:tag name="KSO_WM_BEAUTIFY_FLAG" val=""/>
</p:tagLst>
</file>

<file path=ppt/tags/tag359.xml><?xml version="1.0" encoding="utf-8"?>
<p:tagLst xmlns:p="http://schemas.openxmlformats.org/presentationml/2006/main">
  <p:tag name="AS_UNIQUEID" val="29"/>
  <p:tag name="KSO_WM_BEAUTIFY_FLAG" val=""/>
</p:tagLst>
</file>

<file path=ppt/tags/tag36.xml><?xml version="1.0" encoding="utf-8"?>
<p:tagLst xmlns:p="http://schemas.openxmlformats.org/presentationml/2006/main">
  <p:tag name="AS_UNIQUEID" val="1943"/>
</p:tagLst>
</file>

<file path=ppt/tags/tag360.xml><?xml version="1.0" encoding="utf-8"?>
<p:tagLst xmlns:p="http://schemas.openxmlformats.org/presentationml/2006/main">
  <p:tag name="AS_UNIQUEID" val="30"/>
  <p:tag name="KSO_WM_BEAUTIFY_FLAG" val=""/>
</p:tagLst>
</file>

<file path=ppt/tags/tag361.xml><?xml version="1.0" encoding="utf-8"?>
<p:tagLst xmlns:p="http://schemas.openxmlformats.org/presentationml/2006/main">
  <p:tag name="AS_UNIQUEID" val="31"/>
  <p:tag name="KSO_WM_BEAUTIFY_FLAG" val=""/>
</p:tagLst>
</file>

<file path=ppt/tags/tag362.xml><?xml version="1.0" encoding="utf-8"?>
<p:tagLst xmlns:p="http://schemas.openxmlformats.org/presentationml/2006/main">
  <p:tag name="AS_UNIQUEID" val="32"/>
  <p:tag name="KSO_WM_BEAUTIFY_FLAG" val=""/>
</p:tagLst>
</file>

<file path=ppt/tags/tag363.xml><?xml version="1.0" encoding="utf-8"?>
<p:tagLst xmlns:p="http://schemas.openxmlformats.org/presentationml/2006/main">
  <p:tag name="AS_UNIQUEID" val="36"/>
  <p:tag name="KSO_WM_BEAUTIFY_FLAG" val=""/>
</p:tagLst>
</file>

<file path=ppt/tags/tag364.xml><?xml version="1.0" encoding="utf-8"?>
<p:tagLst xmlns:p="http://schemas.openxmlformats.org/presentationml/2006/main">
  <p:tag name="AS_UNIQUEID" val="1531"/>
  <p:tag name="KSO_WM_BEAUTIFY_FLAG" val=""/>
</p:tagLst>
</file>

<file path=ppt/tags/tag365.xml><?xml version="1.0" encoding="utf-8"?>
<p:tagLst xmlns:p="http://schemas.openxmlformats.org/presentationml/2006/main">
  <p:tag name="AS_UNIQUEID" val="39"/>
  <p:tag name="KSO_WM_BEAUTIFY_FLAG" val=""/>
</p:tagLst>
</file>

<file path=ppt/tags/tag366.xml><?xml version="1.0" encoding="utf-8"?>
<p:tagLst xmlns:p="http://schemas.openxmlformats.org/presentationml/2006/main">
  <p:tag name="AS_UNIQUEID" val="40"/>
  <p:tag name="KSO_WM_BEAUTIFY_FLAG" val=""/>
</p:tagLst>
</file>

<file path=ppt/tags/tag367.xml><?xml version="1.0" encoding="utf-8"?>
<p:tagLst xmlns:p="http://schemas.openxmlformats.org/presentationml/2006/main">
  <p:tag name="AS_UNIQUEID" val="41"/>
  <p:tag name="KSO_WM_BEAUTIFY_FLAG" val=""/>
</p:tagLst>
</file>

<file path=ppt/tags/tag368.xml><?xml version="1.0" encoding="utf-8"?>
<p:tagLst xmlns:p="http://schemas.openxmlformats.org/presentationml/2006/main">
  <p:tag name="AS_UNIQUEID" val="42"/>
  <p:tag name="KSO_WM_BEAUTIFY_FLAG" val=""/>
</p:tagLst>
</file>

<file path=ppt/tags/tag369.xml><?xml version="1.0" encoding="utf-8"?>
<p:tagLst xmlns:p="http://schemas.openxmlformats.org/presentationml/2006/main">
  <p:tag name="AS_UNIQUEID" val="43"/>
  <p:tag name="KSO_WM_BEAUTIFY_FLAG" val=""/>
</p:tagLst>
</file>

<file path=ppt/tags/tag37.xml><?xml version="1.0" encoding="utf-8"?>
<p:tagLst xmlns:p="http://schemas.openxmlformats.org/presentationml/2006/main">
  <p:tag name="AS_UNIQUEID" val="1945"/>
</p:tagLst>
</file>

<file path=ppt/tags/tag370.xml><?xml version="1.0" encoding="utf-8"?>
<p:tagLst xmlns:p="http://schemas.openxmlformats.org/presentationml/2006/main">
  <p:tag name="AS_UNIQUEID" val="44"/>
  <p:tag name="KSO_WM_BEAUTIFY_FLAG" val=""/>
</p:tagLst>
</file>

<file path=ppt/tags/tag371.xml><?xml version="1.0" encoding="utf-8"?>
<p:tagLst xmlns:p="http://schemas.openxmlformats.org/presentationml/2006/main">
  <p:tag name="AS_UNIQUEID" val="45"/>
  <p:tag name="KSO_WM_BEAUTIFY_FLAG" val=""/>
</p:tagLst>
</file>

<file path=ppt/tags/tag372.xml><?xml version="1.0" encoding="utf-8"?>
<p:tagLst xmlns:p="http://schemas.openxmlformats.org/presentationml/2006/main">
  <p:tag name="AS_UNIQUEID" val="2090"/>
</p:tagLst>
</file>

<file path=ppt/tags/tag373.xml><?xml version="1.0" encoding="utf-8"?>
<p:tagLst xmlns:p="http://schemas.openxmlformats.org/presentationml/2006/main">
  <p:tag name="AS_UNIQUEID" val="2091"/>
</p:tagLst>
</file>

<file path=ppt/tags/tag374.xml><?xml version="1.0" encoding="utf-8"?>
<p:tagLst xmlns:p="http://schemas.openxmlformats.org/presentationml/2006/main">
  <p:tag name="AS_UNIQUEID" val="2092"/>
</p:tagLst>
</file>

<file path=ppt/tags/tag375.xml><?xml version="1.0" encoding="utf-8"?>
<p:tagLst xmlns:p="http://schemas.openxmlformats.org/presentationml/2006/main">
  <p:tag name="AS_UNIQUEID" val="2093"/>
</p:tagLst>
</file>

<file path=ppt/tags/tag376.xml><?xml version="1.0" encoding="utf-8"?>
<p:tagLst xmlns:p="http://schemas.openxmlformats.org/presentationml/2006/main">
  <p:tag name="AS_UNIQUEID" val="2094"/>
</p:tagLst>
</file>

<file path=ppt/tags/tag377.xml><?xml version="1.0" encoding="utf-8"?>
<p:tagLst xmlns:p="http://schemas.openxmlformats.org/presentationml/2006/main">
  <p:tag name="AS_UNIQUEID" val="2095"/>
</p:tagLst>
</file>

<file path=ppt/tags/tag378.xml><?xml version="1.0" encoding="utf-8"?>
<p:tagLst xmlns:p="http://schemas.openxmlformats.org/presentationml/2006/main">
  <p:tag name="AS_UNIQUEID" val="2096"/>
</p:tagLst>
</file>

<file path=ppt/tags/tag379.xml><?xml version="1.0" encoding="utf-8"?>
<p:tagLst xmlns:p="http://schemas.openxmlformats.org/presentationml/2006/main">
  <p:tag name="AS_UNIQUEID" val="2097"/>
</p:tagLst>
</file>

<file path=ppt/tags/tag38.xml><?xml version="1.0" encoding="utf-8"?>
<p:tagLst xmlns:p="http://schemas.openxmlformats.org/presentationml/2006/main">
  <p:tag name="AS_UNIQUEID" val="1946"/>
</p:tagLst>
</file>

<file path=ppt/tags/tag380.xml><?xml version="1.0" encoding="utf-8"?>
<p:tagLst xmlns:p="http://schemas.openxmlformats.org/presentationml/2006/main">
  <p:tag name="AS_UNIQUEID" val="2098"/>
</p:tagLst>
</file>

<file path=ppt/tags/tag381.xml><?xml version="1.0" encoding="utf-8"?>
<p:tagLst xmlns:p="http://schemas.openxmlformats.org/presentationml/2006/main">
  <p:tag name="AS_UNIQUEID" val="2099"/>
</p:tagLst>
</file>

<file path=ppt/tags/tag382.xml><?xml version="1.0" encoding="utf-8"?>
<p:tagLst xmlns:p="http://schemas.openxmlformats.org/presentationml/2006/main">
  <p:tag name="AS_UNIQUEID" val="2100"/>
</p:tagLst>
</file>

<file path=ppt/tags/tag383.xml><?xml version="1.0" encoding="utf-8"?>
<p:tagLst xmlns:p="http://schemas.openxmlformats.org/presentationml/2006/main">
  <p:tag name="AS_UNIQUEID" val="2101"/>
</p:tagLst>
</file>

<file path=ppt/tags/tag384.xml><?xml version="1.0" encoding="utf-8"?>
<p:tagLst xmlns:p="http://schemas.openxmlformats.org/presentationml/2006/main">
  <p:tag name="AS_UNIQUEID" val="2102"/>
</p:tagLst>
</file>

<file path=ppt/tags/tag385.xml><?xml version="1.0" encoding="utf-8"?>
<p:tagLst xmlns:p="http://schemas.openxmlformats.org/presentationml/2006/main">
  <p:tag name="AS_UNIQUEID" val="2103"/>
</p:tagLst>
</file>

<file path=ppt/tags/tag386.xml><?xml version="1.0" encoding="utf-8"?>
<p:tagLst xmlns:p="http://schemas.openxmlformats.org/presentationml/2006/main">
  <p:tag name="AS_UNIQUEID" val="2104"/>
</p:tagLst>
</file>

<file path=ppt/tags/tag387.xml><?xml version="1.0" encoding="utf-8"?>
<p:tagLst xmlns:p="http://schemas.openxmlformats.org/presentationml/2006/main">
  <p:tag name="AS_UNIQUEID" val="2105"/>
</p:tagLst>
</file>

<file path=ppt/tags/tag388.xml><?xml version="1.0" encoding="utf-8"?>
<p:tagLst xmlns:p="http://schemas.openxmlformats.org/presentationml/2006/main">
  <p:tag name="AS_UNIQUEID" val="1464"/>
  <p:tag name="KSO_WM_BEAUTIFY_FLAG" val=""/>
</p:tagLst>
</file>

<file path=ppt/tags/tag389.xml><?xml version="1.0" encoding="utf-8"?>
<p:tagLst xmlns:p="http://schemas.openxmlformats.org/presentationml/2006/main">
  <p:tag name="AS_UNIQUEID" val="1465"/>
  <p:tag name="KSO_WM_BEAUTIFY_FLAG" val=""/>
</p:tagLst>
</file>

<file path=ppt/tags/tag39.xml><?xml version="1.0" encoding="utf-8"?>
<p:tagLst xmlns:p="http://schemas.openxmlformats.org/presentationml/2006/main">
  <p:tag name="AS_UNIQUEID" val="1947"/>
</p:tagLst>
</file>

<file path=ppt/tags/tag390.xml><?xml version="1.0" encoding="utf-8"?>
<p:tagLst xmlns:p="http://schemas.openxmlformats.org/presentationml/2006/main">
  <p:tag name="AS_UNIQUEID" val="1466"/>
</p:tagLst>
</file>

<file path=ppt/tags/tag391.xml><?xml version="1.0" encoding="utf-8"?>
<p:tagLst xmlns:p="http://schemas.openxmlformats.org/presentationml/2006/main">
  <p:tag name="AS_UNIQUEID" val="1467"/>
  <p:tag name="KSO_WM_BEAUTIFY_FLAG" val=""/>
  <p:tag name="KSO_WM_UNIT_TEXT_FILL_FORE_SCHEMECOLOR_INDEX" val="13"/>
  <p:tag name="KSO_WM_UNIT_TEXT_FILL_FORE_SCHEMECOLOR_INDEX_BRIGHTNESS" val="0"/>
  <p:tag name="KSO_WM_UNIT_TEXT_FILL_TYPE" val="1"/>
</p:tagLst>
</file>

<file path=ppt/tags/tag392.xml><?xml version="1.0" encoding="utf-8"?>
<p:tagLst xmlns:p="http://schemas.openxmlformats.org/presentationml/2006/main">
  <p:tag name="AS_UNIQUEID" val="1468"/>
  <p:tag name="KSO_WM_BEAUTIFY_FLAG" val=""/>
</p:tagLst>
</file>

<file path=ppt/tags/tag393.xml><?xml version="1.0" encoding="utf-8"?>
<p:tagLst xmlns:p="http://schemas.openxmlformats.org/presentationml/2006/main">
  <p:tag name="AS_UNIQUEID" val="1469"/>
  <p:tag name="KSO_WM_BEAUTIFY_FLAG" val=""/>
</p:tagLst>
</file>

<file path=ppt/tags/tag394.xml><?xml version="1.0" encoding="utf-8"?>
<p:tagLst xmlns:p="http://schemas.openxmlformats.org/presentationml/2006/main">
  <p:tag name="AS_UNIQUEID" val="1470"/>
  <p:tag name="KSO_WM_BEAUTIFY_FLAG" val=""/>
  <p:tag name="KSO_WM_UNIT_TEXT_FILL_FORE_SCHEMECOLOR_INDEX" val="13"/>
  <p:tag name="KSO_WM_UNIT_TEXT_FILL_FORE_SCHEMECOLOR_INDEX_BRIGHTNESS" val="0"/>
  <p:tag name="KSO_WM_UNIT_TEXT_FILL_TYPE" val="1"/>
</p:tagLst>
</file>

<file path=ppt/tags/tag395.xml><?xml version="1.0" encoding="utf-8"?>
<p:tagLst xmlns:p="http://schemas.openxmlformats.org/presentationml/2006/main">
  <p:tag name="AS_UNIQUEID" val="1471"/>
  <p:tag name="KSO_WM_BEAUTIFY_FLAG" val=""/>
</p:tagLst>
</file>

<file path=ppt/tags/tag396.xml><?xml version="1.0" encoding="utf-8"?>
<p:tagLst xmlns:p="http://schemas.openxmlformats.org/presentationml/2006/main">
  <p:tag name="AS_UNIQUEID" val="1472"/>
  <p:tag name="KSO_WM_BEAUTIFY_FLAG" val=""/>
</p:tagLst>
</file>

<file path=ppt/tags/tag397.xml><?xml version="1.0" encoding="utf-8"?>
<p:tagLst xmlns:p="http://schemas.openxmlformats.org/presentationml/2006/main">
  <p:tag name="AS_UNIQUEID" val="1473"/>
  <p:tag name="KSO_WM_BEAUTIFY_FLAG" val=""/>
  <p:tag name="KSO_WM_UNIT_TEXT_FILL_FORE_SCHEMECOLOR_INDEX" val="13"/>
  <p:tag name="KSO_WM_UNIT_TEXT_FILL_FORE_SCHEMECOLOR_INDEX_BRIGHTNESS" val="0"/>
  <p:tag name="KSO_WM_UNIT_TEXT_FILL_TYPE" val="1"/>
  <p:tag name="KSO_WM_UNIT_TEXT_SHADOW_SCHEMECOLOR_INDEX" val="1"/>
  <p:tag name="KSO_WM_UNIT_TEXT_SHADOW_SCHEMECOLOR_INDEX_BRIGHTNESS" val="0"/>
</p:tagLst>
</file>

<file path=ppt/tags/tag398.xml><?xml version="1.0" encoding="utf-8"?>
<p:tagLst xmlns:p="http://schemas.openxmlformats.org/presentationml/2006/main">
  <p:tag name="AS_UNIQUEID" val="1474"/>
  <p:tag name="KSO_WM_BEAUTIFY_FLAG" val=""/>
</p:tagLst>
</file>

<file path=ppt/tags/tag399.xml><?xml version="1.0" encoding="utf-8"?>
<p:tagLst xmlns:p="http://schemas.openxmlformats.org/presentationml/2006/main">
  <p:tag name="AS_UNIQUEID" val="5"/>
  <p:tag name="KSO_WM_BEAUTIFY_FLAG" val=""/>
  <p:tag name="KSO_WM_UNIT_LINE_FILL_TYPE" val="2"/>
  <p:tag name="KSO_WM_UNIT_LINE_FORE_SCHEMECOLOR_INDEX" val="14"/>
  <p:tag name="KSO_WM_UNIT_LINE_FORE_SCHEMECOLOR_INDEX_BRIGHTNESS" val="0"/>
</p:tagLst>
</file>

<file path=ppt/tags/tag4.xml><?xml version="1.0" encoding="utf-8"?>
<p:tagLst xmlns:p="http://schemas.openxmlformats.org/presentationml/2006/main">
  <p:tag name="AS_UNIQUEID" val="1905"/>
</p:tagLst>
</file>

<file path=ppt/tags/tag40.xml><?xml version="1.0" encoding="utf-8"?>
<p:tagLst xmlns:p="http://schemas.openxmlformats.org/presentationml/2006/main">
  <p:tag name="AS_UNIQUEID" val="1948"/>
</p:tagLst>
</file>

<file path=ppt/tags/tag400.xml><?xml version="1.0" encoding="utf-8"?>
<p:tagLst xmlns:p="http://schemas.openxmlformats.org/presentationml/2006/main">
  <p:tag name="AS_UNIQUEID" val="6"/>
  <p:tag name="KSO_WM_BEAUTIFY_FLAG" val=""/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.15"/>
  <p:tag name="KSO_WM_UNIT_TEXT_FILL_TYPE" val="1"/>
</p:tagLst>
</file>

<file path=ppt/tags/tag401.xml><?xml version="1.0" encoding="utf-8"?>
<p:tagLst xmlns:p="http://schemas.openxmlformats.org/presentationml/2006/main">
  <p:tag name="AS_UNIQUEID" val="7"/>
  <p:tag name="KSO_WM_BEAUTIFY_FLAG" val=""/>
  <p:tag name="KSO_WM_UNIT_FILL_FORE_SCHEMECOLOR_INDEX" val="10"/>
  <p:tag name="KSO_WM_UNIT_FILL_FORE_SCHEMECOLOR_INDEX_BRIGHTNESS" val="0"/>
  <p:tag name="KSO_WM_UNIT_FILL_TYPE" val="1"/>
  <p:tag name="KSO_WM_UNIT_TEXT_FILL_FORE_SCHEMECOLOR_INDEX" val="13"/>
  <p:tag name="KSO_WM_UNIT_TEXT_FILL_FORE_SCHEMECOLOR_INDEX_BRIGHTNESS" val="0.15"/>
  <p:tag name="KSO_WM_UNIT_TEXT_FILL_TYPE" val="1"/>
</p:tagLst>
</file>

<file path=ppt/tags/tag402.xml><?xml version="1.0" encoding="utf-8"?>
<p:tagLst xmlns:p="http://schemas.openxmlformats.org/presentationml/2006/main">
  <p:tag name="AS_UNIQUEID" val="8"/>
  <p:tag name="KSO_WM_BEAUTIFY_FLAG" val=""/>
</p:tagLst>
</file>

<file path=ppt/tags/tag403.xml><?xml version="1.0" encoding="utf-8"?>
<p:tagLst xmlns:p="http://schemas.openxmlformats.org/presentationml/2006/main">
  <p:tag name="AS_UNIQUEID" val="9"/>
  <p:tag name="KSO_WM_BEAUTIFY_FLAG" val=""/>
</p:tagLst>
</file>

<file path=ppt/tags/tag404.xml><?xml version="1.0" encoding="utf-8"?>
<p:tagLst xmlns:p="http://schemas.openxmlformats.org/presentationml/2006/main">
  <p:tag name="AS_UNIQUEID" val="10"/>
  <p:tag name="KSO_WM_BEAUTIFY_FLAG" val=""/>
</p:tagLst>
</file>

<file path=ppt/tags/tag405.xml><?xml version="1.0" encoding="utf-8"?>
<p:tagLst xmlns:p="http://schemas.openxmlformats.org/presentationml/2006/main">
  <p:tag name="AS_UNIQUEID" val="11"/>
  <p:tag name="KSO_WM_BEAUTIFY_FLAG" val=""/>
</p:tagLst>
</file>

<file path=ppt/tags/tag406.xml><?xml version="1.0" encoding="utf-8"?>
<p:tagLst xmlns:p="http://schemas.openxmlformats.org/presentationml/2006/main">
  <p:tag name="AS_UNIQUEID" val="13"/>
  <p:tag name="KSO_WM_BEAUTIFY_FLAG" val=""/>
</p:tagLst>
</file>

<file path=ppt/tags/tag407.xml><?xml version="1.0" encoding="utf-8"?>
<p:tagLst xmlns:p="http://schemas.openxmlformats.org/presentationml/2006/main">
  <p:tag name="AS_UNIQUEID" val="2109"/>
</p:tagLst>
</file>

<file path=ppt/tags/tag408.xml><?xml version="1.0" encoding="utf-8"?>
<p:tagLst xmlns:p="http://schemas.openxmlformats.org/presentationml/2006/main">
  <p:tag name="AS_UNIQUEID" val="2110"/>
</p:tagLst>
</file>

<file path=ppt/tags/tag409.xml><?xml version="1.0" encoding="utf-8"?>
<p:tagLst xmlns:p="http://schemas.openxmlformats.org/presentationml/2006/main">
  <p:tag name="AS_UNIQUEID" val="2111"/>
</p:tagLst>
</file>

<file path=ppt/tags/tag41.xml><?xml version="1.0" encoding="utf-8"?>
<p:tagLst xmlns:p="http://schemas.openxmlformats.org/presentationml/2006/main">
  <p:tag name="AS_UNIQUEID" val="1949"/>
</p:tagLst>
</file>

<file path=ppt/tags/tag410.xml><?xml version="1.0" encoding="utf-8"?>
<p:tagLst xmlns:p="http://schemas.openxmlformats.org/presentationml/2006/main">
  <p:tag name="AS_UNIQUEID" val="2112"/>
</p:tagLst>
</file>

<file path=ppt/tags/tag411.xml><?xml version="1.0" encoding="utf-8"?>
<p:tagLst xmlns:p="http://schemas.openxmlformats.org/presentationml/2006/main">
  <p:tag name="AS_UNIQUEID" val="2113"/>
</p:tagLst>
</file>

<file path=ppt/tags/tag412.xml><?xml version="1.0" encoding="utf-8"?>
<p:tagLst xmlns:p="http://schemas.openxmlformats.org/presentationml/2006/main">
  <p:tag name="AS_UNIQUEID" val="2114"/>
</p:tagLst>
</file>

<file path=ppt/tags/tag413.xml><?xml version="1.0" encoding="utf-8"?>
<p:tagLst xmlns:p="http://schemas.openxmlformats.org/presentationml/2006/main">
  <p:tag name="AS_UNIQUEID" val="2116"/>
</p:tagLst>
</file>

<file path=ppt/tags/tag414.xml><?xml version="1.0" encoding="utf-8"?>
<p:tagLst xmlns:p="http://schemas.openxmlformats.org/presentationml/2006/main">
  <p:tag name="AS_UNIQUEID" val="2117"/>
</p:tagLst>
</file>

<file path=ppt/tags/tag415.xml><?xml version="1.0" encoding="utf-8"?>
<p:tagLst xmlns:p="http://schemas.openxmlformats.org/presentationml/2006/main">
  <p:tag name="AS_UNIQUEID" val="2118"/>
</p:tagLst>
</file>

<file path=ppt/tags/tag416.xml><?xml version="1.0" encoding="utf-8"?>
<p:tagLst xmlns:p="http://schemas.openxmlformats.org/presentationml/2006/main">
  <p:tag name="AS_UNIQUEID" val="2119"/>
</p:tagLst>
</file>

<file path=ppt/tags/tag417.xml><?xml version="1.0" encoding="utf-8"?>
<p:tagLst xmlns:p="http://schemas.openxmlformats.org/presentationml/2006/main">
  <p:tag name="AS_UNIQUEID" val="2121"/>
</p:tagLst>
</file>

<file path=ppt/tags/tag418.xml><?xml version="1.0" encoding="utf-8"?>
<p:tagLst xmlns:p="http://schemas.openxmlformats.org/presentationml/2006/main">
  <p:tag name="AS_UNIQUEID" val="1307"/>
  <p:tag name="KSO_WM_BEAUTIFY_FLAG" val=""/>
</p:tagLst>
</file>

<file path=ppt/tags/tag419.xml><?xml version="1.0" encoding="utf-8"?>
<p:tagLst xmlns:p="http://schemas.openxmlformats.org/presentationml/2006/main">
  <p:tag name="AS_UNIQUEID" val="1308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42.xml><?xml version="1.0" encoding="utf-8"?>
<p:tagLst xmlns:p="http://schemas.openxmlformats.org/presentationml/2006/main">
  <p:tag name="AS_UNIQUEID" val="1950"/>
</p:tagLst>
</file>

<file path=ppt/tags/tag420.xml><?xml version="1.0" encoding="utf-8"?>
<p:tagLst xmlns:p="http://schemas.openxmlformats.org/presentationml/2006/main">
  <p:tag name="AS_UNIQUEID" val="1309"/>
  <p:tag name="KSO_WM_BEAUTIFY_FLAG" val="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421.xml><?xml version="1.0" encoding="utf-8"?>
<p:tagLst xmlns:p="http://schemas.openxmlformats.org/presentationml/2006/main">
  <p:tag name="AS_UNIQUEID" val="1310"/>
  <p:tag name="KSO_WM_BEAUTIFY_FLAG" val=""/>
</p:tagLst>
</file>

<file path=ppt/tags/tag422.xml><?xml version="1.0" encoding="utf-8"?>
<p:tagLst xmlns:p="http://schemas.openxmlformats.org/presentationml/2006/main">
  <p:tag name="AS_UNIQUEID" val="2123"/>
</p:tagLst>
</file>

<file path=ppt/tags/tag423.xml><?xml version="1.0" encoding="utf-8"?>
<p:tagLst xmlns:p="http://schemas.openxmlformats.org/presentationml/2006/main">
  <p:tag name="AS_UNIQUEID" val="2124"/>
</p:tagLst>
</file>

<file path=ppt/tags/tag424.xml><?xml version="1.0" encoding="utf-8"?>
<p:tagLst xmlns:p="http://schemas.openxmlformats.org/presentationml/2006/main">
  <p:tag name="AS_UNIQUEID" val="2126"/>
</p:tagLst>
</file>

<file path=ppt/tags/tag425.xml><?xml version="1.0" encoding="utf-8"?>
<p:tagLst xmlns:p="http://schemas.openxmlformats.org/presentationml/2006/main">
  <p:tag name="AS_UNIQUEID" val="2127"/>
</p:tagLst>
</file>

<file path=ppt/tags/tag426.xml><?xml version="1.0" encoding="utf-8"?>
<p:tagLst xmlns:p="http://schemas.openxmlformats.org/presentationml/2006/main">
  <p:tag name="AS_UNIQUEID" val="770"/>
  <p:tag name="KSO_WM_BEAUTIFY_FLAG" val=""/>
  <p:tag name="KSO_WM_UNIT_LINE_FILL_TYPE" val="2"/>
  <p:tag name="KSO_WM_UNIT_LINE_FORE_SCHEMECOLOR_INDEX" val="14"/>
  <p:tag name="KSO_WM_UNIT_LINE_FORE_SCHEMECOLOR_INDEX_BRIGHTNESS" val="0"/>
</p:tagLst>
</file>

<file path=ppt/tags/tag427.xml><?xml version="1.0" encoding="utf-8"?>
<p:tagLst xmlns:p="http://schemas.openxmlformats.org/presentationml/2006/main">
  <p:tag name="AS_UNIQUEID" val="772"/>
  <p:tag name="KSO_WM_BEAUTIFY_FLAG" val=""/>
  <p:tag name="KSO_WM_UNIT_FILL_FORE_SCHEMECOLOR_INDEX" val="10"/>
  <p:tag name="KSO_WM_UNIT_FILL_FORE_SCHEMECOLOR_INDEX_BRIGHTNESS" val="0"/>
  <p:tag name="KSO_WM_UNIT_FILL_TYPE" val="1"/>
  <p:tag name="KSO_WM_UNIT_TEXT_FILL_FORE_SCHEMECOLOR_INDEX" val="13"/>
  <p:tag name="KSO_WM_UNIT_TEXT_FILL_FORE_SCHEMECOLOR_INDEX_BRIGHTNESS" val="0.15"/>
  <p:tag name="KSO_WM_UNIT_TEXT_FILL_TYPE" val="1"/>
</p:tagLst>
</file>

<file path=ppt/tags/tag428.xml><?xml version="1.0" encoding="utf-8"?>
<p:tagLst xmlns:p="http://schemas.openxmlformats.org/presentationml/2006/main">
  <p:tag name="AS_UNIQUEID" val="773"/>
  <p:tag name="KSO_WM_BEAUTIFY_FLAG" val=""/>
</p:tagLst>
</file>

<file path=ppt/tags/tag429.xml><?xml version="1.0" encoding="utf-8"?>
<p:tagLst xmlns:p="http://schemas.openxmlformats.org/presentationml/2006/main">
  <p:tag name="AS_UNIQUEID" val="774"/>
  <p:tag name="KSO_WM_BEAUTIFY_FLAG" val=""/>
</p:tagLst>
</file>

<file path=ppt/tags/tag43.xml><?xml version="1.0" encoding="utf-8"?>
<p:tagLst xmlns:p="http://schemas.openxmlformats.org/presentationml/2006/main">
  <p:tag name="AS_UNIQUEID" val="1952"/>
</p:tagLst>
</file>

<file path=ppt/tags/tag430.xml><?xml version="1.0" encoding="utf-8"?>
<p:tagLst xmlns:p="http://schemas.openxmlformats.org/presentationml/2006/main">
  <p:tag name="AS_UNIQUEID" val="775"/>
  <p:tag name="KSO_WM_BEAUTIFY_FLAG" val=""/>
</p:tagLst>
</file>

<file path=ppt/tags/tag431.xml><?xml version="1.0" encoding="utf-8"?>
<p:tagLst xmlns:p="http://schemas.openxmlformats.org/presentationml/2006/main">
  <p:tag name="AS_UNIQUEID" val="776"/>
  <p:tag name="KSO_WM_BEAUTIFY_FLAG" val=""/>
</p:tagLst>
</file>

<file path=ppt/tags/tag432.xml><?xml version="1.0" encoding="utf-8"?>
<p:tagLst xmlns:p="http://schemas.openxmlformats.org/presentationml/2006/main">
  <p:tag name="AS_UNIQUEID" val="777"/>
  <p:tag name="KSO_WM_BEAUTIFY_FLAG" val=""/>
</p:tagLst>
</file>

<file path=ppt/tags/tag433.xml><?xml version="1.0" encoding="utf-8"?>
<p:tagLst xmlns:p="http://schemas.openxmlformats.org/presentationml/2006/main">
  <p:tag name="AS_UNIQUEID" val="2130"/>
</p:tagLst>
</file>

<file path=ppt/tags/tag434.xml><?xml version="1.0" encoding="utf-8"?>
<p:tagLst xmlns:p="http://schemas.openxmlformats.org/presentationml/2006/main">
  <p:tag name="AS_UNIQUEID" val="2132"/>
</p:tagLst>
</file>

<file path=ppt/tags/tag435.xml><?xml version="1.0" encoding="utf-8"?>
<p:tagLst xmlns:p="http://schemas.openxmlformats.org/presentationml/2006/main">
  <p:tag name="AS_UNIQUEID" val="2133"/>
</p:tagLst>
</file>

<file path=ppt/tags/tag436.xml><?xml version="1.0" encoding="utf-8"?>
<p:tagLst xmlns:p="http://schemas.openxmlformats.org/presentationml/2006/main">
  <p:tag name="AS_UNIQUEID" val="2134"/>
</p:tagLst>
</file>

<file path=ppt/tags/tag437.xml><?xml version="1.0" encoding="utf-8"?>
<p:tagLst xmlns:p="http://schemas.openxmlformats.org/presentationml/2006/main">
  <p:tag name="AS_UNIQUEID" val="21"/>
  <p:tag name="KSO_WM_BEAUTIFY_FLAG" val=""/>
</p:tagLst>
</file>

<file path=ppt/tags/tag438.xml><?xml version="1.0" encoding="utf-8"?>
<p:tagLst xmlns:p="http://schemas.openxmlformats.org/presentationml/2006/main">
  <p:tag name="AS_UNIQUEID" val="32"/>
  <p:tag name="KSO_WM_BEAUTIFY_FLAG" val=""/>
</p:tagLst>
</file>

<file path=ppt/tags/tag439.xml><?xml version="1.0" encoding="utf-8"?>
<p:tagLst xmlns:p="http://schemas.openxmlformats.org/presentationml/2006/main">
  <p:tag name="AS_UNIQUEID" val="2138"/>
</p:tagLst>
</file>

<file path=ppt/tags/tag44.xml><?xml version="1.0" encoding="utf-8"?>
<p:tagLst xmlns:p="http://schemas.openxmlformats.org/presentationml/2006/main">
  <p:tag name="AS_UNIQUEID" val="1953"/>
</p:tagLst>
</file>

<file path=ppt/tags/tag440.xml><?xml version="1.0" encoding="utf-8"?>
<p:tagLst xmlns:p="http://schemas.openxmlformats.org/presentationml/2006/main">
  <p:tag name="AS_UNIQUEID" val="2140"/>
</p:tagLst>
</file>

<file path=ppt/tags/tag441.xml><?xml version="1.0" encoding="utf-8"?>
<p:tagLst xmlns:p="http://schemas.openxmlformats.org/presentationml/2006/main">
  <p:tag name="AS_UNIQUEID" val="2141"/>
</p:tagLst>
</file>

<file path=ppt/tags/tag442.xml><?xml version="1.0" encoding="utf-8"?>
<p:tagLst xmlns:p="http://schemas.openxmlformats.org/presentationml/2006/main">
  <p:tag name="AS_UNIQUEID" val="2142"/>
</p:tagLst>
</file>

<file path=ppt/tags/tag443.xml><?xml version="1.0" encoding="utf-8"?>
<p:tagLst xmlns:p="http://schemas.openxmlformats.org/presentationml/2006/main">
  <p:tag name="AS_UNIQUEID" val="2144"/>
</p:tagLst>
</file>

<file path=ppt/tags/tag444.xml><?xml version="1.0" encoding="utf-8"?>
<p:tagLst xmlns:p="http://schemas.openxmlformats.org/presentationml/2006/main">
  <p:tag name="AS_UNIQUEID" val="2146"/>
</p:tagLst>
</file>

<file path=ppt/tags/tag445.xml><?xml version="1.0" encoding="utf-8"?>
<p:tagLst xmlns:p="http://schemas.openxmlformats.org/presentationml/2006/main">
  <p:tag name="AS_UNIQUEID" val="2147"/>
</p:tagLst>
</file>

<file path=ppt/tags/tag446.xml><?xml version="1.0" encoding="utf-8"?>
<p:tagLst xmlns:p="http://schemas.openxmlformats.org/presentationml/2006/main">
  <p:tag name="AS_UNIQUEID" val="2148"/>
</p:tagLst>
</file>

<file path=ppt/tags/tag447.xml><?xml version="1.0" encoding="utf-8"?>
<p:tagLst xmlns:p="http://schemas.openxmlformats.org/presentationml/2006/main">
  <p:tag name="AS_UNIQUEID" val="2149"/>
</p:tagLst>
</file>

<file path=ppt/tags/tag448.xml><?xml version="1.0" encoding="utf-8"?>
<p:tagLst xmlns:p="http://schemas.openxmlformats.org/presentationml/2006/main">
  <p:tag name="AS_UNIQUEID" val="2150"/>
</p:tagLst>
</file>

<file path=ppt/tags/tag449.xml><?xml version="1.0" encoding="utf-8"?>
<p:tagLst xmlns:p="http://schemas.openxmlformats.org/presentationml/2006/main">
  <p:tag name="AS_UNIQUEID" val="2151"/>
</p:tagLst>
</file>

<file path=ppt/tags/tag45.xml><?xml version="1.0" encoding="utf-8"?>
<p:tagLst xmlns:p="http://schemas.openxmlformats.org/presentationml/2006/main">
  <p:tag name="AS_UNIQUEID" val="1954"/>
</p:tagLst>
</file>

<file path=ppt/tags/tag450.xml><?xml version="1.0" encoding="utf-8"?>
<p:tagLst xmlns:p="http://schemas.openxmlformats.org/presentationml/2006/main">
  <p:tag name="AS_UNIQUEID" val="1985"/>
</p:tagLst>
</file>

<file path=ppt/tags/tag451.xml><?xml version="1.0" encoding="utf-8"?>
<p:tagLst xmlns:p="http://schemas.openxmlformats.org/presentationml/2006/main">
  <p:tag name="AS_UNIQUEID" val="1986"/>
</p:tagLst>
</file>

<file path=ppt/tags/tag452.xml><?xml version="1.0" encoding="utf-8"?>
<p:tagLst xmlns:p="http://schemas.openxmlformats.org/presentationml/2006/main">
  <p:tag name="AS_UNIQUEID" val="1987"/>
</p:tagLst>
</file>

<file path=ppt/tags/tag453.xml><?xml version="1.0" encoding="utf-8"?>
<p:tagLst xmlns:p="http://schemas.openxmlformats.org/presentationml/2006/main">
  <p:tag name="AS_UNIQUEID" val="1988"/>
</p:tagLst>
</file>

<file path=ppt/tags/tag454.xml><?xml version="1.0" encoding="utf-8"?>
<p:tagLst xmlns:p="http://schemas.openxmlformats.org/presentationml/2006/main">
  <p:tag name="AS_UNIQUEID" val="1989"/>
</p:tagLst>
</file>

<file path=ppt/tags/tag455.xml><?xml version="1.0" encoding="utf-8"?>
<p:tagLst xmlns:p="http://schemas.openxmlformats.org/presentationml/2006/main">
  <p:tag name="AS_UNIQUEID" val="1990"/>
</p:tagLst>
</file>

<file path=ppt/tags/tag45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jE0ODc2YTE5OTI4Yjc5YWM5YzIxYzEwZjllM2IyYzAifQ=="/>
  <p:tag name="KSO_WPP_MARK_KEY" val="274f82af-5b70-4756-ae62-8dbfbd3b8cdc"/>
</p:tagLst>
</file>

<file path=ppt/tags/tag46.xml><?xml version="1.0" encoding="utf-8"?>
<p:tagLst xmlns:p="http://schemas.openxmlformats.org/presentationml/2006/main">
  <p:tag name="AS_UNIQUEID" val="1955"/>
</p:tagLst>
</file>

<file path=ppt/tags/tag47.xml><?xml version="1.0" encoding="utf-8"?>
<p:tagLst xmlns:p="http://schemas.openxmlformats.org/presentationml/2006/main">
  <p:tag name="AS_UNIQUEID" val="1956"/>
</p:tagLst>
</file>

<file path=ppt/tags/tag48.xml><?xml version="1.0" encoding="utf-8"?>
<p:tagLst xmlns:p="http://schemas.openxmlformats.org/presentationml/2006/main">
  <p:tag name="AS_UNIQUEID" val="1957"/>
</p:tagLst>
</file>

<file path=ppt/tags/tag49.xml><?xml version="1.0" encoding="utf-8"?>
<p:tagLst xmlns:p="http://schemas.openxmlformats.org/presentationml/2006/main">
  <p:tag name="AS_UNIQUEID" val="1959"/>
</p:tagLst>
</file>

<file path=ppt/tags/tag5.xml><?xml version="1.0" encoding="utf-8"?>
<p:tagLst xmlns:p="http://schemas.openxmlformats.org/presentationml/2006/main">
  <p:tag name="AS_UNIQUEID" val="1906"/>
</p:tagLst>
</file>

<file path=ppt/tags/tag50.xml><?xml version="1.0" encoding="utf-8"?>
<p:tagLst xmlns:p="http://schemas.openxmlformats.org/presentationml/2006/main">
  <p:tag name="AS_UNIQUEID" val="1960"/>
</p:tagLst>
</file>

<file path=ppt/tags/tag51.xml><?xml version="1.0" encoding="utf-8"?>
<p:tagLst xmlns:p="http://schemas.openxmlformats.org/presentationml/2006/main">
  <p:tag name="AS_UNIQUEID" val="1961"/>
</p:tagLst>
</file>

<file path=ppt/tags/tag52.xml><?xml version="1.0" encoding="utf-8"?>
<p:tagLst xmlns:p="http://schemas.openxmlformats.org/presentationml/2006/main">
  <p:tag name="AS_UNIQUEID" val="1962"/>
</p:tagLst>
</file>

<file path=ppt/tags/tag53.xml><?xml version="1.0" encoding="utf-8"?>
<p:tagLst xmlns:p="http://schemas.openxmlformats.org/presentationml/2006/main">
  <p:tag name="AS_UNIQUEID" val="1963"/>
</p:tagLst>
</file>

<file path=ppt/tags/tag54.xml><?xml version="1.0" encoding="utf-8"?>
<p:tagLst xmlns:p="http://schemas.openxmlformats.org/presentationml/2006/main">
  <p:tag name="AS_UNIQUEID" val="1965"/>
</p:tagLst>
</file>

<file path=ppt/tags/tag55.xml><?xml version="1.0" encoding="utf-8"?>
<p:tagLst xmlns:p="http://schemas.openxmlformats.org/presentationml/2006/main">
  <p:tag name="AS_UNIQUEID" val="1966"/>
</p:tagLst>
</file>

<file path=ppt/tags/tag56.xml><?xml version="1.0" encoding="utf-8"?>
<p:tagLst xmlns:p="http://schemas.openxmlformats.org/presentationml/2006/main">
  <p:tag name="AS_UNIQUEID" val="1967"/>
</p:tagLst>
</file>

<file path=ppt/tags/tag57.xml><?xml version="1.0" encoding="utf-8"?>
<p:tagLst xmlns:p="http://schemas.openxmlformats.org/presentationml/2006/main">
  <p:tag name="AS_UNIQUEID" val="1968"/>
</p:tagLst>
</file>

<file path=ppt/tags/tag58.xml><?xml version="1.0" encoding="utf-8"?>
<p:tagLst xmlns:p="http://schemas.openxmlformats.org/presentationml/2006/main">
  <p:tag name="AS_UNIQUEID" val="1969"/>
</p:tagLst>
</file>

<file path=ppt/tags/tag59.xml><?xml version="1.0" encoding="utf-8"?>
<p:tagLst xmlns:p="http://schemas.openxmlformats.org/presentationml/2006/main">
  <p:tag name="AS_UNIQUEID" val="1972"/>
</p:tagLst>
</file>

<file path=ppt/tags/tag6.xml><?xml version="1.0" encoding="utf-8"?>
<p:tagLst xmlns:p="http://schemas.openxmlformats.org/presentationml/2006/main">
  <p:tag name="AS_UNIQUEID" val="1908"/>
</p:tagLst>
</file>

<file path=ppt/tags/tag60.xml><?xml version="1.0" encoding="utf-8"?>
<p:tagLst xmlns:p="http://schemas.openxmlformats.org/presentationml/2006/main">
  <p:tag name="AS_UNIQUEID" val="1974"/>
</p:tagLst>
</file>

<file path=ppt/tags/tag61.xml><?xml version="1.0" encoding="utf-8"?>
<p:tagLst xmlns:p="http://schemas.openxmlformats.org/presentationml/2006/main">
  <p:tag name="AS_UNIQUEID" val="1976"/>
</p:tagLst>
</file>

<file path=ppt/tags/tag62.xml><?xml version="1.0" encoding="utf-8"?>
<p:tagLst xmlns:p="http://schemas.openxmlformats.org/presentationml/2006/main">
  <p:tag name="AS_UNIQUEID" val="1978"/>
</p:tagLst>
</file>

<file path=ppt/tags/tag63.xml><?xml version="1.0" encoding="utf-8"?>
<p:tagLst xmlns:p="http://schemas.openxmlformats.org/presentationml/2006/main">
  <p:tag name="AS_UNIQUEID" val="1979"/>
</p:tagLst>
</file>

<file path=ppt/tags/tag64.xml><?xml version="1.0" encoding="utf-8"?>
<p:tagLst xmlns:p="http://schemas.openxmlformats.org/presentationml/2006/main">
  <p:tag name="AS_UNIQUEID" val="1980"/>
</p:tagLst>
</file>

<file path=ppt/tags/tag65.xml><?xml version="1.0" encoding="utf-8"?>
<p:tagLst xmlns:p="http://schemas.openxmlformats.org/presentationml/2006/main">
  <p:tag name="AS_UNIQUEID" val="1981"/>
</p:tagLst>
</file>

<file path=ppt/tags/tag66.xml><?xml version="1.0" encoding="utf-8"?>
<p:tagLst xmlns:p="http://schemas.openxmlformats.org/presentationml/2006/main">
  <p:tag name="AS_UNIQUEID" val="1982"/>
</p:tagLst>
</file>

<file path=ppt/tags/tag67.xml><?xml version="1.0" encoding="utf-8"?>
<p:tagLst xmlns:p="http://schemas.openxmlformats.org/presentationml/2006/main">
  <p:tag name="AS_UNIQUEID" val="1983"/>
</p:tagLst>
</file>

<file path=ppt/tags/tag68.xml><?xml version="1.0" encoding="utf-8"?>
<p:tagLst xmlns:p="http://schemas.openxmlformats.org/presentationml/2006/main">
  <p:tag name="AS_UNIQUEID" val="1992"/>
  <p:tag name="KSO_WM_BEAUTIFY_FLAG" val=""/>
</p:tagLst>
</file>

<file path=ppt/tags/tag69.xml><?xml version="1.0" encoding="utf-8"?>
<p:tagLst xmlns:p="http://schemas.openxmlformats.org/presentationml/2006/main">
  <p:tag name="AS_UNIQUEID" val="1993"/>
  <p:tag name="KSO_WM_BEAUTIFY_FLAG" val=""/>
</p:tagLst>
</file>

<file path=ppt/tags/tag7.xml><?xml version="1.0" encoding="utf-8"?>
<p:tagLst xmlns:p="http://schemas.openxmlformats.org/presentationml/2006/main">
  <p:tag name="AS_UNIQUEID" val="1909"/>
</p:tagLst>
</file>

<file path=ppt/tags/tag70.xml><?xml version="1.0" encoding="utf-8"?>
<p:tagLst xmlns:p="http://schemas.openxmlformats.org/presentationml/2006/main">
  <p:tag name="AS_UNIQUEID" val="1994"/>
  <p:tag name="KSO_WM_BEAUTIFY_FLAG" val=""/>
</p:tagLst>
</file>

<file path=ppt/tags/tag71.xml><?xml version="1.0" encoding="utf-8"?>
<p:tagLst xmlns:p="http://schemas.openxmlformats.org/presentationml/2006/main">
  <p:tag name="AS_UNIQUEID" val="1718"/>
</p:tagLst>
</file>

<file path=ppt/tags/tag72.xml><?xml version="1.0" encoding="utf-8"?>
<p:tagLst xmlns:p="http://schemas.openxmlformats.org/presentationml/2006/main">
  <p:tag name="AS_UNIQUEID" val="1719"/>
  <p:tag name="KSO_WM_BEAUTIFY_FLAG" val=""/>
</p:tagLst>
</file>

<file path=ppt/tags/tag73.xml><?xml version="1.0" encoding="utf-8"?>
<p:tagLst xmlns:p="http://schemas.openxmlformats.org/presentationml/2006/main">
  <p:tag name="AS_UNIQUEID" val="1720"/>
  <p:tag name="KSO_WM_BEAUTIFY_FLAG" val=""/>
</p:tagLst>
</file>

<file path=ppt/tags/tag74.xml><?xml version="1.0" encoding="utf-8"?>
<p:tagLst xmlns:p="http://schemas.openxmlformats.org/presentationml/2006/main">
  <p:tag name="AS_UNIQUEID" val="1721"/>
  <p:tag name="KSO_WM_BEAUTIFY_FLAG" val=""/>
</p:tagLst>
</file>

<file path=ppt/tags/tag75.xml><?xml version="1.0" encoding="utf-8"?>
<p:tagLst xmlns:p="http://schemas.openxmlformats.org/presentationml/2006/main">
  <p:tag name="AS_UNIQUEID" val="1722"/>
  <p:tag name="KSO_WM_BEAUTIFY_FLAG" val=""/>
</p:tagLst>
</file>

<file path=ppt/tags/tag76.xml><?xml version="1.0" encoding="utf-8"?>
<p:tagLst xmlns:p="http://schemas.openxmlformats.org/presentationml/2006/main">
  <p:tag name="AS_UNIQUEID" val="1723"/>
</p:tagLst>
</file>

<file path=ppt/tags/tag77.xml><?xml version="1.0" encoding="utf-8"?>
<p:tagLst xmlns:p="http://schemas.openxmlformats.org/presentationml/2006/main">
  <p:tag name="AS_UNIQUEID" val="1724"/>
  <p:tag name="KSO_WM_BEAUTIFY_FLAG" val=""/>
</p:tagLst>
</file>

<file path=ppt/tags/tag78.xml><?xml version="1.0" encoding="utf-8"?>
<p:tagLst xmlns:p="http://schemas.openxmlformats.org/presentationml/2006/main">
  <p:tag name="AS_UNIQUEID" val="1725"/>
  <p:tag name="KSO_WM_BEAUTIFY_FLAG" val=""/>
</p:tagLst>
</file>

<file path=ppt/tags/tag79.xml><?xml version="1.0" encoding="utf-8"?>
<p:tagLst xmlns:p="http://schemas.openxmlformats.org/presentationml/2006/main">
  <p:tag name="AS_UNIQUEID" val="1726"/>
  <p:tag name="KSO_WM_BEAUTIFY_FLAG" val=""/>
</p:tagLst>
</file>

<file path=ppt/tags/tag8.xml><?xml version="1.0" encoding="utf-8"?>
<p:tagLst xmlns:p="http://schemas.openxmlformats.org/presentationml/2006/main">
  <p:tag name="AS_UNIQUEID" val="1910"/>
</p:tagLst>
</file>

<file path=ppt/tags/tag80.xml><?xml version="1.0" encoding="utf-8"?>
<p:tagLst xmlns:p="http://schemas.openxmlformats.org/presentationml/2006/main">
  <p:tag name="AS_UNIQUEID" val="1727"/>
  <p:tag name="KSO_WM_BEAUTIFY_FLAG" val=""/>
</p:tagLst>
</file>

<file path=ppt/tags/tag81.xml><?xml version="1.0" encoding="utf-8"?>
<p:tagLst xmlns:p="http://schemas.openxmlformats.org/presentationml/2006/main">
  <p:tag name="AS_UNIQUEID" val="1728"/>
  <p:tag name="KSO_WM_BEAUTIFY_FLAG" val=""/>
</p:tagLst>
</file>

<file path=ppt/tags/tag82.xml><?xml version="1.0" encoding="utf-8"?>
<p:tagLst xmlns:p="http://schemas.openxmlformats.org/presentationml/2006/main">
  <p:tag name="AS_UNIQUEID" val="1729"/>
  <p:tag name="KSO_WM_BEAUTIFY_FLAG" val=""/>
</p:tagLst>
</file>

<file path=ppt/tags/tag83.xml><?xml version="1.0" encoding="utf-8"?>
<p:tagLst xmlns:p="http://schemas.openxmlformats.org/presentationml/2006/main">
  <p:tag name="AS_UNIQUEID" val="1730"/>
  <p:tag name="KSO_WM_BEAUTIFY_FLAG" val=""/>
</p:tagLst>
</file>

<file path=ppt/tags/tag84.xml><?xml version="1.0" encoding="utf-8"?>
<p:tagLst xmlns:p="http://schemas.openxmlformats.org/presentationml/2006/main">
  <p:tag name="AS_UNIQUEID" val="1731"/>
  <p:tag name="KSO_WM_BEAUTIFY_FLAG" val=""/>
</p:tagLst>
</file>

<file path=ppt/tags/tag85.xml><?xml version="1.0" encoding="utf-8"?>
<p:tagLst xmlns:p="http://schemas.openxmlformats.org/presentationml/2006/main">
  <p:tag name="AS_UNIQUEID" val="1732"/>
  <p:tag name="KSO_WM_BEAUTIFY_FLAG" val=""/>
</p:tagLst>
</file>

<file path=ppt/tags/tag86.xml><?xml version="1.0" encoding="utf-8"?>
<p:tagLst xmlns:p="http://schemas.openxmlformats.org/presentationml/2006/main">
  <p:tag name="AS_UNIQUEID" val="1733"/>
  <p:tag name="KSO_WM_BEAUTIFY_FLAG" val=""/>
</p:tagLst>
</file>

<file path=ppt/tags/tag87.xml><?xml version="1.0" encoding="utf-8"?>
<p:tagLst xmlns:p="http://schemas.openxmlformats.org/presentationml/2006/main">
  <p:tag name="AS_UNIQUEID" val="1734"/>
  <p:tag name="KSO_WM_BEAUTIFY_FLAG" val=""/>
</p:tagLst>
</file>

<file path=ppt/tags/tag88.xml><?xml version="1.0" encoding="utf-8"?>
<p:tagLst xmlns:p="http://schemas.openxmlformats.org/presentationml/2006/main">
  <p:tag name="AS_UNIQUEID" val="1735"/>
  <p:tag name="KSO_WM_BEAUTIFY_FLAG" val=""/>
</p:tagLst>
</file>

<file path=ppt/tags/tag89.xml><?xml version="1.0" encoding="utf-8"?>
<p:tagLst xmlns:p="http://schemas.openxmlformats.org/presentationml/2006/main">
  <p:tag name="AS_UNIQUEID" val="1736"/>
  <p:tag name="KSO_WM_BEAUTIFY_FLAG" val=""/>
</p:tagLst>
</file>

<file path=ppt/tags/tag9.xml><?xml version="1.0" encoding="utf-8"?>
<p:tagLst xmlns:p="http://schemas.openxmlformats.org/presentationml/2006/main">
  <p:tag name="AS_UNIQUEID" val="1911"/>
</p:tagLst>
</file>

<file path=ppt/tags/tag90.xml><?xml version="1.0" encoding="utf-8"?>
<p:tagLst xmlns:p="http://schemas.openxmlformats.org/presentationml/2006/main">
  <p:tag name="AS_UNIQUEID" val="1737"/>
  <p:tag name="KSO_WM_BEAUTIFY_FLAG" val=""/>
</p:tagLst>
</file>

<file path=ppt/tags/tag91.xml><?xml version="1.0" encoding="utf-8"?>
<p:tagLst xmlns:p="http://schemas.openxmlformats.org/presentationml/2006/main">
  <p:tag name="AS_UNIQUEID" val="1738"/>
  <p:tag name="KSO_WM_BEAUTIFY_FLAG" val=""/>
</p:tagLst>
</file>

<file path=ppt/tags/tag92.xml><?xml version="1.0" encoding="utf-8"?>
<p:tagLst xmlns:p="http://schemas.openxmlformats.org/presentationml/2006/main">
  <p:tag name="AS_UNIQUEID" val="1739"/>
  <p:tag name="KSO_WM_BEAUTIFY_FLAG" val=""/>
</p:tagLst>
</file>

<file path=ppt/tags/tag93.xml><?xml version="1.0" encoding="utf-8"?>
<p:tagLst xmlns:p="http://schemas.openxmlformats.org/presentationml/2006/main">
  <p:tag name="AS_UNIQUEID" val="1740"/>
  <p:tag name="KSO_WM_BEAUTIFY_FLAG" val=""/>
</p:tagLst>
</file>

<file path=ppt/tags/tag94.xml><?xml version="1.0" encoding="utf-8"?>
<p:tagLst xmlns:p="http://schemas.openxmlformats.org/presentationml/2006/main">
  <p:tag name="AS_UNIQUEID" val="1741"/>
  <p:tag name="KSO_WM_BEAUTIFY_FLAG" val=""/>
</p:tagLst>
</file>

<file path=ppt/tags/tag95.xml><?xml version="1.0" encoding="utf-8"?>
<p:tagLst xmlns:p="http://schemas.openxmlformats.org/presentationml/2006/main">
  <p:tag name="AS_UNIQUEID" val="1742"/>
  <p:tag name="KSO_WM_BEAUTIFY_FLAG" val=""/>
</p:tagLst>
</file>

<file path=ppt/tags/tag96.xml><?xml version="1.0" encoding="utf-8"?>
<p:tagLst xmlns:p="http://schemas.openxmlformats.org/presentationml/2006/main">
  <p:tag name="AS_UNIQUEID" val="1743"/>
  <p:tag name="KSO_WM_BEAUTIFY_FLAG" val=""/>
</p:tagLst>
</file>

<file path=ppt/tags/tag97.xml><?xml version="1.0" encoding="utf-8"?>
<p:tagLst xmlns:p="http://schemas.openxmlformats.org/presentationml/2006/main">
  <p:tag name="AS_UNIQUEID" val="1744"/>
  <p:tag name="KSO_WM_BEAUTIFY_FLAG" val=""/>
</p:tagLst>
</file>

<file path=ppt/tags/tag98.xml><?xml version="1.0" encoding="utf-8"?>
<p:tagLst xmlns:p="http://schemas.openxmlformats.org/presentationml/2006/main">
  <p:tag name="AS_UNIQUEID" val="1745"/>
  <p:tag name="KSO_WM_BEAUTIFY_FLAG" val=""/>
</p:tagLst>
</file>

<file path=ppt/tags/tag99.xml><?xml version="1.0" encoding="utf-8"?>
<p:tagLst xmlns:p="http://schemas.openxmlformats.org/presentationml/2006/main">
  <p:tag name="AS_UNIQUEID" val="1746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61704547-3176-4FA0-AAD0-7DF1A1D1964B-1">
      <extobjdata type="61704547-3176-4FA0-AAD0-7DF1A1D1964B" data="ewogICAiZXhwcmVzc2lvbiIgOiAie1wiZWxlY3Ryb25UaXJlR3JvdXBzXCI6W3tcInRvcEFyY1wiOntcInhcIjoyNSxcInlcIjo5MCxcImlubmVyUmFkaXVzXCI6MzUsXCJvdXRlclJhZGl1c1wiOjM3LFwiYW5nbGVcIjotMjYuOTAzODIxODI1NTgxMTgzLFwiZmlsbFwiOlwiI0MwMDAwMVwiLFwiY2xvY2t3aXNlXCI6dHJ1ZSxcInJvdGF0aW9uXCI6LTEzLjA5NjE3ODE3NDQxODgxN30sXCJib3R0b21BcmNcIjp7XCJ4XCI6MjUsXCJ5XCI6OTAsXCJpbm5lclJhZGl1c1wiOjM1LFwib3V0ZXJSYWRpdXNcIjozNyxcImFuZ2xlXCI6MjYuOTAzODIxODI1NTgxMTgzLFwiZmlsbFwiOlwiI0MwMDAwMVwiLFwiY2xvY2t3aXNlXCI6ZmFsc2UsXCJyb3RhdGlvblwiOjEzLjA5NjE3ODE3NDQxODgxN30sXCJ0ZXh0XCI6e1wieFwiOjU3LFwieVwiOjg1LjIsXCJmb250U2l6ZVwiOjEyLFwidGV4dFwiOlwiMlwiLFwiZmlsbFwiOlwiI0MwMDAwMVwiLFwiaW5kZXhcIjowfX0se1widG9wQXJjXCI6e1wieFwiOjI1LFwieVwiOjkwLFwiaW5uZXJSYWRpdXNcIjo1MixcIm91dGVyUmFkaXVzXCI6NTQsXCJhbmdsZVwiOi0zMS4xODUyNjQ2OTAyOTUwMyxcImZpbGxcIjpcIiNDMDAwMDFcIixcImNsb2Nrd2lzZVwiOnRydWUsXCJyb3RhdGlvblwiOi04LjgxNDczNTMwOTcwNDk3M30sXCJib3R0b21BcmNcIjp7XCJ4XCI6MjUsXCJ5XCI6OTAsXCJpbm5lclJhZGl1c1wiOjUyLFwib3V0ZXJSYWRpdXNcIjo1NCxcImFuZ2xlXCI6MzEuMTg1MjY0NjkwMjk1MDMsXCJmaWxsXCI6XCIjQzAwMDAxXCIsXCJjbG9ja3dpc2VcIjpmYWxzZSxcInJvdGF0aW9uXCI6OC44MTQ3MzUzMDk3MDQ5NzN9LFwidGV4dFwiOntcInhcIjo3NCxcInlcIjo4NS4yLFwiZm9udFNpemVcIjoxMixcInRleHRcIjpcIjVcIixcImZpbGxcIjpcIiNDMDAwMDFcIixcImluZGV4XCI6MX19XSxcInRvdGFsTnVtXCI6NyxcImFuZ2xlXCI6NDAsXCJjb2xvclwiOlwiI0MwMDAwMVwifSIsCiAgICJpbWFnZUJhc2U2NCIgOiAiUEhOMlp5QmtZWFJoTFhZdE16a3dabUU0TVRVOUlpSWdhV1E5SW5OMlp5SWdkMmxrZEdnOUlqZzVJaUJvWldsbmFIUTlJamc0TGpBMU5qUTVOamt6TXpVNU9UWTJJaUIyYVdWM1FtOTRQU0l3SURBZ09Ea2dPRGd1TURVMk5EazJPVE16TlRrNU5qWWlJSGh0Ykc1elBTSm9kSFJ3T2k4dmQzZDNMbmN6TG05eVp5OHlNREF3TDNOMlp5SWdjSEpsYzJWeWRtVkJjM0JsWTNSU1lYUnBiejBpZUUxcFpGbE5hV1FnYldWbGRDSStQR2NnWkdGMFlTMTJMVE01TUdaaE9ERTFQU0lpUGp4bklHUmhkR0V0ZGkwek9UQm1ZVGd4TlQwaUlqNDhjR0YwYUNCa1lYUmhMWFl0TXprd1ptRTRNVFU5SWlJZ1pEMGlUU0ExTnk0d09EazJPRGM1TWpNMk9UTTRJRFV4TGprMU9EYzNNRE0wTlRJNE56QTRJRUVnTXpVZ016VWdNQ0F3SURFZ05Ea3VPREV4TlRVMU5UQTVNVFkwTWpNZ05qWXVOVEkxT0RFME9EQTFPREk0TnlJZ2MzUnliMnRsUFNJalF6QXdNREF4SWlCemRISnZhMlV0ZDJsa2RHZzlJaklpSUdacGJHdzlJbTV2Ym1VaVBqd3ZjR0YwYUQ0OGRHVjRkQ0JrWVhSaExYWXRNemt3Wm1FNE1UVTlJaUlnZUQwaU5UVWlJSGs5SWpRNExqSXlPREkwT0RRMk5qYzVPVGd6SWlCbWIyNTBMWE5wZW1VOUlqRXlJaUJtYVd4c1BTSWpRekF3TURBeElqNHlQQzkwWlhoMFBqeHdZWFJvSUdSaGRHRXRkaTB6T1RCbVlUZ3hOVDBpSWlCa1BTSk5JRFUzTGpBNE9UWTROemt5TXpZNU16Z2dNell1TURrM056STJOVGc0TXpFeU5UZ2dRU0F6TlNBek5TQXdJREFnTUNBME9TNDRNVEUxTlRVMU1Ea3hOalF5TXlBeU1TNDFNekEyT0RJeE1qYzNOekE1TlRVaUlITjBjbTlyWlQwaUkwTXdNREF3TVNJZ2MzUnliMnRsTFhkcFpIUm9QU0l5SWlCbWFXeHNQU0p1YjI1bElqNDhMM0JoZEdnK1BDOW5QanhuSUdSaGRHRXRkaTB6T1RCbVlUZ3hOVDBpSWo0OGNHRjBhQ0JrWVhSaExYWXRNemt3Wm1FNE1UVTlJaUlnWkQwaVRTQTNOQzR6T0RVNE1qZ3lNRE0zTmpjeU15QTFNUzQ1T1RZM01qYzJNRGN6TWpBNU1TQkJJRFV5SURVeUlEQWdNQ0F4SURZeUxqZ3pORE14TVRBME1qRTROamcxTkNBM055NDBOVE15TURReE56QTBPVGs0TnlJZ2MzUnliMnRsUFNJalF6QXdNREF4SWlCemRISnZhMlV0ZDJsa2RHZzlJaklpSUdacGJHdzlJbTV2Ym1VaVBqd3ZjR0YwYUQ0OGRHVjRkQ0JrWVhSaExYWXRNemt3Wm1FNE1UVTlJaUlnZUQwaU56SWlJSGs5SWpRNExqSXlPREkwT0RRMk5qYzVPVGd6SWlCbWIyNTBMWE5wZW1VOUlqRXlJaUJtYVd4c1BTSWpRekF3TURBeElqNDFQQzkwWlhoMFBqeHdZWFJvSUdSaGRHRXRkaTB6T1RCbVlUZ3hOVDBpSWlCa1BTSk5JRGMwTGpNNE5UZ3lPREl3TXpjMk56SXpJRE0yTGpBMU9UYzJPVE15TmpJM09EYzFJRUVnTlRJZ05USWdNQ0F3SURBZ05qSXVPRE0wTXpFeE1EUXlNVGcyT0RVMElERXdMall3TXpJNU1qYzJNekE1T1RjNE9DSWdjM1J5YjJ0bFBTSWpRekF3TURBeElpQnpkSEp2YTJVdGQybGtkR2c5SWpJaUlHWnBiR3c5SW01dmJtVWlQand2Y0dGMGFENDhMMmMrUEdjZ1pHRjBZUzEyTFRNNU1HWmhPREUxUFNJaVBqeGphWEpqYkdVZ1pHRjBZUzEyTFRNNU1HWmhPREUxUFNJaUlHTjRQU0l5TXlJZ1kzazlJalEwTGpBeU9ESTBPRFEyTmpjNU9UZ3pJaUJ5UFNJeE9DSWdabWxzYkMxdmNHRmphWFI1UFNJd0lpQnpkSEp2YTJVOUlpTkRNREF3TURFaUlITjBjbTlyWlMxM2FXUjBhRDBpTWlJK1BDOWphWEpqYkdVK1BIUmxlSFFnWkdGMFlTMTJMVE01TUdaaE9ERTFQU0lpSUhnOUlqRTRMamN4TkRJNE5UY3hOREk0TlRjeE5TSWdlVDBpTkRjdU1ESTRNalE0TkRZMk56azVPRE1pSUdadmJuUXRjMmw2WlQwaU1USWlJR1pwYkd3OUlpTkRNREF3TURFaVBnb2dJQ0FnSUNBZ0lDQWdLemNLSUNBZ0lDQWdJQ0E4TDNSbGVIUStQQzluUGp3dlp6NDhJUzB0TFMwK1BDRXRMUzB0UGp3dmMzWm5QZz09IiwKICAgInR5cGUiIDogImF0b20iCn0K"/>
    </extobj>
  </extobjs>
</s:customData>
</file>

<file path=customXml/itemProps45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3620</Words>
  <Application>WPS 演示</Application>
  <PresentationFormat/>
  <Paragraphs>449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33</vt:i4>
      </vt:variant>
    </vt:vector>
  </HeadingPairs>
  <TitlesOfParts>
    <vt:vector size="67" baseType="lpstr">
      <vt:lpstr>Arial</vt:lpstr>
      <vt:lpstr>宋体</vt:lpstr>
      <vt:lpstr>Wingdings</vt:lpstr>
      <vt:lpstr>微软雅黑</vt:lpstr>
      <vt:lpstr>Times New Roman</vt:lpstr>
      <vt:lpstr>黑体</vt:lpstr>
      <vt:lpstr>Arial</vt:lpstr>
      <vt:lpstr>楷体</vt:lpstr>
      <vt:lpstr>思源黑体 CN Normal</vt:lpstr>
      <vt:lpstr>华文细黑</vt:lpstr>
      <vt:lpstr>Times New Roman</vt:lpstr>
      <vt:lpstr>Marlett</vt:lpstr>
      <vt:lpstr>Courier New</vt:lpstr>
      <vt:lpstr>Symbol</vt:lpstr>
      <vt:lpstr>Times New Roman</vt:lpstr>
      <vt:lpstr>Calibri</vt:lpstr>
      <vt:lpstr>Arial Unicode MS</vt:lpstr>
      <vt:lpstr>Courier New</vt:lpstr>
      <vt:lpstr>楷体_GB2312</vt:lpstr>
      <vt:lpstr>新宋体</vt:lpstr>
      <vt:lpstr>华文新魏</vt:lpstr>
      <vt:lpstr>Office 主题</vt:lpstr>
      <vt:lpstr>Word.Document.12</vt:lpstr>
      <vt:lpstr>Word.Document.12</vt:lpstr>
      <vt:lpstr>Word.Document.12</vt:lpstr>
      <vt:lpstr>ChemDraw.Document.6.0</vt:lpstr>
      <vt:lpstr>Equation.DSMT4</vt:lpstr>
      <vt:lpstr>ChemDraw.Document.6.0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『星空』那一抹流光～</cp:lastModifiedBy>
  <cp:revision>3</cp:revision>
  <cp:lastPrinted>2023-02-14T11:15:00Z</cp:lastPrinted>
  <dcterms:created xsi:type="dcterms:W3CDTF">2023-02-14T11:15:00Z</dcterms:created>
  <dcterms:modified xsi:type="dcterms:W3CDTF">2023-03-23T12:16:43Z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ED5F75E3CB7B46B0B7D00B9D649197CB</vt:lpwstr>
  </property>
  <property fmtid="{D5CDD505-2E9C-101B-9397-08002B2CF9AE}" pid="7" name="KSOProductBuildVer">
    <vt:lpwstr>2052-11.1.0.13703</vt:lpwstr>
  </property>
</Properties>
</file>