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7" r:id="rId5"/>
    <p:sldId id="284" r:id="rId6"/>
    <p:sldId id="275" r:id="rId7"/>
    <p:sldId id="264" r:id="rId8"/>
    <p:sldId id="331" r:id="rId9"/>
    <p:sldId id="294" r:id="rId10"/>
    <p:sldId id="260" r:id="rId11"/>
    <p:sldId id="320" r:id="rId12"/>
    <p:sldId id="332" r:id="rId13"/>
    <p:sldId id="322" r:id="rId14"/>
    <p:sldId id="324" r:id="rId15"/>
    <p:sldId id="334" r:id="rId16"/>
    <p:sldId id="348" r:id="rId17"/>
    <p:sldId id="344" r:id="rId18"/>
    <p:sldId id="345" r:id="rId19"/>
    <p:sldId id="335" r:id="rId20"/>
    <p:sldId id="347" r:id="rId21"/>
    <p:sldId id="329" r:id="rId22"/>
    <p:sldId id="333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75" name="作者" initials="A" lastIdx="0" clrIdx="24"/>
  <p:cmAuthor id="0" name="新课标第一网" initials="" lastIdx="0" clrIdx="0"/>
  <p:cmAuthor id="1" name="Administrator" initials="A" lastIdx="0" clrIdx="0"/>
  <p:cmAuthor id="2" name="微软用户" initials="微" lastIdx="0" clrIdx="0"/>
  <p:cmAuthor id="3" name="Author" initials="A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54"/>
        <p:guide pos="38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tags" Target="tags/tag435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png" /><Relationship Id="rId2" Type="http://schemas.openxmlformats.org/officeDocument/2006/relationships/image" Target="../media/image20.png" /><Relationship Id="rId3" Type="http://schemas.openxmlformats.org/officeDocument/2006/relationships/image" Target="../media/image21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wmf" /><Relationship Id="rId2" Type="http://schemas.openxmlformats.org/officeDocument/2006/relationships/image" Target="../media/image27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wmf" /><Relationship Id="rId2" Type="http://schemas.openxmlformats.org/officeDocument/2006/relationships/image" Target="../media/image27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7.xml" /><Relationship Id="rId2" Type="http://schemas.openxmlformats.org/officeDocument/2006/relationships/tags" Target="../tags/tag188.xml" /><Relationship Id="rId3" Type="http://schemas.openxmlformats.org/officeDocument/2006/relationships/tags" Target="../tags/tag189.xml" /><Relationship Id="rId4" Type="http://schemas.openxmlformats.org/officeDocument/2006/relationships/tags" Target="../tags/tag190.xml" /><Relationship Id="rId5" Type="http://schemas.openxmlformats.org/officeDocument/2006/relationships/tags" Target="../tags/tag191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0.xml" /><Relationship Id="rId2" Type="http://schemas.openxmlformats.org/officeDocument/2006/relationships/tags" Target="../tags/tag181.xml" /><Relationship Id="rId3" Type="http://schemas.openxmlformats.org/officeDocument/2006/relationships/tags" Target="../tags/tag182.xml" /><Relationship Id="rId4" Type="http://schemas.openxmlformats.org/officeDocument/2006/relationships/tags" Target="../tags/tag183.xml" /><Relationship Id="rId5" Type="http://schemas.openxmlformats.org/officeDocument/2006/relationships/tags" Target="../tags/tag184.xml" /><Relationship Id="rId6" Type="http://schemas.openxmlformats.org/officeDocument/2006/relationships/tags" Target="../tags/tag185.xml" /><Relationship Id="rId7" Type="http://schemas.openxmlformats.org/officeDocument/2006/relationships/tags" Target="../tags/tag186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5.xml" /><Relationship Id="rId4" Type="http://schemas.openxmlformats.org/officeDocument/2006/relationships/tags" Target="../tags/tag196.xml" /><Relationship Id="rId5" Type="http://schemas.openxmlformats.org/officeDocument/2006/relationships/tags" Target="../tags/tag197.xml" /><Relationship Id="rId6" Type="http://schemas.openxmlformats.org/officeDocument/2006/relationships/tags" Target="../tags/tag198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6.xml" /><Relationship Id="rId11" Type="http://schemas.openxmlformats.org/officeDocument/2006/relationships/tags" Target="../tags/tag7.xml" /><Relationship Id="rId12" Type="http://schemas.openxmlformats.org/officeDocument/2006/relationships/tags" Target="../tags/tag8.xml" /><Relationship Id="rId13" Type="http://schemas.openxmlformats.org/officeDocument/2006/relationships/tags" Target="../tags/tag9.xml" /><Relationship Id="rId14" Type="http://schemas.openxmlformats.org/officeDocument/2006/relationships/tags" Target="../tags/tag10.xml" /><Relationship Id="rId15" Type="http://schemas.openxmlformats.org/officeDocument/2006/relationships/tags" Target="../tags/tag11.xml" /><Relationship Id="rId16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2.xml" /><Relationship Id="rId4" Type="http://schemas.openxmlformats.org/officeDocument/2006/relationships/image" Target="../media/image2.png" /><Relationship Id="rId5" Type="http://schemas.openxmlformats.org/officeDocument/2006/relationships/tags" Target="../tags/tag3.xml" /><Relationship Id="rId6" Type="http://schemas.openxmlformats.org/officeDocument/2006/relationships/image" Target="../media/image3.png" /><Relationship Id="rId7" Type="http://schemas.openxmlformats.org/officeDocument/2006/relationships/tags" Target="../tags/tag4.xml" /><Relationship Id="rId8" Type="http://schemas.openxmlformats.org/officeDocument/2006/relationships/image" Target="../media/image4.png" /><Relationship Id="rId9" Type="http://schemas.openxmlformats.org/officeDocument/2006/relationships/tags" Target="../tags/tag5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10" Type="http://schemas.openxmlformats.org/officeDocument/2006/relationships/tags" Target="../tags/tag87.xml" /><Relationship Id="rId11" Type="http://schemas.openxmlformats.org/officeDocument/2006/relationships/tags" Target="../tags/tag88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82.xml" /><Relationship Id="rId4" Type="http://schemas.openxmlformats.org/officeDocument/2006/relationships/image" Target="../media/image5.png" /><Relationship Id="rId5" Type="http://schemas.openxmlformats.org/officeDocument/2006/relationships/tags" Target="../tags/tag83.xml" /><Relationship Id="rId6" Type="http://schemas.openxmlformats.org/officeDocument/2006/relationships/image" Target="../media/image2.png" /><Relationship Id="rId7" Type="http://schemas.openxmlformats.org/officeDocument/2006/relationships/tags" Target="../tags/tag84.xml" /><Relationship Id="rId8" Type="http://schemas.openxmlformats.org/officeDocument/2006/relationships/tags" Target="../tags/tag85.xml" /><Relationship Id="rId9" Type="http://schemas.openxmlformats.org/officeDocument/2006/relationships/tags" Target="../tags/tag86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9.xml" /><Relationship Id="rId10" Type="http://schemas.openxmlformats.org/officeDocument/2006/relationships/tags" Target="../tags/tag94.xml" /><Relationship Id="rId11" Type="http://schemas.openxmlformats.org/officeDocument/2006/relationships/tags" Target="../tags/tag95.xml" /><Relationship Id="rId12" Type="http://schemas.openxmlformats.org/officeDocument/2006/relationships/tags" Target="../tags/tag96.xml" /><Relationship Id="rId13" Type="http://schemas.openxmlformats.org/officeDocument/2006/relationships/tags" Target="../tags/tag97.xml" /><Relationship Id="rId14" Type="http://schemas.openxmlformats.org/officeDocument/2006/relationships/tags" Target="../tags/tag98.xml" /><Relationship Id="rId15" Type="http://schemas.openxmlformats.org/officeDocument/2006/relationships/tags" Target="../tags/tag99.xml" /><Relationship Id="rId16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90.xml" /><Relationship Id="rId4" Type="http://schemas.openxmlformats.org/officeDocument/2006/relationships/image" Target="../media/image2.png" /><Relationship Id="rId5" Type="http://schemas.openxmlformats.org/officeDocument/2006/relationships/tags" Target="../tags/tag91.xml" /><Relationship Id="rId6" Type="http://schemas.openxmlformats.org/officeDocument/2006/relationships/image" Target="../media/image3.png" /><Relationship Id="rId7" Type="http://schemas.openxmlformats.org/officeDocument/2006/relationships/tags" Target="../tags/tag92.xml" /><Relationship Id="rId8" Type="http://schemas.openxmlformats.org/officeDocument/2006/relationships/image" Target="../media/image4.png" /><Relationship Id="rId9" Type="http://schemas.openxmlformats.org/officeDocument/2006/relationships/tags" Target="../tags/tag93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0.xml" /><Relationship Id="rId10" Type="http://schemas.openxmlformats.org/officeDocument/2006/relationships/tags" Target="../tags/tag106.xml" /><Relationship Id="rId11" Type="http://schemas.openxmlformats.org/officeDocument/2006/relationships/tags" Target="../tags/tag107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101.xml" /><Relationship Id="rId4" Type="http://schemas.openxmlformats.org/officeDocument/2006/relationships/image" Target="../media/image5.png" /><Relationship Id="rId5" Type="http://schemas.openxmlformats.org/officeDocument/2006/relationships/tags" Target="../tags/tag102.xml" /><Relationship Id="rId6" Type="http://schemas.openxmlformats.org/officeDocument/2006/relationships/image" Target="../media/image2.png" /><Relationship Id="rId7" Type="http://schemas.openxmlformats.org/officeDocument/2006/relationships/tags" Target="../tags/tag103.xml" /><Relationship Id="rId8" Type="http://schemas.openxmlformats.org/officeDocument/2006/relationships/tags" Target="../tags/tag104.xml" /><Relationship Id="rId9" Type="http://schemas.openxmlformats.org/officeDocument/2006/relationships/tags" Target="../tags/tag105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8.xml" /><Relationship Id="rId10" Type="http://schemas.openxmlformats.org/officeDocument/2006/relationships/tags" Target="../tags/tag114.xml" /><Relationship Id="rId11" Type="http://schemas.openxmlformats.org/officeDocument/2006/relationships/tags" Target="../tags/tag115.xml" /><Relationship Id="rId12" Type="http://schemas.openxmlformats.org/officeDocument/2006/relationships/tags" Target="../tags/tag116.xml" /><Relationship Id="rId13" Type="http://schemas.openxmlformats.org/officeDocument/2006/relationships/tags" Target="../tags/tag117.xml" /><Relationship Id="rId14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109.xml" /><Relationship Id="rId4" Type="http://schemas.openxmlformats.org/officeDocument/2006/relationships/image" Target="../media/image5.png" /><Relationship Id="rId5" Type="http://schemas.openxmlformats.org/officeDocument/2006/relationships/tags" Target="../tags/tag110.xml" /><Relationship Id="rId6" Type="http://schemas.openxmlformats.org/officeDocument/2006/relationships/image" Target="../media/image2.png" /><Relationship Id="rId7" Type="http://schemas.openxmlformats.org/officeDocument/2006/relationships/tags" Target="../tags/tag111.xml" /><Relationship Id="rId8" Type="http://schemas.openxmlformats.org/officeDocument/2006/relationships/tags" Target="../tags/tag112.xml" /><Relationship Id="rId9" Type="http://schemas.openxmlformats.org/officeDocument/2006/relationships/tags" Target="../tags/tag11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8.xml" /><Relationship Id="rId10" Type="http://schemas.openxmlformats.org/officeDocument/2006/relationships/tags" Target="../tags/tag125.xml" /><Relationship Id="rId11" Type="http://schemas.openxmlformats.org/officeDocument/2006/relationships/tags" Target="../tags/tag126.xml" /><Relationship Id="rId12" Type="http://schemas.openxmlformats.org/officeDocument/2006/relationships/tags" Target="../tags/tag127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image" Target="../media/image2.png" /><Relationship Id="rId6" Type="http://schemas.openxmlformats.org/officeDocument/2006/relationships/tags" Target="../tags/tag121.xml" /><Relationship Id="rId7" Type="http://schemas.openxmlformats.org/officeDocument/2006/relationships/tags" Target="../tags/tag122.xml" /><Relationship Id="rId8" Type="http://schemas.openxmlformats.org/officeDocument/2006/relationships/tags" Target="../tags/tag123.xml" /><Relationship Id="rId9" Type="http://schemas.openxmlformats.org/officeDocument/2006/relationships/tags" Target="../tags/tag12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8.xml" /><Relationship Id="rId10" Type="http://schemas.openxmlformats.org/officeDocument/2006/relationships/tags" Target="../tags/tag135.xml" /><Relationship Id="rId11" Type="http://schemas.openxmlformats.org/officeDocument/2006/relationships/tags" Target="../tags/tag136.xml" /><Relationship Id="rId12" Type="http://schemas.openxmlformats.org/officeDocument/2006/relationships/tags" Target="../tags/tag137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129.xml" /><Relationship Id="rId4" Type="http://schemas.openxmlformats.org/officeDocument/2006/relationships/tags" Target="../tags/tag130.xml" /><Relationship Id="rId5" Type="http://schemas.openxmlformats.org/officeDocument/2006/relationships/image" Target="../media/image2.png" /><Relationship Id="rId6" Type="http://schemas.openxmlformats.org/officeDocument/2006/relationships/tags" Target="../tags/tag131.xml" /><Relationship Id="rId7" Type="http://schemas.openxmlformats.org/officeDocument/2006/relationships/tags" Target="../tags/tag132.xml" /><Relationship Id="rId8" Type="http://schemas.openxmlformats.org/officeDocument/2006/relationships/tags" Target="../tags/tag133.xml" /><Relationship Id="rId9" Type="http://schemas.openxmlformats.org/officeDocument/2006/relationships/tags" Target="../tags/tag134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8.xml" /><Relationship Id="rId10" Type="http://schemas.openxmlformats.org/officeDocument/2006/relationships/tags" Target="../tags/tag145.xml" /><Relationship Id="rId11" Type="http://schemas.openxmlformats.org/officeDocument/2006/relationships/tags" Target="../tags/tag146.xml" /><Relationship Id="rId12" Type="http://schemas.openxmlformats.org/officeDocument/2006/relationships/tags" Target="../tags/tag147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139.xml" /><Relationship Id="rId4" Type="http://schemas.openxmlformats.org/officeDocument/2006/relationships/tags" Target="../tags/tag140.xml" /><Relationship Id="rId5" Type="http://schemas.openxmlformats.org/officeDocument/2006/relationships/image" Target="../media/image5.png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tags" Target="../tags/tag143.xml" /><Relationship Id="rId9" Type="http://schemas.openxmlformats.org/officeDocument/2006/relationships/tags" Target="../tags/tag144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8.xml" /><Relationship Id="rId10" Type="http://schemas.openxmlformats.org/officeDocument/2006/relationships/tags" Target="../tags/tag155.xml" /><Relationship Id="rId11" Type="http://schemas.openxmlformats.org/officeDocument/2006/relationships/tags" Target="../tags/tag156.xml" /><Relationship Id="rId12" Type="http://schemas.openxmlformats.org/officeDocument/2006/relationships/tags" Target="../tags/tag157.xml" /><Relationship Id="rId13" Type="http://schemas.openxmlformats.org/officeDocument/2006/relationships/tags" Target="../tags/tag158.xml" /><Relationship Id="rId14" Type="http://schemas.openxmlformats.org/officeDocument/2006/relationships/tags" Target="../tags/tag159.xml" /><Relationship Id="rId15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image" Target="../media/image2.png" /><Relationship Id="rId6" Type="http://schemas.openxmlformats.org/officeDocument/2006/relationships/tags" Target="../tags/tag151.xml" /><Relationship Id="rId7" Type="http://schemas.openxmlformats.org/officeDocument/2006/relationships/tags" Target="../tags/tag152.xml" /><Relationship Id="rId8" Type="http://schemas.openxmlformats.org/officeDocument/2006/relationships/tags" Target="../tags/tag153.xml" /><Relationship Id="rId9" Type="http://schemas.openxmlformats.org/officeDocument/2006/relationships/tags" Target="../tags/tag154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0.xml" /><Relationship Id="rId10" Type="http://schemas.openxmlformats.org/officeDocument/2006/relationships/tags" Target="../tags/tag166.xml" /><Relationship Id="rId11" Type="http://schemas.openxmlformats.org/officeDocument/2006/relationships/tags" Target="../tags/tag167.xml" /><Relationship Id="rId12" Type="http://schemas.openxmlformats.org/officeDocument/2006/relationships/tags" Target="../tags/tag168.xml" /><Relationship Id="rId13" Type="http://schemas.openxmlformats.org/officeDocument/2006/relationships/tags" Target="../tags/tag169.xml" /><Relationship Id="rId14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image" Target="../media/image5.png" /><Relationship Id="rId6" Type="http://schemas.openxmlformats.org/officeDocument/2006/relationships/tags" Target="../tags/tag163.xml" /><Relationship Id="rId7" Type="http://schemas.openxmlformats.org/officeDocument/2006/relationships/image" Target="../media/image2.png" /><Relationship Id="rId8" Type="http://schemas.openxmlformats.org/officeDocument/2006/relationships/tags" Target="../tags/tag164.xml" /><Relationship Id="rId9" Type="http://schemas.openxmlformats.org/officeDocument/2006/relationships/tags" Target="../tags/tag165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0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10" Type="http://schemas.openxmlformats.org/officeDocument/2006/relationships/tags" Target="../tags/tag18.xml" /><Relationship Id="rId11" Type="http://schemas.openxmlformats.org/officeDocument/2006/relationships/tags" Target="../tags/tag19.xml" /><Relationship Id="rId12" Type="http://schemas.openxmlformats.org/officeDocument/2006/relationships/tags" Target="../tags/tag20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13.xml" /><Relationship Id="rId4" Type="http://schemas.openxmlformats.org/officeDocument/2006/relationships/image" Target="../media/image5.png" /><Relationship Id="rId5" Type="http://schemas.openxmlformats.org/officeDocument/2006/relationships/tags" Target="../tags/tag14.xml" /><Relationship Id="rId6" Type="http://schemas.openxmlformats.org/officeDocument/2006/relationships/image" Target="../media/image2.png" /><Relationship Id="rId7" Type="http://schemas.openxmlformats.org/officeDocument/2006/relationships/tags" Target="../tags/tag15.xml" /><Relationship Id="rId8" Type="http://schemas.openxmlformats.org/officeDocument/2006/relationships/tags" Target="../tags/tag16.xml" /><Relationship Id="rId9" Type="http://schemas.openxmlformats.org/officeDocument/2006/relationships/tags" Target="../tags/tag17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10" Type="http://schemas.openxmlformats.org/officeDocument/2006/relationships/tags" Target="../tags/tag27.xml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22.xml" /><Relationship Id="rId4" Type="http://schemas.openxmlformats.org/officeDocument/2006/relationships/image" Target="../media/image6.png" /><Relationship Id="rId5" Type="http://schemas.openxmlformats.org/officeDocument/2006/relationships/tags" Target="../tags/tag23.xml" /><Relationship Id="rId6" Type="http://schemas.openxmlformats.org/officeDocument/2006/relationships/image" Target="../media/image7.png" /><Relationship Id="rId7" Type="http://schemas.openxmlformats.org/officeDocument/2006/relationships/tags" Target="../tags/tag24.xml" /><Relationship Id="rId8" Type="http://schemas.openxmlformats.org/officeDocument/2006/relationships/tags" Target="../tags/tag25.xml" /><Relationship Id="rId9" Type="http://schemas.openxmlformats.org/officeDocument/2006/relationships/tags" Target="../tags/tag26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8.xml" /><Relationship Id="rId10" Type="http://schemas.openxmlformats.org/officeDocument/2006/relationships/tags" Target="../tags/tag34.xml" /><Relationship Id="rId11" Type="http://schemas.openxmlformats.org/officeDocument/2006/relationships/tags" Target="../tags/tag35.xml" /><Relationship Id="rId12" Type="http://schemas.openxmlformats.org/officeDocument/2006/relationships/tags" Target="../tags/tag36.xml" /><Relationship Id="rId13" Type="http://schemas.openxmlformats.org/officeDocument/2006/relationships/tags" Target="../tags/tag37.xml" /><Relationship Id="rId14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29.xml" /><Relationship Id="rId4" Type="http://schemas.openxmlformats.org/officeDocument/2006/relationships/image" Target="../media/image5.png" /><Relationship Id="rId5" Type="http://schemas.openxmlformats.org/officeDocument/2006/relationships/tags" Target="../tags/tag30.xml" /><Relationship Id="rId6" Type="http://schemas.openxmlformats.org/officeDocument/2006/relationships/image" Target="../media/image2.png" /><Relationship Id="rId7" Type="http://schemas.openxmlformats.org/officeDocument/2006/relationships/tags" Target="../tags/tag31.xml" /><Relationship Id="rId8" Type="http://schemas.openxmlformats.org/officeDocument/2006/relationships/tags" Target="../tags/tag32.xml" /><Relationship Id="rId9" Type="http://schemas.openxmlformats.org/officeDocument/2006/relationships/tags" Target="../tags/tag3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8.xml" /><Relationship Id="rId10" Type="http://schemas.openxmlformats.org/officeDocument/2006/relationships/tags" Target="../tags/tag44.xml" /><Relationship Id="rId11" Type="http://schemas.openxmlformats.org/officeDocument/2006/relationships/tags" Target="../tags/tag45.xml" /><Relationship Id="rId12" Type="http://schemas.openxmlformats.org/officeDocument/2006/relationships/tags" Target="../tags/tag46.xml" /><Relationship Id="rId13" Type="http://schemas.openxmlformats.org/officeDocument/2006/relationships/tags" Target="../tags/tag47.xml" /><Relationship Id="rId14" Type="http://schemas.openxmlformats.org/officeDocument/2006/relationships/tags" Target="../tags/tag48.xml" /><Relationship Id="rId15" Type="http://schemas.openxmlformats.org/officeDocument/2006/relationships/tags" Target="../tags/tag49.xml" /><Relationship Id="rId16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39.xml" /><Relationship Id="rId4" Type="http://schemas.openxmlformats.org/officeDocument/2006/relationships/image" Target="../media/image5.png" /><Relationship Id="rId5" Type="http://schemas.openxmlformats.org/officeDocument/2006/relationships/tags" Target="../tags/tag40.xml" /><Relationship Id="rId6" Type="http://schemas.openxmlformats.org/officeDocument/2006/relationships/image" Target="../media/image2.png" /><Relationship Id="rId7" Type="http://schemas.openxmlformats.org/officeDocument/2006/relationships/tags" Target="../tags/tag41.xml" /><Relationship Id="rId8" Type="http://schemas.openxmlformats.org/officeDocument/2006/relationships/tags" Target="../tags/tag42.xml" /><Relationship Id="rId9" Type="http://schemas.openxmlformats.org/officeDocument/2006/relationships/tags" Target="../tags/tag43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0.xml" /><Relationship Id="rId10" Type="http://schemas.openxmlformats.org/officeDocument/2006/relationships/tags" Target="../tags/tag56.xml" /><Relationship Id="rId11" Type="http://schemas.openxmlformats.org/officeDocument/2006/relationships/tags" Target="../tags/tag57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51.xml" /><Relationship Id="rId4" Type="http://schemas.openxmlformats.org/officeDocument/2006/relationships/image" Target="../media/image8.png" /><Relationship Id="rId5" Type="http://schemas.openxmlformats.org/officeDocument/2006/relationships/tags" Target="../tags/tag52.xml" /><Relationship Id="rId6" Type="http://schemas.openxmlformats.org/officeDocument/2006/relationships/image" Target="../media/image5.png" /><Relationship Id="rId7" Type="http://schemas.openxmlformats.org/officeDocument/2006/relationships/tags" Target="../tags/tag53.xml" /><Relationship Id="rId8" Type="http://schemas.openxmlformats.org/officeDocument/2006/relationships/tags" Target="../tags/tag54.xml" /><Relationship Id="rId9" Type="http://schemas.openxmlformats.org/officeDocument/2006/relationships/tags" Target="../tags/tag55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10" Type="http://schemas.openxmlformats.org/officeDocument/2006/relationships/tags" Target="../tags/tag68.xml" /><Relationship Id="rId11" Type="http://schemas.openxmlformats.org/officeDocument/2006/relationships/tags" Target="../tags/tag69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63.xml" /><Relationship Id="rId4" Type="http://schemas.openxmlformats.org/officeDocument/2006/relationships/image" Target="../media/image5.png" /><Relationship Id="rId5" Type="http://schemas.openxmlformats.org/officeDocument/2006/relationships/tags" Target="../tags/tag64.xml" /><Relationship Id="rId6" Type="http://schemas.openxmlformats.org/officeDocument/2006/relationships/image" Target="../media/image2.png" /><Relationship Id="rId7" Type="http://schemas.openxmlformats.org/officeDocument/2006/relationships/tags" Target="../tags/tag65.xml" /><Relationship Id="rId8" Type="http://schemas.openxmlformats.org/officeDocument/2006/relationships/tags" Target="../tags/tag66.xml" /><Relationship Id="rId9" Type="http://schemas.openxmlformats.org/officeDocument/2006/relationships/tags" Target="../tags/tag67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10" Type="http://schemas.openxmlformats.org/officeDocument/2006/relationships/tags" Target="../tags/tag78.xml" /><Relationship Id="rId11" Type="http://schemas.openxmlformats.org/officeDocument/2006/relationships/tags" Target="../tags/tag79.xml" /><Relationship Id="rId12" Type="http://schemas.openxmlformats.org/officeDocument/2006/relationships/tags" Target="../tags/tag80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73.xml" /><Relationship Id="rId4" Type="http://schemas.openxmlformats.org/officeDocument/2006/relationships/image" Target="../media/image5.png" /><Relationship Id="rId5" Type="http://schemas.openxmlformats.org/officeDocument/2006/relationships/tags" Target="../tags/tag74.xml" /><Relationship Id="rId6" Type="http://schemas.openxmlformats.org/officeDocument/2006/relationships/image" Target="../media/image2.png" /><Relationship Id="rId7" Type="http://schemas.openxmlformats.org/officeDocument/2006/relationships/tags" Target="../tags/tag75.xml" /><Relationship Id="rId8" Type="http://schemas.openxmlformats.org/officeDocument/2006/relationships/tags" Target="../tags/tag76.xml" /><Relationship Id="rId9" Type="http://schemas.openxmlformats.org/officeDocument/2006/relationships/tags" Target="../tags/tag77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318"/>
            <a:ext cx="12191930" cy="6857683"/>
          </a:xfrm>
          <a:prstGeom prst="rect">
            <a:avLst/>
          </a:prstGeom>
        </p:spPr>
      </p:pic>
      <p:pic>
        <p:nvPicPr>
          <p:cNvPr id="12" name="图片 11" descr="5-01"/>
          <p:cNvPicPr/>
          <p:nvPr>
            <p:custDataLst>
              <p:tags r:id="rId5"/>
            </p:custDataLst>
          </p:nvPr>
        </p:nvPicPr>
        <p:blipFill>
          <a:blip r:embed="rId4"/>
          <a:srcRect l="23539" t="22640" b="-16838"/>
          <a:stretch>
            <a:fillRect/>
          </a:stretch>
        </p:blipFill>
        <p:spPr>
          <a:xfrm>
            <a:off x="0" y="635"/>
            <a:ext cx="1728000" cy="1523294"/>
          </a:xfrm>
          <a:prstGeom prst="rect">
            <a:avLst/>
          </a:prstGeom>
        </p:spPr>
      </p:pic>
      <p:pic>
        <p:nvPicPr>
          <p:cNvPr id="4" name="图片 3" descr="2-01-01-01"/>
          <p:cNvPicPr/>
          <p:nvPr>
            <p:custDataLst>
              <p:tags r:id="rId7"/>
            </p:custDataLst>
          </p:nvPr>
        </p:nvPicPr>
        <p:blipFill>
          <a:blip r:embed="rId6"/>
          <a:srcRect l="24759" t="60584" r="59268" b="17913"/>
          <a:stretch>
            <a:fillRect/>
          </a:stretch>
        </p:blipFill>
        <p:spPr>
          <a:xfrm>
            <a:off x="0" y="5891294"/>
            <a:ext cx="893160" cy="966071"/>
          </a:xfrm>
          <a:prstGeom prst="rect">
            <a:avLst/>
          </a:prstGeom>
        </p:spPr>
      </p:pic>
      <p:pic>
        <p:nvPicPr>
          <p:cNvPr id="5" name="图片 4" descr="2-0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l="3416" t="-13945" r="5493" b="-26951"/>
          <a:stretch>
            <a:fillRect/>
          </a:stretch>
        </p:blipFill>
        <p:spPr>
          <a:xfrm>
            <a:off x="6537725" y="318"/>
            <a:ext cx="5654263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13"/>
            </p:custDataLst>
          </p:nvPr>
        </p:nvSpPr>
        <p:spPr>
          <a:xfrm>
            <a:off x="769620" y="2560534"/>
            <a:ext cx="4498340" cy="1969770"/>
          </a:xfr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200" b="1" i="0" u="none" strike="noStrike" kern="1200" cap="none" spc="0" normalizeH="0" baseline="0" noProof="1">
                <a:solidFill>
                  <a:schemeClr val="accent1">
                    <a:lumMod val="25000"/>
                  </a:schemeClr>
                </a:solidFill>
                <a:uFillTx/>
                <a:latin typeface="Arial" panose="020b0604020202020204" pitchFamily="34" charset="0"/>
                <a:ea typeface="汉仪星球体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副标题 4"/>
          <p:cNvSpPr/>
          <p:nvPr>
            <p:ph type="subTitle" idx="3" hasCustomPrompt="1"/>
            <p:custDataLst>
              <p:tags r:id="rId14"/>
            </p:custDataLst>
          </p:nvPr>
        </p:nvSpPr>
        <p:spPr>
          <a:xfrm>
            <a:off x="769620" y="1739784"/>
            <a:ext cx="4498340" cy="729945"/>
          </a:xfrm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10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圆 简" charset="0"/>
                <a:cs typeface="汉仪旗黑-35S" panose="00020600040101010101" charset="-122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文本占位符 5"/>
          <p:cNvSpPr/>
          <p:nvPr>
            <p:ph type="body" idx="4" hasCustomPrompt="1"/>
            <p:custDataLst>
              <p:tags r:id="rId15"/>
            </p:custDataLst>
          </p:nvPr>
        </p:nvSpPr>
        <p:spPr>
          <a:xfrm>
            <a:off x="769620" y="4703659"/>
            <a:ext cx="4498340" cy="1064165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0"/>
            <a:ext cx="12191930" cy="6857365"/>
          </a:xfrm>
          <a:prstGeom prst="rect">
            <a:avLst/>
          </a:prstGeom>
        </p:spPr>
      </p:pic>
      <p:pic>
        <p:nvPicPr>
          <p:cNvPr id="6" name="图片 5" descr="3-01-01"/>
          <p:cNvPicPr/>
          <p:nvPr>
            <p:custDataLst>
              <p:tags r:id="rId5"/>
            </p:custDataLst>
          </p:nvPr>
        </p:nvPicPr>
        <p:blipFill>
          <a:blip r:embed="rId4"/>
          <a:srcRect l="5463" t="43526" r="21755" b="-24463"/>
          <a:stretch>
            <a:fillRect/>
          </a:stretch>
        </p:blipFill>
        <p:spPr>
          <a:xfrm flipH="1">
            <a:off x="2540" y="0"/>
            <a:ext cx="2199918" cy="2010058"/>
          </a:xfrm>
          <a:prstGeom prst="rect">
            <a:avLst/>
          </a:prstGeom>
        </p:spPr>
      </p:pic>
      <p:pic>
        <p:nvPicPr>
          <p:cNvPr id="2" name="图片 1" descr="5-01"/>
          <p:cNvPicPr/>
          <p:nvPr>
            <p:custDataLst>
              <p:tags r:id="rId7"/>
            </p:custDataLst>
          </p:nvPr>
        </p:nvPicPr>
        <p:blipFill>
          <a:blip r:embed="rId6"/>
          <a:srcRect l="22328" t="-48742" r="-28580" b="14112"/>
          <a:stretch>
            <a:fillRect/>
          </a:stretch>
        </p:blipFill>
        <p:spPr>
          <a:xfrm flipH="1">
            <a:off x="9979660" y="4863087"/>
            <a:ext cx="2214880" cy="19949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318"/>
            <a:ext cx="12191930" cy="6857683"/>
          </a:xfrm>
          <a:prstGeom prst="rect">
            <a:avLst/>
          </a:prstGeom>
        </p:spPr>
      </p:pic>
      <p:pic>
        <p:nvPicPr>
          <p:cNvPr id="8" name="图片 7" descr="5-01"/>
          <p:cNvPicPr/>
          <p:nvPr>
            <p:custDataLst>
              <p:tags r:id="rId5"/>
            </p:custDataLst>
          </p:nvPr>
        </p:nvPicPr>
        <p:blipFill>
          <a:blip r:embed="rId4"/>
          <a:srcRect l="23539" t="22640" b="-16838"/>
          <a:stretch>
            <a:fillRect/>
          </a:stretch>
        </p:blipFill>
        <p:spPr>
          <a:xfrm>
            <a:off x="0" y="635"/>
            <a:ext cx="1728000" cy="1523294"/>
          </a:xfrm>
          <a:prstGeom prst="rect">
            <a:avLst/>
          </a:prstGeom>
        </p:spPr>
      </p:pic>
      <p:pic>
        <p:nvPicPr>
          <p:cNvPr id="6" name="图片 5" descr="2-01-01-01"/>
          <p:cNvPicPr/>
          <p:nvPr>
            <p:custDataLst>
              <p:tags r:id="rId7"/>
            </p:custDataLst>
          </p:nvPr>
        </p:nvPicPr>
        <p:blipFill>
          <a:blip r:embed="rId6"/>
          <a:srcRect l="24759" t="60584" r="59268" b="17913"/>
          <a:stretch>
            <a:fillRect/>
          </a:stretch>
        </p:blipFill>
        <p:spPr>
          <a:xfrm>
            <a:off x="0" y="5891294"/>
            <a:ext cx="893160" cy="966071"/>
          </a:xfrm>
          <a:prstGeom prst="rect">
            <a:avLst/>
          </a:prstGeom>
        </p:spPr>
      </p:pic>
      <p:pic>
        <p:nvPicPr>
          <p:cNvPr id="2" name="图片 1" descr="2-0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l="3416" t="-13945" r="5493" b="-26951"/>
          <a:stretch>
            <a:fillRect/>
          </a:stretch>
        </p:blipFill>
        <p:spPr>
          <a:xfrm>
            <a:off x="6537725" y="318"/>
            <a:ext cx="5654263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副标题 2"/>
          <p:cNvSpPr/>
          <p:nvPr>
            <p:ph type="subTitle" idx="1" hasCustomPrompt="1"/>
            <p:custDataLst>
              <p:tags r:id="rId13"/>
            </p:custDataLst>
          </p:nvPr>
        </p:nvSpPr>
        <p:spPr>
          <a:xfrm>
            <a:off x="1973580" y="4572614"/>
            <a:ext cx="4846500" cy="607716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2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000" b="0" i="0" u="none" strike="noStrike" kern="1200" cap="none" spc="35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10" name="文本占位符 4"/>
          <p:cNvSpPr/>
          <p:nvPr>
            <p:ph type="body" idx="2" hasCustomPrompt="1"/>
            <p:custDataLst>
              <p:tags r:id="rId14"/>
            </p:custDataLst>
          </p:nvPr>
        </p:nvSpPr>
        <p:spPr>
          <a:xfrm>
            <a:off x="1973680" y="1503680"/>
            <a:ext cx="2513510" cy="607053"/>
          </a:xfrm>
        </p:spPr>
        <p:txBody>
          <a:bodyPr vert="horz" wrap="square" lIns="101600" tIns="90000" rIns="82550" bIns="0" rtlCol="0" anchor="t" anchorCtr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11" name="标题 5"/>
          <p:cNvSpPr/>
          <p:nvPr>
            <p:ph type="title" idx="3" hasCustomPrompt="1"/>
            <p:custDataLst>
              <p:tags r:id="rId15"/>
            </p:custDataLst>
          </p:nvPr>
        </p:nvSpPr>
        <p:spPr>
          <a:xfrm>
            <a:off x="1973580" y="2316315"/>
            <a:ext cx="4846500" cy="2210850"/>
          </a:xfr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15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星球体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0"/>
            <a:ext cx="12191930" cy="6857365"/>
          </a:xfrm>
          <a:prstGeom prst="rect">
            <a:avLst/>
          </a:prstGeom>
        </p:spPr>
      </p:pic>
      <p:pic>
        <p:nvPicPr>
          <p:cNvPr id="6" name="图片 5" descr="3-01-01"/>
          <p:cNvPicPr/>
          <p:nvPr>
            <p:custDataLst>
              <p:tags r:id="rId5"/>
            </p:custDataLst>
          </p:nvPr>
        </p:nvPicPr>
        <p:blipFill>
          <a:blip r:embed="rId4"/>
          <a:srcRect l="5463" t="43526" r="21755" b="-24463"/>
          <a:stretch>
            <a:fillRect/>
          </a:stretch>
        </p:blipFill>
        <p:spPr>
          <a:xfrm flipH="1">
            <a:off x="2540" y="0"/>
            <a:ext cx="2199918" cy="2010058"/>
          </a:xfrm>
          <a:prstGeom prst="rect">
            <a:avLst/>
          </a:prstGeom>
        </p:spPr>
      </p:pic>
      <p:pic>
        <p:nvPicPr>
          <p:cNvPr id="7" name="图片 6" descr="5-01"/>
          <p:cNvPicPr/>
          <p:nvPr>
            <p:custDataLst>
              <p:tags r:id="rId7"/>
            </p:custDataLst>
          </p:nvPr>
        </p:nvPicPr>
        <p:blipFill>
          <a:blip r:embed="rId6"/>
          <a:srcRect l="22328" t="-48742" r="-28580" b="14112"/>
          <a:stretch>
            <a:fillRect/>
          </a:stretch>
        </p:blipFill>
        <p:spPr>
          <a:xfrm flipH="1">
            <a:off x="9979660" y="4863087"/>
            <a:ext cx="2214880" cy="1994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635"/>
            <a:ext cx="12191930" cy="6857365"/>
          </a:xfrm>
          <a:prstGeom prst="rect">
            <a:avLst/>
          </a:prstGeom>
        </p:spPr>
      </p:pic>
      <p:pic>
        <p:nvPicPr>
          <p:cNvPr id="9" name="图片 8" descr="3-01-01"/>
          <p:cNvPicPr/>
          <p:nvPr>
            <p:custDataLst>
              <p:tags r:id="rId5"/>
            </p:custDataLst>
          </p:nvPr>
        </p:nvPicPr>
        <p:blipFill>
          <a:blip r:embed="rId4"/>
          <a:srcRect l="5463" t="43526" r="21755" b="-24463"/>
          <a:stretch>
            <a:fillRect/>
          </a:stretch>
        </p:blipFill>
        <p:spPr>
          <a:xfrm flipH="1">
            <a:off x="2540" y="0"/>
            <a:ext cx="2199918" cy="2010058"/>
          </a:xfrm>
          <a:prstGeom prst="rect">
            <a:avLst/>
          </a:prstGeom>
        </p:spPr>
      </p:pic>
      <p:pic>
        <p:nvPicPr>
          <p:cNvPr id="8" name="图片 7" descr="5-01"/>
          <p:cNvPicPr/>
          <p:nvPr>
            <p:custDataLst>
              <p:tags r:id="rId7"/>
            </p:custDataLst>
          </p:nvPr>
        </p:nvPicPr>
        <p:blipFill>
          <a:blip r:embed="rId6"/>
          <a:srcRect l="22328" t="-48742" r="-28580" b="14112"/>
          <a:stretch>
            <a:fillRect/>
          </a:stretch>
        </p:blipFill>
        <p:spPr>
          <a:xfrm flipH="1">
            <a:off x="9979660" y="4863087"/>
            <a:ext cx="2214880" cy="19949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635"/>
            <a:ext cx="1219193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5-01"/>
          <p:cNvPicPr/>
          <p:nvPr>
            <p:custDataLst>
              <p:tags r:id="rId6"/>
            </p:custDataLst>
          </p:nvPr>
        </p:nvPicPr>
        <p:blipFill>
          <a:blip r:embed="rId5"/>
          <a:srcRect l="22328" t="-48742" r="-28580" b="14112"/>
          <a:stretch>
            <a:fillRect/>
          </a:stretch>
        </p:blipFill>
        <p:spPr>
          <a:xfrm flipH="1">
            <a:off x="10322023" y="5171463"/>
            <a:ext cx="1872504" cy="16865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635"/>
            <a:ext cx="1219193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5-01"/>
          <p:cNvPicPr/>
          <p:nvPr>
            <p:custDataLst>
              <p:tags r:id="rId6"/>
            </p:custDataLst>
          </p:nvPr>
        </p:nvPicPr>
        <p:blipFill>
          <a:blip r:embed="rId5"/>
          <a:srcRect l="22328" t="-48742" r="-28580" b="14112"/>
          <a:stretch>
            <a:fillRect/>
          </a:stretch>
        </p:blipFill>
        <p:spPr>
          <a:xfrm flipH="1">
            <a:off x="10616748" y="5436919"/>
            <a:ext cx="1577780" cy="14210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635"/>
            <a:ext cx="1219193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2983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3-01-01"/>
          <p:cNvPicPr/>
          <p:nvPr>
            <p:custDataLst>
              <p:tags r:id="rId6"/>
            </p:custDataLst>
          </p:nvPr>
        </p:nvPicPr>
        <p:blipFill>
          <a:blip r:embed="rId5"/>
          <a:srcRect l="5463" t="43526" r="21755" b="-24463"/>
          <a:stretch>
            <a:fillRect/>
          </a:stretch>
        </p:blipFill>
        <p:spPr>
          <a:xfrm flipH="1">
            <a:off x="2540" y="0"/>
            <a:ext cx="2199918" cy="20100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635"/>
            <a:ext cx="1219193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5-01"/>
          <p:cNvPicPr/>
          <p:nvPr>
            <p:custDataLst>
              <p:tags r:id="rId6"/>
            </p:custDataLst>
          </p:nvPr>
        </p:nvPicPr>
        <p:blipFill>
          <a:blip r:embed="rId5"/>
          <a:srcRect l="22328" t="-48742" r="-28580" b="14112"/>
          <a:stretch>
            <a:fillRect/>
          </a:stretch>
        </p:blipFill>
        <p:spPr>
          <a:xfrm flipH="1">
            <a:off x="10494793" y="5327066"/>
            <a:ext cx="1699747" cy="15309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0"/>
            <a:ext cx="12191930" cy="685736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3-01-01"/>
          <p:cNvPicPr/>
          <p:nvPr>
            <p:custDataLst>
              <p:tags r:id="rId6"/>
            </p:custDataLst>
          </p:nvPr>
        </p:nvPicPr>
        <p:blipFill>
          <a:blip r:embed="rId5"/>
          <a:srcRect l="5463" t="43526" r="21755" b="-24463"/>
          <a:stretch>
            <a:fillRect/>
          </a:stretch>
        </p:blipFill>
        <p:spPr>
          <a:xfrm flipH="1">
            <a:off x="2541" y="0"/>
            <a:ext cx="1579710" cy="1443376"/>
          </a:xfrm>
          <a:prstGeom prst="rect">
            <a:avLst/>
          </a:prstGeom>
        </p:spPr>
      </p:pic>
      <p:pic>
        <p:nvPicPr>
          <p:cNvPr id="8" name="图片 7" descr="5-01"/>
          <p:cNvPicPr/>
          <p:nvPr>
            <p:custDataLst>
              <p:tags r:id="rId8"/>
            </p:custDataLst>
          </p:nvPr>
        </p:nvPicPr>
        <p:blipFill>
          <a:blip r:embed="rId7"/>
          <a:srcRect l="22328" t="-48742" r="-28580" b="14112"/>
          <a:stretch>
            <a:fillRect/>
          </a:stretch>
        </p:blipFill>
        <p:spPr>
          <a:xfrm flipH="1">
            <a:off x="10535444" y="5363683"/>
            <a:ext cx="1659096" cy="14943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关键能力突破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0"/>
            <a:ext cx="12191930" cy="6857365"/>
          </a:xfrm>
          <a:prstGeom prst="rect">
            <a:avLst/>
          </a:prstGeom>
        </p:spPr>
      </p:pic>
      <p:pic>
        <p:nvPicPr>
          <p:cNvPr id="8" name="图片 7" descr="3-01-01"/>
          <p:cNvPicPr/>
          <p:nvPr>
            <p:custDataLst>
              <p:tags r:id="rId5"/>
            </p:custDataLst>
          </p:nvPr>
        </p:nvPicPr>
        <p:blipFill>
          <a:blip r:embed="rId4"/>
          <a:srcRect l="5463" t="43526" r="21755" b="-24463"/>
          <a:stretch>
            <a:fillRect/>
          </a:stretch>
        </p:blipFill>
        <p:spPr>
          <a:xfrm flipH="1">
            <a:off x="2540" y="0"/>
            <a:ext cx="2199918" cy="2010058"/>
          </a:xfrm>
          <a:prstGeom prst="rect">
            <a:avLst/>
          </a:prstGeom>
        </p:spPr>
      </p:pic>
      <p:pic>
        <p:nvPicPr>
          <p:cNvPr id="7" name="图片 6" descr="5-01"/>
          <p:cNvPicPr/>
          <p:nvPr>
            <p:custDataLst>
              <p:tags r:id="rId7"/>
            </p:custDataLst>
          </p:nvPr>
        </p:nvPicPr>
        <p:blipFill>
          <a:blip r:embed="rId6"/>
          <a:srcRect l="22328" t="-48742" r="-28580" b="14112"/>
          <a:stretch>
            <a:fillRect/>
          </a:stretch>
        </p:blipFill>
        <p:spPr>
          <a:xfrm flipH="1">
            <a:off x="9979660" y="4863087"/>
            <a:ext cx="2214880" cy="1994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0"/>
            <a:ext cx="12191930" cy="6858000"/>
          </a:xfrm>
          <a:prstGeom prst="rect">
            <a:avLst/>
          </a:prstGeom>
        </p:spPr>
      </p:pic>
      <p:pic>
        <p:nvPicPr>
          <p:cNvPr id="3" name="图片 2" descr="4-01-01"/>
          <p:cNvPicPr/>
          <p:nvPr>
            <p:custDataLst>
              <p:tags r:id="rId5"/>
            </p:custDataLst>
          </p:nvPr>
        </p:nvPicPr>
        <p:blipFill>
          <a:blip r:embed="rId4"/>
          <a:srcRect l="14213" t="54188" r="44003" b="5374"/>
          <a:stretch>
            <a:fillRect/>
          </a:stretch>
        </p:blipFill>
        <p:spPr>
          <a:xfrm>
            <a:off x="0" y="5388310"/>
            <a:ext cx="2132838" cy="1469690"/>
          </a:xfrm>
          <a:prstGeom prst="rect">
            <a:avLst/>
          </a:prstGeom>
        </p:spPr>
      </p:pic>
      <p:pic>
        <p:nvPicPr>
          <p:cNvPr id="2" name="图片 1" descr="VCG211315900044 [转换]-01-01-01"/>
          <p:cNvPicPr/>
          <p:nvPr>
            <p:custDataLst>
              <p:tags r:id="rId7"/>
            </p:custDataLst>
          </p:nvPr>
        </p:nvPicPr>
        <p:blipFill>
          <a:blip r:embed="rId6"/>
          <a:srcRect b="529"/>
          <a:stretch>
            <a:fillRect/>
          </a:stretch>
        </p:blipFill>
        <p:spPr>
          <a:xfrm>
            <a:off x="7445375" y="0"/>
            <a:ext cx="4746625" cy="44121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0"/>
            <a:ext cx="12191930" cy="6857365"/>
          </a:xfrm>
          <a:prstGeom prst="rect">
            <a:avLst/>
          </a:prstGeom>
        </p:spPr>
      </p:pic>
      <p:pic>
        <p:nvPicPr>
          <p:cNvPr id="9" name="图片 8" descr="3-01-01"/>
          <p:cNvPicPr/>
          <p:nvPr>
            <p:custDataLst>
              <p:tags r:id="rId5"/>
            </p:custDataLst>
          </p:nvPr>
        </p:nvPicPr>
        <p:blipFill>
          <a:blip r:embed="rId4"/>
          <a:srcRect l="5463" t="43526" r="21755" b="-24463"/>
          <a:stretch>
            <a:fillRect/>
          </a:stretch>
        </p:blipFill>
        <p:spPr>
          <a:xfrm flipH="1">
            <a:off x="2540" y="0"/>
            <a:ext cx="2199918" cy="2010058"/>
          </a:xfrm>
          <a:prstGeom prst="rect">
            <a:avLst/>
          </a:prstGeom>
        </p:spPr>
      </p:pic>
      <p:pic>
        <p:nvPicPr>
          <p:cNvPr id="8" name="图片 7" descr="5-01"/>
          <p:cNvPicPr/>
          <p:nvPr>
            <p:custDataLst>
              <p:tags r:id="rId7"/>
            </p:custDataLst>
          </p:nvPr>
        </p:nvPicPr>
        <p:blipFill>
          <a:blip r:embed="rId6"/>
          <a:srcRect l="22328" t="-48742" r="-28580" b="14112"/>
          <a:stretch>
            <a:fillRect/>
          </a:stretch>
        </p:blipFill>
        <p:spPr>
          <a:xfrm flipH="1">
            <a:off x="9979660" y="4863087"/>
            <a:ext cx="2214880" cy="1994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2" name="图片 11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0"/>
            <a:ext cx="12191930" cy="6857365"/>
          </a:xfrm>
          <a:prstGeom prst="rect">
            <a:avLst/>
          </a:prstGeom>
        </p:spPr>
      </p:pic>
      <p:pic>
        <p:nvPicPr>
          <p:cNvPr id="11" name="图片 10" descr="3-01-01"/>
          <p:cNvPicPr/>
          <p:nvPr>
            <p:custDataLst>
              <p:tags r:id="rId5"/>
            </p:custDataLst>
          </p:nvPr>
        </p:nvPicPr>
        <p:blipFill>
          <a:blip r:embed="rId4"/>
          <a:srcRect l="5463" t="43526" r="21755" b="-24463"/>
          <a:stretch>
            <a:fillRect/>
          </a:stretch>
        </p:blipFill>
        <p:spPr>
          <a:xfrm flipH="1">
            <a:off x="2540" y="0"/>
            <a:ext cx="2199918" cy="2010058"/>
          </a:xfrm>
          <a:prstGeom prst="rect">
            <a:avLst/>
          </a:prstGeom>
        </p:spPr>
      </p:pic>
      <p:pic>
        <p:nvPicPr>
          <p:cNvPr id="10" name="图片 9" descr="5-01"/>
          <p:cNvPicPr/>
          <p:nvPr>
            <p:custDataLst>
              <p:tags r:id="rId7"/>
            </p:custDataLst>
          </p:nvPr>
        </p:nvPicPr>
        <p:blipFill>
          <a:blip r:embed="rId6"/>
          <a:srcRect l="22328" t="-48742" r="-28580" b="14112"/>
          <a:stretch>
            <a:fillRect/>
          </a:stretch>
        </p:blipFill>
        <p:spPr>
          <a:xfrm flipH="1">
            <a:off x="9979660" y="4863087"/>
            <a:ext cx="2214880" cy="1994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829" y="497"/>
            <a:ext cx="12191930" cy="6857325"/>
          </a:xfrm>
          <a:prstGeom prst="rect">
            <a:avLst/>
          </a:prstGeom>
        </p:spPr>
      </p:pic>
      <p:pic>
        <p:nvPicPr>
          <p:cNvPr id="6" name="图片 5" descr="VCG211315900037 [转换]-01"/>
          <p:cNvPicPr/>
          <p:nvPr>
            <p:custDataLst>
              <p:tags r:id="rId5"/>
            </p:custDataLst>
          </p:nvPr>
        </p:nvPicPr>
        <p:blipFill>
          <a:blip r:embed="rId4"/>
          <a:srcRect t="-7906" b="0"/>
          <a:stretch>
            <a:fillRect/>
          </a:stretch>
        </p:blipFill>
        <p:spPr>
          <a:xfrm>
            <a:off x="159" y="2349419"/>
            <a:ext cx="4218048" cy="4508264"/>
          </a:xfrm>
          <a:prstGeom prst="rect">
            <a:avLst/>
          </a:prstGeom>
        </p:spPr>
      </p:pic>
      <p:pic>
        <p:nvPicPr>
          <p:cNvPr id="43" name="图片 42" descr="3-01-01"/>
          <p:cNvPicPr/>
          <p:nvPr>
            <p:custDataLst>
              <p:tags r:id="rId7"/>
            </p:custDataLst>
          </p:nvPr>
        </p:nvPicPr>
        <p:blipFill>
          <a:blip r:embed="rId6"/>
          <a:srcRect l="30274" t="40628" r="23623" b="-34963"/>
          <a:stretch>
            <a:fillRect/>
          </a:stretch>
        </p:blipFill>
        <p:spPr>
          <a:xfrm>
            <a:off x="10371511" y="318"/>
            <a:ext cx="1821282" cy="2519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0"/>
            <a:ext cx="12191930" cy="6857365"/>
          </a:xfrm>
          <a:prstGeom prst="rect">
            <a:avLst/>
          </a:prstGeom>
        </p:spPr>
      </p:pic>
      <p:pic>
        <p:nvPicPr>
          <p:cNvPr id="9" name="图片 8" descr="3-01-01"/>
          <p:cNvPicPr/>
          <p:nvPr>
            <p:custDataLst>
              <p:tags r:id="rId5"/>
            </p:custDataLst>
          </p:nvPr>
        </p:nvPicPr>
        <p:blipFill>
          <a:blip r:embed="rId4"/>
          <a:srcRect l="5463" t="43526" r="21755" b="-24463"/>
          <a:stretch>
            <a:fillRect/>
          </a:stretch>
        </p:blipFill>
        <p:spPr>
          <a:xfrm flipH="1">
            <a:off x="2540" y="0"/>
            <a:ext cx="2199918" cy="2010058"/>
          </a:xfrm>
          <a:prstGeom prst="rect">
            <a:avLst/>
          </a:prstGeom>
        </p:spPr>
      </p:pic>
      <p:pic>
        <p:nvPicPr>
          <p:cNvPr id="8" name="图片 7" descr="5-01"/>
          <p:cNvPicPr/>
          <p:nvPr>
            <p:custDataLst>
              <p:tags r:id="rId7"/>
            </p:custDataLst>
          </p:nvPr>
        </p:nvPicPr>
        <p:blipFill>
          <a:blip r:embed="rId6"/>
          <a:srcRect l="22328" t="-48742" r="-28580" b="14112"/>
          <a:stretch>
            <a:fillRect/>
          </a:stretch>
        </p:blipFill>
        <p:spPr>
          <a:xfrm flipH="1">
            <a:off x="9979660" y="4863087"/>
            <a:ext cx="2214880" cy="1994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汉仪中圆 简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 descr="1-01"/>
          <p:cNvPicPr/>
          <p:nvPr>
            <p:custDataLst>
              <p:tags r:id="rId3"/>
            </p:custDataLst>
          </p:nvPr>
        </p:nvPicPr>
        <p:blipFill>
          <a:blip r:embed="rId2"/>
          <a:srcRect l="2610" t="3390" r="1919" b="5093"/>
          <a:stretch>
            <a:fillRect/>
          </a:stretch>
        </p:blipFill>
        <p:spPr>
          <a:xfrm>
            <a:off x="35" y="0"/>
            <a:ext cx="12191930" cy="6857365"/>
          </a:xfrm>
          <a:prstGeom prst="rect">
            <a:avLst/>
          </a:prstGeom>
        </p:spPr>
      </p:pic>
      <p:pic>
        <p:nvPicPr>
          <p:cNvPr id="8" name="图片 7" descr="3-01-01"/>
          <p:cNvPicPr/>
          <p:nvPr>
            <p:custDataLst>
              <p:tags r:id="rId5"/>
            </p:custDataLst>
          </p:nvPr>
        </p:nvPicPr>
        <p:blipFill>
          <a:blip r:embed="rId4"/>
          <a:srcRect l="5463" t="43526" r="21755" b="-24463"/>
          <a:stretch>
            <a:fillRect/>
          </a:stretch>
        </p:blipFill>
        <p:spPr>
          <a:xfrm flipH="1">
            <a:off x="2540" y="0"/>
            <a:ext cx="2199918" cy="2010058"/>
          </a:xfrm>
          <a:prstGeom prst="rect">
            <a:avLst/>
          </a:prstGeom>
        </p:spPr>
      </p:pic>
      <p:pic>
        <p:nvPicPr>
          <p:cNvPr id="7" name="图片 6" descr="5-01"/>
          <p:cNvPicPr/>
          <p:nvPr>
            <p:custDataLst>
              <p:tags r:id="rId7"/>
            </p:custDataLst>
          </p:nvPr>
        </p:nvPicPr>
        <p:blipFill>
          <a:blip r:embed="rId6"/>
          <a:srcRect l="22328" t="-48742" r="-28580" b="14112"/>
          <a:stretch>
            <a:fillRect/>
          </a:stretch>
        </p:blipFill>
        <p:spPr>
          <a:xfrm flipH="1">
            <a:off x="9979660" y="4863087"/>
            <a:ext cx="2214880" cy="19949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71.xml" /><Relationship Id="rId21" Type="http://schemas.openxmlformats.org/officeDocument/2006/relationships/tags" Target="../tags/tag172.xml" /><Relationship Id="rId22" Type="http://schemas.openxmlformats.org/officeDocument/2006/relationships/tags" Target="../tags/tag173.xml" /><Relationship Id="rId23" Type="http://schemas.openxmlformats.org/officeDocument/2006/relationships/tags" Target="../tags/tag174.xml" /><Relationship Id="rId24" Type="http://schemas.openxmlformats.org/officeDocument/2006/relationships/tags" Target="../tags/tag175.xml" /><Relationship Id="rId25" Type="http://schemas.openxmlformats.org/officeDocument/2006/relationships/tags" Target="../tags/tag176.xml" /><Relationship Id="rId26" Type="http://schemas.openxmlformats.org/officeDocument/2006/relationships/tags" Target="../tags/tag177.xml" /><Relationship Id="rId27" Type="http://schemas.openxmlformats.org/officeDocument/2006/relationships/image" Target="file:///D:\qq&#25991;&#20214;\712321467\Image\C2C\Image2\%7b75232B38-A165-1FB7-499C-2E1C792CACB5%7d.png" TargetMode="External" /><Relationship Id="rId28" Type="http://schemas.openxmlformats.org/officeDocument/2006/relationships/image" Target="../media/image9.png" /><Relationship Id="rId29" Type="http://schemas.openxmlformats.org/officeDocument/2006/relationships/tags" Target="../tags/tag178.xml" /><Relationship Id="rId3" Type="http://schemas.openxmlformats.org/officeDocument/2006/relationships/slideLayout" Target="../slideLayouts/slideLayout3.xml" /><Relationship Id="rId30" Type="http://schemas.openxmlformats.org/officeDocument/2006/relationships/tags" Target="../tags/tag179.xml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>
          <p:custDataLst>
            <p:tags r:id="rId20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 r:link="rId2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28" r:link="rId2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中圆 简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圆 简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圆 简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圆 简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圆 简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圆 简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92.xml" /><Relationship Id="rId3" Type="http://schemas.openxmlformats.org/officeDocument/2006/relationships/tags" Target="../tags/tag193.xml" /><Relationship Id="rId4" Type="http://schemas.openxmlformats.org/officeDocument/2006/relationships/tags" Target="../tags/tag19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319.xml" /><Relationship Id="rId11" Type="http://schemas.openxmlformats.org/officeDocument/2006/relationships/image" Target="../media/image24.png" /><Relationship Id="rId12" Type="http://schemas.openxmlformats.org/officeDocument/2006/relationships/tags" Target="../tags/tag320.xml" /><Relationship Id="rId13" Type="http://schemas.openxmlformats.org/officeDocument/2006/relationships/image" Target="../media/image25.png" /><Relationship Id="rId14" Type="http://schemas.openxmlformats.org/officeDocument/2006/relationships/tags" Target="../tags/tag321.xml" /><Relationship Id="rId15" Type="http://schemas.openxmlformats.org/officeDocument/2006/relationships/tags" Target="../tags/tag322.xml" /><Relationship Id="rId16" Type="http://schemas.openxmlformats.org/officeDocument/2006/relationships/tags" Target="../tags/tag323.xml" /><Relationship Id="rId17" Type="http://schemas.openxmlformats.org/officeDocument/2006/relationships/tags" Target="../tags/tag324.xml" /><Relationship Id="rId18" Type="http://schemas.openxmlformats.org/officeDocument/2006/relationships/tags" Target="../tags/tag325.xml" /><Relationship Id="rId19" Type="http://schemas.openxmlformats.org/officeDocument/2006/relationships/tags" Target="../tags/tag326.xml" /><Relationship Id="rId2" Type="http://schemas.openxmlformats.org/officeDocument/2006/relationships/tags" Target="../tags/tag311.xml" /><Relationship Id="rId20" Type="http://schemas.openxmlformats.org/officeDocument/2006/relationships/tags" Target="../tags/tag327.xml" /><Relationship Id="rId3" Type="http://schemas.openxmlformats.org/officeDocument/2006/relationships/tags" Target="../tags/tag312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Relationship Id="rId7" Type="http://schemas.openxmlformats.org/officeDocument/2006/relationships/tags" Target="../tags/tag316.xml" /><Relationship Id="rId8" Type="http://schemas.openxmlformats.org/officeDocument/2006/relationships/tags" Target="../tags/tag317.xml" /><Relationship Id="rId9" Type="http://schemas.openxmlformats.org/officeDocument/2006/relationships/tags" Target="../tags/tag31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oleObject" Target="../embeddings/oleObject5.bin" TargetMode="Internal" /><Relationship Id="rId11" Type="http://schemas.openxmlformats.org/officeDocument/2006/relationships/image" Target="../media/image27.wmf" /><Relationship Id="rId12" Type="http://schemas.openxmlformats.org/officeDocument/2006/relationships/tags" Target="../tags/tag334.xml" /><Relationship Id="rId13" Type="http://schemas.openxmlformats.org/officeDocument/2006/relationships/tags" Target="../tags/tag335.xml" /><Relationship Id="rId14" Type="http://schemas.openxmlformats.org/officeDocument/2006/relationships/image" Target="../media/image28.png" /><Relationship Id="rId15" Type="http://schemas.openxmlformats.org/officeDocument/2006/relationships/tags" Target="../tags/tag336.xml" /><Relationship Id="rId16" Type="http://schemas.openxmlformats.org/officeDocument/2006/relationships/tags" Target="../tags/tag337.xml" /><Relationship Id="rId17" Type="http://schemas.openxmlformats.org/officeDocument/2006/relationships/tags" Target="../tags/tag338.xml" /><Relationship Id="rId18" Type="http://schemas.openxmlformats.org/officeDocument/2006/relationships/tags" Target="../tags/tag339.xml" /><Relationship Id="rId19" Type="http://schemas.openxmlformats.org/officeDocument/2006/relationships/tags" Target="../tags/tag340.xml" /><Relationship Id="rId2" Type="http://schemas.openxmlformats.org/officeDocument/2006/relationships/tags" Target="../tags/tag328.xml" /><Relationship Id="rId20" Type="http://schemas.openxmlformats.org/officeDocument/2006/relationships/tags" Target="../tags/tag341.xml" /><Relationship Id="rId21" Type="http://schemas.openxmlformats.org/officeDocument/2006/relationships/tags" Target="../tags/tag342.xml" /><Relationship Id="rId22" Type="http://schemas.openxmlformats.org/officeDocument/2006/relationships/vmlDrawing" Target="../drawings/vmlDrawing2.vml" /><Relationship Id="rId3" Type="http://schemas.openxmlformats.org/officeDocument/2006/relationships/tags" Target="../tags/tag329.xml" /><Relationship Id="rId4" Type="http://schemas.openxmlformats.org/officeDocument/2006/relationships/tags" Target="../tags/tag330.xml" /><Relationship Id="rId5" Type="http://schemas.openxmlformats.org/officeDocument/2006/relationships/tags" Target="../tags/tag331.xml" /><Relationship Id="rId6" Type="http://schemas.openxmlformats.org/officeDocument/2006/relationships/tags" Target="../tags/tag332.xml" /><Relationship Id="rId7" Type="http://schemas.openxmlformats.org/officeDocument/2006/relationships/oleObject" Target="../embeddings/oleObject4.bin" TargetMode="Internal" /><Relationship Id="rId8" Type="http://schemas.openxmlformats.org/officeDocument/2006/relationships/image" Target="../media/image26.wmf" /><Relationship Id="rId9" Type="http://schemas.openxmlformats.org/officeDocument/2006/relationships/tags" Target="../tags/tag33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351.xml" /><Relationship Id="rId11" Type="http://schemas.openxmlformats.org/officeDocument/2006/relationships/image" Target="../media/image24.png" /><Relationship Id="rId12" Type="http://schemas.openxmlformats.org/officeDocument/2006/relationships/tags" Target="../tags/tag352.xml" /><Relationship Id="rId13" Type="http://schemas.openxmlformats.org/officeDocument/2006/relationships/image" Target="../media/image25.png" /><Relationship Id="rId14" Type="http://schemas.openxmlformats.org/officeDocument/2006/relationships/tags" Target="../tags/tag353.xml" /><Relationship Id="rId15" Type="http://schemas.openxmlformats.org/officeDocument/2006/relationships/tags" Target="../tags/tag354.xml" /><Relationship Id="rId16" Type="http://schemas.openxmlformats.org/officeDocument/2006/relationships/tags" Target="../tags/tag355.xml" /><Relationship Id="rId17" Type="http://schemas.openxmlformats.org/officeDocument/2006/relationships/tags" Target="../tags/tag356.xml" /><Relationship Id="rId18" Type="http://schemas.openxmlformats.org/officeDocument/2006/relationships/tags" Target="../tags/tag357.xml" /><Relationship Id="rId19" Type="http://schemas.openxmlformats.org/officeDocument/2006/relationships/tags" Target="../tags/tag358.xml" /><Relationship Id="rId2" Type="http://schemas.openxmlformats.org/officeDocument/2006/relationships/tags" Target="../tags/tag343.xml" /><Relationship Id="rId20" Type="http://schemas.openxmlformats.org/officeDocument/2006/relationships/tags" Target="../tags/tag359.xml" /><Relationship Id="rId21" Type="http://schemas.openxmlformats.org/officeDocument/2006/relationships/tags" Target="../tags/tag360.xml" /><Relationship Id="rId22" Type="http://schemas.openxmlformats.org/officeDocument/2006/relationships/tags" Target="../tags/tag361.xml" /><Relationship Id="rId23" Type="http://schemas.openxmlformats.org/officeDocument/2006/relationships/tags" Target="../tags/tag362.xml" /><Relationship Id="rId24" Type="http://schemas.openxmlformats.org/officeDocument/2006/relationships/tags" Target="../tags/tag363.xml" /><Relationship Id="rId25" Type="http://schemas.openxmlformats.org/officeDocument/2006/relationships/tags" Target="../tags/tag364.xml" /><Relationship Id="rId26" Type="http://schemas.openxmlformats.org/officeDocument/2006/relationships/tags" Target="../tags/tag365.xml" /><Relationship Id="rId27" Type="http://schemas.openxmlformats.org/officeDocument/2006/relationships/tags" Target="../tags/tag366.xml" /><Relationship Id="rId28" Type="http://schemas.openxmlformats.org/officeDocument/2006/relationships/tags" Target="../tags/tag367.xml" /><Relationship Id="rId3" Type="http://schemas.openxmlformats.org/officeDocument/2006/relationships/tags" Target="../tags/tag344.xml" /><Relationship Id="rId4" Type="http://schemas.openxmlformats.org/officeDocument/2006/relationships/tags" Target="../tags/tag345.xml" /><Relationship Id="rId5" Type="http://schemas.openxmlformats.org/officeDocument/2006/relationships/tags" Target="../tags/tag346.xml" /><Relationship Id="rId6" Type="http://schemas.openxmlformats.org/officeDocument/2006/relationships/tags" Target="../tags/tag347.xml" /><Relationship Id="rId7" Type="http://schemas.openxmlformats.org/officeDocument/2006/relationships/tags" Target="../tags/tag348.xml" /><Relationship Id="rId8" Type="http://schemas.openxmlformats.org/officeDocument/2006/relationships/tags" Target="../tags/tag349.xml" /><Relationship Id="rId9" Type="http://schemas.openxmlformats.org/officeDocument/2006/relationships/tags" Target="../tags/tag35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oleObject" Target="../embeddings/oleObject7.bin" TargetMode="Internal" /><Relationship Id="rId11" Type="http://schemas.openxmlformats.org/officeDocument/2006/relationships/image" Target="../media/image27.wmf" /><Relationship Id="rId12" Type="http://schemas.openxmlformats.org/officeDocument/2006/relationships/tags" Target="../tags/tag374.xml" /><Relationship Id="rId13" Type="http://schemas.openxmlformats.org/officeDocument/2006/relationships/tags" Target="../tags/tag375.xml" /><Relationship Id="rId14" Type="http://schemas.openxmlformats.org/officeDocument/2006/relationships/image" Target="../media/image28.png" /><Relationship Id="rId15" Type="http://schemas.openxmlformats.org/officeDocument/2006/relationships/tags" Target="../tags/tag376.xml" /><Relationship Id="rId16" Type="http://schemas.openxmlformats.org/officeDocument/2006/relationships/tags" Target="../tags/tag377.xml" /><Relationship Id="rId17" Type="http://schemas.openxmlformats.org/officeDocument/2006/relationships/tags" Target="../tags/tag378.xml" /><Relationship Id="rId18" Type="http://schemas.openxmlformats.org/officeDocument/2006/relationships/tags" Target="../tags/tag379.xml" /><Relationship Id="rId19" Type="http://schemas.openxmlformats.org/officeDocument/2006/relationships/tags" Target="../tags/tag380.xml" /><Relationship Id="rId2" Type="http://schemas.openxmlformats.org/officeDocument/2006/relationships/tags" Target="../tags/tag368.xml" /><Relationship Id="rId20" Type="http://schemas.openxmlformats.org/officeDocument/2006/relationships/tags" Target="../tags/tag381.xml" /><Relationship Id="rId21" Type="http://schemas.openxmlformats.org/officeDocument/2006/relationships/tags" Target="../tags/tag382.xml" /><Relationship Id="rId22" Type="http://schemas.openxmlformats.org/officeDocument/2006/relationships/tags" Target="../tags/tag383.xml" /><Relationship Id="rId23" Type="http://schemas.openxmlformats.org/officeDocument/2006/relationships/tags" Target="../tags/tag384.xml" /><Relationship Id="rId24" Type="http://schemas.openxmlformats.org/officeDocument/2006/relationships/vmlDrawing" Target="../drawings/vmlDrawing3.vml" /><Relationship Id="rId3" Type="http://schemas.openxmlformats.org/officeDocument/2006/relationships/tags" Target="../tags/tag369.xml" /><Relationship Id="rId4" Type="http://schemas.openxmlformats.org/officeDocument/2006/relationships/tags" Target="../tags/tag370.xml" /><Relationship Id="rId5" Type="http://schemas.openxmlformats.org/officeDocument/2006/relationships/tags" Target="../tags/tag371.xml" /><Relationship Id="rId6" Type="http://schemas.openxmlformats.org/officeDocument/2006/relationships/tags" Target="../tags/tag372.xml" /><Relationship Id="rId7" Type="http://schemas.openxmlformats.org/officeDocument/2006/relationships/oleObject" Target="../embeddings/oleObject6.bin" TargetMode="Internal" /><Relationship Id="rId8" Type="http://schemas.openxmlformats.org/officeDocument/2006/relationships/image" Target="../media/image26.wmf" /><Relationship Id="rId9" Type="http://schemas.openxmlformats.org/officeDocument/2006/relationships/tags" Target="../tags/tag37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85.xml" /><Relationship Id="rId3" Type="http://schemas.openxmlformats.org/officeDocument/2006/relationships/tags" Target="../tags/tag386.xml" /><Relationship Id="rId4" Type="http://schemas.openxmlformats.org/officeDocument/2006/relationships/tags" Target="../tags/tag387.xml" /><Relationship Id="rId5" Type="http://schemas.openxmlformats.org/officeDocument/2006/relationships/tags" Target="../tags/tag388.xml" /><Relationship Id="rId6" Type="http://schemas.openxmlformats.org/officeDocument/2006/relationships/image" Target="../media/image29.png" /><Relationship Id="rId7" Type="http://schemas.openxmlformats.org/officeDocument/2006/relationships/tags" Target="../tags/tag389.xml" /><Relationship Id="rId8" Type="http://schemas.openxmlformats.org/officeDocument/2006/relationships/tags" Target="../tags/tag39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91.xml" /><Relationship Id="rId3" Type="http://schemas.openxmlformats.org/officeDocument/2006/relationships/tags" Target="../tags/tag392.xml" /><Relationship Id="rId4" Type="http://schemas.openxmlformats.org/officeDocument/2006/relationships/tags" Target="../tags/tag393.xml" /><Relationship Id="rId5" Type="http://schemas.openxmlformats.org/officeDocument/2006/relationships/tags" Target="../tags/tag394.xml" /><Relationship Id="rId6" Type="http://schemas.openxmlformats.org/officeDocument/2006/relationships/image" Target="../media/image30.png" /><Relationship Id="rId7" Type="http://schemas.openxmlformats.org/officeDocument/2006/relationships/tags" Target="../tags/tag395.xml" /><Relationship Id="rId8" Type="http://schemas.openxmlformats.org/officeDocument/2006/relationships/tags" Target="../tags/tag39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03.xml" /><Relationship Id="rId11" Type="http://schemas.openxmlformats.org/officeDocument/2006/relationships/tags" Target="../tags/tag404.xml" /><Relationship Id="rId2" Type="http://schemas.openxmlformats.org/officeDocument/2006/relationships/tags" Target="../tags/tag397.xml" /><Relationship Id="rId3" Type="http://schemas.openxmlformats.org/officeDocument/2006/relationships/tags" Target="../tags/tag398.xml" /><Relationship Id="rId4" Type="http://schemas.openxmlformats.org/officeDocument/2006/relationships/tags" Target="../tags/tag399.xml" /><Relationship Id="rId5" Type="http://schemas.openxmlformats.org/officeDocument/2006/relationships/image" Target="../media/image31.png" /><Relationship Id="rId6" Type="http://schemas.openxmlformats.org/officeDocument/2006/relationships/tags" Target="../tags/tag400.xml" /><Relationship Id="rId7" Type="http://schemas.openxmlformats.org/officeDocument/2006/relationships/image" Target="../media/image32.png" /><Relationship Id="rId8" Type="http://schemas.openxmlformats.org/officeDocument/2006/relationships/tags" Target="../tags/tag401.xml" /><Relationship Id="rId9" Type="http://schemas.openxmlformats.org/officeDocument/2006/relationships/tags" Target="../tags/tag40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05.xml" /><Relationship Id="rId3" Type="http://schemas.openxmlformats.org/officeDocument/2006/relationships/tags" Target="../tags/tag406.xml" /><Relationship Id="rId4" Type="http://schemas.openxmlformats.org/officeDocument/2006/relationships/tags" Target="../tags/tag407.xml" /><Relationship Id="rId5" Type="http://schemas.openxmlformats.org/officeDocument/2006/relationships/tags" Target="../tags/tag408.xml" /><Relationship Id="rId6" Type="http://schemas.openxmlformats.org/officeDocument/2006/relationships/image" Target="../media/image33.png" /><Relationship Id="rId7" Type="http://schemas.openxmlformats.org/officeDocument/2006/relationships/tags" Target="../tags/tag409.xml" /><Relationship Id="rId8" Type="http://schemas.openxmlformats.org/officeDocument/2006/relationships/tags" Target="../tags/tag41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tags" Target="../tags/tag418.xml" /><Relationship Id="rId11" Type="http://schemas.openxmlformats.org/officeDocument/2006/relationships/tags" Target="../tags/tag419.xml" /><Relationship Id="rId12" Type="http://schemas.openxmlformats.org/officeDocument/2006/relationships/oleObject" Target="../embeddings/oleObject8.bin" TargetMode="Internal" /><Relationship Id="rId13" Type="http://schemas.openxmlformats.org/officeDocument/2006/relationships/image" Target="../media/image35.wmf" /><Relationship Id="rId14" Type="http://schemas.openxmlformats.org/officeDocument/2006/relationships/tags" Target="../tags/tag420.xml" /><Relationship Id="rId15" Type="http://schemas.openxmlformats.org/officeDocument/2006/relationships/tags" Target="../tags/tag421.xml" /><Relationship Id="rId16" Type="http://schemas.openxmlformats.org/officeDocument/2006/relationships/tags" Target="../tags/tag422.xml" /><Relationship Id="rId17" Type="http://schemas.openxmlformats.org/officeDocument/2006/relationships/tags" Target="../tags/tag423.xml" /><Relationship Id="rId18" Type="http://schemas.openxmlformats.org/officeDocument/2006/relationships/vmlDrawing" Target="../drawings/vmlDrawing4.vml" /><Relationship Id="rId2" Type="http://schemas.openxmlformats.org/officeDocument/2006/relationships/tags" Target="../tags/tag411.xml" /><Relationship Id="rId3" Type="http://schemas.openxmlformats.org/officeDocument/2006/relationships/tags" Target="../tags/tag412.xml" /><Relationship Id="rId4" Type="http://schemas.openxmlformats.org/officeDocument/2006/relationships/tags" Target="../tags/tag413.xml" /><Relationship Id="rId5" Type="http://schemas.openxmlformats.org/officeDocument/2006/relationships/tags" Target="../tags/tag414.xml" /><Relationship Id="rId6" Type="http://schemas.openxmlformats.org/officeDocument/2006/relationships/image" Target="../media/image34.png" /><Relationship Id="rId7" Type="http://schemas.openxmlformats.org/officeDocument/2006/relationships/tags" Target="../tags/tag415.xml" /><Relationship Id="rId8" Type="http://schemas.openxmlformats.org/officeDocument/2006/relationships/tags" Target="../tags/tag416.xml" /><Relationship Id="rId9" Type="http://schemas.openxmlformats.org/officeDocument/2006/relationships/tags" Target="../tags/tag41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9.png" /><Relationship Id="rId11" Type="http://schemas.openxmlformats.org/officeDocument/2006/relationships/tags" Target="../tags/tag429.xml" /><Relationship Id="rId12" Type="http://schemas.openxmlformats.org/officeDocument/2006/relationships/image" Target="../media/image40.png" /><Relationship Id="rId13" Type="http://schemas.openxmlformats.org/officeDocument/2006/relationships/tags" Target="../tags/tag430.xml" /><Relationship Id="rId14" Type="http://schemas.openxmlformats.org/officeDocument/2006/relationships/tags" Target="../tags/tag431.xml" /><Relationship Id="rId15" Type="http://schemas.openxmlformats.org/officeDocument/2006/relationships/tags" Target="../tags/tag432.xml" /><Relationship Id="rId16" Type="http://schemas.openxmlformats.org/officeDocument/2006/relationships/image" Target="../media/image41.png" /><Relationship Id="rId17" Type="http://schemas.openxmlformats.org/officeDocument/2006/relationships/tags" Target="../tags/tag433.xml" /><Relationship Id="rId18" Type="http://schemas.openxmlformats.org/officeDocument/2006/relationships/tags" Target="../tags/tag434.xml" /><Relationship Id="rId2" Type="http://schemas.openxmlformats.org/officeDocument/2006/relationships/tags" Target="../tags/tag424.xml" /><Relationship Id="rId3" Type="http://schemas.openxmlformats.org/officeDocument/2006/relationships/tags" Target="../tags/tag425.xml" /><Relationship Id="rId4" Type="http://schemas.openxmlformats.org/officeDocument/2006/relationships/image" Target="../media/image36.png" /><Relationship Id="rId5" Type="http://schemas.openxmlformats.org/officeDocument/2006/relationships/tags" Target="../tags/tag426.xml" /><Relationship Id="rId6" Type="http://schemas.openxmlformats.org/officeDocument/2006/relationships/image" Target="../media/image37.png" /><Relationship Id="rId7" Type="http://schemas.openxmlformats.org/officeDocument/2006/relationships/tags" Target="../tags/tag427.xml" /><Relationship Id="rId8" Type="http://schemas.openxmlformats.org/officeDocument/2006/relationships/image" Target="../media/image38.png" /><Relationship Id="rId9" Type="http://schemas.openxmlformats.org/officeDocument/2006/relationships/tags" Target="../tags/tag42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6.xml" /><Relationship Id="rId11" Type="http://schemas.openxmlformats.org/officeDocument/2006/relationships/image" Target="../media/image10.jpeg" /><Relationship Id="rId12" Type="http://schemas.openxmlformats.org/officeDocument/2006/relationships/tags" Target="../tags/tag207.xml" /><Relationship Id="rId13" Type="http://schemas.openxmlformats.org/officeDocument/2006/relationships/image" Target="../media/image11.png" /><Relationship Id="rId14" Type="http://schemas.openxmlformats.org/officeDocument/2006/relationships/tags" Target="../tags/tag208.xml" /><Relationship Id="rId15" Type="http://schemas.openxmlformats.org/officeDocument/2006/relationships/image" Target="../media/image12.png" /><Relationship Id="rId16" Type="http://schemas.openxmlformats.org/officeDocument/2006/relationships/tags" Target="../tags/tag209.xml" /><Relationship Id="rId17" Type="http://schemas.openxmlformats.org/officeDocument/2006/relationships/image" Target="../media/image13.png" /><Relationship Id="rId18" Type="http://schemas.openxmlformats.org/officeDocument/2006/relationships/tags" Target="../tags/tag210.xml" /><Relationship Id="rId19" Type="http://schemas.openxmlformats.org/officeDocument/2006/relationships/tags" Target="../tags/tag211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212.xml" /><Relationship Id="rId21" Type="http://schemas.openxmlformats.org/officeDocument/2006/relationships/tags" Target="../tags/tag213.xml" /><Relationship Id="rId3" Type="http://schemas.openxmlformats.org/officeDocument/2006/relationships/tags" Target="../tags/tag199.xml" /><Relationship Id="rId4" Type="http://schemas.openxmlformats.org/officeDocument/2006/relationships/tags" Target="../tags/tag200.xml" /><Relationship Id="rId5" Type="http://schemas.openxmlformats.org/officeDocument/2006/relationships/tags" Target="../tags/tag201.xml" /><Relationship Id="rId6" Type="http://schemas.openxmlformats.org/officeDocument/2006/relationships/tags" Target="../tags/tag202.xml" /><Relationship Id="rId7" Type="http://schemas.openxmlformats.org/officeDocument/2006/relationships/tags" Target="../tags/tag203.xml" /><Relationship Id="rId8" Type="http://schemas.openxmlformats.org/officeDocument/2006/relationships/tags" Target="../tags/tag204.xml" /><Relationship Id="rId9" Type="http://schemas.openxmlformats.org/officeDocument/2006/relationships/tags" Target="../tags/tag20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14.xml" /><Relationship Id="rId3" Type="http://schemas.openxmlformats.org/officeDocument/2006/relationships/tags" Target="../tags/tag215.xml" /><Relationship Id="rId4" Type="http://schemas.openxmlformats.org/officeDocument/2006/relationships/tags" Target="../tags/tag216.xml" /><Relationship Id="rId5" Type="http://schemas.openxmlformats.org/officeDocument/2006/relationships/tags" Target="../tags/tag217.xml" /><Relationship Id="rId6" Type="http://schemas.openxmlformats.org/officeDocument/2006/relationships/tags" Target="../tags/tag218.xml" /><Relationship Id="rId7" Type="http://schemas.openxmlformats.org/officeDocument/2006/relationships/tags" Target="../tags/tag219.xml" /><Relationship Id="rId8" Type="http://schemas.openxmlformats.org/officeDocument/2006/relationships/tags" Target="../tags/tag220.xml" /><Relationship Id="rId9" Type="http://schemas.openxmlformats.org/officeDocument/2006/relationships/tags" Target="../tags/tag22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0.xml" /><Relationship Id="rId11" Type="http://schemas.openxmlformats.org/officeDocument/2006/relationships/tags" Target="../tags/tag231.xml" /><Relationship Id="rId12" Type="http://schemas.openxmlformats.org/officeDocument/2006/relationships/tags" Target="../tags/tag232.xml" /><Relationship Id="rId2" Type="http://schemas.openxmlformats.org/officeDocument/2006/relationships/tags" Target="../tags/tag222.xml" /><Relationship Id="rId3" Type="http://schemas.openxmlformats.org/officeDocument/2006/relationships/tags" Target="../tags/tag223.xml" /><Relationship Id="rId4" Type="http://schemas.openxmlformats.org/officeDocument/2006/relationships/tags" Target="../tags/tag224.xml" /><Relationship Id="rId5" Type="http://schemas.openxmlformats.org/officeDocument/2006/relationships/tags" Target="../tags/tag225.xml" /><Relationship Id="rId6" Type="http://schemas.openxmlformats.org/officeDocument/2006/relationships/tags" Target="../tags/tag226.xml" /><Relationship Id="rId7" Type="http://schemas.openxmlformats.org/officeDocument/2006/relationships/tags" Target="../tags/tag227.xml" /><Relationship Id="rId8" Type="http://schemas.openxmlformats.org/officeDocument/2006/relationships/tags" Target="../tags/tag228.xml" /><Relationship Id="rId9" Type="http://schemas.openxmlformats.org/officeDocument/2006/relationships/tags" Target="../tags/tag22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41.xml" /><Relationship Id="rId2" Type="http://schemas.openxmlformats.org/officeDocument/2006/relationships/tags" Target="../tags/tag233.xml" /><Relationship Id="rId3" Type="http://schemas.openxmlformats.org/officeDocument/2006/relationships/tags" Target="../tags/tag234.xml" /><Relationship Id="rId4" Type="http://schemas.openxmlformats.org/officeDocument/2006/relationships/tags" Target="../tags/tag235.xml" /><Relationship Id="rId5" Type="http://schemas.openxmlformats.org/officeDocument/2006/relationships/tags" Target="../tags/tag236.xml" /><Relationship Id="rId6" Type="http://schemas.openxmlformats.org/officeDocument/2006/relationships/tags" Target="../tags/tag237.xml" /><Relationship Id="rId7" Type="http://schemas.openxmlformats.org/officeDocument/2006/relationships/tags" Target="../tags/tag238.xml" /><Relationship Id="rId8" Type="http://schemas.openxmlformats.org/officeDocument/2006/relationships/tags" Target="../tags/tag239.xml" /><Relationship Id="rId9" Type="http://schemas.openxmlformats.org/officeDocument/2006/relationships/tags" Target="../tags/tag24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tags" Target="../tags/tag245.xml" /><Relationship Id="rId6" Type="http://schemas.openxmlformats.org/officeDocument/2006/relationships/tags" Target="../tags/tag246.xml" /><Relationship Id="rId7" Type="http://schemas.openxmlformats.org/officeDocument/2006/relationships/tags" Target="../tags/tag247.xml" /><Relationship Id="rId8" Type="http://schemas.openxmlformats.org/officeDocument/2006/relationships/tags" Target="../tags/tag24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6.png" /><Relationship Id="rId11" Type="http://schemas.openxmlformats.org/officeDocument/2006/relationships/tags" Target="../tags/tag255.xml" /><Relationship Id="rId12" Type="http://schemas.openxmlformats.org/officeDocument/2006/relationships/image" Target="../media/image17.png" /><Relationship Id="rId13" Type="http://schemas.openxmlformats.org/officeDocument/2006/relationships/tags" Target="../tags/tag256.xml" /><Relationship Id="rId14" Type="http://schemas.openxmlformats.org/officeDocument/2006/relationships/tags" Target="../tags/tag257.xml" /><Relationship Id="rId15" Type="http://schemas.openxmlformats.org/officeDocument/2006/relationships/image" Target="../media/image18.png" /><Relationship Id="rId16" Type="http://schemas.openxmlformats.org/officeDocument/2006/relationships/tags" Target="../tags/tag258.xml" /><Relationship Id="rId17" Type="http://schemas.openxmlformats.org/officeDocument/2006/relationships/tags" Target="../tags/tag259.xml" /><Relationship Id="rId18" Type="http://schemas.openxmlformats.org/officeDocument/2006/relationships/tags" Target="../tags/tag260.xml" /><Relationship Id="rId19" Type="http://schemas.openxmlformats.org/officeDocument/2006/relationships/tags" Target="../tags/tag261.xml" /><Relationship Id="rId2" Type="http://schemas.openxmlformats.org/officeDocument/2006/relationships/tags" Target="../tags/tag249.xml" /><Relationship Id="rId20" Type="http://schemas.openxmlformats.org/officeDocument/2006/relationships/tags" Target="../tags/tag262.xml" /><Relationship Id="rId21" Type="http://schemas.openxmlformats.org/officeDocument/2006/relationships/tags" Target="../tags/tag263.xml" /><Relationship Id="rId22" Type="http://schemas.openxmlformats.org/officeDocument/2006/relationships/tags" Target="../tags/tag264.xml" /><Relationship Id="rId23" Type="http://schemas.openxmlformats.org/officeDocument/2006/relationships/tags" Target="../tags/tag265.xml" /><Relationship Id="rId24" Type="http://schemas.openxmlformats.org/officeDocument/2006/relationships/tags" Target="../tags/tag266.xml" /><Relationship Id="rId25" Type="http://schemas.openxmlformats.org/officeDocument/2006/relationships/tags" Target="../tags/tag267.xml" /><Relationship Id="rId26" Type="http://schemas.openxmlformats.org/officeDocument/2006/relationships/tags" Target="../tags/tag268.xml" /><Relationship Id="rId27" Type="http://schemas.openxmlformats.org/officeDocument/2006/relationships/tags" Target="../tags/tag269.xml" /><Relationship Id="rId3" Type="http://schemas.openxmlformats.org/officeDocument/2006/relationships/tags" Target="../tags/tag250.xml" /><Relationship Id="rId4" Type="http://schemas.openxmlformats.org/officeDocument/2006/relationships/image" Target="../media/image14.png" /><Relationship Id="rId5" Type="http://schemas.openxmlformats.org/officeDocument/2006/relationships/tags" Target="../tags/tag251.xml" /><Relationship Id="rId6" Type="http://schemas.openxmlformats.org/officeDocument/2006/relationships/tags" Target="../tags/tag252.xml" /><Relationship Id="rId7" Type="http://schemas.openxmlformats.org/officeDocument/2006/relationships/tags" Target="../tags/tag253.xml" /><Relationship Id="rId8" Type="http://schemas.openxmlformats.org/officeDocument/2006/relationships/image" Target="../media/image15.png" /><Relationship Id="rId9" Type="http://schemas.openxmlformats.org/officeDocument/2006/relationships/tags" Target="../tags/tag25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8.xml" /><Relationship Id="rId11" Type="http://schemas.openxmlformats.org/officeDocument/2006/relationships/tags" Target="../tags/tag279.xml" /><Relationship Id="rId12" Type="http://schemas.openxmlformats.org/officeDocument/2006/relationships/tags" Target="../tags/tag280.xml" /><Relationship Id="rId13" Type="http://schemas.openxmlformats.org/officeDocument/2006/relationships/oleObject" Target="../embeddings/oleObject1.bin" TargetMode="Internal" /><Relationship Id="rId14" Type="http://schemas.openxmlformats.org/officeDocument/2006/relationships/image" Target="../media/image19.png" /><Relationship Id="rId15" Type="http://schemas.openxmlformats.org/officeDocument/2006/relationships/tags" Target="../tags/tag281.xml" /><Relationship Id="rId16" Type="http://schemas.openxmlformats.org/officeDocument/2006/relationships/tags" Target="../tags/tag282.xml" /><Relationship Id="rId17" Type="http://schemas.openxmlformats.org/officeDocument/2006/relationships/tags" Target="../tags/tag283.xml" /><Relationship Id="rId18" Type="http://schemas.openxmlformats.org/officeDocument/2006/relationships/oleObject" Target="../embeddings/oleObject2.bin" TargetMode="Internal" /><Relationship Id="rId19" Type="http://schemas.openxmlformats.org/officeDocument/2006/relationships/image" Target="../media/image20.png" /><Relationship Id="rId2" Type="http://schemas.openxmlformats.org/officeDocument/2006/relationships/tags" Target="../tags/tag270.xml" /><Relationship Id="rId20" Type="http://schemas.openxmlformats.org/officeDocument/2006/relationships/tags" Target="../tags/tag284.xml" /><Relationship Id="rId21" Type="http://schemas.openxmlformats.org/officeDocument/2006/relationships/oleObject" Target="../embeddings/oleObject3.bin" TargetMode="Internal" /><Relationship Id="rId22" Type="http://schemas.openxmlformats.org/officeDocument/2006/relationships/image" Target="../media/image21.png" /><Relationship Id="rId23" Type="http://schemas.openxmlformats.org/officeDocument/2006/relationships/tags" Target="../tags/tag285.xml" /><Relationship Id="rId24" Type="http://schemas.openxmlformats.org/officeDocument/2006/relationships/tags" Target="../tags/tag286.xml" /><Relationship Id="rId25" Type="http://schemas.openxmlformats.org/officeDocument/2006/relationships/vmlDrawing" Target="../drawings/vmlDrawing1.vml" /><Relationship Id="rId3" Type="http://schemas.openxmlformats.org/officeDocument/2006/relationships/tags" Target="../tags/tag271.xml" /><Relationship Id="rId4" Type="http://schemas.openxmlformats.org/officeDocument/2006/relationships/tags" Target="../tags/tag272.xml" /><Relationship Id="rId5" Type="http://schemas.openxmlformats.org/officeDocument/2006/relationships/tags" Target="../tags/tag273.xml" /><Relationship Id="rId6" Type="http://schemas.openxmlformats.org/officeDocument/2006/relationships/tags" Target="../tags/tag274.xml" /><Relationship Id="rId7" Type="http://schemas.openxmlformats.org/officeDocument/2006/relationships/tags" Target="../tags/tag275.xml" /><Relationship Id="rId8" Type="http://schemas.openxmlformats.org/officeDocument/2006/relationships/tags" Target="../tags/tag276.xml" /><Relationship Id="rId9" Type="http://schemas.openxmlformats.org/officeDocument/2006/relationships/tags" Target="../tags/tag27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2.xml" /><Relationship Id="rId11" Type="http://schemas.openxmlformats.org/officeDocument/2006/relationships/tags" Target="../tags/tag293.xml" /><Relationship Id="rId12" Type="http://schemas.openxmlformats.org/officeDocument/2006/relationships/tags" Target="../tags/tag294.xml" /><Relationship Id="rId13" Type="http://schemas.openxmlformats.org/officeDocument/2006/relationships/tags" Target="../tags/tag295.xml" /><Relationship Id="rId14" Type="http://schemas.openxmlformats.org/officeDocument/2006/relationships/tags" Target="../tags/tag296.xml" /><Relationship Id="rId15" Type="http://schemas.openxmlformats.org/officeDocument/2006/relationships/tags" Target="../tags/tag297.xml" /><Relationship Id="rId16" Type="http://schemas.openxmlformats.org/officeDocument/2006/relationships/tags" Target="../tags/tag298.xml" /><Relationship Id="rId17" Type="http://schemas.openxmlformats.org/officeDocument/2006/relationships/tags" Target="../tags/tag299.xml" /><Relationship Id="rId18" Type="http://schemas.openxmlformats.org/officeDocument/2006/relationships/tags" Target="../tags/tag300.xml" /><Relationship Id="rId19" Type="http://schemas.openxmlformats.org/officeDocument/2006/relationships/tags" Target="../tags/tag301.xml" /><Relationship Id="rId2" Type="http://schemas.openxmlformats.org/officeDocument/2006/relationships/tags" Target="../tags/tag287.xml" /><Relationship Id="rId20" Type="http://schemas.openxmlformats.org/officeDocument/2006/relationships/tags" Target="../tags/tag302.xml" /><Relationship Id="rId21" Type="http://schemas.openxmlformats.org/officeDocument/2006/relationships/tags" Target="../tags/tag303.xml" /><Relationship Id="rId22" Type="http://schemas.openxmlformats.org/officeDocument/2006/relationships/tags" Target="../tags/tag304.xml" /><Relationship Id="rId23" Type="http://schemas.openxmlformats.org/officeDocument/2006/relationships/tags" Target="../tags/tag305.xml" /><Relationship Id="rId24" Type="http://schemas.openxmlformats.org/officeDocument/2006/relationships/tags" Target="../tags/tag306.xml" /><Relationship Id="rId25" Type="http://schemas.openxmlformats.org/officeDocument/2006/relationships/tags" Target="../tags/tag307.xml" /><Relationship Id="rId26" Type="http://schemas.openxmlformats.org/officeDocument/2006/relationships/tags" Target="../tags/tag308.xml" /><Relationship Id="rId27" Type="http://schemas.openxmlformats.org/officeDocument/2006/relationships/tags" Target="../tags/tag309.xml" /><Relationship Id="rId28" Type="http://schemas.openxmlformats.org/officeDocument/2006/relationships/tags" Target="../tags/tag310.xml" /><Relationship Id="rId3" Type="http://schemas.openxmlformats.org/officeDocument/2006/relationships/tags" Target="../tags/tag288.xml" /><Relationship Id="rId4" Type="http://schemas.openxmlformats.org/officeDocument/2006/relationships/tags" Target="../tags/tag289.xml" /><Relationship Id="rId5" Type="http://schemas.openxmlformats.org/officeDocument/2006/relationships/image" Target="../media/image22.png" /><Relationship Id="rId6" Type="http://schemas.openxmlformats.org/officeDocument/2006/relationships/tags" Target="../tags/tag290.xml" /><Relationship Id="rId7" Type="http://schemas.openxmlformats.org/officeDocument/2006/relationships/hyperlink" Target="../&#21387;&#24378;&#22240;&#32032;.swf" TargetMode="External" /><Relationship Id="rId8" Type="http://schemas.openxmlformats.org/officeDocument/2006/relationships/image" Target="../media/image23.png" /><Relationship Id="rId9" Type="http://schemas.openxmlformats.org/officeDocument/2006/relationships/tags" Target="../tags/tag29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标题 3"/>
          <p:cNvSpPr/>
          <p:nvPr>
            <p:ph type="ctrTitle" idx="2"/>
            <p:custDataLst>
              <p:tags r:id="rId3"/>
            </p:custDataLst>
          </p:nvPr>
        </p:nvSpPr>
        <p:spPr>
          <a:xfrm>
            <a:off x="303530" y="1675130"/>
            <a:ext cx="6668135" cy="2854960"/>
          </a:xfrm>
        </p:spPr>
        <p:txBody>
          <a:bodyPr>
            <a:norm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影响化学反应速率的因素</a:t>
            </a:r>
            <a:endParaRPr lang="zh-CN" altLang="en-US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3" name="文本框 82"/>
          <p:cNvSpPr txBox="1"/>
          <p:nvPr>
            <p:custDataLst>
              <p:tags r:id="rId3"/>
            </p:custDataLst>
          </p:nvPr>
        </p:nvSpPr>
        <p:spPr>
          <a:xfrm>
            <a:off x="1029608" y="4817355"/>
            <a:ext cx="2688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>
                <a:solidFill>
                  <a:prstClr val="black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活化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分子百分数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______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4"/>
            </p:custDataLst>
          </p:nvPr>
        </p:nvSpPr>
        <p:spPr>
          <a:xfrm>
            <a:off x="1878439" y="5257167"/>
            <a:ext cx="991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思源宋体" panose="02020400000000000000" pitchFamily="18" charset="-122"/>
              </a:rPr>
              <a:t>增多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86" name="文本框 85"/>
          <p:cNvSpPr txBox="1"/>
          <p:nvPr>
            <p:custDataLst>
              <p:tags r:id="rId5"/>
            </p:custDataLst>
          </p:nvPr>
        </p:nvSpPr>
        <p:spPr>
          <a:xfrm>
            <a:off x="4942432" y="4564669"/>
            <a:ext cx="2414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</a:defRPr>
            </a:lvl1pPr>
          </a:lstStyle>
          <a:p>
            <a:r>
              <a:rPr lang="zh-CN" altLang="en-US">
                <a:sym typeface="思源宋体" panose="02020400000000000000" pitchFamily="18" charset="-122"/>
              </a:rPr>
              <a:t>单位体积内有效碰撞次数</a:t>
            </a:r>
            <a:endParaRPr lang="en-US" altLang="zh-CN">
              <a:sym typeface="思源宋体" panose="02020400000000000000" pitchFamily="18" charset="-122"/>
            </a:endParaRPr>
          </a:p>
          <a:p>
            <a:r>
              <a:rPr lang="en-US" altLang="zh-CN">
                <a:sym typeface="思源宋体" panose="02020400000000000000" pitchFamily="18" charset="-122"/>
              </a:rPr>
              <a:t>________</a:t>
            </a:r>
            <a:endParaRPr lang="en-US" altLang="zh-CN">
              <a:sym typeface="思源宋体" panose="02020400000000000000" pitchFamily="18" charset="-122"/>
            </a:endParaRPr>
          </a:p>
        </p:txBody>
      </p:sp>
      <p:sp>
        <p:nvSpPr>
          <p:cNvPr id="91" name="箭头: 右 90"/>
          <p:cNvSpPr/>
          <p:nvPr>
            <p:custDataLst>
              <p:tags r:id="rId6"/>
            </p:custDataLst>
          </p:nvPr>
        </p:nvSpPr>
        <p:spPr>
          <a:xfrm>
            <a:off x="4074428" y="5069588"/>
            <a:ext cx="514392" cy="2463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95" name="文本框 94"/>
          <p:cNvSpPr txBox="1"/>
          <p:nvPr>
            <p:custDataLst>
              <p:tags r:id="rId7"/>
            </p:custDataLst>
          </p:nvPr>
        </p:nvSpPr>
        <p:spPr>
          <a:xfrm>
            <a:off x="5711072" y="5431262"/>
            <a:ext cx="991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思源宋体" panose="02020400000000000000" pitchFamily="18" charset="-122"/>
              </a:rPr>
              <a:t>增多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99" name="箭头: 右 98"/>
          <p:cNvSpPr/>
          <p:nvPr>
            <p:custDataLst>
              <p:tags r:id="rId8"/>
            </p:custDataLst>
          </p:nvPr>
        </p:nvSpPr>
        <p:spPr>
          <a:xfrm>
            <a:off x="7884810" y="5158049"/>
            <a:ext cx="514392" cy="2463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00" name="标题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9019267" y="4895947"/>
            <a:ext cx="2143125" cy="796925"/>
          </a:xfr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反应速率加快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767926" y="-212"/>
            <a:ext cx="473964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3.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温度对化学反应速率的影响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 charset="0"/>
              <a:ea typeface="华文琥珀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2530" name="Picture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03070" y="960120"/>
            <a:ext cx="1972945" cy="2504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942205" y="922020"/>
            <a:ext cx="1988185" cy="2541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箭头: 右 90"/>
          <p:cNvSpPr/>
          <p:nvPr>
            <p:custDataLst>
              <p:tags r:id="rId15"/>
            </p:custDataLst>
          </p:nvPr>
        </p:nvSpPr>
        <p:spPr>
          <a:xfrm>
            <a:off x="3676015" y="2356485"/>
            <a:ext cx="1256030" cy="2463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3670935" y="1943735"/>
            <a:ext cx="1204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升高温度</a:t>
            </a:r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7"/>
            </p:custDataLst>
          </p:nvPr>
        </p:nvSpPr>
        <p:spPr>
          <a:xfrm>
            <a:off x="1645285" y="3521075"/>
            <a:ext cx="631190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温度每升高</a:t>
            </a:r>
            <a:r>
              <a:rPr lang="en-US" altLang="zh-CN" sz="20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10</a:t>
            </a:r>
            <a:r>
              <a:rPr lang="zh-CN" altLang="en-US" sz="20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度，化学反应速率增大到原来的</a:t>
            </a:r>
            <a:r>
              <a:rPr lang="en-US" altLang="zh-CN" sz="20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至</a:t>
            </a:r>
            <a:r>
              <a:rPr lang="en-US" altLang="zh-CN" sz="20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倍。</a:t>
            </a:r>
            <a:endParaRPr lang="zh-CN" altLang="en-US" sz="20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D997B5FA-0921-464F-AAE1-844C04324D75}" type="datetime9">
              <a:rPr lang="zh-CN" altLang="en-US" smtClean="0"/>
              <a:t>2022/12/8 11:08:52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6" grpId="0"/>
      <p:bldP spid="91" grpId="0"/>
      <p:bldP spid="99" grpId="0"/>
      <p:bldP spid="85" grpId="0"/>
      <p:bldP spid="95" grpId="0"/>
      <p:bldP spid="10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984250" y="760730"/>
            <a:ext cx="109035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2H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(aq)=2H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O(l)+O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(g) △H</a:t>
            </a:r>
            <a:r>
              <a:rPr lang="zh-CN" sz="2800" b="1">
                <a:ea typeface="宋体" panose="02010600030101010101" pitchFamily="2" charset="-122"/>
              </a:rPr>
              <a:t>＜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0 </a:t>
            </a:r>
            <a:r>
              <a:rPr lang="zh-CN" sz="2800" b="1">
                <a:ea typeface="宋体" panose="02010600030101010101" pitchFamily="2" charset="-122"/>
              </a:rPr>
              <a:t>某兴趣小组研究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en-US" sz="2800" b="1" baseline="30000">
                <a:latin typeface="Times New Roman" panose="02020603050405020304" charset="0"/>
                <a:ea typeface="宋体" panose="02010600030101010101" pitchFamily="2" charset="-122"/>
              </a:rPr>
              <a:t>-</a:t>
            </a:r>
            <a:r>
              <a:rPr lang="zh-CN" sz="2800" b="1">
                <a:ea typeface="宋体" panose="02010600030101010101" pitchFamily="2" charset="-122"/>
              </a:rPr>
              <a:t>催化分解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endParaRPr lang="en-US" altLang="en-US" sz="2800" b="1" baseline="-250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17245" y="1339850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</a:rPr>
              <a:t>反应历程</a:t>
            </a:r>
            <a:r>
              <a:rPr lang="zh-CN" altLang="en-US" sz="2800" b="1">
                <a:solidFill>
                  <a:srgbClr val="C00000"/>
                </a:solidFill>
                <a:ea typeface="宋体" panose="02010600030101010101" pitchFamily="2" charset="-122"/>
              </a:rPr>
              <a:t>（机理）</a:t>
            </a:r>
            <a:r>
              <a:rPr lang="zh-CN" sz="2800" b="1">
                <a:ea typeface="宋体" panose="02010600030101010101" pitchFamily="2" charset="-122"/>
              </a:rPr>
              <a:t>是：</a:t>
            </a:r>
            <a:endParaRPr lang="en-US" sz="2800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en-US" sz="28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>
            <p:custDataLst>
              <p:tags r:id="rId5"/>
            </p:custDataLst>
          </p:nvPr>
        </p:nvSpPr>
        <p:spPr>
          <a:xfrm>
            <a:off x="970280" y="2054225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ⅱ.
</a:t>
            </a:r>
            <a:endParaRPr lang="en-US" altLang="en-US" sz="2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对象 -2147482585" descr="eqId5153564825243ae8d836a33c646efb5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348105" y="1922145"/>
          <a:ext cx="3246755" cy="5734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7" imgW="1358265" imgH="241300" progId="Equation.DSMT4">
                  <p:embed/>
                </p:oleObj>
              </mc:Choice>
              <mc:Fallback>
                <p:oleObj r:id="rId7" imgW="1358265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8105" y="1922145"/>
                        <a:ext cx="3246755" cy="5734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22" descr="eqId5c9f915e658ac5111fde0571bdb4130c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14475" y="2443480"/>
          <a:ext cx="4237355" cy="5727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10" imgW="1778000" imgH="241300" progId="Equation.DSMT4">
                  <p:embed/>
                </p:oleObj>
              </mc:Choice>
              <mc:Fallback>
                <p:oleObj r:id="rId10" imgW="17780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4475" y="2443480"/>
                        <a:ext cx="4237355" cy="572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984250" y="1922145"/>
            <a:ext cx="530225" cy="581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/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ⅰ.</a:t>
            </a:r>
            <a:endParaRPr lang="en-US" altLang="en-US" sz="24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817245" y="2961640"/>
            <a:ext cx="4699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</a:rPr>
              <a:t>每一步反应都称为</a:t>
            </a:r>
            <a:r>
              <a:rPr 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基元反应</a:t>
            </a:r>
            <a:endParaRPr lang="zh-CN" sz="2800" b="1" baseline="-2500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284085" y="1291590"/>
            <a:ext cx="3787775" cy="2962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标注 9"/>
          <p:cNvSpPr/>
          <p:nvPr>
            <p:custDataLst>
              <p:tags r:id="rId16"/>
            </p:custDataLst>
          </p:nvPr>
        </p:nvSpPr>
        <p:spPr>
          <a:xfrm>
            <a:off x="817245" y="3655695"/>
            <a:ext cx="4575175" cy="54991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kern="0" smtClean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催化剂参与化学反应</a:t>
            </a:r>
            <a:endParaRPr lang="zh-CN" altLang="en-US" sz="3200" b="1" kern="0" smtClean="0">
              <a:solidFill>
                <a:srgbClr val="FF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7"/>
            </p:custDataLst>
          </p:nvPr>
        </p:nvSpPr>
        <p:spPr>
          <a:xfrm>
            <a:off x="6371590" y="4434840"/>
            <a:ext cx="5080000" cy="1383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E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sz="2800" b="1">
                <a:ea typeface="宋体" panose="02010600030101010101" pitchFamily="2" charset="-122"/>
              </a:rPr>
              <a:t>为正反应的活化能</a:t>
            </a:r>
            <a:endParaRPr lang="zh-CN" sz="2800" b="1">
              <a:ea typeface="宋体" panose="02010600030101010101" pitchFamily="2" charset="-122"/>
            </a:endParaRPr>
          </a:p>
          <a:p>
            <a:pPr indent="0"/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E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 b="1">
                <a:ea typeface="宋体" panose="02010600030101010101" pitchFamily="2" charset="-122"/>
              </a:rPr>
              <a:t>为逆反应的活化能</a:t>
            </a:r>
            <a:endParaRPr lang="zh-CN" sz="2800" b="1">
              <a:ea typeface="宋体" panose="02010600030101010101" pitchFamily="2" charset="-122"/>
            </a:endParaRPr>
          </a:p>
          <a:p>
            <a:pPr indent="0"/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E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sz="2800" b="1">
                <a:ea typeface="宋体" panose="02010600030101010101" pitchFamily="2" charset="-122"/>
              </a:rPr>
              <a:t>－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E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 b="1">
                <a:ea typeface="宋体" panose="02010600030101010101" pitchFamily="2" charset="-122"/>
              </a:rPr>
              <a:t>为此反应的焓变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(Δ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endParaRPr lang="en-US" altLang="en-US" sz="28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矩形标注 11"/>
          <p:cNvSpPr/>
          <p:nvPr>
            <p:custDataLst>
              <p:tags r:id="rId18"/>
            </p:custDataLst>
          </p:nvPr>
        </p:nvSpPr>
        <p:spPr>
          <a:xfrm>
            <a:off x="759460" y="4434840"/>
            <a:ext cx="4625340" cy="153479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kern="0" smtClean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催化剂改变反应历程</a:t>
            </a:r>
            <a:endParaRPr lang="zh-CN" altLang="en-US" sz="3200" b="1" kern="0" smtClean="0">
              <a:solidFill>
                <a:srgbClr val="FF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3200" b="1" kern="0" smtClean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降低反应活化能</a:t>
            </a:r>
            <a:endParaRPr lang="zh-CN" altLang="en-US" sz="3200" b="1" kern="0" smtClean="0">
              <a:solidFill>
                <a:srgbClr val="FF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3200" b="1" kern="0" smtClean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不改变反应的焓变</a:t>
            </a:r>
            <a:endParaRPr lang="zh-CN" altLang="en-US" sz="3200" b="1" kern="0" smtClean="0">
              <a:solidFill>
                <a:srgbClr val="FF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9"/>
            </p:custDataLst>
          </p:nvPr>
        </p:nvSpPr>
        <p:spPr>
          <a:xfrm>
            <a:off x="1274339" y="-33867"/>
            <a:ext cx="509714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催化剂对化学反应速率的影响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 charset="0"/>
              <a:ea typeface="华文琥珀" panose="020108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5751830" y="5888355"/>
            <a:ext cx="62128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活化能</a:t>
            </a:r>
            <a:r>
              <a:rPr lang="zh-CN" altLang="en-US" sz="2400"/>
              <a:t>：活化分子具有的平均能量与反应物分子具有的平均能量之差，叫做反应活化能。</a:t>
            </a:r>
            <a:endParaRPr lang="zh-CN" altLang="en-US" sz="2400"/>
          </a:p>
        </p:txBody>
      </p: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  <p:bldP spid="3" grpId="0"/>
      <p:bldP spid="101" grpId="0"/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3" name="文本框 82"/>
          <p:cNvSpPr txBox="1"/>
          <p:nvPr>
            <p:custDataLst>
              <p:tags r:id="rId3"/>
            </p:custDataLst>
          </p:nvPr>
        </p:nvSpPr>
        <p:spPr>
          <a:xfrm>
            <a:off x="1029608" y="4817355"/>
            <a:ext cx="2688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>
                <a:solidFill>
                  <a:prstClr val="black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活化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分子百分数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______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4"/>
            </p:custDataLst>
          </p:nvPr>
        </p:nvSpPr>
        <p:spPr>
          <a:xfrm>
            <a:off x="1878439" y="5257167"/>
            <a:ext cx="991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思源宋体" panose="02020400000000000000" pitchFamily="18" charset="-122"/>
              </a:rPr>
              <a:t>增多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86" name="文本框 85"/>
          <p:cNvSpPr txBox="1"/>
          <p:nvPr>
            <p:custDataLst>
              <p:tags r:id="rId5"/>
            </p:custDataLst>
          </p:nvPr>
        </p:nvSpPr>
        <p:spPr>
          <a:xfrm>
            <a:off x="4942432" y="4564669"/>
            <a:ext cx="2414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</a:defRPr>
            </a:lvl1pPr>
          </a:lstStyle>
          <a:p>
            <a:r>
              <a:rPr lang="zh-CN" altLang="en-US">
                <a:sym typeface="思源宋体" panose="02020400000000000000" pitchFamily="18" charset="-122"/>
              </a:rPr>
              <a:t>单位体积内有效碰撞次数</a:t>
            </a:r>
            <a:endParaRPr lang="en-US" altLang="zh-CN">
              <a:sym typeface="思源宋体" panose="02020400000000000000" pitchFamily="18" charset="-122"/>
            </a:endParaRPr>
          </a:p>
          <a:p>
            <a:r>
              <a:rPr lang="en-US" altLang="zh-CN">
                <a:sym typeface="思源宋体" panose="02020400000000000000" pitchFamily="18" charset="-122"/>
              </a:rPr>
              <a:t>________</a:t>
            </a:r>
            <a:endParaRPr lang="en-US" altLang="zh-CN">
              <a:sym typeface="思源宋体" panose="02020400000000000000" pitchFamily="18" charset="-122"/>
            </a:endParaRPr>
          </a:p>
        </p:txBody>
      </p:sp>
      <p:sp>
        <p:nvSpPr>
          <p:cNvPr id="91" name="箭头: 右 90"/>
          <p:cNvSpPr/>
          <p:nvPr>
            <p:custDataLst>
              <p:tags r:id="rId6"/>
            </p:custDataLst>
          </p:nvPr>
        </p:nvSpPr>
        <p:spPr>
          <a:xfrm>
            <a:off x="4074428" y="5069588"/>
            <a:ext cx="514392" cy="2463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95" name="文本框 94"/>
          <p:cNvSpPr txBox="1"/>
          <p:nvPr>
            <p:custDataLst>
              <p:tags r:id="rId7"/>
            </p:custDataLst>
          </p:nvPr>
        </p:nvSpPr>
        <p:spPr>
          <a:xfrm>
            <a:off x="5711072" y="5431262"/>
            <a:ext cx="991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思源宋体" panose="02020400000000000000" pitchFamily="18" charset="-122"/>
              </a:rPr>
              <a:t>增多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99" name="箭头: 右 98"/>
          <p:cNvSpPr/>
          <p:nvPr>
            <p:custDataLst>
              <p:tags r:id="rId8"/>
            </p:custDataLst>
          </p:nvPr>
        </p:nvSpPr>
        <p:spPr>
          <a:xfrm>
            <a:off x="7884810" y="5158049"/>
            <a:ext cx="514392" cy="2463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00" name="标题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9019267" y="4895947"/>
            <a:ext cx="2143125" cy="796925"/>
          </a:xfr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反应速率加快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767926" y="-212"/>
            <a:ext cx="473964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3.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温度对化学反应速率的影响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 charset="0"/>
              <a:ea typeface="华文琥珀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2530" name="Picture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9755" y="832485"/>
            <a:ext cx="1972945" cy="2504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818890" y="794385"/>
            <a:ext cx="1988185" cy="2541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箭头: 右 90"/>
          <p:cNvSpPr/>
          <p:nvPr>
            <p:custDataLst>
              <p:tags r:id="rId15"/>
            </p:custDataLst>
          </p:nvPr>
        </p:nvSpPr>
        <p:spPr>
          <a:xfrm>
            <a:off x="2552700" y="2228850"/>
            <a:ext cx="1256030" cy="2463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2547620" y="1816100"/>
            <a:ext cx="1204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升高温度</a:t>
            </a:r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7"/>
            </p:custDataLst>
          </p:nvPr>
        </p:nvSpPr>
        <p:spPr>
          <a:xfrm>
            <a:off x="521970" y="3393440"/>
            <a:ext cx="57658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温度每升高</a:t>
            </a:r>
            <a:r>
              <a:rPr lang="en-US" altLang="zh-CN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10</a:t>
            </a:r>
            <a:r>
              <a:rPr lang="zh-CN" altLang="en-US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度，化学反应速率增大到原来的</a:t>
            </a:r>
            <a:r>
              <a:rPr lang="en-US" altLang="zh-CN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至</a:t>
            </a:r>
            <a:r>
              <a:rPr lang="en-US" altLang="zh-CN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倍。</a:t>
            </a:r>
            <a:endParaRPr lang="zh-CN" altLang="en-US" b="1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8"/>
            </p:custDataLst>
          </p:nvPr>
        </p:nvSpPr>
        <p:spPr>
          <a:xfrm>
            <a:off x="6103514" y="13123"/>
            <a:ext cx="509714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催化剂对化学反应速率的影响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 charset="0"/>
              <a:ea typeface="华文琥珀" panose="020108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D997B5FA-0921-464F-AAE1-844C04324D75}" type="datetime9">
              <a:rPr lang="zh-CN" altLang="en-US" smtClean="0"/>
              <a:t>2022/12/8 11:08:52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2" name="Picture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60795" y="841375"/>
            <a:ext cx="1972945" cy="2504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599930" y="803275"/>
            <a:ext cx="1988185" cy="2541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箭头: 右 90"/>
          <p:cNvSpPr/>
          <p:nvPr>
            <p:custDataLst>
              <p:tags r:id="rId23"/>
            </p:custDataLst>
          </p:nvPr>
        </p:nvSpPr>
        <p:spPr>
          <a:xfrm>
            <a:off x="8333740" y="2237740"/>
            <a:ext cx="1256030" cy="2463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9" name="文本框 18"/>
          <p:cNvSpPr txBox="1"/>
          <p:nvPr>
            <p:custDataLst>
              <p:tags r:id="rId24"/>
            </p:custDataLst>
          </p:nvPr>
        </p:nvSpPr>
        <p:spPr>
          <a:xfrm>
            <a:off x="8328660" y="1824990"/>
            <a:ext cx="136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加入催化剂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5"/>
            </p:custDataLst>
          </p:nvPr>
        </p:nvSpPr>
        <p:spPr>
          <a:xfrm>
            <a:off x="8174990" y="3358515"/>
            <a:ext cx="2289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降低活化能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26"/>
            </p:custDataLst>
          </p:nvPr>
        </p:nvSpPr>
        <p:spPr>
          <a:xfrm>
            <a:off x="6442710" y="3839845"/>
            <a:ext cx="57543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为什么中和反应、沉淀反应等反应速率很快？</a:t>
            </a:r>
            <a:endParaRPr lang="zh-CN" altLang="en-US" sz="2000"/>
          </a:p>
        </p:txBody>
      </p:sp>
      <p:sp>
        <p:nvSpPr>
          <p:cNvPr id="8" name="文本框 7"/>
          <p:cNvSpPr txBox="1"/>
          <p:nvPr>
            <p:custDataLst>
              <p:tags r:id="rId27"/>
            </p:custDataLst>
          </p:nvPr>
        </p:nvSpPr>
        <p:spPr>
          <a:xfrm>
            <a:off x="7279005" y="4165600"/>
            <a:ext cx="57543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活化能很小几乎为零</a:t>
            </a:r>
            <a:endParaRPr lang="zh-CN" altLang="en-US" sz="2000"/>
          </a:p>
        </p:txBody>
      </p:sp>
    </p:spTree>
    <p:custDataLst>
      <p:tags r:id="rId2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6" grpId="0"/>
      <p:bldP spid="91" grpId="0"/>
      <p:bldP spid="99" grpId="0"/>
      <p:bldP spid="15" grpId="0"/>
      <p:bldP spid="5" grpId="0"/>
      <p:bldP spid="85" grpId="0"/>
      <p:bldP spid="95" grpId="0"/>
      <p:bldP spid="100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984250" y="760730"/>
            <a:ext cx="109035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2H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(aq)=2H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O(l)+O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(g) △H</a:t>
            </a:r>
            <a:r>
              <a:rPr lang="zh-CN" sz="2800" b="1">
                <a:ea typeface="宋体" panose="02010600030101010101" pitchFamily="2" charset="-122"/>
              </a:rPr>
              <a:t>＜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0 </a:t>
            </a:r>
            <a:r>
              <a:rPr lang="zh-CN" sz="2800" b="1">
                <a:ea typeface="宋体" panose="02010600030101010101" pitchFamily="2" charset="-122"/>
              </a:rPr>
              <a:t>某兴趣小组研究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en-US" sz="2800" b="1" baseline="30000">
                <a:latin typeface="Times New Roman" panose="02020603050405020304" charset="0"/>
                <a:ea typeface="宋体" panose="02010600030101010101" pitchFamily="2" charset="-122"/>
              </a:rPr>
              <a:t>-</a:t>
            </a:r>
            <a:r>
              <a:rPr lang="zh-CN" sz="2800" b="1">
                <a:ea typeface="宋体" panose="02010600030101010101" pitchFamily="2" charset="-122"/>
              </a:rPr>
              <a:t>催化分解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endParaRPr lang="en-US" altLang="en-US" sz="2800" b="1" baseline="-250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17245" y="1339850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</a:rPr>
              <a:t>反应历程</a:t>
            </a:r>
            <a:r>
              <a:rPr lang="zh-CN" altLang="en-US" sz="2800" b="1">
                <a:solidFill>
                  <a:srgbClr val="C00000"/>
                </a:solidFill>
                <a:ea typeface="宋体" panose="02010600030101010101" pitchFamily="2" charset="-122"/>
              </a:rPr>
              <a:t>（机理）</a:t>
            </a:r>
            <a:r>
              <a:rPr lang="zh-CN" sz="2800" b="1">
                <a:ea typeface="宋体" panose="02010600030101010101" pitchFamily="2" charset="-122"/>
              </a:rPr>
              <a:t>是：</a:t>
            </a:r>
            <a:endParaRPr lang="en-US" sz="2800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en-US" sz="28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>
            <p:custDataLst>
              <p:tags r:id="rId5"/>
            </p:custDataLst>
          </p:nvPr>
        </p:nvSpPr>
        <p:spPr>
          <a:xfrm>
            <a:off x="970280" y="2054225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ⅱ.
</a:t>
            </a:r>
            <a:endParaRPr lang="en-US" altLang="en-US" sz="2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对象 -2147482585" descr="eqId5153564825243ae8d836a33c646efb5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348105" y="1922145"/>
          <a:ext cx="3246755" cy="5734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7" imgW="1358265" imgH="241300" progId="Equation.DSMT4">
                  <p:embed/>
                </p:oleObj>
              </mc:Choice>
              <mc:Fallback>
                <p:oleObj r:id="rId7" imgW="1358265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8105" y="1922145"/>
                        <a:ext cx="3246755" cy="5734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22" descr="eqId5c9f915e658ac5111fde0571bdb4130c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14475" y="2443480"/>
          <a:ext cx="4237355" cy="5727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10" imgW="1778000" imgH="241300" progId="Equation.DSMT4">
                  <p:embed/>
                </p:oleObj>
              </mc:Choice>
              <mc:Fallback>
                <p:oleObj r:id="rId10" imgW="17780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4475" y="2443480"/>
                        <a:ext cx="4237355" cy="572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984250" y="1922145"/>
            <a:ext cx="530225" cy="581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/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ⅰ.</a:t>
            </a:r>
            <a:endParaRPr lang="en-US" altLang="en-US" sz="24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817245" y="2961640"/>
            <a:ext cx="4699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</a:rPr>
              <a:t>每一步反应都称为</a:t>
            </a:r>
            <a:r>
              <a:rPr 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基元反应</a:t>
            </a:r>
            <a:endParaRPr lang="zh-CN" sz="2800" b="1" baseline="-2500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284085" y="1291590"/>
            <a:ext cx="3787775" cy="2962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标注 9"/>
          <p:cNvSpPr/>
          <p:nvPr>
            <p:custDataLst>
              <p:tags r:id="rId16"/>
            </p:custDataLst>
          </p:nvPr>
        </p:nvSpPr>
        <p:spPr>
          <a:xfrm>
            <a:off x="817245" y="3655695"/>
            <a:ext cx="4575175" cy="54991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kern="0" smtClean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催化剂参与化学反应</a:t>
            </a:r>
            <a:endParaRPr lang="zh-CN" altLang="en-US" sz="3200" b="1" kern="0" smtClean="0">
              <a:solidFill>
                <a:srgbClr val="FF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7"/>
            </p:custDataLst>
          </p:nvPr>
        </p:nvSpPr>
        <p:spPr>
          <a:xfrm>
            <a:off x="6371590" y="4379595"/>
            <a:ext cx="5080000" cy="1383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E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sz="2800" b="1">
                <a:ea typeface="宋体" panose="02010600030101010101" pitchFamily="2" charset="-122"/>
              </a:rPr>
              <a:t>为正反应的活化能</a:t>
            </a:r>
            <a:endParaRPr lang="zh-CN" sz="2800" b="1">
              <a:ea typeface="宋体" panose="02010600030101010101" pitchFamily="2" charset="-122"/>
            </a:endParaRPr>
          </a:p>
          <a:p>
            <a:pPr indent="0"/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E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 b="1">
                <a:ea typeface="宋体" panose="02010600030101010101" pitchFamily="2" charset="-122"/>
              </a:rPr>
              <a:t>为逆反应的活化能</a:t>
            </a:r>
            <a:endParaRPr lang="zh-CN" sz="2800" b="1">
              <a:ea typeface="宋体" panose="02010600030101010101" pitchFamily="2" charset="-122"/>
            </a:endParaRPr>
          </a:p>
          <a:p>
            <a:pPr indent="0"/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E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sz="2800" b="1">
                <a:ea typeface="宋体" panose="02010600030101010101" pitchFamily="2" charset="-122"/>
              </a:rPr>
              <a:t>－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E</a:t>
            </a:r>
            <a:r>
              <a:rPr lang="en-US" sz="28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800" b="1">
                <a:ea typeface="宋体" panose="02010600030101010101" pitchFamily="2" charset="-122"/>
              </a:rPr>
              <a:t>为此反应的焓变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(Δ</a:t>
            </a:r>
            <a:r>
              <a:rPr lang="en-US" sz="2800" b="1" i="1"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endParaRPr lang="en-US" altLang="en-US" sz="28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矩形标注 11"/>
          <p:cNvSpPr/>
          <p:nvPr>
            <p:custDataLst>
              <p:tags r:id="rId18"/>
            </p:custDataLst>
          </p:nvPr>
        </p:nvSpPr>
        <p:spPr>
          <a:xfrm>
            <a:off x="759460" y="4434840"/>
            <a:ext cx="4625340" cy="153479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kern="0" smtClean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催化剂改变反应历程</a:t>
            </a:r>
            <a:endParaRPr lang="zh-CN" altLang="en-US" sz="3200" b="1" kern="0" smtClean="0">
              <a:solidFill>
                <a:srgbClr val="FF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3200" b="1" kern="0" smtClean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降低反应活化能</a:t>
            </a:r>
            <a:endParaRPr lang="zh-CN" altLang="en-US" sz="3200" b="1" kern="0" smtClean="0">
              <a:solidFill>
                <a:srgbClr val="FF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3200" b="1" kern="0" smtClean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不改变反应的焓变</a:t>
            </a:r>
            <a:endParaRPr lang="zh-CN" altLang="en-US" sz="3200" b="1" kern="0" smtClean="0">
              <a:solidFill>
                <a:srgbClr val="FF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9"/>
            </p:custDataLst>
          </p:nvPr>
        </p:nvSpPr>
        <p:spPr>
          <a:xfrm>
            <a:off x="1274339" y="-33867"/>
            <a:ext cx="509714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催化剂对化学反应速率的影响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 charset="0"/>
              <a:ea typeface="华文琥珀" panose="020108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0"/>
            </p:custDataLst>
          </p:nvPr>
        </p:nvSpPr>
        <p:spPr>
          <a:xfrm>
            <a:off x="4692015" y="1921510"/>
            <a:ext cx="824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慢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21"/>
            </p:custDataLst>
          </p:nvPr>
        </p:nvSpPr>
        <p:spPr>
          <a:xfrm>
            <a:off x="5384800" y="1921510"/>
            <a:ext cx="1423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决速步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22"/>
            </p:custDataLst>
          </p:nvPr>
        </p:nvSpPr>
        <p:spPr>
          <a:xfrm>
            <a:off x="5751830" y="5772150"/>
            <a:ext cx="62128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活化能</a:t>
            </a:r>
            <a:r>
              <a:rPr lang="zh-CN" altLang="en-US" sz="2400"/>
              <a:t>：活化分子具有的平均能量与反应物分子具有的平均能量之差，叫做反应活化能。</a:t>
            </a:r>
            <a:endParaRPr lang="zh-CN" altLang="en-US" sz="2400"/>
          </a:p>
        </p:txBody>
      </p:sp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191139"/>
            <a:ext cx="10852237" cy="441964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zh-CN" altLang="en-US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小牛试刀</a:t>
            </a:r>
            <a:endParaRPr lang="zh-CN" altLang="en-US" sz="3200" spc="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9105" y="642620"/>
            <a:ext cx="1179131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反应的能量变化如图所示。下列说法错误的是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A．增大反应物浓度，能增大活化分子百分数，所以反应速率增大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B．该反应逆反应的活化能比正反应的活化能高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C．反应物总键能小于生成物的总键能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D．使用催化剂可降低过渡态的能量，提高活化分子的百分数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椭圆形标注 8"/>
          <p:cNvSpPr/>
          <p:nvPr>
            <p:custDataLst>
              <p:tags r:id="rId5"/>
            </p:custDataLst>
          </p:nvPr>
        </p:nvSpPr>
        <p:spPr>
          <a:xfrm>
            <a:off x="8095615" y="873125"/>
            <a:ext cx="781050" cy="3905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rgbClr val="FF0000"/>
                </a:solidFill>
              </a:rPr>
              <a:t>A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pic>
        <p:nvPicPr>
          <p:cNvPr id="100009" name="图片 10000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10230" y="1406525"/>
            <a:ext cx="3260725" cy="25908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191139"/>
            <a:ext cx="10852237" cy="441964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zh-CN" altLang="en-US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高考热点</a:t>
            </a:r>
            <a:r>
              <a:rPr lang="en-US" altLang="zh-CN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 </a:t>
            </a:r>
            <a:r>
              <a:rPr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催化剂与反应历程</a:t>
            </a:r>
            <a:endParaRPr sz="3200" spc="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9105" y="642620"/>
            <a:ext cx="11791315" cy="603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已知化合物A与H</a:t>
            </a:r>
            <a:r>
              <a:rPr lang="zh-CN" altLang="en-US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O在一定条件下反应生成化合物B与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HCOO</a:t>
            </a:r>
            <a:r>
              <a:rPr lang="en-US" altLang="zh-CN" sz="28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，其反应历程如图所示，其中TS表示过渡态，I表示中间体。下列说法错误的是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A．中间体I1比中间体I2更稳定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B．该历程中的反应③为该反应的决速步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C．平衡状态时，升温使反应逆向移动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D．使用更高效的催化剂可降低反应所需的活化能和反应热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椭圆形标注 8"/>
          <p:cNvSpPr/>
          <p:nvPr>
            <p:custDataLst>
              <p:tags r:id="rId5"/>
            </p:custDataLst>
          </p:nvPr>
        </p:nvSpPr>
        <p:spPr>
          <a:xfrm>
            <a:off x="11119485" y="1991360"/>
            <a:ext cx="781050" cy="3905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rgbClr val="FF0000"/>
                </a:solidFill>
              </a:rPr>
              <a:t>D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pic>
        <p:nvPicPr>
          <p:cNvPr id="100010" name="图片 1000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0" y="1913890"/>
            <a:ext cx="5067935" cy="26155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4565" y="2931795"/>
            <a:ext cx="11227435" cy="441960"/>
          </a:xfrm>
        </p:spPr>
        <p:txBody>
          <a:bodyPr/>
          <a:lstStyle/>
          <a:p>
            <a:r>
              <a:rPr lang="zh-CN" altLang="en-US"/>
              <a:t>中科院化学所研究了下列反应的反应历程，如图所示：</a:t>
            </a:r>
            <a:br>
              <a:rPr lang="zh-CN" altLang="en-US"/>
            </a:br>
            <a:r>
              <a:rPr lang="zh-CN" altLang="en-US"/>
              <a:t>CH</a:t>
            </a:r>
            <a:r>
              <a:rPr lang="zh-CN" altLang="en-US" baseline="-25000"/>
              <a:t>3</a:t>
            </a:r>
            <a:r>
              <a:rPr lang="zh-CN" altLang="en-US"/>
              <a:t>OH(g)+CO</a:t>
            </a:r>
            <a:r>
              <a:rPr lang="zh-CN" altLang="en-US" baseline="-25000"/>
              <a:t>2</a:t>
            </a:r>
            <a:r>
              <a:rPr lang="zh-CN" altLang="en-US"/>
              <a:t>(g)+H</a:t>
            </a:r>
            <a:r>
              <a:rPr lang="zh-CN" altLang="en-US" baseline="-25000"/>
              <a:t>2</a:t>
            </a:r>
            <a:r>
              <a:rPr lang="zh-CN" altLang="en-US"/>
              <a:t>(g)</a:t>
            </a:r>
            <a:r>
              <a:rPr lang="en-US" altLang="zh-CN"/>
              <a:t>=</a:t>
            </a:r>
            <a:r>
              <a:rPr lang="zh-CN" altLang="en-US"/>
              <a:t>CH</a:t>
            </a:r>
            <a:r>
              <a:rPr lang="zh-CN" altLang="en-US" baseline="-25000"/>
              <a:t>3</a:t>
            </a:r>
            <a:r>
              <a:rPr lang="zh-CN" altLang="en-US"/>
              <a:t>COOH(g)+H</a:t>
            </a:r>
            <a:r>
              <a:rPr lang="zh-CN" altLang="en-US" baseline="-25000"/>
              <a:t>2</a:t>
            </a:r>
            <a:r>
              <a:rPr lang="zh-CN" altLang="en-US"/>
              <a:t>O(g)</a:t>
            </a: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r>
              <a:rPr lang="zh-CN" altLang="en-US"/>
              <a:t>反应历程中，能降低反应活化能的物质有___(填化学式)；中间产物有___种。</a:t>
            </a:r>
            <a:endParaRPr lang="zh-CN" altLang="en-US"/>
          </a:p>
        </p:txBody>
      </p:sp>
      <p:sp>
        <p:nvSpPr>
          <p:cNvPr id="102" name="文本框 101"/>
          <p:cNvSpPr txBox="1"/>
          <p:nvPr>
            <p:custDataLst>
              <p:tags r:id="rId4"/>
            </p:custDataLst>
          </p:nvPr>
        </p:nvSpPr>
        <p:spPr>
          <a:xfrm>
            <a:off x="7218680" y="573024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3200" b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LiI</a:t>
            </a:r>
            <a:r>
              <a:rPr lang="zh-CN" sz="3200" b="0">
                <a:solidFill>
                  <a:srgbClr val="C00000"/>
                </a:solidFill>
                <a:ea typeface="宋体" panose="02010600030101010101" pitchFamily="2" charset="-122"/>
              </a:rPr>
              <a:t>和</a:t>
            </a:r>
            <a:r>
              <a:rPr lang="en-US" sz="3200" b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Rh       5</a:t>
            </a:r>
            <a:endParaRPr lang="zh-CN" altLang="en-US" sz="3200" b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pic>
        <p:nvPicPr>
          <p:cNvPr id="100001" name="图片 10000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4235" y="1676400"/>
            <a:ext cx="5990590" cy="3093720"/>
          </a:xfrm>
          <a:prstGeom prst="rect">
            <a:avLst/>
          </a:prstGeom>
        </p:spPr>
      </p:pic>
      <p:pic>
        <p:nvPicPr>
          <p:cNvPr id="2147484673" name="图片 -2147482624" descr="C:\Documents and Settings\Administrator\Application Data\Microsoft\Word\23XHX7-3.TI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6695" y="909320"/>
            <a:ext cx="3326130" cy="2811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7490460" y="3721100"/>
            <a:ext cx="4571365" cy="1383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环上一般为催化剂或中间体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入环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反应物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出环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生成物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669882" y="191139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高考热点</a:t>
            </a:r>
            <a:r>
              <a:rPr lang="en-US" altLang="zh-CN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 </a:t>
            </a:r>
            <a:r>
              <a:rPr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催化剂与反应历程</a:t>
            </a:r>
            <a:endParaRPr sz="3200" spc="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Times New Roman" panose="02020603050405020304" charset="0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191139"/>
            <a:ext cx="10852237" cy="441964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zh-CN" altLang="en-US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高考热点</a:t>
            </a:r>
            <a:r>
              <a:rPr lang="en-US" altLang="zh-CN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 </a:t>
            </a:r>
            <a:r>
              <a:rPr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催化剂与反应历程</a:t>
            </a:r>
            <a:endParaRPr sz="3200" spc="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9105" y="642620"/>
            <a:ext cx="11791315" cy="629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钒元素用途广泛，如图是一种钒的化合物催化某反应的反应机理。下列叙述不正确的是</a:t>
            </a: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A．是该反应的催化剂</a:t>
            </a: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B．过程①②④中反应的原子利用率为100%</a:t>
            </a: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C．该催化循环中V的成键数目发生变化</a:t>
            </a: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D．该反应的离子方程式为：H</a:t>
            </a:r>
            <a:r>
              <a:rPr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r>
              <a:rPr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+Cl</a:t>
            </a:r>
            <a:r>
              <a:rPr sz="28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</a:t>
            </a: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 H</a:t>
            </a:r>
            <a:r>
              <a:rPr sz="28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 HOCl+ H</a:t>
            </a:r>
            <a:r>
              <a:rPr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endParaRPr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椭圆形标注 8"/>
          <p:cNvSpPr/>
          <p:nvPr>
            <p:custDataLst>
              <p:tags r:id="rId5"/>
            </p:custDataLst>
          </p:nvPr>
        </p:nvSpPr>
        <p:spPr>
          <a:xfrm>
            <a:off x="11119485" y="1991360"/>
            <a:ext cx="781050" cy="3905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rgbClr val="FF0000"/>
                </a:solidFill>
              </a:rPr>
              <a:t>B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pic>
        <p:nvPicPr>
          <p:cNvPr id="100001" name="图片 10000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54805" y="1181100"/>
            <a:ext cx="4917440" cy="39674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614170" y="368935"/>
            <a:ext cx="10532110" cy="441960"/>
          </a:xfrm>
        </p:spPr>
        <p:txBody>
          <a:bodyPr/>
          <a:lstStyle/>
          <a:p>
            <a:r>
              <a:rPr lang="zh-CN" altLang="en-US"/>
              <a:t>科学小组用实验Na</a:t>
            </a:r>
            <a:r>
              <a:rPr lang="zh-CN" altLang="en-US" baseline="-25000"/>
              <a:t>2</a:t>
            </a:r>
            <a:r>
              <a:rPr lang="zh-CN" altLang="en-US"/>
              <a:t>S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r>
              <a:rPr lang="zh-CN" altLang="en-US" baseline="-25000"/>
              <a:t>3</a:t>
            </a:r>
            <a:r>
              <a:rPr lang="zh-CN" altLang="en-US"/>
              <a:t>与硫酸反应探究化学反应的影响速率在室温条件体积的Na</a:t>
            </a:r>
            <a:r>
              <a:rPr lang="zh-CN" altLang="en-US" baseline="-25000"/>
              <a:t>2</a:t>
            </a:r>
            <a:r>
              <a:rPr lang="zh-CN" altLang="en-US"/>
              <a:t>S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r>
              <a:rPr lang="zh-CN" altLang="en-US" baseline="-25000"/>
              <a:t>3</a:t>
            </a:r>
            <a:r>
              <a:rPr lang="zh-CN" altLang="en-US"/>
              <a:t>与硫酸混合，用色度传感器测量混合溶液的透光率，得到下面的表和图。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307975" y="4443730"/>
            <a:ext cx="11621135" cy="538861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zh-CN" altLang="en-US" sz="2400" b="1"/>
              <a:t>(1)V1=____，V2=____</a:t>
            </a:r>
            <a:r>
              <a:rPr lang="en-US" altLang="zh-CN" sz="2400" b="1"/>
              <a:t>   </a:t>
            </a:r>
            <a:r>
              <a:rPr lang="zh-CN" altLang="en-US" sz="2400" b="1"/>
              <a:t>(2)反应的离子方程式为_____________________</a:t>
            </a:r>
            <a:endParaRPr lang="zh-CN" altLang="en-US" sz="2400" b="1"/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zh-CN" altLang="en-US" sz="2400" b="1"/>
              <a:t>(3)L5表示的实验序号为__</a:t>
            </a:r>
            <a:endParaRPr lang="zh-CN" altLang="en-US" sz="2400" b="1"/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zh-CN" altLang="en-US" sz="2400" b="1"/>
              <a:t>(4)下列说法不正确的是______</a:t>
            </a:r>
            <a:endParaRPr lang="zh-CN" altLang="en-US" sz="2400" b="1"/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en-US" altLang="zh-CN" sz="2400" b="1"/>
              <a:t>    </a:t>
            </a:r>
            <a:r>
              <a:rPr lang="zh-CN" altLang="en-US" sz="2400" b="1"/>
              <a:t>a．可以通过产生沉淀的快慢定性判断反应快慢</a:t>
            </a:r>
            <a:r>
              <a:rPr lang="en-US" altLang="zh-CN" sz="2400" b="1"/>
              <a:t>    </a:t>
            </a:r>
            <a:r>
              <a:rPr lang="zh-CN" altLang="en-US" sz="2400" b="1"/>
              <a:t>b．可以通过产生气泡快慢定性判断反应快慢</a:t>
            </a:r>
            <a:r>
              <a:rPr lang="en-US" altLang="zh-CN" sz="2400" b="1"/>
              <a:t>    </a:t>
            </a:r>
            <a:r>
              <a:rPr lang="zh-CN" altLang="en-US" sz="2400" b="1"/>
              <a:t>c．L1到L5没有重叠的曲线，推测Na2S2O3浓度和硫酸浓度对反应速率的影响程度不同</a:t>
            </a:r>
            <a:endParaRPr lang="zh-CN" altLang="en-US" sz="2400" b="1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7155" y="1311910"/>
          <a:ext cx="5492750" cy="2874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415"/>
                <a:gridCol w="1638935"/>
                <a:gridCol w="1462405"/>
                <a:gridCol w="975995"/>
              </a:tblGrid>
              <a:tr h="82677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实验序号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0.1 mol/L Na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V/mL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0.1 mol/L H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SO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V/mL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蒸馏水V/mL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95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①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0.50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1.50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1.00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595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②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1.00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V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2000" b="0" baseline="-25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0.50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③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1.50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1.50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④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1.50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1.00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V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2000" b="0" baseline="-25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35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⑤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1.50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0.50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1.00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0001" name="图片 10000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07380" y="1102360"/>
            <a:ext cx="6438900" cy="3104515"/>
          </a:xfrm>
          <a:prstGeom prst="rect">
            <a:avLst/>
          </a:prstGeom>
        </p:spPr>
      </p:pic>
      <p:sp>
        <p:nvSpPr>
          <p:cNvPr id="72707" name="文本框 2"/>
          <p:cNvSpPr/>
          <p:nvPr>
            <p:custDataLst>
              <p:tags r:id="rId8"/>
            </p:custDataLst>
          </p:nvPr>
        </p:nvSpPr>
        <p:spPr>
          <a:xfrm>
            <a:off x="1329055" y="4211320"/>
            <a:ext cx="1040130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1.5</a:t>
            </a:r>
            <a:endParaRPr lang="en-US" altLang="zh-CN" sz="4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2"/>
          <p:cNvSpPr/>
          <p:nvPr>
            <p:custDataLst>
              <p:tags r:id="rId9"/>
            </p:custDataLst>
          </p:nvPr>
        </p:nvSpPr>
        <p:spPr>
          <a:xfrm>
            <a:off x="3035300" y="4206875"/>
            <a:ext cx="1049655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0.5</a:t>
            </a:r>
            <a:endParaRPr lang="en-US" altLang="zh-CN" sz="4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" name="文本框 102"/>
          <p:cNvSpPr txBox="1"/>
          <p:nvPr>
            <p:custDataLst>
              <p:tags r:id="rId10"/>
            </p:custDataLst>
          </p:nvPr>
        </p:nvSpPr>
        <p:spPr>
          <a:xfrm>
            <a:off x="8138795" y="433006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800" b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+2H</a:t>
            </a:r>
            <a:r>
              <a:rPr lang="en-US" sz="2800" b="0" baseline="30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+</a:t>
            </a:r>
            <a:r>
              <a:rPr lang="en-US" sz="2800" b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=S↓+SO</a:t>
            </a:r>
            <a:r>
              <a:rPr lang="en-US" sz="2800" b="0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↑+H</a:t>
            </a:r>
            <a:r>
              <a:rPr lang="en-US" sz="2800" b="0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800" b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endParaRPr lang="en-US" altLang="en-US" sz="2800" b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对象 -2147482610" descr="eqId63893096a84b30783ef3ab732d2d4232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7479665" y="4314190"/>
          <a:ext cx="833120" cy="5543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12" imgW="342900" imgH="228600" progId="Equation.DSMT4">
                  <p:embed/>
                </p:oleObj>
              </mc:Choice>
              <mc:Fallback>
                <p:oleObj r:id="rId12" imgW="3429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79665" y="4314190"/>
                        <a:ext cx="833120" cy="554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2"/>
          <p:cNvSpPr/>
          <p:nvPr>
            <p:custDataLst>
              <p:tags r:id="rId14"/>
            </p:custDataLst>
          </p:nvPr>
        </p:nvSpPr>
        <p:spPr>
          <a:xfrm>
            <a:off x="3987165" y="4514215"/>
            <a:ext cx="621030" cy="558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endParaRPr lang="en-US" altLang="zh-CN" sz="4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2"/>
          <p:cNvSpPr/>
          <p:nvPr>
            <p:custDataLst>
              <p:tags r:id="rId15"/>
            </p:custDataLst>
          </p:nvPr>
        </p:nvSpPr>
        <p:spPr>
          <a:xfrm>
            <a:off x="4359910" y="5073015"/>
            <a:ext cx="932180" cy="6711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4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0" y="155575"/>
            <a:ext cx="1872615" cy="4419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巩固练习</a:t>
            </a:r>
            <a:endParaRPr lang="zh-CN" altLang="en-US" sz="3200" spc="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Times New Roman" panose="02020603050405020304" charset="0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6" grpId="0"/>
      <p:bldP spid="10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3208024"/>
            <a:ext cx="10852237" cy="441964"/>
          </a:xfrm>
        </p:spPr>
        <p:txBody>
          <a:bodyPr/>
          <a:lstStyle/>
          <a:p>
            <a:r>
              <a:rPr lang="zh-CN" altLang="en-US"/>
              <a:t>德国化学家 F．Haber 利用N</a:t>
            </a:r>
            <a:r>
              <a:rPr lang="zh-CN" altLang="en-US" baseline="-25000"/>
              <a:t>2</a:t>
            </a:r>
            <a:r>
              <a:rPr lang="zh-CN" altLang="en-US"/>
              <a:t>和H</a:t>
            </a:r>
            <a:r>
              <a:rPr lang="zh-CN" altLang="en-US" baseline="-25000"/>
              <a:t>2</a:t>
            </a:r>
            <a:r>
              <a:rPr lang="zh-CN" altLang="en-US"/>
              <a:t>在催化剂表面合成氨气而获得诺贝尔奖，该反应的微观历程及能量变化的示意图如下，用、</a:t>
            </a:r>
            <a:r>
              <a:rPr lang="en-US" altLang="zh-CN"/>
              <a:t>   </a:t>
            </a:r>
            <a:r>
              <a:rPr lang="zh-CN" altLang="en-US"/>
              <a:t>、 </a:t>
            </a:r>
            <a:r>
              <a:rPr lang="en-US" altLang="zh-CN"/>
              <a:t>     </a:t>
            </a:r>
            <a:r>
              <a:rPr lang="zh-CN" altLang="en-US"/>
              <a:t>分别表示N</a:t>
            </a:r>
            <a:r>
              <a:rPr lang="zh-CN" altLang="en-US" baseline="-25000"/>
              <a:t>2</a:t>
            </a:r>
            <a:r>
              <a:rPr lang="zh-CN" altLang="en-US"/>
              <a:t>、H</a:t>
            </a:r>
            <a:r>
              <a:rPr lang="zh-CN" altLang="en-US" baseline="-25000"/>
              <a:t>2</a:t>
            </a:r>
            <a:r>
              <a:rPr lang="zh-CN" altLang="en-US"/>
              <a:t>、NH</a:t>
            </a:r>
            <a:r>
              <a:rPr lang="zh-CN" altLang="en-US" baseline="-25000"/>
              <a:t>3</a:t>
            </a:r>
            <a:r>
              <a:rPr lang="zh-CN" altLang="en-US"/>
              <a:t>，下列说法不正确的是</a:t>
            </a:r>
            <a:br>
              <a:rPr lang="zh-CN" altLang="en-US"/>
            </a:br>
            <a:r>
              <a:rPr lang="zh-CN" altLang="en-US"/>
              <a:t> </a:t>
            </a: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r>
              <a:rPr lang="zh-CN" altLang="en-US"/>
              <a:t>A．过程②为反应物吸附在催化剂表面，没有发生化学变化</a:t>
            </a:r>
            <a:br>
              <a:rPr lang="zh-CN" altLang="en-US"/>
            </a:br>
            <a:r>
              <a:rPr lang="zh-CN" altLang="en-US"/>
              <a:t>B．合成氨反应中，反应物断键吸收的总能量大于生成物形成新键所释放的总能量</a:t>
            </a:r>
            <a:br>
              <a:rPr lang="zh-CN" altLang="en-US"/>
            </a:br>
            <a:r>
              <a:rPr lang="zh-CN" altLang="en-US"/>
              <a:t>C．过程④为放热过程</a:t>
            </a:r>
            <a:br>
              <a:rPr lang="zh-CN" altLang="en-US"/>
            </a:br>
            <a:r>
              <a:rPr lang="zh-CN" altLang="en-US"/>
              <a:t>D．使用催化剂，能加快合成氨反应的速率</a:t>
            </a:r>
            <a:endParaRPr lang="zh-CN" altLang="en-US"/>
          </a:p>
        </p:txBody>
      </p:sp>
      <p:pic>
        <p:nvPicPr>
          <p:cNvPr id="100001" name="图片 10000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25803" y="1262380"/>
            <a:ext cx="428625" cy="209550"/>
          </a:xfrm>
          <a:prstGeom prst="rect">
            <a:avLst/>
          </a:prstGeom>
        </p:spPr>
      </p:pic>
      <p:pic>
        <p:nvPicPr>
          <p:cNvPr id="100002" name="图片 10000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13165" y="1262380"/>
            <a:ext cx="495300" cy="209550"/>
          </a:xfrm>
          <a:prstGeom prst="rect">
            <a:avLst/>
          </a:prstGeom>
        </p:spPr>
      </p:pic>
      <p:pic>
        <p:nvPicPr>
          <p:cNvPr id="100003" name="图片 10000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66885" y="1133793"/>
            <a:ext cx="571500" cy="466725"/>
          </a:xfrm>
          <a:prstGeom prst="rect">
            <a:avLst/>
          </a:prstGeom>
        </p:spPr>
      </p:pic>
      <p:pic>
        <p:nvPicPr>
          <p:cNvPr id="100004" name="图片 10000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64260" y="1821180"/>
            <a:ext cx="4274185" cy="2418715"/>
          </a:xfrm>
          <a:prstGeom prst="rect">
            <a:avLst/>
          </a:prstGeom>
        </p:spPr>
      </p:pic>
      <p:pic>
        <p:nvPicPr>
          <p:cNvPr id="100005" name="图片 10000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01055" y="1818005"/>
            <a:ext cx="2486025" cy="242189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9462135" y="1980565"/>
            <a:ext cx="1060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</a:rPr>
              <a:t>B</a:t>
            </a:r>
            <a:endParaRPr lang="en-US" altLang="zh-CN" sz="3200">
              <a:solidFill>
                <a:srgbClr val="C00000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0" y="155575"/>
            <a:ext cx="1872615" cy="4419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巩固练习</a:t>
            </a:r>
            <a:endParaRPr lang="zh-CN" altLang="en-US" sz="3200" spc="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Times New Roman" panose="02020603050405020304" charset="0"/>
            </a:endParaRPr>
          </a:p>
        </p:txBody>
      </p:sp>
      <p:pic>
        <p:nvPicPr>
          <p:cNvPr id="100006" name="New picture"/>
          <p:cNvPicPr/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734800" y="11607800"/>
            <a:ext cx="304800" cy="215900"/>
          </a:xfrm>
          <a:prstGeom prst="cube">
            <a:avLst/>
          </a:prstGeom>
        </p:spPr>
      </p:pic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1" name="文本框 30"/>
          <p:cNvSpPr txBox="1"/>
          <p:nvPr>
            <p:custDataLst>
              <p:tags r:id="rId4"/>
            </p:custDataLst>
          </p:nvPr>
        </p:nvSpPr>
        <p:spPr>
          <a:xfrm>
            <a:off x="1689101" y="1412875"/>
            <a:ext cx="8646795" cy="9321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3065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问题 为什么要研究化学反应速率</a:t>
            </a:r>
            <a:endParaRPr lang="zh-CN" altLang="en-US" sz="3065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endParaRPr lang="zh-CN" altLang="en-US" sz="2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5148248" y="5431475"/>
            <a:ext cx="16903798" cy="14763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sz="60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  <a:sym typeface="华文楷体" panose="02010600040101010101" pitchFamily="2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4373880" y="4430395"/>
            <a:ext cx="1091565" cy="922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28575" rtlCol="0" anchor="ctr">
            <a:spAutoFit/>
          </a:bodyPr>
          <a:lstStyle/>
          <a:p>
            <a:pPr defTabSz="619125" hangingPunct="0"/>
            <a:r>
              <a:rPr lang="zh-CN" altLang="en-US" sz="2665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工业</a:t>
            </a:r>
            <a:endParaRPr lang="zh-CN" altLang="en-US" sz="2665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  <a:p>
            <a:pPr defTabSz="619125" hangingPunct="0"/>
            <a:r>
              <a:rPr lang="zh-CN" altLang="en-US" sz="2665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制氨</a:t>
            </a:r>
            <a:endParaRPr lang="zh-CN" altLang="en-US" sz="2665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6884669" y="4430395"/>
            <a:ext cx="961391" cy="922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28575" rtlCol="0" anchor="ctr">
            <a:spAutoFit/>
          </a:bodyPr>
          <a:lstStyle/>
          <a:p>
            <a:pPr defTabSz="619125" hangingPunct="0"/>
            <a:r>
              <a:rPr lang="zh-CN" altLang="en-US" sz="2665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钢铁</a:t>
            </a:r>
            <a:endParaRPr lang="zh-CN" altLang="en-US" sz="2665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  <a:p>
            <a:pPr defTabSz="619125" hangingPunct="0"/>
            <a:r>
              <a:rPr lang="zh-CN" altLang="en-US" sz="2665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生锈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8503920" y="4430395"/>
            <a:ext cx="993140" cy="922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28575" rtlCol="0" anchor="ctr">
            <a:spAutoFit/>
          </a:bodyPr>
          <a:lstStyle/>
          <a:p>
            <a:pPr defTabSz="619125" hangingPunct="0"/>
            <a:r>
              <a:rPr lang="zh-CN" altLang="en-US" sz="2665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食物</a:t>
            </a:r>
            <a:endParaRPr lang="zh-CN" altLang="en-US" sz="2665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  <a:p>
            <a:pPr defTabSz="619125" hangingPunct="0"/>
            <a:r>
              <a:rPr lang="zh-CN" altLang="en-US" sz="2665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腐败</a:t>
            </a:r>
            <a:endParaRPr lang="zh-CN" altLang="en-US" sz="2665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7" name="矩形 26"/>
          <p:cNvSpPr/>
          <p:nvPr>
            <p:custDataLst>
              <p:tags r:id="rId9"/>
            </p:custDataLst>
          </p:nvPr>
        </p:nvSpPr>
        <p:spPr>
          <a:xfrm>
            <a:off x="2395636" y="2175712"/>
            <a:ext cx="9221984" cy="5016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665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加快有利的化学反应</a:t>
            </a:r>
            <a:endParaRPr lang="zh-CN" altLang="en-US" sz="240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矩形 27"/>
          <p:cNvSpPr/>
          <p:nvPr>
            <p:custDataLst>
              <p:tags r:id="rId10"/>
            </p:custDataLst>
          </p:nvPr>
        </p:nvSpPr>
        <p:spPr>
          <a:xfrm>
            <a:off x="6708207" y="2212853"/>
            <a:ext cx="10375261" cy="5016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665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减慢有害的化学反应</a:t>
            </a:r>
            <a:endParaRPr lang="zh-CN" altLang="en-US" sz="2665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4" name="内容占位符 33"/>
          <p:cNvPicPr>
            <a:picLocks noGrp="1" noChangeAspect="1"/>
          </p:cNvPicPr>
          <p:nvPr>
            <p:ph idx="1"/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6" y="2824480"/>
            <a:ext cx="1600835" cy="1532891"/>
          </a:xfrm>
          <a:prstGeom prst="ellipse">
            <a:avLst/>
          </a:prstGeom>
        </p:spPr>
      </p:pic>
      <p:pic>
        <p:nvPicPr>
          <p:cNvPr id="36" name="图片 35"/>
          <p:cNvPicPr preferRelativeResize="0"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rot="20880000">
            <a:off x="6417945" y="2755900"/>
            <a:ext cx="1614805" cy="1533525"/>
          </a:xfrm>
          <a:prstGeom prst="ellipse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94981" y="2753996"/>
            <a:ext cx="1674495" cy="1583055"/>
          </a:xfrm>
          <a:prstGeom prst="ellipse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221865" y="2852420"/>
            <a:ext cx="1574165" cy="1536700"/>
          </a:xfrm>
          <a:prstGeom prst="ellipse">
            <a:avLst/>
          </a:prstGeom>
        </p:spPr>
      </p:pic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2547620" y="4430396"/>
            <a:ext cx="1065531" cy="922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28575" rtlCol="0" anchor="ctr">
            <a:spAutoFit/>
          </a:bodyPr>
          <a:lstStyle/>
          <a:p>
            <a:pPr defTabSz="619125" hangingPunct="0"/>
            <a:r>
              <a:rPr lang="zh-CN" altLang="en-US" sz="2665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尾气处理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TextBox 10"/>
          <p:cNvSpPr txBox="1"/>
          <p:nvPr>
            <p:custDataLst>
              <p:tags r:id="rId20"/>
            </p:custDataLst>
          </p:nvPr>
        </p:nvSpPr>
        <p:spPr>
          <a:xfrm>
            <a:off x="1308418" y="786342"/>
            <a:ext cx="2304256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735" b="1">
                <a:latin typeface="微软雅黑" panose="020b0503020204020204" charset="-122"/>
                <a:ea typeface="微软雅黑"/>
              </a:rPr>
              <a:t>情境导入</a:t>
            </a:r>
            <a:endParaRPr lang="zh-CN" altLang="en-US" sz="3735" b="1">
              <a:latin typeface="微软雅黑" panose="020b0503020204020204" charset="-122"/>
              <a:ea typeface="微软雅黑"/>
            </a:endParaRPr>
          </a:p>
        </p:txBody>
      </p:sp>
    </p:spTree>
    <p:custDataLst>
      <p:tags r:id="rId21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78510" y="325755"/>
            <a:ext cx="10907395" cy="827405"/>
          </a:xfrm>
        </p:spPr>
        <p:txBody>
          <a:bodyPr>
            <a:noAutofit/>
          </a:bodyPr>
          <a:lstStyle/>
          <a:p>
            <a:pPr algn="l"/>
            <a:r>
              <a:rPr lang="zh-CN" altLang="en-US" sz="4000">
                <a:solidFill>
                  <a:srgbClr val="FF0000"/>
                </a:solidFill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二、近几年全国高考化学考情</a:t>
            </a:r>
            <a:endParaRPr lang="zh-CN" altLang="en-US" sz="4000">
              <a:solidFill>
                <a:srgbClr val="FF0000"/>
              </a:solidFill>
              <a:latin typeface="方正小标宋简体" panose="02000000000000000000" charset="-122"/>
              <a:ea typeface="方正小标宋简体" panose="02000000000000000000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31800" y="1152525"/>
          <a:ext cx="11562080" cy="570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520"/>
                <a:gridCol w="2890520"/>
                <a:gridCol w="2890520"/>
                <a:gridCol w="2890520"/>
              </a:tblGrid>
              <a:tr h="59499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2018年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1</a:t>
                      </a:r>
                      <a:r>
                        <a:rPr 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卷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方正小标宋简体" panose="02000000000000000000" charset="-122"/>
                        <a:ea typeface="方正小标宋简体" panose="02000000000000000000" charset="-122"/>
                        <a:cs typeface="方正小标宋简体" panose="02000000000000000000" charset="-122"/>
                        <a:sym typeface="华康心动体 W4" panose="040b0409000000000000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96E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2019年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1</a:t>
                      </a:r>
                      <a:r>
                        <a:rPr 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卷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方正小标宋简体" panose="02000000000000000000" charset="-122"/>
                        <a:ea typeface="方正小标宋简体" panose="02000000000000000000" charset="-122"/>
                        <a:cs typeface="方正小标宋简体" panose="02000000000000000000" charset="-122"/>
                        <a:sym typeface="华康心动体 W4" panose="040b0409000000000000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96E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2020年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1</a:t>
                      </a:r>
                      <a:r>
                        <a:rPr 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卷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方正小标宋简体" panose="02000000000000000000" charset="-122"/>
                        <a:ea typeface="方正小标宋简体" panose="02000000000000000000" charset="-122"/>
                        <a:cs typeface="方正小标宋简体" panose="02000000000000000000" charset="-122"/>
                        <a:sym typeface="华康心动体 W4" panose="040b0409000000000000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96E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sz="3200" b="1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cs typeface="方正小标宋简体" panose="02000000000000000000" charset="-122"/>
                          <a:sym typeface="华康心动体 W4" panose="040b0409000000000000" charset="-122"/>
                        </a:rPr>
                        <a:t>2022年乙卷</a:t>
                      </a:r>
                      <a:endParaRPr lang="zh-CN" altLang="en-US" sz="3200" b="1">
                        <a:solidFill>
                          <a:srgbClr val="FF0000"/>
                        </a:solidFill>
                        <a:latin typeface="方正小标宋简体" panose="02000000000000000000" charset="-122"/>
                        <a:ea typeface="方正小标宋简体" panose="02000000000000000000" charset="-122"/>
                        <a:cs typeface="方正小标宋简体" panose="02000000000000000000" charset="-122"/>
                        <a:sym typeface="华康心动体 W4" panose="040b0409000000000000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96E6"/>
                    </a:solidFill>
                  </a:tcPr>
                </a:tc>
              </a:tr>
              <a:tr h="1263015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ts val="3000"/>
                        </a:lnSpc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①343K时反应的平衡转化率α=%。平衡常数K343K=(保留2位小数)。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DF5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按化学计量比进料可以保持反应物高转化率,同时降低产物分离的能耗。进料浓度比c(HCl)∶c(O2)过低、过高的不利影响分别是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。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DF5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（4）二氧化碳催化加氢合成乙烯反应往往伴随副反应，生成C3H6、C3H8、C4H8等低碳烃。一定温度和压强条件下，为了提高反应速率和乙烯选择性，应当___________________。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DF5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indent="0" fontAlgn="auto">
                        <a:lnSpc>
                          <a:spcPts val="3000"/>
                        </a:lnSpc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③对于碳氯化反应：增大压强，平衡_____移动（填“向左”“向右”或“不”）；温度升高，平衡转化率________（填“变大”“变小”或“不变”）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DF5"/>
                    </a:solidFill>
                  </a:tcPr>
                </a:tc>
              </a:tr>
              <a:tr h="2351405">
                <a:tc>
                  <a:txBody>
                    <a:bodyPr vert="horz" wrap="square"/>
                    <a:lstStyle/>
                    <a:p>
                      <a:pPr indent="0" algn="ctr" fontAlgn="auto">
                        <a:lnSpc>
                          <a:spcPts val="3000"/>
                        </a:lnSpc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②在343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 </a:t>
                      </a: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K下:要提高SiHCl3转化率,可采取的措施是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        </a:t>
                      </a: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;要缩短反应达到平衡的时间,可采取的措施有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       </a:t>
                      </a: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、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       </a:t>
                      </a: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。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 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DF5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49606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③比较a、b处反应速率大小:va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panose="02010609030101010101" charset="-122"/>
                        </a:rPr>
                        <a:t>    </a:t>
                      </a:r>
                      <a:r>
                        <a:rPr lang="zh-CN" sz="15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_GB2312" panose="02010609030101010101" charset="-122"/>
                        </a:rPr>
                        <a:t>vb(填“大于”“小于”或“等于”)。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panose="0201060903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DF5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椭圆形标注 2"/>
          <p:cNvSpPr/>
          <p:nvPr>
            <p:custDataLst>
              <p:tags r:id="rId5"/>
            </p:custDataLst>
          </p:nvPr>
        </p:nvSpPr>
        <p:spPr>
          <a:xfrm>
            <a:off x="516255" y="2678430"/>
            <a:ext cx="2995295" cy="2504440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温度对化学反应速率、转化率、化学平衡常数的影响</a:t>
            </a:r>
            <a:endParaRPr lang="zh-CN" altLang="en-US" sz="24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4" name="爆炸形 1 3"/>
          <p:cNvSpPr/>
          <p:nvPr>
            <p:custDataLst>
              <p:tags r:id="rId6"/>
            </p:custDataLst>
          </p:nvPr>
        </p:nvSpPr>
        <p:spPr>
          <a:xfrm>
            <a:off x="3423920" y="3314700"/>
            <a:ext cx="2550160" cy="365950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浓度对化学反应速率的影响</a:t>
            </a:r>
            <a:endParaRPr lang="zh-CN" altLang="en-US" sz="32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6" name="云形标注 5"/>
          <p:cNvSpPr/>
          <p:nvPr>
            <p:custDataLst>
              <p:tags r:id="rId7"/>
            </p:custDataLst>
          </p:nvPr>
        </p:nvSpPr>
        <p:spPr>
          <a:xfrm>
            <a:off x="6409055" y="3777615"/>
            <a:ext cx="2573655" cy="261556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温度、压强对化学反应速率的影响</a:t>
            </a:r>
            <a:endParaRPr lang="zh-CN" altLang="en-US" sz="28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7" name="圆角矩形标注 6"/>
          <p:cNvSpPr/>
          <p:nvPr>
            <p:custDataLst>
              <p:tags r:id="rId8"/>
            </p:custDataLst>
          </p:nvPr>
        </p:nvSpPr>
        <p:spPr>
          <a:xfrm>
            <a:off x="9417685" y="3673475"/>
            <a:ext cx="2360295" cy="25247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压强、温度对化学反应速率的影响</a:t>
            </a:r>
            <a:endParaRPr lang="zh-CN" altLang="en-US" sz="320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064117" y="1138484"/>
          <a:ext cx="10420985" cy="4834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760"/>
                <a:gridCol w="3183890"/>
                <a:gridCol w="5982335"/>
              </a:tblGrid>
              <a:tr h="528320">
                <a:tc>
                  <a:txBody>
                    <a:bodyPr vert="horz" wrap="square"/>
                    <a:lstStyle/>
                    <a:p>
                      <a:endParaRPr lang="zh-CN" altLang="en-US" sz="2665"/>
                    </a:p>
                  </a:txBody>
                  <a:tcPr marL="121920" marR="121920" marT="60960" marB="60960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项目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结论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</a:tr>
              <a:tr h="934720">
                <a:tc>
                  <a:txBody>
                    <a:bodyPr vert="horz" wrap="square"/>
                    <a:lstStyle/>
                    <a:p>
                      <a:pPr algn="l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内</a:t>
                      </a:r>
                      <a:endParaRPr lang="en-US" altLang="zh-CN" sz="2665" b="1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 algn="l"/>
                      <a:r>
                        <a:rPr lang="en-US" altLang="zh-CN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</a:t>
                      </a:r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因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物质本身化学性质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决定性因素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</a:tr>
              <a:tr h="528320">
                <a:tc rowSpan="5">
                  <a:txBody>
                    <a:bodyPr vert="horz" wrap="square"/>
                    <a:lstStyle/>
                    <a:p>
                      <a:r>
                        <a:rPr lang="zh-CN" altLang="en-US" sz="2665" smtClean="0"/>
                        <a:t>    </a:t>
                      </a:r>
                      <a:endParaRPr lang="en-US" altLang="zh-CN" sz="2665" smtClean="0"/>
                    </a:p>
                    <a:p>
                      <a:r>
                        <a:rPr lang="en-US" altLang="zh-CN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</a:t>
                      </a:r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外</a:t>
                      </a:r>
                      <a:endParaRPr lang="en-US" altLang="zh-CN" sz="2665" b="1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</a:t>
                      </a:r>
                      <a:endParaRPr lang="en-US" altLang="zh-CN" sz="2665" b="1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r>
                        <a:rPr lang="en-US" altLang="zh-CN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</a:t>
                      </a:r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因（其他条件不变）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温度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665" b="1" smtClean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</a:tr>
              <a:tr h="5283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浓度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</a:tr>
              <a:tr h="5283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压强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</a:tr>
              <a:tr h="5283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催化剂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</a:tr>
              <a:tr h="926465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65" b="1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其他</a:t>
                      </a:r>
                      <a:endParaRPr lang="zh-CN" altLang="en-US" sz="2665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65" b="1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1295467" y="743069"/>
            <a:ext cx="10117667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49607" y="127516"/>
            <a:ext cx="2755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三、旧知回顾</a:t>
            </a:r>
            <a:r>
              <a:rPr lang="en-US" altLang="zh-CN" sz="32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endParaRPr lang="zh-CN" altLang="en-US" sz="32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5576808" y="3178426"/>
            <a:ext cx="5788025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增大反应物浓度，</a:t>
            </a:r>
            <a:r>
              <a:rPr lang="en-US" altLang="zh-CN" sz="2665" i="1" kern="100">
                <a:solidFill>
                  <a:srgbClr val="FF0000"/>
                </a:solidFill>
                <a:latin typeface="Book Antiqua" panose="02040602050305030304"/>
                <a:ea typeface="楷体_GB2312"/>
                <a:cs typeface="Times New Roman" panose="02020603050405020304" charset="0"/>
              </a:rPr>
              <a:t>v</a:t>
            </a:r>
            <a:r>
              <a:rPr lang="zh-CN" altLang="en-US" sz="2665" b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加快；反之，减慢</a:t>
            </a:r>
            <a:endParaRPr lang="zh-CN" sz="266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5576749" y="3753260"/>
            <a:ext cx="612775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有气体参与的反应，增大压强，</a:t>
            </a:r>
            <a:r>
              <a:rPr lang="en-US" altLang="zh-CN" sz="2665" i="1" kern="100">
                <a:solidFill>
                  <a:srgbClr val="FF0000"/>
                </a:solidFill>
                <a:latin typeface="Book Antiqua" panose="02040602050305030304"/>
                <a:ea typeface="楷体_GB2312"/>
                <a:cs typeface="Times New Roman" panose="02020603050405020304" charset="0"/>
              </a:rPr>
              <a:t>v</a:t>
            </a:r>
            <a:r>
              <a:rPr lang="zh-CN" altLang="en-US" sz="2665" b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加快；</a:t>
            </a:r>
            <a:endParaRPr lang="zh-CN" altLang="en-US" sz="266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6278100" y="4255098"/>
            <a:ext cx="358013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催化剂能加快反应速率</a:t>
            </a:r>
            <a:endParaRPr lang="zh-CN" altLang="en-US" sz="266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6257495" y="4823802"/>
            <a:ext cx="42595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665" b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增大表面积能加快反应速率</a:t>
            </a:r>
            <a:endParaRPr lang="zh-CN" altLang="en-US" sz="2665" b="1" smtClean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l"/>
            <a:r>
              <a:rPr lang="zh-CN" altLang="en-US" sz="266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放射线、光辐照、超声波等</a:t>
            </a:r>
            <a:endParaRPr lang="zh-CN" altLang="en-US" sz="266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665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10"/>
            </p:custDataLst>
          </p:nvPr>
        </p:nvSpPr>
        <p:spPr>
          <a:xfrm>
            <a:off x="5576501" y="2602742"/>
            <a:ext cx="5799501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升高温度，</a:t>
            </a:r>
            <a:r>
              <a:rPr lang="en-US" altLang="zh-CN" sz="2665" i="1" kern="100">
                <a:solidFill>
                  <a:srgbClr val="FF0000"/>
                </a:solidFill>
                <a:latin typeface="Book Antiqua" panose="02040602050305030304"/>
                <a:ea typeface="楷体_GB2312"/>
                <a:cs typeface="Times New Roman" panose="02020603050405020304" charset="0"/>
              </a:rPr>
              <a:t>v</a:t>
            </a:r>
            <a:r>
              <a:rPr lang="zh-CN" altLang="en-US" sz="266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加快；反之，</a:t>
            </a:r>
            <a:r>
              <a:rPr lang="en-US" altLang="zh-CN" sz="2665" i="1" kern="100">
                <a:solidFill>
                  <a:srgbClr val="FF0000"/>
                </a:solidFill>
                <a:latin typeface="Book Antiqua" panose="02040602050305030304"/>
                <a:ea typeface="楷体_GB2312"/>
                <a:cs typeface="Times New Roman" panose="02020603050405020304" charset="0"/>
              </a:rPr>
              <a:t>v</a:t>
            </a:r>
            <a:r>
              <a:rPr lang="zh-CN" altLang="en-US" sz="2665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减慢</a:t>
            </a:r>
            <a:endParaRPr lang="zh-CN" altLang="en-US" sz="2400"/>
          </a:p>
        </p:txBody>
      </p:sp>
      <p:sp>
        <p:nvSpPr>
          <p:cNvPr id="4" name="TextBox 3"/>
          <p:cNvSpPr txBox="1"/>
          <p:nvPr>
            <p:custDataLst>
              <p:tags r:id="rId11"/>
            </p:custDataLst>
          </p:nvPr>
        </p:nvSpPr>
        <p:spPr>
          <a:xfrm>
            <a:off x="3427003" y="127515"/>
            <a:ext cx="38576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影响反应速率的因素</a:t>
            </a:r>
            <a:endParaRPr lang="zh-CN" altLang="en-US" sz="32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zh-CN" altLang="en-US" sz="3200" spc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</a:rPr>
              <a:t>小牛试刀</a:t>
            </a:r>
            <a:endParaRPr lang="zh-CN" altLang="en-US" sz="3200" spc="0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00660" y="1002665"/>
            <a:ext cx="1179131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下列有关化学反应速率的说法正确的是（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用铁片和稀硫酸反应制取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时，改用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98%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的浓硫酸可以加快产生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的速率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B.10.0mL 2mol/L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的盐酸和锌片反应，加入适量的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NaCl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溶液，反应速率不变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C.SO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的催化氧化是一个放热的反应，故升高温度，反应速率减慢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汽车尾气中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NO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可以缓慢反应生成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减小压强，反应速率减慢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椭圆形标注 8"/>
          <p:cNvSpPr/>
          <p:nvPr>
            <p:custDataLst>
              <p:tags r:id="rId5"/>
            </p:custDataLst>
          </p:nvPr>
        </p:nvSpPr>
        <p:spPr>
          <a:xfrm>
            <a:off x="6685280" y="1174750"/>
            <a:ext cx="781050" cy="3905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rgbClr val="FF0000"/>
                </a:solidFill>
              </a:rPr>
              <a:t>D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5" name="矩形标注 4"/>
          <p:cNvSpPr/>
          <p:nvPr>
            <p:custDataLst>
              <p:tags r:id="rId6"/>
            </p:custDataLst>
          </p:nvPr>
        </p:nvSpPr>
        <p:spPr>
          <a:xfrm>
            <a:off x="1177925" y="3652520"/>
            <a:ext cx="4476750" cy="58547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注意水对溶液的稀释作用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矩形标注 5"/>
          <p:cNvSpPr/>
          <p:nvPr>
            <p:custDataLst>
              <p:tags r:id="rId7"/>
            </p:custDataLst>
          </p:nvPr>
        </p:nvSpPr>
        <p:spPr>
          <a:xfrm>
            <a:off x="5942330" y="3536315"/>
            <a:ext cx="6050280" cy="905510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浓度的改变必须是真正参加反应离子的浓度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矩形标注 6"/>
          <p:cNvSpPr/>
          <p:nvPr>
            <p:custDataLst>
              <p:tags r:id="rId8"/>
            </p:custDataLst>
          </p:nvPr>
        </p:nvSpPr>
        <p:spPr>
          <a:xfrm>
            <a:off x="1465580" y="4907280"/>
            <a:ext cx="9297035" cy="876935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升高温度，无论是放热还是吸热反应，反应速率都增大；对可逆反应，v</a:t>
            </a:r>
            <a:r>
              <a:rPr lang="zh-CN" altLang="en-US" sz="2800" b="1" baseline="-25000">
                <a:solidFill>
                  <a:srgbClr val="FF0000"/>
                </a:solidFill>
              </a:rPr>
              <a:t>正</a:t>
            </a:r>
            <a:r>
              <a:rPr lang="zh-CN" altLang="en-US" sz="2800" b="1">
                <a:solidFill>
                  <a:srgbClr val="FF0000"/>
                </a:solidFill>
              </a:rPr>
              <a:t>、v</a:t>
            </a:r>
            <a:r>
              <a:rPr lang="zh-CN" altLang="en-US" sz="2800" b="1" baseline="-25000">
                <a:solidFill>
                  <a:srgbClr val="FF0000"/>
                </a:solidFill>
              </a:rPr>
              <a:t>逆</a:t>
            </a:r>
            <a:r>
              <a:rPr lang="zh-CN" altLang="en-US" sz="2800" b="1">
                <a:solidFill>
                  <a:srgbClr val="FF0000"/>
                </a:solidFill>
              </a:rPr>
              <a:t>均增大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" name="矩形标注 7"/>
          <p:cNvSpPr/>
          <p:nvPr>
            <p:custDataLst>
              <p:tags r:id="rId9"/>
            </p:custDataLst>
          </p:nvPr>
        </p:nvSpPr>
        <p:spPr>
          <a:xfrm>
            <a:off x="1839595" y="2315845"/>
            <a:ext cx="9571990" cy="58547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反应物浓度增大，加快反应速率，但不能改变反应本质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TextBox 2"/>
          <p:cNvSpPr txBox="1"/>
          <p:nvPr>
            <p:custDataLst>
              <p:tags r:id="rId3"/>
            </p:custDataLst>
          </p:nvPr>
        </p:nvSpPr>
        <p:spPr>
          <a:xfrm>
            <a:off x="559713" y="1100913"/>
            <a:ext cx="11340000" cy="3666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0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反应C(s)+H</a:t>
            </a:r>
            <a:r>
              <a:rPr lang="zh-CN" altLang="en-US" sz="1965" b="1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O(g)</a:t>
            </a:r>
            <a:r>
              <a:rPr lang="en-US" altLang="zh-CN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CO(g)+H</a:t>
            </a:r>
            <a:r>
              <a:rPr lang="zh-CN" altLang="en-US" sz="1965" b="1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(g)在一容积可变的密闭容器中进行,下列</a:t>
            </a:r>
            <a:endParaRPr lang="zh-CN" altLang="en-US" b="1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条件的改变对其反应速率几乎无影响的是</a:t>
            </a:r>
            <a:r>
              <a:rPr lang="zh-CN" altLang="en-US" sz="2040" b="1" kern="0" spc="567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　</a:t>
            </a:r>
            <a:r>
              <a:rPr lang="en-US" altLang="zh-CN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  </a:t>
            </a: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endParaRPr lang="zh-CN" altLang="en-US" b="1"/>
          </a:p>
          <a:p>
            <a:pPr marL="0" indent="0" eaLnBrk="0" latinLnBrk="1" hangingPunct="0">
              <a:lnSpc>
                <a:spcPct val="150000"/>
              </a:lnSpc>
              <a:spcBef>
                <a:spcPts val="140"/>
              </a:spcBef>
              <a:buNone/>
            </a:pPr>
            <a:endParaRPr lang="zh-CN" altLang="en-US" sz="2605" b="1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0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①增加C的量　②将容器的体积缩小一半　③保持体积不变,充入N</a:t>
            </a:r>
            <a:r>
              <a:rPr lang="zh-CN" altLang="en-US" sz="1965" b="1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使体系</a:t>
            </a:r>
            <a:b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</a:b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压强增大　④保持压强不变,充入N</a:t>
            </a:r>
            <a:r>
              <a:rPr lang="zh-CN" altLang="en-US" sz="1965" b="1" kern="0" baseline="-15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使容器体积变大</a:t>
            </a:r>
            <a:endParaRPr lang="zh-CN" altLang="en-US" b="1"/>
          </a:p>
          <a:p>
            <a:pPr marL="0" indent="0" eaLnBrk="0" latinLnBrk="1" hangingPunct="0">
              <a:lnSpc>
                <a:spcPct val="150000"/>
              </a:lnSpc>
              <a:spcBef>
                <a:spcPts val="140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A.①④　　　B.②③　　　C.①③　　　D.②④</a:t>
            </a:r>
            <a:endParaRPr lang="zh-CN" altLang="en-US" b="1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57860" y="273050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  <a:sym typeface="+mn-ea"/>
              </a:rPr>
              <a:t>小试牛刀</a:t>
            </a:r>
            <a:endParaRPr lang="zh-CN" altLang="en-US" sz="3600" b="1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椭圆形标注 8"/>
          <p:cNvSpPr/>
          <p:nvPr>
            <p:custDataLst>
              <p:tags r:id="rId5"/>
            </p:custDataLst>
          </p:nvPr>
        </p:nvSpPr>
        <p:spPr>
          <a:xfrm>
            <a:off x="6996430" y="1816735"/>
            <a:ext cx="781050" cy="3905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rgbClr val="FF0000"/>
                </a:solidFill>
              </a:rPr>
              <a:t>C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4" name="矩形标注 3"/>
          <p:cNvSpPr/>
          <p:nvPr>
            <p:custDataLst>
              <p:tags r:id="rId6"/>
            </p:custDataLst>
          </p:nvPr>
        </p:nvSpPr>
        <p:spPr>
          <a:xfrm>
            <a:off x="264160" y="1960245"/>
            <a:ext cx="4554855" cy="10312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增加固体和纯液体对化学反应速率无影响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" name="圆角矩形标注 1"/>
          <p:cNvSpPr/>
          <p:nvPr>
            <p:custDataLst>
              <p:tags r:id="rId7"/>
            </p:custDataLst>
          </p:nvPr>
        </p:nvSpPr>
        <p:spPr>
          <a:xfrm>
            <a:off x="1005840" y="4836795"/>
            <a:ext cx="9972675" cy="1498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惰气</a:t>
            </a:r>
            <a:r>
              <a:rPr lang="en-US" altLang="zh-CN" sz="28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（不参与反应）对反应速率的影响</a:t>
            </a:r>
            <a:endParaRPr lang="zh-CN" altLang="en-US" sz="2800" b="1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  <a:p>
            <a:pPr algn="l" fontAlgn="auto"/>
            <a:r>
              <a:rPr lang="zh-CN" altLang="en-US" sz="24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(</a:t>
            </a:r>
            <a:r>
              <a:rPr lang="en-US" altLang="zh-CN" sz="24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)恒温</a:t>
            </a:r>
            <a:r>
              <a:rPr lang="zh-CN" altLang="en-US" sz="24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恒容：充入“惰性气体”→总压增大→</a:t>
            </a:r>
            <a:r>
              <a:rPr lang="zh-CN" altLang="en-US" sz="2400" b="1">
                <a:solidFill>
                  <a:srgbClr val="0718F7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物质浓度不变</a:t>
            </a:r>
            <a:r>
              <a:rPr lang="zh-CN" altLang="en-US" sz="24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→速率不变</a:t>
            </a:r>
            <a:endParaRPr lang="zh-CN" altLang="en-US" sz="2400" b="1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(2)恒温恒压：充入“惰性气体”→体积增大→</a:t>
            </a:r>
            <a:r>
              <a:rPr lang="zh-CN" altLang="en-US" sz="2400" b="1">
                <a:solidFill>
                  <a:srgbClr val="0718F7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物质浓度减小</a:t>
            </a:r>
            <a:r>
              <a:rPr lang="zh-CN" altLang="en-US" sz="24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→速率减小</a:t>
            </a:r>
            <a:endParaRPr lang="zh-CN" altLang="en-US" sz="2400" b="1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  <a:p>
            <a:pPr algn="ctr"/>
            <a:endParaRPr lang="zh-CN" altLang="en-US" sz="2400" b="1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751205" y="508000"/>
            <a:ext cx="104616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</a:rPr>
              <a:t>Ⅰ.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以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草酸（乙二酸）和高锰酸钾的反应为例探究“外界条件对化学反应速率的影响”。设计了如下系列实验，对应的离子方程式为</a:t>
            </a:r>
            <a:endParaRPr lang="zh-CN" altLang="en-US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85010" y="1125220"/>
            <a:ext cx="6098540" cy="900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>
            <p:custDataLst>
              <p:tags r:id="rId6"/>
            </p:custDataLst>
          </p:nvPr>
        </p:nvSpPr>
        <p:spPr>
          <a:xfrm>
            <a:off x="3556000" y="263080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05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555625" y="1884680"/>
          <a:ext cx="10328275" cy="1744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635"/>
                <a:gridCol w="1574165"/>
                <a:gridCol w="1113155"/>
                <a:gridCol w="1829435"/>
                <a:gridCol w="1717040"/>
                <a:gridCol w="1475105"/>
                <a:gridCol w="1475740"/>
              </a:tblGrid>
              <a:tr h="311150">
                <a:tc rowSpan="2"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编号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溶液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酸性      溶液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温度/℃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浓度/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体积/mL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浓度/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体积/mL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体积/mL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0.20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0.010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4.0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②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0.20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0.010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4.0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③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0.40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0.010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4.0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图片 15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79625" y="1884680"/>
            <a:ext cx="714375" cy="29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/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96280" y="1885315"/>
            <a:ext cx="780415" cy="294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/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794000" y="2179955"/>
            <a:ext cx="476250" cy="274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/>
          <p:nvPr>
            <p:custDataLst>
              <p:tags r:id="rId1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529580" y="2200910"/>
            <a:ext cx="733425" cy="264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/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482975" y="2630805"/>
            <a:ext cx="59944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640080" y="3720465"/>
            <a:ext cx="10243820" cy="173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sz="105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</a:rPr>
              <a:t>1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）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该反应的快慢可通过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_________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来判断，为观察到紫色褪去，草酸与高锰酸钾的初始物质的量需满足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n(H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4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):n(KMnO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4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)≥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______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）实验①②可探究反应物浓度对化学反应速率的影响，因此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=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______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endParaRPr 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indent="0"/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3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）可探究温度对化学反应速率影响的两组实验是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_________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/>
          <p:nvPr>
            <p:custDataLst>
              <p:tags r:id="rId1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147810" y="4641850"/>
            <a:ext cx="40894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>
            <p:custDataLst>
              <p:tags r:id="rId19"/>
            </p:custDataLst>
          </p:nvPr>
        </p:nvSpPr>
        <p:spPr>
          <a:xfrm>
            <a:off x="640080" y="5401310"/>
            <a:ext cx="10768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</a:rPr>
              <a:t>4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）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探究温度对化学反应速率的影响实验，是先混合溶液再水浴加热，还是先水浴加热再混合溶液，并说明理由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_______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__</a:t>
            </a:r>
            <a:r>
              <a:rPr lang="zh-CN" sz="24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24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内容占位符 1"/>
          <p:cNvGraphicFramePr>
            <a:graphicFrameLocks noGrp="1"/>
          </p:cNvGraphicFramePr>
          <p:nvPr>
            <p:ph idx="1"/>
            <p:custDataLst>
              <p:tags r:id="rId20"/>
            </p:custDataLst>
          </p:nvPr>
        </p:nvGraphicFramePr>
        <p:xfrm>
          <a:off x="4182745" y="3794125"/>
          <a:ext cx="1703070" cy="45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070"/>
              </a:tblGrid>
              <a:tr h="45466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溶液褪色快慢</a:t>
                      </a: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1"/>
            </p:custDataLst>
          </p:nvPr>
        </p:nvGraphicFramePr>
        <p:xfrm>
          <a:off x="9823450" y="4592955"/>
          <a:ext cx="6546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685"/>
              </a:tblGrid>
              <a:tr h="36576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2"/>
            </p:custDataLst>
          </p:nvPr>
        </p:nvGraphicFramePr>
        <p:xfrm>
          <a:off x="7800975" y="4958715"/>
          <a:ext cx="9906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</a:tblGrid>
              <a:tr h="36576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Calibri"/>
                        </a:rPr>
                        <a:t>②③</a:t>
                      </a:r>
                      <a:endParaRPr lang="zh-CN" altLang="en-US" b="1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487035" y="5786120"/>
          <a:ext cx="386969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9690"/>
              </a:tblGrid>
              <a:tr h="91440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先水浴加热再混合溶液，因为先混合溶液会发生反应使物质浓度发生变化，无法探究温度对化学反应速率的影响</a:t>
                      </a: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>
            <p:custDataLst>
              <p:tags r:id="rId24"/>
            </p:custDataLst>
          </p:nvPr>
        </p:nvSpPr>
        <p:spPr>
          <a:xfrm>
            <a:off x="260350" y="12065"/>
            <a:ext cx="929640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Times New Roman" panose="02020603050405020304" charset="0"/>
                <a:sym typeface="+mn-ea"/>
              </a:rPr>
              <a:t>四、探究活动</a:t>
            </a:r>
            <a:endParaRPr lang="zh-CN" altLang="en-US" sz="3200" b="1">
              <a:solidFill>
                <a:srgbClr val="FF0000"/>
              </a:solidFill>
              <a:latin typeface="方正大标宋简体" panose="02000000000000000000" charset="-122"/>
              <a:ea typeface="方正大标宋简体" panose="02000000000000000000" charset="-122"/>
              <a:cs typeface="Times New Roman" panose="02020603050405020304" charset="0"/>
              <a:sym typeface="+mn-ea"/>
            </a:endParaRPr>
          </a:p>
          <a:p>
            <a:pPr algn="l">
              <a:buClrTx/>
              <a:buSzTx/>
              <a:buFont typeface="Wingdings" panose="05000000000000000000" pitchFamily="2" charset="2"/>
              <a:buNone/>
            </a:pPr>
            <a:r>
              <a:rPr lang="en-US" altLang="zh-CN" b="1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                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5"/>
            </p:custDataLst>
          </p:nvPr>
        </p:nvSpPr>
        <p:spPr>
          <a:xfrm>
            <a:off x="1845310" y="1323975"/>
            <a:ext cx="6203315" cy="4768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6"/>
            </p:custDataLst>
          </p:nvPr>
        </p:nvGraphicFramePr>
        <p:xfrm>
          <a:off x="8136890" y="4248785"/>
          <a:ext cx="6546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685"/>
              </a:tblGrid>
              <a:tr h="36576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2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217" name="Text Box 7"/>
          <p:cNvSpPr/>
          <p:nvPr>
            <p:custDataLst>
              <p:tags r:id="rId3"/>
            </p:custDataLst>
          </p:nvPr>
        </p:nvSpPr>
        <p:spPr>
          <a:xfrm>
            <a:off x="2439670" y="206375"/>
            <a:ext cx="508254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b="1"/>
              <a:t>分子间如何</a:t>
            </a:r>
            <a:r>
              <a:rPr lang="zh-CN" altLang="en-US" b="1">
                <a:solidFill>
                  <a:srgbClr val="FF0000"/>
                </a:solidFill>
              </a:rPr>
              <a:t>发生化学反应？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9221" name="Line 26"/>
          <p:cNvCxnSpPr/>
          <p:nvPr>
            <p:custDataLst>
              <p:tags r:id="rId4"/>
            </p:custDataLst>
          </p:nvPr>
        </p:nvCxnSpPr>
        <p:spPr>
          <a:xfrm flipH="1">
            <a:off x="3449955" y="271526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/>
          </a:ln>
        </p:spPr>
      </p:cxnSp>
      <p:sp>
        <p:nvSpPr>
          <p:cNvPr id="16" name="文本框 18433"/>
          <p:cNvSpPr txBox="1"/>
          <p:nvPr>
            <p:custDataLst>
              <p:tags r:id="rId5"/>
            </p:custDataLst>
          </p:nvPr>
        </p:nvSpPr>
        <p:spPr>
          <a:xfrm>
            <a:off x="3509645" y="789940"/>
            <a:ext cx="2221230" cy="660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en-US" sz="3700" b="1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sym typeface="Wingdings" panose="05000000000000000000" charset="0"/>
              </a:rPr>
              <a:t>有效碰撞</a:t>
            </a:r>
            <a:endParaRPr lang="en-US" altLang="en-US" sz="37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</a:endParaRPr>
          </a:p>
        </p:txBody>
      </p:sp>
      <p:sp>
        <p:nvSpPr>
          <p:cNvPr id="21" name="文本框 1843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65352" y="1857573"/>
            <a:ext cx="334883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zh-CN" altLang="en-US" sz="3400" b="1" smtClean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有效碰撞的条件</a:t>
            </a:r>
            <a:endParaRPr lang="zh-CN" altLang="en-US" sz="3400" b="1" smtClean="0">
              <a:solidFill>
                <a:schemeClr val="tx1"/>
              </a:solidFill>
              <a:latin typeface="Times New Roman" panose="02020603050405020304" charset="0"/>
              <a:ea typeface="华文中宋" panose="02010600040101010101" pitchFamily="2" charset="-122"/>
            </a:endParaRPr>
          </a:p>
        </p:txBody>
      </p:sp>
      <p:sp>
        <p:nvSpPr>
          <p:cNvPr id="2" name="左大括号 1"/>
          <p:cNvSpPr/>
          <p:nvPr>
            <p:custDataLst>
              <p:tags r:id="rId7"/>
            </p:custDataLst>
          </p:nvPr>
        </p:nvSpPr>
        <p:spPr>
          <a:xfrm>
            <a:off x="4476115" y="1830705"/>
            <a:ext cx="806450" cy="6318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 Box 30"/>
          <p:cNvSpPr/>
          <p:nvPr>
            <p:custDataLst>
              <p:tags r:id="rId8"/>
            </p:custDataLst>
          </p:nvPr>
        </p:nvSpPr>
        <p:spPr>
          <a:xfrm>
            <a:off x="5393437" y="1660785"/>
            <a:ext cx="507492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Wingdings" panose="05000000000000000000" charset="0"/>
              </a:rPr>
              <a:t>①</a:t>
            </a:r>
            <a:r>
              <a:rPr kumimoji="1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Wingdings" panose="05000000000000000000" charset="0"/>
              </a:rPr>
              <a:t>必须是</a:t>
            </a:r>
            <a:r>
              <a:rPr kumimoji="1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ea"/>
                <a:ea typeface="+mn-ea"/>
                <a:sym typeface="Wingdings" panose="05000000000000000000" charset="0"/>
              </a:rPr>
              <a:t>活化分子</a:t>
            </a:r>
            <a:r>
              <a:rPr kumimoji="1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Wingdings" panose="05000000000000000000" charset="0"/>
              </a:rPr>
              <a:t>间的碰撞</a:t>
            </a:r>
            <a:endParaRPr kumimoji="1" sz="32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Times New Roman" panose="02020603050405020304" charset="0"/>
              <a:ea typeface="楷体_GB2312" pitchFamily="49" charset="-122"/>
              <a:sym typeface="Wingdings" panose="05000000000000000000" charset="0"/>
            </a:endParaRPr>
          </a:p>
        </p:txBody>
      </p:sp>
      <p:sp>
        <p:nvSpPr>
          <p:cNvPr id="25" name="Rectangle 31"/>
          <p:cNvSpPr/>
          <p:nvPr>
            <p:custDataLst>
              <p:tags r:id="rId9"/>
            </p:custDataLst>
          </p:nvPr>
        </p:nvSpPr>
        <p:spPr>
          <a:xfrm>
            <a:off x="5374004" y="2213479"/>
            <a:ext cx="4716356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Wingdings" panose="05000000000000000000" charset="0"/>
              </a:rPr>
              <a:t>②</a:t>
            </a:r>
            <a:r>
              <a:rPr kumimoji="1" sz="3200" b="1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Wingdings" panose="05000000000000000000" charset="0"/>
              </a:rPr>
              <a:t>碰撞时要有</a:t>
            </a:r>
            <a:r>
              <a:rPr kumimoji="1" lang="zh-CN" altLang="en-US" sz="3200" b="1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Wingdings" panose="05000000000000000000" charset="0"/>
              </a:rPr>
              <a:t>合适</a:t>
            </a:r>
            <a:r>
              <a:rPr kumimoji="1" sz="3200" b="1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Wingdings" panose="05000000000000000000" charset="0"/>
              </a:rPr>
              <a:t>的取向</a:t>
            </a:r>
            <a:endParaRPr kumimoji="1" sz="3200" b="1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Times New Roman" panose="02020603050405020304" charset="0"/>
              <a:ea typeface="楷体_GB2312" pitchFamily="49" charset="-122"/>
              <a:sym typeface="Wingdings" panose="050000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9892030" y="5662763"/>
            <a:ext cx="2700000" cy="31680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8370" name="文本框 61441"/>
          <p:cNvSpPr/>
          <p:nvPr>
            <p:custDataLst>
              <p:tags r:id="rId11"/>
            </p:custDataLst>
          </p:nvPr>
        </p:nvSpPr>
        <p:spPr>
          <a:xfrm>
            <a:off x="4140835" y="6159500"/>
            <a:ext cx="742315" cy="295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Times New Roman" panose="02020603050405020304" charset="0"/>
                <a:ea typeface="Arial" panose="020b0604020202020204" pitchFamily="34" charset="0"/>
              </a:rPr>
              <a:t>没合适的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Arial" panose="020b0604020202020204" pitchFamily="34" charset="0"/>
              </a:rPr>
              <a:t>取向</a:t>
            </a:r>
            <a:endParaRPr lang="zh-CN" altLang="en-US" sz="2400" b="1">
              <a:solidFill>
                <a:srgbClr val="0000FF"/>
              </a:solidFill>
              <a:latin typeface="Times New Roman" panose="02020603050405020304" charset="0"/>
              <a:ea typeface="Arial" panose="020b0604020202020204" pitchFamily="34" charset="0"/>
            </a:endParaRPr>
          </a:p>
        </p:txBody>
      </p:sp>
      <p:graphicFrame>
        <p:nvGraphicFramePr>
          <p:cNvPr id="58371" name="对象 61443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6299835" y="2734945"/>
          <a:ext cx="1861185" cy="34245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13" imgW="1495425" imgH="1876425" progId="Paint.Picture">
                  <p:embed/>
                </p:oleObj>
              </mc:Choice>
              <mc:Fallback>
                <p:oleObj r:id="rId13" imgW="1495425" imgH="18764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99835" y="2734945"/>
                        <a:ext cx="1861185" cy="3424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文本框 61445"/>
          <p:cNvSpPr/>
          <p:nvPr>
            <p:custDataLst>
              <p:tags r:id="rId15"/>
            </p:custDataLst>
          </p:nvPr>
        </p:nvSpPr>
        <p:spPr>
          <a:xfrm>
            <a:off x="1825625" y="6203950"/>
            <a:ext cx="742315" cy="295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Times New Roman" panose="02020603050405020304" charset="0"/>
                <a:ea typeface="Arial" panose="020b0604020202020204" pitchFamily="34" charset="0"/>
              </a:rPr>
              <a:t>没足够的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charset="0"/>
                <a:ea typeface="Arial" panose="020b0604020202020204" pitchFamily="34" charset="0"/>
              </a:rPr>
              <a:t>能量</a:t>
            </a:r>
            <a:endParaRPr lang="zh-CN" altLang="en-US" sz="2400" b="1">
              <a:solidFill>
                <a:srgbClr val="0070C0"/>
              </a:solidFill>
              <a:latin typeface="Times New Roman" panose="02020603050405020304" charset="0"/>
              <a:ea typeface="Arial" panose="020b0604020202020204" pitchFamily="34" charset="0"/>
            </a:endParaRPr>
          </a:p>
        </p:txBody>
      </p:sp>
      <p:sp>
        <p:nvSpPr>
          <p:cNvPr id="58373" name="文本框 61446"/>
          <p:cNvSpPr/>
          <p:nvPr>
            <p:custDataLst>
              <p:tags r:id="rId16"/>
            </p:custDataLst>
          </p:nvPr>
        </p:nvSpPr>
        <p:spPr>
          <a:xfrm>
            <a:off x="6299835" y="6159500"/>
            <a:ext cx="3592195" cy="295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Times New Roman" panose="02020603050405020304" charset="0"/>
                <a:ea typeface="Arial" panose="020b0604020202020204" pitchFamily="34" charset="0"/>
              </a:rPr>
              <a:t>足够的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charset="0"/>
                <a:ea typeface="Arial" panose="020b0604020202020204" pitchFamily="34" charset="0"/>
              </a:rPr>
              <a:t>能量</a:t>
            </a:r>
            <a:r>
              <a:rPr lang="zh-CN" altLang="en-US" sz="2400" b="1">
                <a:latin typeface="Times New Roman" panose="02020603050405020304" charset="0"/>
                <a:ea typeface="Arial" panose="020b0604020202020204" pitchFamily="34" charset="0"/>
              </a:rPr>
              <a:t> </a:t>
            </a:r>
            <a:r>
              <a:rPr lang="en-US" altLang="zh-CN" sz="2400" b="1">
                <a:latin typeface="Times New Roman" panose="02020603050405020304" charset="0"/>
                <a:ea typeface="Arial" panose="020b0604020202020204" pitchFamily="34" charset="0"/>
              </a:rPr>
              <a:t>+</a:t>
            </a:r>
            <a:r>
              <a:rPr lang="zh-CN" altLang="en-US" sz="2400" b="1">
                <a:latin typeface="Times New Roman" panose="02020603050405020304" charset="0"/>
                <a:ea typeface="Arial" panose="020b0604020202020204" pitchFamily="34" charset="0"/>
              </a:rPr>
              <a:t>合适的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Arial" panose="020b0604020202020204" pitchFamily="34" charset="0"/>
              </a:rPr>
              <a:t>取向</a:t>
            </a:r>
            <a:endParaRPr lang="zh-CN" altLang="en-US" sz="2400" b="1">
              <a:solidFill>
                <a:srgbClr val="0000FF"/>
              </a:solidFill>
              <a:latin typeface="Times New Roman" panose="02020603050405020304" charset="0"/>
              <a:ea typeface="Arial" panose="020b0604020202020204" pitchFamily="34" charset="0"/>
            </a:endParaRPr>
          </a:p>
        </p:txBody>
      </p:sp>
      <p:graphicFrame>
        <p:nvGraphicFramePr>
          <p:cNvPr id="58374" name="对象 61442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3959860" y="2878455"/>
          <a:ext cx="1703070" cy="323913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18" imgW="1524000" imgH="1828800" progId="Paint.Picture">
                  <p:embed/>
                </p:oleObj>
              </mc:Choice>
              <mc:Fallback>
                <p:oleObj r:id="rId18" imgW="1524000" imgH="1828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59860" y="2878455"/>
                        <a:ext cx="1703070" cy="3239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对象 61444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1705610" y="2680335"/>
          <a:ext cx="1804035" cy="35229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21" imgW="2305050" imgH="2705100" progId="Paint.Picture">
                  <p:embed/>
                </p:oleObj>
              </mc:Choice>
              <mc:Fallback>
                <p:oleObj r:id="rId21" imgW="2305050" imgH="27051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05610" y="2680335"/>
                        <a:ext cx="1804035" cy="3522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>
            <p:custDataLst>
              <p:tags r:id="rId23"/>
            </p:custDataLst>
          </p:nvPr>
        </p:nvSpPr>
        <p:spPr>
          <a:xfrm>
            <a:off x="7002145" y="1317625"/>
            <a:ext cx="2188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（较高能量）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custDataLst>
      <p:tags r:id="rId24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" grpId="0"/>
      <p:bldP spid="24" grpId="0"/>
      <p:bldP spid="25" grpId="0"/>
      <p:bldP spid="58370" grpId="0"/>
      <p:bldP spid="58372" grpId="0"/>
      <p:bldP spid="5837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217" name="Text Box 7"/>
          <p:cNvSpPr/>
          <p:nvPr>
            <p:custDataLst>
              <p:tags r:id="rId3"/>
            </p:custDataLst>
          </p:nvPr>
        </p:nvSpPr>
        <p:spPr>
          <a:xfrm>
            <a:off x="2439670" y="206375"/>
            <a:ext cx="467423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b="1"/>
              <a:t>如何加快</a:t>
            </a:r>
            <a:r>
              <a:rPr lang="zh-CN" altLang="en-US" b="1">
                <a:solidFill>
                  <a:srgbClr val="FF0000"/>
                </a:solidFill>
              </a:rPr>
              <a:t>化学反应速率？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6" name="文本框 18433"/>
          <p:cNvSpPr txBox="1"/>
          <p:nvPr>
            <p:custDataLst>
              <p:tags r:id="rId4"/>
            </p:custDataLst>
          </p:nvPr>
        </p:nvSpPr>
        <p:spPr>
          <a:xfrm>
            <a:off x="2518410" y="754380"/>
            <a:ext cx="6958330" cy="660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zh-CN" altLang="en-US" sz="3700" b="1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sym typeface="Wingdings" panose="05000000000000000000" charset="0"/>
              </a:rPr>
              <a:t>增加单位时间内</a:t>
            </a:r>
            <a:r>
              <a:rPr lang="en-US" sz="3700" b="1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sym typeface="Wingdings" panose="05000000000000000000" charset="0"/>
              </a:rPr>
              <a:t>有效碰撞</a:t>
            </a:r>
            <a:r>
              <a:rPr lang="zh-CN" altLang="en-US" sz="3700" b="1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sym typeface="Wingdings" panose="05000000000000000000" charset="0"/>
              </a:rPr>
              <a:t>的次数</a:t>
            </a:r>
            <a:endParaRPr lang="zh-CN" altLang="en-US" sz="3700" b="1" err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sym typeface="Wingdings" panose="05000000000000000000" charset="0"/>
            </a:endParaRPr>
          </a:p>
        </p:txBody>
      </p:sp>
      <p:pic>
        <p:nvPicPr>
          <p:cNvPr id="14340" name="Picture 4">
            <a:hlinkClick r:id="rId7" action="ppaction://hlinkfile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6600" y="2157730"/>
            <a:ext cx="1756410" cy="2123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82035" y="2167890"/>
            <a:ext cx="1769110" cy="2117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226695" y="434594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b="1" kern="10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其他条件不变时</a:t>
            </a:r>
            <a:endParaRPr lang="zh-CN" altLang="en-US" sz="2800" b="1"/>
          </a:p>
        </p:txBody>
      </p:sp>
      <p:sp>
        <p:nvSpPr>
          <p:cNvPr id="13" name="箭头: 右 90"/>
          <p:cNvSpPr/>
          <p:nvPr>
            <p:custDataLst>
              <p:tags r:id="rId11"/>
            </p:custDataLst>
          </p:nvPr>
        </p:nvSpPr>
        <p:spPr>
          <a:xfrm>
            <a:off x="2473960" y="3321685"/>
            <a:ext cx="1256030" cy="2463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2468880" y="2898775"/>
            <a:ext cx="1204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增大浓度</a:t>
            </a: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407297" y="1365333"/>
            <a:ext cx="47167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1.</a:t>
            </a:r>
            <a:r>
              <a:rPr lang="zh-CN" altLang="zh-CN" sz="2800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浓度对化学反应速率的影响</a:t>
            </a:r>
            <a:endParaRPr lang="zh-CN" altLang="zh-CN" sz="2800" kern="100">
              <a:solidFill>
                <a:schemeClr val="tx1"/>
              </a:solidFill>
              <a:latin typeface="Times New Roman" panose="02020603050405020304" charset="0"/>
              <a:ea typeface="华文琥珀" panose="020108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3" name="文本框 82"/>
          <p:cNvSpPr txBox="1"/>
          <p:nvPr>
            <p:custDataLst>
              <p:tags r:id="rId14"/>
            </p:custDataLst>
          </p:nvPr>
        </p:nvSpPr>
        <p:spPr>
          <a:xfrm>
            <a:off x="918483" y="4824134"/>
            <a:ext cx="2688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单位体积内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  <a:cs typeface="Arial"/>
              <a:sym typeface="思源宋体" panose="02020400000000000000" pitchFamily="18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>
                <a:solidFill>
                  <a:prstClr val="black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活化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分子总数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______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15"/>
            </p:custDataLst>
          </p:nvPr>
        </p:nvSpPr>
        <p:spPr>
          <a:xfrm>
            <a:off x="1724865" y="5648404"/>
            <a:ext cx="991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思源宋体" panose="02020400000000000000" pitchFamily="18" charset="-122"/>
              </a:rPr>
              <a:t>增多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86" name="文本框 85"/>
          <p:cNvSpPr txBox="1"/>
          <p:nvPr>
            <p:custDataLst>
              <p:tags r:id="rId16"/>
            </p:custDataLst>
          </p:nvPr>
        </p:nvSpPr>
        <p:spPr>
          <a:xfrm>
            <a:off x="4888234" y="4872538"/>
            <a:ext cx="2414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</a:defRPr>
            </a:lvl1pPr>
          </a:lstStyle>
          <a:p>
            <a:r>
              <a:rPr lang="zh-CN" altLang="en-US">
                <a:sym typeface="思源宋体" panose="02020400000000000000" pitchFamily="18" charset="-122"/>
              </a:rPr>
              <a:t>单位体积内有效碰撞次数</a:t>
            </a:r>
            <a:endParaRPr lang="en-US" altLang="zh-CN">
              <a:sym typeface="思源宋体" panose="02020400000000000000" pitchFamily="18" charset="-122"/>
            </a:endParaRPr>
          </a:p>
          <a:p>
            <a:r>
              <a:rPr lang="en-US" altLang="zh-CN">
                <a:sym typeface="思源宋体" panose="02020400000000000000" pitchFamily="18" charset="-122"/>
              </a:rPr>
              <a:t>________</a:t>
            </a:r>
            <a:endParaRPr lang="en-US" altLang="zh-CN">
              <a:sym typeface="思源宋体" panose="02020400000000000000" pitchFamily="18" charset="-122"/>
            </a:endParaRPr>
          </a:p>
        </p:txBody>
      </p:sp>
      <p:sp>
        <p:nvSpPr>
          <p:cNvPr id="91" name="箭头: 右 90"/>
          <p:cNvSpPr/>
          <p:nvPr>
            <p:custDataLst>
              <p:tags r:id="rId17"/>
            </p:custDataLst>
          </p:nvPr>
        </p:nvSpPr>
        <p:spPr>
          <a:xfrm>
            <a:off x="3963303" y="5371848"/>
            <a:ext cx="514392" cy="2463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95" name="文本框 94"/>
          <p:cNvSpPr txBox="1"/>
          <p:nvPr>
            <p:custDataLst>
              <p:tags r:id="rId18"/>
            </p:custDataLst>
          </p:nvPr>
        </p:nvSpPr>
        <p:spPr>
          <a:xfrm>
            <a:off x="5599947" y="5733522"/>
            <a:ext cx="991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思源宋体" panose="02020400000000000000" pitchFamily="18" charset="-122"/>
              </a:rPr>
              <a:t>增多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99" name="箭头: 右 98"/>
          <p:cNvSpPr/>
          <p:nvPr>
            <p:custDataLst>
              <p:tags r:id="rId19"/>
            </p:custDataLst>
          </p:nvPr>
        </p:nvSpPr>
        <p:spPr>
          <a:xfrm>
            <a:off x="7773685" y="5460309"/>
            <a:ext cx="514392" cy="2463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00" name="标题 1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8908142" y="5198207"/>
            <a:ext cx="2143125" cy="796925"/>
          </a:xfr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宋体" panose="02020400000000000000" pitchFamily="18" charset="-122"/>
                <a:ea typeface="思源宋体" panose="02020400000000000000" pitchFamily="18" charset="-122"/>
                <a:cs typeface="Arial"/>
                <a:sym typeface="思源宋体" panose="02020400000000000000" pitchFamily="18" charset="-122"/>
              </a:rPr>
              <a:t>反应速率加快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宋体" panose="02020400000000000000" pitchFamily="18" charset="-122"/>
              <a:ea typeface="思源宋体" panose="02020400000000000000" pitchFamily="18" charset="-122"/>
              <a:cs typeface="Arial"/>
              <a:sym typeface="思源宋体" panose="02020400000000000000" pitchFamily="18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1"/>
            </p:custDataLst>
          </p:nvPr>
        </p:nvSpPr>
        <p:spPr>
          <a:xfrm>
            <a:off x="6093722" y="1406608"/>
            <a:ext cx="47167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zh-CN" sz="2800" kern="100">
                <a:solidFill>
                  <a:schemeClr val="tx1"/>
                </a:solidFill>
                <a:latin typeface="Times New Roman" panose="02020603050405020304" charset="0"/>
                <a:ea typeface="华文琥珀" panose="02010800040101010101" charset="-122"/>
                <a:cs typeface="Times New Roman" panose="02020603050405020304" charset="0"/>
                <a:sym typeface="+mn-ea"/>
              </a:rPr>
              <a:t>压强对化学反应速率的影响</a:t>
            </a:r>
            <a:endParaRPr lang="zh-CN" altLang="zh-CN" sz="2800" kern="100">
              <a:solidFill>
                <a:schemeClr val="tx1"/>
              </a:solidFill>
              <a:latin typeface="Times New Roman" panose="02020603050405020304" charset="0"/>
              <a:ea typeface="华文琥珀" panose="0201080004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Picture 4">
            <a:hlinkClick r:id="rId7" action="ppaction://hlinkfile"/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77025" y="2261235"/>
            <a:ext cx="1756410" cy="2123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611360" y="2267585"/>
            <a:ext cx="1769110" cy="2117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箭头: 右 90"/>
          <p:cNvSpPr/>
          <p:nvPr>
            <p:custDataLst>
              <p:tags r:id="rId24"/>
            </p:custDataLst>
          </p:nvPr>
        </p:nvSpPr>
        <p:spPr>
          <a:xfrm>
            <a:off x="8380095" y="3050540"/>
            <a:ext cx="1256030" cy="2463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文本框 8"/>
          <p:cNvSpPr txBox="1"/>
          <p:nvPr>
            <p:custDataLst>
              <p:tags r:id="rId25"/>
            </p:custDataLst>
          </p:nvPr>
        </p:nvSpPr>
        <p:spPr>
          <a:xfrm>
            <a:off x="8431530" y="2684145"/>
            <a:ext cx="1204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增大压强</a:t>
            </a:r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6"/>
            </p:custDataLst>
          </p:nvPr>
        </p:nvSpPr>
        <p:spPr>
          <a:xfrm>
            <a:off x="2621915" y="629285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活化分子百分数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7"/>
            </p:custDataLst>
          </p:nvPr>
        </p:nvSpPr>
        <p:spPr>
          <a:xfrm>
            <a:off x="5200532" y="6266287"/>
            <a:ext cx="9913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思源宋体" panose="02020400000000000000" pitchFamily="18" charset="-122"/>
              </a:rPr>
              <a:t>不变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  <a:sym typeface="思源宋体" panose="02020400000000000000" pitchFamily="18" charset="-122"/>
            </a:endParaRPr>
          </a:p>
        </p:txBody>
      </p:sp>
    </p:spTree>
    <p:custDataLst>
      <p:tags r:id="rId28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3" grpId="0"/>
      <p:bldP spid="91" grpId="0"/>
      <p:bldP spid="86" grpId="0"/>
      <p:bldP spid="99" grpId="0"/>
      <p:bldP spid="85" grpId="0"/>
      <p:bldP spid="95" grpId="0"/>
      <p:bldP spid="2" grpId="0"/>
      <p:bldP spid="5" grpId="0"/>
      <p:bldP spid="3" grpId="0"/>
      <p:bldP spid="13" grpId="0"/>
      <p:bldP spid="15" grpId="0"/>
      <p:bldP spid="17" grpId="0"/>
      <p:bldP spid="100" grpId="0"/>
      <p:bldP spid="4" grpId="0"/>
      <p:bldP spid="14" grpId="0"/>
      <p:bldP spid="9" grpId="0"/>
    </p:bldLst>
  </p:timing>
</p:sld>
</file>

<file path=ppt/tags/tag1.xml><?xml version="1.0" encoding="utf-8"?>
<p:tagLst xmlns:p="http://schemas.openxmlformats.org/presentationml/2006/main">
  <p:tag name="AS_UNIQUEID" val="3042"/>
</p:tagLst>
</file>

<file path=ppt/tags/tag10.xml><?xml version="1.0" encoding="utf-8"?>
<p:tagLst xmlns:p="http://schemas.openxmlformats.org/presentationml/2006/main">
  <p:tag name="AS_UNIQUEID" val="3051"/>
  <p:tag name="KSO_WM_ASSEMBLE_CHIP_INDEX" val="10a9a35557eb47fe9f2f5da5034c7da5"/>
  <p:tag name="KSO_WM_BEAUTIFY_FLAG" val="#wm#"/>
  <p:tag name="KSO_WM_CHIP_FILLAREA_FILL_RULE" val="{&quot;fill_align&quot;:&quot;rm&quot;,&quot;fill_mode&quot;:&quot;adaptive&quot;,&quot;sacle_strategy&quot;:&quot;smart&quot;}"/>
  <p:tag name="KSO_WM_CHIP_GROUPID" val="619ded4456c5b5f57912a6db"/>
  <p:tag name="KSO_WM_CHIP_XID" val="619ded4456c5b5f57912a6d8"/>
  <p:tag name="KSO_WM_TAG_VERSION" val="1.0"/>
  <p:tag name="KSO_WM_TEMPLATE_ASSEMBLE_GROUPID" val="62fdf8d6295c1bf6da982d4d"/>
  <p:tag name="KSO_WM_TEMPLATE_ASSEMBLE_XID" val="63117065a35593066d07a827"/>
  <p:tag name="KSO_WM_TEMPLATE_CATEGORY" val="custom"/>
  <p:tag name="KSO_WM_TEMPLATE_INDEX" val="20226840"/>
  <p:tag name="KSO_WM_UNIT_BLOCK" val="0"/>
  <p:tag name="KSO_WM_UNIT_COMPATIBLE" val="0"/>
  <p:tag name="KSO_WM_UNIT_DEC_AREA_ID" val="94f64bc2c881488cbd66af2ffeec7d71"/>
  <p:tag name="KSO_WM_UNIT_DEFAULT_FONT" val="16;18;2"/>
  <p:tag name="KSO_WM_UNIT_DIAGRAM_ISNUMVISUAL" val="0"/>
  <p:tag name="KSO_WM_UNIT_DIAGRAM_ISREFERUNIT" val="0"/>
  <p:tag name="KSO_WM_UNIT_HIGHLIGHT" val="0"/>
  <p:tag name="KSO_WM_UNIT_ID" val="custom2022684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副标题"/>
  <p:tag name="KSO_WM_UNIT_TEXT_FILL_FORE_SCHEMECOLOR_INDEX" val="13"/>
  <p:tag name="KSO_WM_UNIT_TEXT_FILL_FORE_SCHEMECOLOR_INDEX_BRIGHTNESS" val="0.15"/>
  <p:tag name="KSO_WM_UNIT_TEXT_FILL_TYPE" val="1"/>
  <p:tag name="KSO_WM_UNIT_TYPE" val="b"/>
  <p:tag name="KSO_WM_UNIT_VALUE" val="38"/>
</p:tagLst>
</file>

<file path=ppt/tags/tag100.xml><?xml version="1.0" encoding="utf-8"?>
<p:tagLst xmlns:p="http://schemas.openxmlformats.org/presentationml/2006/main">
  <p:tag name="AS_UNIQUEID" val="3141"/>
</p:tagLst>
</file>

<file path=ppt/tags/tag101.xml><?xml version="1.0" encoding="utf-8"?>
<p:tagLst xmlns:p="http://schemas.openxmlformats.org/presentationml/2006/main">
  <p:tag name="AS_UNIQUEID" val="3142"/>
  <p:tag name="KSO_WM_ASSEMBLE_CHIP_INDEX" val="f75858d30a2a49b9aa278c24b5936c9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SLIDE_BACKGROUND_TYPE" val="general"/>
  <p:tag name="KSO_WM_TAG_VERSION" val="1.0"/>
  <p:tag name="KSO_WM_TEMPLATE_CATEGORY" val="chip"/>
  <p:tag name="KSO_WM_TEMPLATE_INDEX" val="20226840"/>
  <p:tag name="KSO_WM_UNIT_DEC_AREA_ID" val="25dd58b9871f489a8e847b5bf6c074e2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102.xml><?xml version="1.0" encoding="utf-8"?>
<p:tagLst xmlns:p="http://schemas.openxmlformats.org/presentationml/2006/main">
  <p:tag name="AS_UNIQUEID" val="3143"/>
  <p:tag name="KSO_WM_ASSEMBLE_CHIP_INDEX" val="049e59b165664c218cd7cbf9fcb906db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SLIDE_BACKGROUND_TYPE" val="general"/>
  <p:tag name="KSO_WM_TAG_VERSION" val="1.0"/>
  <p:tag name="KSO_WM_TEMPLATE_CATEGORY" val="chip"/>
  <p:tag name="KSO_WM_TEMPLATE_INDEX" val="20226840"/>
  <p:tag name="KSO_WM_UNIT_DEC_AREA_ID" val="f3934102b0fd40b58e3a2de190356289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103.xml><?xml version="1.0" encoding="utf-8"?>
<p:tagLst xmlns:p="http://schemas.openxmlformats.org/presentationml/2006/main">
  <p:tag name="AS_UNIQUEID" val="3144"/>
  <p:tag name="KSO_WM_ASSEMBLE_CHIP_INDEX" val="22795c4d21a640fe95eafd177a796053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SLIDE_BACKGROUND_TYPE" val="general"/>
  <p:tag name="KSO_WM_TAG_VERSION" val="1.0"/>
  <p:tag name="KSO_WM_TEMPLATE_CATEGORY" val="chip"/>
  <p:tag name="KSO_WM_TEMPLATE_INDEX" val="20226840"/>
  <p:tag name="KSO_WM_UNIT_DEC_AREA_ID" val="95f877b723e64531acf27a993f46c201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104.xml><?xml version="1.0" encoding="utf-8"?>
<p:tagLst xmlns:p="http://schemas.openxmlformats.org/presentationml/2006/main">
  <p:tag name="AS_UNIQUEID" val="3145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05.xml><?xml version="1.0" encoding="utf-8"?>
<p:tagLst xmlns:p="http://schemas.openxmlformats.org/presentationml/2006/main">
  <p:tag name="AS_UNIQUEID" val="3146"/>
  <p:tag name="KSO_WM_SLIDE_BACKGROUND_TYPE" val="general"/>
  <p:tag name="KSO_WM_UNIT_TEXT_FILL_FORE_SCHEMECOLOR_INDEX" val="1"/>
  <p:tag name="KSO_WM_UNIT_TEXT_FILL_FORE_SCHEMECOLOR_INDEX_BRIGHTNESS" val="0.15"/>
  <p:tag name="KSO_WM_UNIT_TEXT_FILL_TYPE" val="1"/>
</p:tagLst>
</file>

<file path=ppt/tags/tag106.xml><?xml version="1.0" encoding="utf-8"?>
<p:tagLst xmlns:p="http://schemas.openxmlformats.org/presentationml/2006/main">
  <p:tag name="AS_UNIQUEID" val="3147"/>
  <p:tag name="KSO_WM_SLIDE_BACKGROUND_TYPE" val="general"/>
  <p:tag name="KSO_WM_UNIT_TEXT_FILL_FORE_SCHEMECOLOR_INDEX" val="1"/>
  <p:tag name="KSO_WM_UNIT_TEXT_FILL_FORE_SCHEMECOLOR_INDEX_BRIGHTNESS" val="0.15"/>
  <p:tag name="KSO_WM_UNIT_TEXT_FILL_TYPE" val="1"/>
</p:tagLst>
</file>

<file path=ppt/tags/tag107.xml><?xml version="1.0" encoding="utf-8"?>
<p:tagLst xmlns:p="http://schemas.openxmlformats.org/presentationml/2006/main">
  <p:tag name="AS_UNIQUEID" val="3148"/>
  <p:tag name="KSO_WM_SLIDE_BACKGROUND_TYPE" val="general"/>
  <p:tag name="KSO_WM_UNIT_TEXT_FILL_FORE_SCHEMECOLOR_INDEX" val="1"/>
  <p:tag name="KSO_WM_UNIT_TEXT_FILL_FORE_SCHEMECOLOR_INDEX_BRIGHTNESS" val="0.15"/>
  <p:tag name="KSO_WM_UNIT_TEXT_FILL_TYPE" val="1"/>
</p:tagLst>
</file>

<file path=ppt/tags/tag108.xml><?xml version="1.0" encoding="utf-8"?>
<p:tagLst xmlns:p="http://schemas.openxmlformats.org/presentationml/2006/main">
  <p:tag name="AS_UNIQUEID" val="3149"/>
</p:tagLst>
</file>

<file path=ppt/tags/tag109.xml><?xml version="1.0" encoding="utf-8"?>
<p:tagLst xmlns:p="http://schemas.openxmlformats.org/presentationml/2006/main">
  <p:tag name="AS_UNIQUEID" val="3150"/>
  <p:tag name="KSO_WM_ASSEMBLE_CHIP_INDEX" val="42fffdfc40f34183b07a0af151d4d26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SLIDE_BACKGROUND_TYPE" val="frame"/>
  <p:tag name="KSO_WM_TAG_VERSION" val="1.0"/>
  <p:tag name="KSO_WM_TEMPLATE_CATEGORY" val="chip"/>
  <p:tag name="KSO_WM_TEMPLATE_INDEX" val="20226840"/>
  <p:tag name="KSO_WM_UNIT_DEC_AREA_ID" val="bdcaa4c66979422dbce365dfb2e507b8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11.xml><?xml version="1.0" encoding="utf-8"?>
<p:tagLst xmlns:p="http://schemas.openxmlformats.org/presentationml/2006/main">
  <p:tag name="AS_UNIQUEID" val="3052"/>
  <p:tag name="KSO_WM_ASSEMBLE_CHIP_INDEX" val="10a9a35557eb47fe9f2f5da5034c7da5"/>
  <p:tag name="KSO_WM_BEAUTIFY_FLAG" val="#wm#"/>
  <p:tag name="KSO_WM_CHIP_FILLAREA_FILL_RULE" val="{&quot;fill_align&quot;:&quot;rm&quot;,&quot;fill_mode&quot;:&quot;adaptive&quot;,&quot;sacle_strategy&quot;:&quot;smart&quot;}"/>
  <p:tag name="KSO_WM_CHIP_GROUPID" val="619ded4456c5b5f57912a6db"/>
  <p:tag name="KSO_WM_CHIP_XID" val="619ded4456c5b5f57912a6d8"/>
  <p:tag name="KSO_WM_TAG_VERSION" val="1.0"/>
  <p:tag name="KSO_WM_TEMPLATE_ASSEMBLE_GROUPID" val="62fdf8d6295c1bf6da982d4d"/>
  <p:tag name="KSO_WM_TEMPLATE_ASSEMBLE_XID" val="63117065a35593066d07a827"/>
  <p:tag name="KSO_WM_TEMPLATE_CATEGORY" val="custom"/>
  <p:tag name="KSO_WM_TEMPLATE_INDEX" val="20226840"/>
  <p:tag name="KSO_WM_UNIT_BLOCK" val="0"/>
  <p:tag name="KSO_WM_UNIT_COMPATIBLE" val="0"/>
  <p:tag name="KSO_WM_UNIT_DEC_AREA_ID" val="df37973460994d5aac0cae430399511d"/>
  <p:tag name="KSO_WM_UNIT_DEFAULT_FONT" val="14;16;2"/>
  <p:tag name="KSO_WM_UNIT_DIAGRAM_ISNUMVISUAL" val="0"/>
  <p:tag name="KSO_WM_UNIT_DIAGRAM_ISREFERUNIT" val="0"/>
  <p:tag name="KSO_WM_UNIT_HIGHLIGHT" val="0"/>
  <p:tag name="KSO_WM_UNIT_ID" val="custom20226840_1*f*1"/>
  <p:tag name="KSO_WM_UNIT_INDEX" val="1"/>
  <p:tag name="KSO_WM_UNIT_LAYERLEVEL" val="1"/>
  <p:tag name="KSO_WM_UNIT_NOCLEAR" val="0"/>
  <p:tag name="KSO_WM_UNIT_PRESET_TEXT" val="单击此处添加文本具体内容，简明扼要地阐述你的观点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88"/>
</p:tagLst>
</file>

<file path=ppt/tags/tag110.xml><?xml version="1.0" encoding="utf-8"?>
<p:tagLst xmlns:p="http://schemas.openxmlformats.org/presentationml/2006/main">
  <p:tag name="AS_UNIQUEID" val="3151"/>
  <p:tag name="KSO_WM_ASSEMBLE_CHIP_INDEX" val="eb62da3a25d143dca8fea3c3ec2933c1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SLIDE_BACKGROUND_TYPE" val="frame"/>
  <p:tag name="KSO_WM_TAG_VERSION" val="1.0"/>
  <p:tag name="KSO_WM_TEMPLATE_CATEGORY" val="chip"/>
  <p:tag name="KSO_WM_TEMPLATE_INDEX" val="20226840"/>
  <p:tag name="KSO_WM_UNIT_DEC_AREA_ID" val="2d5640a45f284599b5d4341bbf05ad62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111.xml><?xml version="1.0" encoding="utf-8"?>
<p:tagLst xmlns:p="http://schemas.openxmlformats.org/presentationml/2006/main">
  <p:tag name="AS_UNIQUEID" val="3152"/>
  <p:tag name="KSO_WM_ASSEMBLE_CHIP_INDEX" val="c1d74f79f943490b9dabbd24efb1e9af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SLIDE_BACKGROUND_TYPE" val="frame"/>
  <p:tag name="KSO_WM_TAG_VERSION" val="1.0"/>
  <p:tag name="KSO_WM_TEMPLATE_CATEGORY" val="chip"/>
  <p:tag name="KSO_WM_TEMPLATE_INDEX" val="20226840"/>
  <p:tag name="KSO_WM_UNIT_DEC_AREA_ID" val="e2288c247ac84253bb89ba64247c3466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112.xml><?xml version="1.0" encoding="utf-8"?>
<p:tagLst xmlns:p="http://schemas.openxmlformats.org/presentationml/2006/main">
  <p:tag name="AS_UNIQUEID" val="3153"/>
  <p:tag name="KSO_WM_BEAUTIFY_FLAG" val="#wm#"/>
  <p:tag name="KSO_WM_CHIP_GROUPID" val="6204c06597788eba87d90874"/>
  <p:tag name="KSO_WM_CHIP_XID" val="627b2ac8a0f60d12b19e6b9b"/>
  <p:tag name="KSO_WM_SLIDE_BACKGROUND_TYPE" val="frame"/>
  <p:tag name="KSO_WM_SLIDE_BK_DARK_LIGHT" val="2"/>
  <p:tag name="KSO_WM_TAG_VERSION" val="1.0"/>
  <p:tag name="KSO_WM_TEMPLATE_CATEGORY" val="bg"/>
  <p:tag name="KSO_WM_TEMPLATE_INDEX" val="20221745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1745_2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3.xml><?xml version="1.0" encoding="utf-8"?>
<p:tagLst xmlns:p="http://schemas.openxmlformats.org/presentationml/2006/main">
  <p:tag name="AS_UNIQUEID" val="3154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14.xml><?xml version="1.0" encoding="utf-8"?>
<p:tagLst xmlns:p="http://schemas.openxmlformats.org/presentationml/2006/main">
  <p:tag name="AS_UNIQUEID" val="3155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15.xml><?xml version="1.0" encoding="utf-8"?>
<p:tagLst xmlns:p="http://schemas.openxmlformats.org/presentationml/2006/main">
  <p:tag name="AS_UNIQUEID" val="3156"/>
  <p:tag name="KSO_WM_SLIDE_BACKGROUND_TYPE" val="frame"/>
  <p:tag name="KSO_WM_UNIT_TEXT_FILL_FORE_SCHEMECOLOR_INDEX" val="1"/>
  <p:tag name="KSO_WM_UNIT_TEXT_FILL_FORE_SCHEMECOLOR_INDEX_BRIGHTNESS" val="0.15"/>
  <p:tag name="KSO_WM_UNIT_TEXT_FILL_TYPE" val="1"/>
</p:tagLst>
</file>

<file path=ppt/tags/tag116.xml><?xml version="1.0" encoding="utf-8"?>
<p:tagLst xmlns:p="http://schemas.openxmlformats.org/presentationml/2006/main">
  <p:tag name="AS_UNIQUEID" val="3157"/>
  <p:tag name="KSO_WM_SLIDE_BACKGROUND_TYPE" val="frame"/>
  <p:tag name="KSO_WM_UNIT_TEXT_FILL_FORE_SCHEMECOLOR_INDEX" val="1"/>
  <p:tag name="KSO_WM_UNIT_TEXT_FILL_FORE_SCHEMECOLOR_INDEX_BRIGHTNESS" val="0.15"/>
  <p:tag name="KSO_WM_UNIT_TEXT_FILL_TYPE" val="1"/>
</p:tagLst>
</file>

<file path=ppt/tags/tag117.xml><?xml version="1.0" encoding="utf-8"?>
<p:tagLst xmlns:p="http://schemas.openxmlformats.org/presentationml/2006/main">
  <p:tag name="AS_UNIQUEID" val="3158"/>
  <p:tag name="KSO_WM_SLIDE_BACKGROUND_TYPE" val="frame"/>
  <p:tag name="KSO_WM_UNIT_TEXT_FILL_FORE_SCHEMECOLOR_INDEX" val="1"/>
  <p:tag name="KSO_WM_UNIT_TEXT_FILL_FORE_SCHEMECOLOR_INDEX_BRIGHTNESS" val="0.15"/>
  <p:tag name="KSO_WM_UNIT_TEXT_FILL_TYPE" val="1"/>
</p:tagLst>
</file>

<file path=ppt/tags/tag118.xml><?xml version="1.0" encoding="utf-8"?>
<p:tagLst xmlns:p="http://schemas.openxmlformats.org/presentationml/2006/main">
  <p:tag name="AS_UNIQUEID" val="3159"/>
</p:tagLst>
</file>

<file path=ppt/tags/tag119.xml><?xml version="1.0" encoding="utf-8"?>
<p:tagLst xmlns:p="http://schemas.openxmlformats.org/presentationml/2006/main">
  <p:tag name="AS_UNIQUEID" val="3160"/>
  <p:tag name="KSO_WM_ASSEMBLE_CHIP_INDEX" val="b93e2ac7ad6d4d9696442886bc594c2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SLIDE_BACKGROUND_TYPE" val="leftRight"/>
  <p:tag name="KSO_WM_TAG_VERSION" val="1.0"/>
  <p:tag name="KSO_WM_TEMPLATE_CATEGORY" val="chip"/>
  <p:tag name="KSO_WM_TEMPLATE_INDEX" val="20226840"/>
  <p:tag name="KSO_WM_UNIT_DEC_AREA_ID" val="e5a4bac9fe1e436ea58dc7c54cfaff7c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12.xml><?xml version="1.0" encoding="utf-8"?>
<p:tagLst xmlns:p="http://schemas.openxmlformats.org/presentationml/2006/main">
  <p:tag name="AS_UNIQUEID" val="3053"/>
</p:tagLst>
</file>

<file path=ppt/tags/tag120.xml><?xml version="1.0" encoding="utf-8"?>
<p:tagLst xmlns:p="http://schemas.openxmlformats.org/presentationml/2006/main">
  <p:tag name="AS_UNIQUEID" val="3161"/>
  <p:tag name="KSO_WM_BEAUTIFY_FLAG" val="#wm#"/>
  <p:tag name="KSO_WM_CHIP_GROUPID" val="6204c06597788eba87d90874"/>
  <p:tag name="KSO_WM_CHIP_XID" val="627b2ac8a0f60d12b19e6b9c"/>
  <p:tag name="KSO_WM_SLIDE_BACKGROUND_TYPE" val="leftRight"/>
  <p:tag name="KSO_WM_SLIDE_BK_DARK_LIGHT" val="2"/>
  <p:tag name="KSO_WM_TAG_VERSION" val="1.0"/>
  <p:tag name="KSO_WM_TEMPLATE_CATEGORY" val="bg"/>
  <p:tag name="KSO_WM_TEMPLATE_INDEX" val="20221745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1745_3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1.xml><?xml version="1.0" encoding="utf-8"?>
<p:tagLst xmlns:p="http://schemas.openxmlformats.org/presentationml/2006/main">
  <p:tag name="AS_UNIQUEID" val="3162"/>
  <p:tag name="KSO_WM_ASSEMBLE_CHIP_INDEX" val="a897d1a8a4024bd28d54fbdd5128a856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SLIDE_BACKGROUND_TYPE" val="leftRight"/>
  <p:tag name="KSO_WM_TAG_VERSION" val="1.0"/>
  <p:tag name="KSO_WM_TEMPLATE_CATEGORY" val="chip"/>
  <p:tag name="KSO_WM_TEMPLATE_INDEX" val="20226840"/>
  <p:tag name="KSO_WM_UNIT_DEC_AREA_ID" val="6c4c78b224164813b33ee2293a5ef938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122.xml><?xml version="1.0" encoding="utf-8"?>
<p:tagLst xmlns:p="http://schemas.openxmlformats.org/presentationml/2006/main">
  <p:tag name="AS_UNIQUEID" val="3163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23.xml><?xml version="1.0" encoding="utf-8"?>
<p:tagLst xmlns:p="http://schemas.openxmlformats.org/presentationml/2006/main">
  <p:tag name="AS_UNIQUEID" val="3164"/>
  <p:tag name="KSO_WM_SLIDE_BACKGROUND_TYPE" val="leftRight"/>
  <p:tag name="KSO_WM_UNIT_TEXT_FILL_FORE_SCHEMECOLOR_INDEX" val="1"/>
  <p:tag name="KSO_WM_UNIT_TEXT_FILL_FORE_SCHEMECOLOR_INDEX_BRIGHTNESS" val="0.15"/>
  <p:tag name="KSO_WM_UNIT_TEXT_FILL_TYPE" val="1"/>
</p:tagLst>
</file>

<file path=ppt/tags/tag124.xml><?xml version="1.0" encoding="utf-8"?>
<p:tagLst xmlns:p="http://schemas.openxmlformats.org/presentationml/2006/main">
  <p:tag name="AS_UNIQUEID" val="3165"/>
  <p:tag name="KSO_WM_SLIDE_BACKGROUND_TYPE" val="leftRight"/>
  <p:tag name="KSO_WM_UNIT_TEXT_FILL_FORE_SCHEMECOLOR_INDEX" val="1"/>
  <p:tag name="KSO_WM_UNIT_TEXT_FILL_FORE_SCHEMECOLOR_INDEX_BRIGHTNESS" val="0.15"/>
  <p:tag name="KSO_WM_UNIT_TEXT_FILL_TYPE" val="1"/>
</p:tagLst>
</file>

<file path=ppt/tags/tag125.xml><?xml version="1.0" encoding="utf-8"?>
<p:tagLst xmlns:p="http://schemas.openxmlformats.org/presentationml/2006/main">
  <p:tag name="AS_UNIQUEID" val="3166"/>
  <p:tag name="KSO_WM_SLIDE_BACKGROUND_TYPE" val="leftRight"/>
  <p:tag name="KSO_WM_UNIT_TEXT_FILL_FORE_SCHEMECOLOR_INDEX" val="1"/>
  <p:tag name="KSO_WM_UNIT_TEXT_FILL_FORE_SCHEMECOLOR_INDEX_BRIGHTNESS" val="0.15"/>
  <p:tag name="KSO_WM_UNIT_TEXT_FILL_TYPE" val="1"/>
</p:tagLst>
</file>

<file path=ppt/tags/tag126.xml><?xml version="1.0" encoding="utf-8"?>
<p:tagLst xmlns:p="http://schemas.openxmlformats.org/presentationml/2006/main">
  <p:tag name="AS_UNIQUEID" val="3167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27.xml><?xml version="1.0" encoding="utf-8"?>
<p:tagLst xmlns:p="http://schemas.openxmlformats.org/presentationml/2006/main">
  <p:tag name="AS_UNIQUEID" val="3168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28.xml><?xml version="1.0" encoding="utf-8"?>
<p:tagLst xmlns:p="http://schemas.openxmlformats.org/presentationml/2006/main">
  <p:tag name="AS_UNIQUEID" val="3169"/>
</p:tagLst>
</file>

<file path=ppt/tags/tag129.xml><?xml version="1.0" encoding="utf-8"?>
<p:tagLst xmlns:p="http://schemas.openxmlformats.org/presentationml/2006/main">
  <p:tag name="AS_UNIQUEID" val="3170"/>
  <p:tag name="KSO_WM_ASSEMBLE_CHIP_INDEX" val="01d4670b8f8343af849d5928e0a24ca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SLIDE_BACKGROUND_TYPE" val="topBottom"/>
  <p:tag name="KSO_WM_TAG_VERSION" val="1.0"/>
  <p:tag name="KSO_WM_TEMPLATE_CATEGORY" val="chip"/>
  <p:tag name="KSO_WM_TEMPLATE_INDEX" val="20226840"/>
  <p:tag name="KSO_WM_UNIT_DEC_AREA_ID" val="5d449f799e194665bf8a740dea0505e7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13.xml><?xml version="1.0" encoding="utf-8"?>
<p:tagLst xmlns:p="http://schemas.openxmlformats.org/presentationml/2006/main">
  <p:tag name="AS_UNIQUEID" val="3054"/>
  <p:tag name="KSO_WM_ASSEMBLE_CHIP_INDEX" val="f75858d30a2a49b9aa278c24b5936c9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TAG_VERSION" val="1.0"/>
  <p:tag name="KSO_WM_TEMPLATE_CATEGORY" val="chip"/>
  <p:tag name="KSO_WM_TEMPLATE_INDEX" val="20226840"/>
  <p:tag name="KSO_WM_UNIT_DEC_AREA_ID" val="25dd58b9871f489a8e847b5bf6c074e2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130.xml><?xml version="1.0" encoding="utf-8"?>
<p:tagLst xmlns:p="http://schemas.openxmlformats.org/presentationml/2006/main">
  <p:tag name="AS_UNIQUEID" val="3171"/>
  <p:tag name="KSO_WM_BEAUTIFY_FLAG" val="#wm#"/>
  <p:tag name="KSO_WM_CHIP_GROUPID" val="6204c06597788eba87d90874"/>
  <p:tag name="KSO_WM_CHIP_XID" val="627b2ac8a0f60d12b19e6b9d"/>
  <p:tag name="KSO_WM_SLIDE_BACKGROUND_TYPE" val="topBottom"/>
  <p:tag name="KSO_WM_SLIDE_BK_DARK_LIGHT" val="2"/>
  <p:tag name="KSO_WM_TAG_VERSION" val="1.0"/>
  <p:tag name="KSO_WM_TEMPLATE_CATEGORY" val="bg"/>
  <p:tag name="KSO_WM_TEMPLATE_INDEX" val="20221745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1745_4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31.xml><?xml version="1.0" encoding="utf-8"?>
<p:tagLst xmlns:p="http://schemas.openxmlformats.org/presentationml/2006/main">
  <p:tag name="AS_UNIQUEID" val="3172"/>
  <p:tag name="KSO_WM_ASSEMBLE_CHIP_INDEX" val="6a954058639c474fa1762561c0010d37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SLIDE_BACKGROUND_TYPE" val="topBottom"/>
  <p:tag name="KSO_WM_TAG_VERSION" val="1.0"/>
  <p:tag name="KSO_WM_TEMPLATE_CATEGORY" val="chip"/>
  <p:tag name="KSO_WM_TEMPLATE_INDEX" val="20226840"/>
  <p:tag name="KSO_WM_UNIT_DEC_AREA_ID" val="3feee26ff4304d2db9909d71aa508a9b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132.xml><?xml version="1.0" encoding="utf-8"?>
<p:tagLst xmlns:p="http://schemas.openxmlformats.org/presentationml/2006/main">
  <p:tag name="AS_UNIQUEID" val="3173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33.xml><?xml version="1.0" encoding="utf-8"?>
<p:tagLst xmlns:p="http://schemas.openxmlformats.org/presentationml/2006/main">
  <p:tag name="AS_UNIQUEID" val="3174"/>
  <p:tag name="KSO_WM_SLIDE_BACKGROUND_TYPE" val="topBottom"/>
  <p:tag name="KSO_WM_UNIT_TEXT_FILL_FORE_SCHEMECOLOR_INDEX" val="1"/>
  <p:tag name="KSO_WM_UNIT_TEXT_FILL_FORE_SCHEMECOLOR_INDEX_BRIGHTNESS" val="0.15"/>
  <p:tag name="KSO_WM_UNIT_TEXT_FILL_TYPE" val="1"/>
</p:tagLst>
</file>

<file path=ppt/tags/tag134.xml><?xml version="1.0" encoding="utf-8"?>
<p:tagLst xmlns:p="http://schemas.openxmlformats.org/presentationml/2006/main">
  <p:tag name="AS_UNIQUEID" val="3175"/>
  <p:tag name="KSO_WM_SLIDE_BACKGROUND_TYPE" val="topBottom"/>
  <p:tag name="KSO_WM_UNIT_TEXT_FILL_FORE_SCHEMECOLOR_INDEX" val="1"/>
  <p:tag name="KSO_WM_UNIT_TEXT_FILL_FORE_SCHEMECOLOR_INDEX_BRIGHTNESS" val="0.15"/>
  <p:tag name="KSO_WM_UNIT_TEXT_FILL_TYPE" val="1"/>
</p:tagLst>
</file>

<file path=ppt/tags/tag135.xml><?xml version="1.0" encoding="utf-8"?>
<p:tagLst xmlns:p="http://schemas.openxmlformats.org/presentationml/2006/main">
  <p:tag name="AS_UNIQUEID" val="3176"/>
  <p:tag name="KSO_WM_SLIDE_BACKGROUND_TYPE" val="topBottom"/>
  <p:tag name="KSO_WM_UNIT_TEXT_FILL_FORE_SCHEMECOLOR_INDEX" val="1"/>
  <p:tag name="KSO_WM_UNIT_TEXT_FILL_FORE_SCHEMECOLOR_INDEX_BRIGHTNESS" val="0.15"/>
  <p:tag name="KSO_WM_UNIT_TEXT_FILL_TYPE" val="1"/>
</p:tagLst>
</file>

<file path=ppt/tags/tag136.xml><?xml version="1.0" encoding="utf-8"?>
<p:tagLst xmlns:p="http://schemas.openxmlformats.org/presentationml/2006/main">
  <p:tag name="AS_UNIQUEID" val="3177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37.xml><?xml version="1.0" encoding="utf-8"?>
<p:tagLst xmlns:p="http://schemas.openxmlformats.org/presentationml/2006/main">
  <p:tag name="AS_UNIQUEID" val="3178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38.xml><?xml version="1.0" encoding="utf-8"?>
<p:tagLst xmlns:p="http://schemas.openxmlformats.org/presentationml/2006/main">
  <p:tag name="AS_UNIQUEID" val="3179"/>
</p:tagLst>
</file>

<file path=ppt/tags/tag139.xml><?xml version="1.0" encoding="utf-8"?>
<p:tagLst xmlns:p="http://schemas.openxmlformats.org/presentationml/2006/main">
  <p:tag name="AS_UNIQUEID" val="3180"/>
  <p:tag name="KSO_WM_ASSEMBLE_CHIP_INDEX" val="b4323d8a02144fe2a2017cece401af7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SLIDE_BACKGROUND_TYPE" val="bottomTop"/>
  <p:tag name="KSO_WM_TAG_VERSION" val="1.0"/>
  <p:tag name="KSO_WM_TEMPLATE_CATEGORY" val="chip"/>
  <p:tag name="KSO_WM_TEMPLATE_INDEX" val="20226840"/>
  <p:tag name="KSO_WM_UNIT_DEC_AREA_ID" val="4b66f90684264be7afd15b72a7af179a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14.xml><?xml version="1.0" encoding="utf-8"?>
<p:tagLst xmlns:p="http://schemas.openxmlformats.org/presentationml/2006/main">
  <p:tag name="AS_UNIQUEID" val="3055"/>
  <p:tag name="KSO_WM_ASSEMBLE_CHIP_INDEX" val="049e59b165664c218cd7cbf9fcb906db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TAG_VERSION" val="1.0"/>
  <p:tag name="KSO_WM_TEMPLATE_CATEGORY" val="chip"/>
  <p:tag name="KSO_WM_TEMPLATE_INDEX" val="20226840"/>
  <p:tag name="KSO_WM_UNIT_DEC_AREA_ID" val="f3934102b0fd40b58e3a2de190356289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140.xml><?xml version="1.0" encoding="utf-8"?>
<p:tagLst xmlns:p="http://schemas.openxmlformats.org/presentationml/2006/main">
  <p:tag name="AS_UNIQUEID" val="3181"/>
  <p:tag name="KSO_WM_BEAUTIFY_FLAG" val="#wm#"/>
  <p:tag name="KSO_WM_CHIP_GROUPID" val="6204c06597788eba87d90874"/>
  <p:tag name="KSO_WM_CHIP_XID" val="627b2ac8a0f60d12b19e6b9e"/>
  <p:tag name="KSO_WM_SLIDE_BACKGROUND_TYPE" val="bottomTop"/>
  <p:tag name="KSO_WM_SLIDE_BK_DARK_LIGHT" val="2"/>
  <p:tag name="KSO_WM_TAG_VERSION" val="1.0"/>
  <p:tag name="KSO_WM_TEMPLATE_CATEGORY" val="bg"/>
  <p:tag name="KSO_WM_TEMPLATE_INDEX" val="20221745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1745_5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41.xml><?xml version="1.0" encoding="utf-8"?>
<p:tagLst xmlns:p="http://schemas.openxmlformats.org/presentationml/2006/main">
  <p:tag name="AS_UNIQUEID" val="3182"/>
  <p:tag name="KSO_WM_ASSEMBLE_CHIP_INDEX" val="2a027f17dd8c470d833b661c68c938f1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SLIDE_BACKGROUND_TYPE" val="bottomTop"/>
  <p:tag name="KSO_WM_TAG_VERSION" val="1.0"/>
  <p:tag name="KSO_WM_TEMPLATE_CATEGORY" val="chip"/>
  <p:tag name="KSO_WM_TEMPLATE_INDEX" val="20226840"/>
  <p:tag name="KSO_WM_UNIT_DEC_AREA_ID" val="8b15aaafeaec40e0930763f2a2171c85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142.xml><?xml version="1.0" encoding="utf-8"?>
<p:tagLst xmlns:p="http://schemas.openxmlformats.org/presentationml/2006/main">
  <p:tag name="AS_UNIQUEID" val="3183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43.xml><?xml version="1.0" encoding="utf-8"?>
<p:tagLst xmlns:p="http://schemas.openxmlformats.org/presentationml/2006/main">
  <p:tag name="AS_UNIQUEID" val="3184"/>
  <p:tag name="KSO_WM_SLIDE_BACKGROUND_TYPE" val="bottomTop"/>
  <p:tag name="KSO_WM_UNIT_TEXT_FILL_FORE_SCHEMECOLOR_INDEX" val="1"/>
  <p:tag name="KSO_WM_UNIT_TEXT_FILL_FORE_SCHEMECOLOR_INDEX_BRIGHTNESS" val="0.15"/>
  <p:tag name="KSO_WM_UNIT_TEXT_FILL_TYPE" val="1"/>
</p:tagLst>
</file>

<file path=ppt/tags/tag144.xml><?xml version="1.0" encoding="utf-8"?>
<p:tagLst xmlns:p="http://schemas.openxmlformats.org/presentationml/2006/main">
  <p:tag name="AS_UNIQUEID" val="3185"/>
  <p:tag name="KSO_WM_SLIDE_BACKGROUND_TYPE" val="bottomTop"/>
  <p:tag name="KSO_WM_UNIT_TEXT_FILL_FORE_SCHEMECOLOR_INDEX" val="1"/>
  <p:tag name="KSO_WM_UNIT_TEXT_FILL_FORE_SCHEMECOLOR_INDEX_BRIGHTNESS" val="0.15"/>
  <p:tag name="KSO_WM_UNIT_TEXT_FILL_TYPE" val="1"/>
</p:tagLst>
</file>

<file path=ppt/tags/tag145.xml><?xml version="1.0" encoding="utf-8"?>
<p:tagLst xmlns:p="http://schemas.openxmlformats.org/presentationml/2006/main">
  <p:tag name="AS_UNIQUEID" val="3186"/>
  <p:tag name="KSO_WM_SLIDE_BACKGROUND_TYPE" val="bottomTop"/>
  <p:tag name="KSO_WM_UNIT_TEXT_FILL_FORE_SCHEMECOLOR_INDEX" val="1"/>
  <p:tag name="KSO_WM_UNIT_TEXT_FILL_FORE_SCHEMECOLOR_INDEX_BRIGHTNESS" val="0.15"/>
  <p:tag name="KSO_WM_UNIT_TEXT_FILL_TYPE" val="1"/>
</p:tagLst>
</file>

<file path=ppt/tags/tag146.xml><?xml version="1.0" encoding="utf-8"?>
<p:tagLst xmlns:p="http://schemas.openxmlformats.org/presentationml/2006/main">
  <p:tag name="AS_UNIQUEID" val="3187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47.xml><?xml version="1.0" encoding="utf-8"?>
<p:tagLst xmlns:p="http://schemas.openxmlformats.org/presentationml/2006/main">
  <p:tag name="AS_UNIQUEID" val="3188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48.xml><?xml version="1.0" encoding="utf-8"?>
<p:tagLst xmlns:p="http://schemas.openxmlformats.org/presentationml/2006/main">
  <p:tag name="AS_UNIQUEID" val="3189"/>
</p:tagLst>
</file>

<file path=ppt/tags/tag149.xml><?xml version="1.0" encoding="utf-8"?>
<p:tagLst xmlns:p="http://schemas.openxmlformats.org/presentationml/2006/main">
  <p:tag name="AS_UNIQUEID" val="3190"/>
  <p:tag name="KSO_WM_ASSEMBLE_CHIP_INDEX" val="6e78fc6ed62649f4b9353e930d89267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SLIDE_BACKGROUND_TYPE" val="navigation"/>
  <p:tag name="KSO_WM_TAG_VERSION" val="1.0"/>
  <p:tag name="KSO_WM_TEMPLATE_CATEGORY" val="chip"/>
  <p:tag name="KSO_WM_TEMPLATE_INDEX" val="20226840"/>
  <p:tag name="KSO_WM_UNIT_DEC_AREA_ID" val="d59a1d38abf34bcbabf0280845859386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15.xml><?xml version="1.0" encoding="utf-8"?>
<p:tagLst xmlns:p="http://schemas.openxmlformats.org/presentationml/2006/main">
  <p:tag name="AS_UNIQUEID" val="3056"/>
  <p:tag name="KSO_WM_ASSEMBLE_CHIP_INDEX" val="22795c4d21a640fe95eafd177a796053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TAG_VERSION" val="1.0"/>
  <p:tag name="KSO_WM_TEMPLATE_CATEGORY" val="chip"/>
  <p:tag name="KSO_WM_TEMPLATE_INDEX" val="20226840"/>
  <p:tag name="KSO_WM_UNIT_DEC_AREA_ID" val="95f877b723e64531acf27a993f46c201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150.xml><?xml version="1.0" encoding="utf-8"?>
<p:tagLst xmlns:p="http://schemas.openxmlformats.org/presentationml/2006/main">
  <p:tag name="AS_UNIQUEID" val="3191"/>
  <p:tag name="KSO_WM_BEAUTIFY_FLAG" val="#wm#"/>
  <p:tag name="KSO_WM_CHIP_GROUPID" val="6204c06597788eba87d90874"/>
  <p:tag name="KSO_WM_CHIP_XID" val="627b2ac8a0f60d12b19e6b9f"/>
  <p:tag name="KSO_WM_SLIDE_BACKGROUND_TYPE" val="navigation"/>
  <p:tag name="KSO_WM_SLIDE_BK_DARK_LIGHT" val="2"/>
  <p:tag name="KSO_WM_TAG_VERSION" val="1.0"/>
  <p:tag name="KSO_WM_TEMPLATE_CATEGORY" val="bg"/>
  <p:tag name="KSO_WM_TEMPLATE_INDEX" val="20221745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1745_6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51.xml><?xml version="1.0" encoding="utf-8"?>
<p:tagLst xmlns:p="http://schemas.openxmlformats.org/presentationml/2006/main">
  <p:tag name="AS_UNIQUEID" val="3192"/>
  <p:tag name="KSO_WM_ASSEMBLE_CHIP_INDEX" val="c70175f3048c454da2eecde38d3adbec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SLIDE_BACKGROUND_TYPE" val="navigation"/>
  <p:tag name="KSO_WM_TAG_VERSION" val="1.0"/>
  <p:tag name="KSO_WM_TEMPLATE_CATEGORY" val="chip"/>
  <p:tag name="KSO_WM_TEMPLATE_INDEX" val="20226840"/>
  <p:tag name="KSO_WM_UNIT_DEC_AREA_ID" val="4be9d6b19ef14083907485d169adae46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152.xml><?xml version="1.0" encoding="utf-8"?>
<p:tagLst xmlns:p="http://schemas.openxmlformats.org/presentationml/2006/main">
  <p:tag name="AS_UNIQUEID" val="3193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53.xml><?xml version="1.0" encoding="utf-8"?>
<p:tagLst xmlns:p="http://schemas.openxmlformats.org/presentationml/2006/main">
  <p:tag name="AS_UNIQUEID" val="3194"/>
  <p:tag name="KSO_WM_SLIDE_BACKGROUND_TYPE" val="navigation"/>
  <p:tag name="KSO_WM_UNIT_TEXT_FILL_FORE_SCHEMECOLOR_INDEX" val="1"/>
  <p:tag name="KSO_WM_UNIT_TEXT_FILL_FORE_SCHEMECOLOR_INDEX_BRIGHTNESS" val="0.15"/>
  <p:tag name="KSO_WM_UNIT_TEXT_FILL_TYPE" val="1"/>
</p:tagLst>
</file>

<file path=ppt/tags/tag154.xml><?xml version="1.0" encoding="utf-8"?>
<p:tagLst xmlns:p="http://schemas.openxmlformats.org/presentationml/2006/main">
  <p:tag name="AS_UNIQUEID" val="3195"/>
  <p:tag name="KSO_WM_SLIDE_BACKGROUND_TYPE" val="navigation"/>
  <p:tag name="KSO_WM_UNIT_TEXT_FILL_FORE_SCHEMECOLOR_INDEX" val="1"/>
  <p:tag name="KSO_WM_UNIT_TEXT_FILL_FORE_SCHEMECOLOR_INDEX_BRIGHTNESS" val="0.15"/>
  <p:tag name="KSO_WM_UNIT_TEXT_FILL_TYPE" val="1"/>
</p:tagLst>
</file>

<file path=ppt/tags/tag155.xml><?xml version="1.0" encoding="utf-8"?>
<p:tagLst xmlns:p="http://schemas.openxmlformats.org/presentationml/2006/main">
  <p:tag name="AS_UNIQUEID" val="3196"/>
  <p:tag name="KSO_WM_SLIDE_BACKGROUND_TYPE" val="navigation"/>
  <p:tag name="KSO_WM_UNIT_TEXT_FILL_FORE_SCHEMECOLOR_INDEX" val="1"/>
  <p:tag name="KSO_WM_UNIT_TEXT_FILL_FORE_SCHEMECOLOR_INDEX_BRIGHTNESS" val="0.15"/>
  <p:tag name="KSO_WM_UNIT_TEXT_FILL_TYPE" val="1"/>
</p:tagLst>
</file>

<file path=ppt/tags/tag156.xml><?xml version="1.0" encoding="utf-8"?>
<p:tagLst xmlns:p="http://schemas.openxmlformats.org/presentationml/2006/main">
  <p:tag name="AS_UNIQUEID" val="3197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57.xml><?xml version="1.0" encoding="utf-8"?>
<p:tagLst xmlns:p="http://schemas.openxmlformats.org/presentationml/2006/main">
  <p:tag name="AS_UNIQUEID" val="3198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58.xml><?xml version="1.0" encoding="utf-8"?>
<p:tagLst xmlns:p="http://schemas.openxmlformats.org/presentationml/2006/main">
  <p:tag name="AS_UNIQUEID" val="3199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59.xml><?xml version="1.0" encoding="utf-8"?>
<p:tagLst xmlns:p="http://schemas.openxmlformats.org/presentationml/2006/main">
  <p:tag name="AS_UNIQUEID" val="3200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6.xml><?xml version="1.0" encoding="utf-8"?>
<p:tagLst xmlns:p="http://schemas.openxmlformats.org/presentationml/2006/main">
  <p:tag name="AS_UNIQUEID" val="3057"/>
  <p:tag name="KSO_WM_UNIT_TEXT_FILL_FORE_SCHEMECOLOR_INDEX" val="13"/>
  <p:tag name="KSO_WM_UNIT_TEXT_FILL_FORE_SCHEMECOLOR_INDEX_BRIGHTNESS" val="0"/>
  <p:tag name="KSO_WM_UNIT_TEXT_FILL_TYPE" val="1"/>
</p:tagLst>
</file>

<file path=ppt/tags/tag160.xml><?xml version="1.0" encoding="utf-8"?>
<p:tagLst xmlns:p="http://schemas.openxmlformats.org/presentationml/2006/main">
  <p:tag name="AS_UNIQUEID" val="3201"/>
</p:tagLst>
</file>

<file path=ppt/tags/tag161.xml><?xml version="1.0" encoding="utf-8"?>
<p:tagLst xmlns:p="http://schemas.openxmlformats.org/presentationml/2006/main">
  <p:tag name="AS_UNIQUEID" val="3202"/>
  <p:tag name="KSO_WM_ASSEMBLE_CHIP_INDEX" val="27cbc2b079204f6d8f06d56d9bb1b97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SLIDE_BACKGROUND_TYPE" val="belt"/>
  <p:tag name="KSO_WM_TAG_VERSION" val="1.0"/>
  <p:tag name="KSO_WM_TEMPLATE_CATEGORY" val="chip"/>
  <p:tag name="KSO_WM_TEMPLATE_INDEX" val="20226840"/>
  <p:tag name="KSO_WM_UNIT_DEC_AREA_ID" val="9b45d1f7d25541b1859de616120a9d60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162.xml><?xml version="1.0" encoding="utf-8"?>
<p:tagLst xmlns:p="http://schemas.openxmlformats.org/presentationml/2006/main">
  <p:tag name="AS_UNIQUEID" val="3203"/>
  <p:tag name="KSO_WM_BEAUTIFY_FLAG" val="#wm#"/>
  <p:tag name="KSO_WM_CHIP_GROUPID" val="6204c06597788eba87d90874"/>
  <p:tag name="KSO_WM_CHIP_XID" val="627b2ac8a0f60d12b19e6ba0"/>
  <p:tag name="KSO_WM_SLIDE_BACKGROUND_TYPE" val="belt"/>
  <p:tag name="KSO_WM_SLIDE_BK_DARK_LIGHT" val="2"/>
  <p:tag name="KSO_WM_TAG_VERSION" val="1.0"/>
  <p:tag name="KSO_WM_TEMPLATE_CATEGORY" val="bg"/>
  <p:tag name="KSO_WM_TEMPLATE_INDEX" val="20221745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1745_7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63.xml><?xml version="1.0" encoding="utf-8"?>
<p:tagLst xmlns:p="http://schemas.openxmlformats.org/presentationml/2006/main">
  <p:tag name="AS_UNIQUEID" val="3204"/>
  <p:tag name="KSO_WM_ASSEMBLE_CHIP_INDEX" val="6e9f71737bb84bc09fb3928bd80ded29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SLIDE_BACKGROUND_TYPE" val="belt"/>
  <p:tag name="KSO_WM_TAG_VERSION" val="1.0"/>
  <p:tag name="KSO_WM_TEMPLATE_CATEGORY" val="chip"/>
  <p:tag name="KSO_WM_TEMPLATE_INDEX" val="20226840"/>
  <p:tag name="KSO_WM_UNIT_DEC_AREA_ID" val="126e6048ee864585b9abceca9caf32b2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164.xml><?xml version="1.0" encoding="utf-8"?>
<p:tagLst xmlns:p="http://schemas.openxmlformats.org/presentationml/2006/main">
  <p:tag name="AS_UNIQUEID" val="3205"/>
  <p:tag name="KSO_WM_ASSEMBLE_CHIP_INDEX" val="4b32865efcac4105adb9ced3fab3066d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SLIDE_BACKGROUND_TYPE" val="belt"/>
  <p:tag name="KSO_WM_TAG_VERSION" val="1.0"/>
  <p:tag name="KSO_WM_TEMPLATE_CATEGORY" val="chip"/>
  <p:tag name="KSO_WM_TEMPLATE_INDEX" val="20226840"/>
  <p:tag name="KSO_WM_UNIT_DEC_AREA_ID" val="b1e65e72b8c6429ab3d818bab40bf300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165.xml><?xml version="1.0" encoding="utf-8"?>
<p:tagLst xmlns:p="http://schemas.openxmlformats.org/presentationml/2006/main">
  <p:tag name="AS_UNIQUEID" val="3206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66.xml><?xml version="1.0" encoding="utf-8"?>
<p:tagLst xmlns:p="http://schemas.openxmlformats.org/presentationml/2006/main">
  <p:tag name="AS_UNIQUEID" val="3207"/>
  <p:tag name="KSO_WM_SLIDE_BACKGROUND_TYPE" val="belt"/>
  <p:tag name="KSO_WM_UNIT_TEXT_FILL_FORE_SCHEMECOLOR_INDEX" val="1"/>
  <p:tag name="KSO_WM_UNIT_TEXT_FILL_FORE_SCHEMECOLOR_INDEX_BRIGHTNESS" val="0.15"/>
  <p:tag name="KSO_WM_UNIT_TEXT_FILL_TYPE" val="1"/>
</p:tagLst>
</file>

<file path=ppt/tags/tag167.xml><?xml version="1.0" encoding="utf-8"?>
<p:tagLst xmlns:p="http://schemas.openxmlformats.org/presentationml/2006/main">
  <p:tag name="AS_UNIQUEID" val="3208"/>
  <p:tag name="KSO_WM_SLIDE_BACKGROUND_TYPE" val="belt"/>
  <p:tag name="KSO_WM_UNIT_TEXT_FILL_FORE_SCHEMECOLOR_INDEX" val="1"/>
  <p:tag name="KSO_WM_UNIT_TEXT_FILL_FORE_SCHEMECOLOR_INDEX_BRIGHTNESS" val="0.15"/>
  <p:tag name="KSO_WM_UNIT_TEXT_FILL_TYPE" val="1"/>
</p:tagLst>
</file>

<file path=ppt/tags/tag168.xml><?xml version="1.0" encoding="utf-8"?>
<p:tagLst xmlns:p="http://schemas.openxmlformats.org/presentationml/2006/main">
  <p:tag name="AS_UNIQUEID" val="3209"/>
  <p:tag name="KSO_WM_SLIDE_BACKGROUND_TYPE" val="belt"/>
  <p:tag name="KSO_WM_UNIT_TEXT_FILL_FORE_SCHEMECOLOR_INDEX" val="1"/>
  <p:tag name="KSO_WM_UNIT_TEXT_FILL_FORE_SCHEMECOLOR_INDEX_BRIGHTNESS" val="0.15"/>
  <p:tag name="KSO_WM_UNIT_TEXT_FILL_TYPE" val="1"/>
</p:tagLst>
</file>

<file path=ppt/tags/tag169.xml><?xml version="1.0" encoding="utf-8"?>
<p:tagLst xmlns:p="http://schemas.openxmlformats.org/presentationml/2006/main">
  <p:tag name="AS_UNIQUEID" val="3210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7.xml><?xml version="1.0" encoding="utf-8"?>
<p:tagLst xmlns:p="http://schemas.openxmlformats.org/presentationml/2006/main">
  <p:tag name="AS_UNIQUEID" val="3058"/>
  <p:tag name="KSO_WM_UNIT_TEXT_FILL_FORE_SCHEMECOLOR_INDEX" val="13"/>
  <p:tag name="KSO_WM_UNIT_TEXT_FILL_FORE_SCHEMECOLOR_INDEX_BRIGHTNESS" val="0"/>
  <p:tag name="KSO_WM_UNIT_TEXT_FILL_TYPE" val="1"/>
</p:tagLst>
</file>

<file path=ppt/tags/tag170.xml><?xml version="1.0" encoding="utf-8"?>
<p:tagLst xmlns:p="http://schemas.openxmlformats.org/presentationml/2006/main">
  <p:tag name="AS_UNIQUEID" val="3211"/>
</p:tagLst>
</file>

<file path=ppt/tags/tag171.xml><?xml version="1.0" encoding="utf-8"?>
<p:tagLst xmlns:p="http://schemas.openxmlformats.org/presentationml/2006/main">
  <p:tag name="AS_UNIQUEID" val="3212"/>
</p:tagLst>
</file>

<file path=ppt/tags/tag172.xml><?xml version="1.0" encoding="utf-8"?>
<p:tagLst xmlns:p="http://schemas.openxmlformats.org/presentationml/2006/main">
  <p:tag name="AS_UNIQUEID" val="3213"/>
  <p:tag name="KSO_WM_TEMPLATE_CATEGORY" val="custom"/>
  <p:tag name="KSO_WM_TEMPLATE_INDEX" val="20226840"/>
  <p:tag name="KSO_WM_UNIT_TEXT_FILL_FORE_SCHEMECOLOR_INDEX" val="13"/>
  <p:tag name="KSO_WM_UNIT_TEXT_FILL_FORE_SCHEMECOLOR_INDEX_BRIGHTNESS" val="0"/>
  <p:tag name="KSO_WM_UNIT_TEXT_FILL_TYPE" val="1"/>
</p:tagLst>
</file>

<file path=ppt/tags/tag173.xml><?xml version="1.0" encoding="utf-8"?>
<p:tagLst xmlns:p="http://schemas.openxmlformats.org/presentationml/2006/main">
  <p:tag name="AS_UNIQUEID" val="3214"/>
  <p:tag name="KSO_WM_TEMPLATE_CATEGORY" val="custom"/>
  <p:tag name="KSO_WM_TEMPLATE_INDEX" val="20226840"/>
  <p:tag name="KSO_WM_UNIT_TEXT_FILL_FORE_SCHEMECOLOR_INDEX" val="13"/>
  <p:tag name="KSO_WM_UNIT_TEXT_FILL_FORE_SCHEMECOLOR_INDEX_BRIGHTNESS" val="0"/>
  <p:tag name="KSO_WM_UNIT_TEXT_FILL_TYPE" val="1"/>
</p:tagLst>
</file>

<file path=ppt/tags/tag174.xml><?xml version="1.0" encoding="utf-8"?>
<p:tagLst xmlns:p="http://schemas.openxmlformats.org/presentationml/2006/main">
  <p:tag name="AS_UNIQUEID" val="3215"/>
  <p:tag name="KSO_WM_UNIT_TEXT_FILL_FORE_SCHEMECOLOR_INDEX" val="13"/>
  <p:tag name="KSO_WM_UNIT_TEXT_FILL_FORE_SCHEMECOLOR_INDEX_BRIGHTNESS" val="0"/>
  <p:tag name="KSO_WM_UNIT_TEXT_FILL_TYPE" val="1"/>
</p:tagLst>
</file>

<file path=ppt/tags/tag175.xml><?xml version="1.0" encoding="utf-8"?>
<p:tagLst xmlns:p="http://schemas.openxmlformats.org/presentationml/2006/main">
  <p:tag name="AS_UNIQUEID" val="3216"/>
  <p:tag name="KSO_WM_UNIT_TEXT_FILL_FORE_SCHEMECOLOR_INDEX" val="13"/>
  <p:tag name="KSO_WM_UNIT_TEXT_FILL_FORE_SCHEMECOLOR_INDEX_BRIGHTNESS" val="0"/>
  <p:tag name="KSO_WM_UNIT_TEXT_FILL_TYPE" val="1"/>
</p:tagLst>
</file>

<file path=ppt/tags/tag176.xml><?xml version="1.0" encoding="utf-8"?>
<p:tagLst xmlns:p="http://schemas.openxmlformats.org/presentationml/2006/main">
  <p:tag name="AS_UNIQUEID" val="3217"/>
  <p:tag name="KSO_WM_UNIT_TEXT_FILL_FORE_SCHEMECOLOR_INDEX" val="13"/>
  <p:tag name="KSO_WM_UNIT_TEXT_FILL_FORE_SCHEMECOLOR_INDEX_BRIGHTNESS" val="0"/>
  <p:tag name="KSO_WM_UNIT_TEXT_FILL_TYPE" val="1"/>
</p:tagLst>
</file>

<file path=ppt/tags/tag177.xml><?xml version="1.0" encoding="utf-8"?>
<p:tagLst xmlns:p="http://schemas.openxmlformats.org/presentationml/2006/main">
  <p:tag name="AS_UNIQUEID" val="3218"/>
  <p:tag name="KSO_WM_BEAUTIFY_FLAG" val="#wm#"/>
  <p:tag name="KSO_WM_CHIP_COLORING" val="1"/>
  <p:tag name="KSO_WM_TAG_VERSION" val="1.0"/>
  <p:tag name="KSO_WM_TEMPLATE_CATEGORY" val="custom"/>
  <p:tag name="KSO_WM_TEMPLATE_INDEX" val="20226840"/>
</p:tagLst>
</file>

<file path=ppt/tags/tag178.xml><?xml version="1.0" encoding="utf-8"?>
<p:tagLst xmlns:p="http://schemas.openxmlformats.org/presentationml/2006/main">
  <p:tag name="AS_UNIQUEID" val="3219"/>
</p:tagLst>
</file>

<file path=ppt/tags/tag179.xml><?xml version="1.0" encoding="utf-8"?>
<p:tagLst xmlns:p="http://schemas.openxmlformats.org/presentationml/2006/main">
  <p:tag name="AS_UNIQUEID" val="3220"/>
</p:tagLst>
</file>

<file path=ppt/tags/tag18.xml><?xml version="1.0" encoding="utf-8"?>
<p:tagLst xmlns:p="http://schemas.openxmlformats.org/presentationml/2006/main">
  <p:tag name="AS_UNIQUEID" val="3059"/>
  <p:tag name="KSO_WM_UNIT_TEXT_FILL_FORE_SCHEMECOLOR_INDEX" val="1"/>
  <p:tag name="KSO_WM_UNIT_TEXT_FILL_FORE_SCHEMECOLOR_INDEX_BRIGHTNESS" val="0.15"/>
  <p:tag name="KSO_WM_UNIT_TEXT_FILL_TYPE" val="1"/>
</p:tagLst>
</file>

<file path=ppt/tags/tag180.xml><?xml version="1.0" encoding="utf-8"?>
<p:tagLst xmlns:p="http://schemas.openxmlformats.org/presentationml/2006/main">
  <p:tag name="AS_UNIQUEID" val="3221"/>
</p:tagLst>
</file>

<file path=ppt/tags/tag181.xml><?xml version="1.0" encoding="utf-8"?>
<p:tagLst xmlns:p="http://schemas.openxmlformats.org/presentationml/2006/main">
  <p:tag name="AS_UNIQUEID" val="3222"/>
</p:tagLst>
</file>

<file path=ppt/tags/tag182.xml><?xml version="1.0" encoding="utf-8"?>
<p:tagLst xmlns:p="http://schemas.openxmlformats.org/presentationml/2006/main">
  <p:tag name="AS_UNIQUEID" val="3223"/>
</p:tagLst>
</file>

<file path=ppt/tags/tag183.xml><?xml version="1.0" encoding="utf-8"?>
<p:tagLst xmlns:p="http://schemas.openxmlformats.org/presentationml/2006/main">
  <p:tag name="AS_UNIQUEID" val="3224"/>
</p:tagLst>
</file>

<file path=ppt/tags/tag184.xml><?xml version="1.0" encoding="utf-8"?>
<p:tagLst xmlns:p="http://schemas.openxmlformats.org/presentationml/2006/main">
  <p:tag name="AS_UNIQUEID" val="3225"/>
</p:tagLst>
</file>

<file path=ppt/tags/tag185.xml><?xml version="1.0" encoding="utf-8"?>
<p:tagLst xmlns:p="http://schemas.openxmlformats.org/presentationml/2006/main">
  <p:tag name="AS_UNIQUEID" val="3226"/>
</p:tagLst>
</file>

<file path=ppt/tags/tag186.xml><?xml version="1.0" encoding="utf-8"?>
<p:tagLst xmlns:p="http://schemas.openxmlformats.org/presentationml/2006/main">
  <p:tag name="AS_UNIQUEID" val="3227"/>
</p:tagLst>
</file>

<file path=ppt/tags/tag187.xml><?xml version="1.0" encoding="utf-8"?>
<p:tagLst xmlns:p="http://schemas.openxmlformats.org/presentationml/2006/main">
  <p:tag name="AS_UNIQUEID" val="3228"/>
</p:tagLst>
</file>

<file path=ppt/tags/tag188.xml><?xml version="1.0" encoding="utf-8"?>
<p:tagLst xmlns:p="http://schemas.openxmlformats.org/presentationml/2006/main">
  <p:tag name="AS_UNIQUEID" val="3229"/>
</p:tagLst>
</file>

<file path=ppt/tags/tag189.xml><?xml version="1.0" encoding="utf-8"?>
<p:tagLst xmlns:p="http://schemas.openxmlformats.org/presentationml/2006/main">
  <p:tag name="AS_UNIQUEID" val="3230"/>
</p:tagLst>
</file>

<file path=ppt/tags/tag19.xml><?xml version="1.0" encoding="utf-8"?>
<p:tagLst xmlns:p="http://schemas.openxmlformats.org/presentationml/2006/main">
  <p:tag name="AS_UNIQUEID" val="3060"/>
  <p:tag name="KSO_WM_UNIT_TEXT_FILL_FORE_SCHEMECOLOR_INDEX" val="1"/>
  <p:tag name="KSO_WM_UNIT_TEXT_FILL_FORE_SCHEMECOLOR_INDEX_BRIGHTNESS" val="0.15"/>
  <p:tag name="KSO_WM_UNIT_TEXT_FILL_TYPE" val="1"/>
</p:tagLst>
</file>

<file path=ppt/tags/tag190.xml><?xml version="1.0" encoding="utf-8"?>
<p:tagLst xmlns:p="http://schemas.openxmlformats.org/presentationml/2006/main">
  <p:tag name="AS_UNIQUEID" val="3231"/>
</p:tagLst>
</file>

<file path=ppt/tags/tag191.xml><?xml version="1.0" encoding="utf-8"?>
<p:tagLst xmlns:p="http://schemas.openxmlformats.org/presentationml/2006/main">
  <p:tag name="AS_UNIQUEID" val="3232"/>
</p:tagLst>
</file>

<file path=ppt/tags/tag192.xml><?xml version="1.0" encoding="utf-8"?>
<p:tagLst xmlns:p="http://schemas.openxmlformats.org/presentationml/2006/main">
  <p:tag name="AS_UNIQUEID" val="3233"/>
</p:tagLst>
</file>

<file path=ppt/tags/tag193.xml><?xml version="1.0" encoding="utf-8"?>
<p:tagLst xmlns:p="http://schemas.openxmlformats.org/presentationml/2006/main">
  <p:tag name="AS_UNIQUEID" val="3234"/>
  <p:tag name="KSO_WM_ASSEMBLE_CHIP_INDEX" val="10a9a35557eb47fe9f2f5da5034c7da5"/>
  <p:tag name="KSO_WM_BEAUTIFY_FLAG" val="#wm#"/>
  <p:tag name="KSO_WM_CHIP_FILLAREA_FILL_RULE" val="{&quot;fill_align&quot;:&quot;rm&quot;,&quot;fill_mode&quot;:&quot;adaptive&quot;,&quot;sacle_strategy&quot;:&quot;smart&quot;}"/>
  <p:tag name="KSO_WM_CHIP_GROUPID" val="619ded4456c5b5f57912a6db"/>
  <p:tag name="KSO_WM_CHIP_XID" val="619ded4456c5b5f57912a6d8"/>
  <p:tag name="KSO_WM_TAG_VERSION" val="1.0"/>
  <p:tag name="KSO_WM_TEMPLATE_CATEGORY" val="custom"/>
  <p:tag name="KSO_WM_TEMPLATE_INDEX" val="20226840"/>
  <p:tag name="KSO_WM_UNIT_BLOCK" val="0"/>
  <p:tag name="KSO_WM_UNIT_COMPATIBLE" val="0"/>
  <p:tag name="KSO_WM_UNIT_DEC_AREA_ID" val="6200afd7cf024078a0352672273bd3a9"/>
  <p:tag name="KSO_WM_UNIT_DEFAULT_FONT" val="60;66;2"/>
  <p:tag name="KSO_WM_UNIT_DIAGRAM_ISNUMVISUAL" val="0"/>
  <p:tag name="KSO_WM_UNIT_DIAGRAM_ISREFERUNIT" val="0"/>
  <p:tag name="KSO_WM_UNIT_HIGHLIGHT" val="0"/>
  <p:tag name="KSO_WM_UNIT_ID" val="custom2022684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清新风格教育教学课件"/>
  <p:tag name="KSO_WM_UNIT_TEXT_FILL_FORE_SCHEMECOLOR_INDEX" val="5"/>
  <p:tag name="KSO_WM_UNIT_TEXT_FILL_FORE_SCHEMECOLOR_INDEX_BRIGHTNESS" val="-0.25"/>
  <p:tag name="KSO_WM_UNIT_TEXT_FILL_TYPE" val="1"/>
  <p:tag name="KSO_WM_UNIT_TYPE" val="a"/>
  <p:tag name="KSO_WM_UNIT_VALUE" val="10"/>
</p:tagLst>
</file>

<file path=ppt/tags/tag194.xml><?xml version="1.0" encoding="utf-8"?>
<p:tagLst xmlns:p="http://schemas.openxmlformats.org/presentationml/2006/main">
  <p:tag name="KSO_WM_BEAUTIFY_FLAG" val="#wm#"/>
  <p:tag name="KSO_WM_CHIP_COLORING" val="1"/>
  <p:tag name="KSO_WM_CHIP_DECFILLPROP" val="[]"/>
  <p:tag name="KSO_WM_CHIP_FILLPROP" val="[[{&quot;text_align&quot;:&quot;lm&quot;,&quot;text_direction&quot;:&quot;horizontal&quot;,&quot;support_big_font&quot;:false,&quot;picture_toward&quot;:0,&quot;picture_dockside&quot;:[],&quot;fill_id&quot;:&quot;0afec2bce96e4cb1859e508e6c6cd835&quot;,&quot;fill_align&quot;:&quot;l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0afec2bce96e4cb1859e508e6c6cd835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0afec2bce96e4cb1859e508e6c6cd835&quot;,&quot;fill_align&quot;:&quot;lt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0afec2bce96e4cb1859e508e6c6cd835&quot;,&quot;fill_align&quot;:&quot;lt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0afec2bce96e4cb1859e508e6c6cd835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0afec2bce96e4cb1859e508e6c6cd835&quot;,&quot;fill_align&quot;:&quot;ct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0afec2bce96e4cb1859e508e6c6cd835&quot;,&quot;fill_align&quot;:&quot;ct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0afec2bce96e4cb1859e508e6c6cd835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0afec2bce96e4cb1859e508e6c6cd835&quot;,&quot;fill_align&quot;:&quot;r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0afec2bce96e4cb1859e508e6c6cd835&quot;,&quot;fill_align&quot;:&quot;rt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0afec2bce96e4cb1859e508e6c6cd835&quot;,&quot;fill_align&quot;:&quot;rt&quot;,&quot;chip_types&quot;:[&quot;diagram&quot;,&quot;header&quot;]}]]"/>
  <p:tag name="KSO_WM_CHIP_GROUPID" val="615167fbd3dcef8fee32c2df"/>
  <p:tag name="KSO_WM_CHIP_INFOS" val="{&quot;type&quot;:0,&quot;layout_type&quot;:&quot;1_NF_LC_13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5167fbd3dcef8fee32c2e0"/>
  <p:tag name="KSO_WM_SLIDE_BACKGROUND_TYPE" val="general"/>
  <p:tag name="KSO_WM_SLIDE_BK_DARK_LIGHT" val="2"/>
  <p:tag name="KSO_WM_SLIDE_ID" val="custom20226840_1"/>
  <p:tag name="KSO_WM_SLIDE_INDEX" val="1"/>
  <p:tag name="KSO_WM_SLIDE_ITEM_CNT" val="0"/>
  <p:tag name="KSO_WM_SLIDE_LAYOUT" val="a_b_f"/>
  <p:tag name="KSO_WM_SLIDE_LAYOUT_CNT" val="1_1_1"/>
  <p:tag name="KSO_WM_SLIDE_LAYOUT_INFO" val="{&quot;id&quot;:&quot;2022-09-02T10:54:33&quot;,&quot;margin&quot;:{&quot;bottom&quot;:3.0282688140869141,&quot;left&quot;:2.1378333568572998,&quot;right&quot;:19.233444213867188,&quot;top&quot;:4.8327326774597168},&quot;type&quot;:0}"/>
  <p:tag name="KSO_WM_SLIDE_SUBTYPE" val="pureTxt"/>
  <p:tag name="KSO_WM_SLIDE_SUPPORT_FEATURE_TYPE" val="0"/>
  <p:tag name="KSO_WM_SLIDE_TYPE" val="title"/>
  <p:tag name="KSO_WM_SPECIAL_SOURCE" val="bdnull"/>
  <p:tag name="KSO_WM_TAG_VERSION" val="1.0"/>
  <p:tag name="KSO_WM_TEMPLATE_ASSEMBLE_GROUPID" val="62fdf8d6295c1bf6da982d4d"/>
  <p:tag name="KSO_WM_TEMPLATE_ASSEMBLE_XID" val="63117065a35593066d07a827"/>
  <p:tag name="KSO_WM_TEMPLATE_CATEGORY" val="custom"/>
  <p:tag name="KSO_WM_TEMPLATE_COLOR_TYPE" val="1"/>
  <p:tag name="KSO_WM_TEMPLATE_INDEX" val="20226840"/>
  <p:tag name="KSO_WM_TEMPLATE_MASTER_THUMB_INDEX" val="13"/>
  <p:tag name="KSO_WM_TEMPLATE_MASTER_TYPE" val="1"/>
  <p:tag name="KSO_WM_TEMPLATE_SUBCATEGORY" val="21"/>
  <p:tag name="KSO_WM_TEMPLATE_THUMBS_INDEX" val="1、2、3、4、7、19"/>
</p:tagLst>
</file>

<file path=ppt/tags/tag195.xml><?xml version="1.0" encoding="utf-8"?>
<p:tagLst xmlns:p="http://schemas.openxmlformats.org/presentationml/2006/main">
  <p:tag name="AS_UNIQUEID" val="3235"/>
</p:tagLst>
</file>

<file path=ppt/tags/tag196.xml><?xml version="1.0" encoding="utf-8"?>
<p:tagLst xmlns:p="http://schemas.openxmlformats.org/presentationml/2006/main">
  <p:tag name="AS_UNIQUEID" val="3236"/>
</p:tagLst>
</file>

<file path=ppt/tags/tag197.xml><?xml version="1.0" encoding="utf-8"?>
<p:tagLst xmlns:p="http://schemas.openxmlformats.org/presentationml/2006/main">
  <p:tag name="AS_UNIQUEID" val="3237"/>
</p:tagLst>
</file>

<file path=ppt/tags/tag198.xml><?xml version="1.0" encoding="utf-8"?>
<p:tagLst xmlns:p="http://schemas.openxmlformats.org/presentationml/2006/main">
  <p:tag name="AS_UNIQUEID" val="3238"/>
</p:tagLst>
</file>

<file path=ppt/tags/tag199.xml><?xml version="1.0" encoding="utf-8"?>
<p:tagLst xmlns:p="http://schemas.openxmlformats.org/presentationml/2006/main">
  <p:tag name="AS_UNIQUEID" val="3239"/>
</p:tagLst>
</file>

<file path=ppt/tags/tag2.xml><?xml version="1.0" encoding="utf-8"?>
<p:tagLst xmlns:p="http://schemas.openxmlformats.org/presentationml/2006/main">
  <p:tag name="AS_UNIQUEID" val="3043"/>
  <p:tag name="KSO_WM_ASSEMBLE_CHIP_INDEX" val="63780e4a4b944e77bcede583a38046b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f"/>
  <p:tag name="KSO_WM_TAG_VERSION" val="1.0"/>
  <p:tag name="KSO_WM_TEMPLATE_CATEGORY" val="chip"/>
  <p:tag name="KSO_WM_TEMPLATE_INDEX" val="20226840"/>
  <p:tag name="KSO_WM_UNIT_DEC_AREA_ID" val="494963f5c35d4534b665de67d3f9e50a"/>
  <p:tag name="KSO_WM_UNIT_DEC_CHANGEPICRESERVED" val="1"/>
  <p:tag name="KSO_WM_UNIT_DEC_SUPPORTCHANGEPIC" val="0"/>
  <p:tag name="KSO_WM_UNIT_ID" val="chip20226840_10*i*1"/>
  <p:tag name="KSO_WM_UNIT_INDEX" val="1"/>
  <p:tag name="KSO_WM_UNIT_SUBTYPE" val="v"/>
  <p:tag name="KSO_WM_UNIT_TYPE" val="i"/>
</p:tagLst>
</file>

<file path=ppt/tags/tag20.xml><?xml version="1.0" encoding="utf-8"?>
<p:tagLst xmlns:p="http://schemas.openxmlformats.org/presentationml/2006/main">
  <p:tag name="AS_UNIQUEID" val="3061"/>
  <p:tag name="KSO_WM_UNIT_TEXT_FILL_FORE_SCHEMECOLOR_INDEX" val="1"/>
  <p:tag name="KSO_WM_UNIT_TEXT_FILL_FORE_SCHEMECOLOR_INDEX_BRIGHTNESS" val="0.15"/>
  <p:tag name="KSO_WM_UNIT_TEXT_FILL_TYPE" val="1"/>
</p:tagLst>
</file>

<file path=ppt/tags/tag200.xml><?xml version="1.0" encoding="utf-8"?>
<p:tagLst xmlns:p="http://schemas.openxmlformats.org/presentationml/2006/main">
  <p:tag name="AS_UNIQUEID" val="3240"/>
</p:tagLst>
</file>

<file path=ppt/tags/tag201.xml><?xml version="1.0" encoding="utf-8"?>
<p:tagLst xmlns:p="http://schemas.openxmlformats.org/presentationml/2006/main">
  <p:tag name="AS_UNIQUEID" val="3241"/>
</p:tagLst>
</file>

<file path=ppt/tags/tag202.xml><?xml version="1.0" encoding="utf-8"?>
<p:tagLst xmlns:p="http://schemas.openxmlformats.org/presentationml/2006/main">
  <p:tag name="AS_UNIQUEID" val="3242"/>
</p:tagLst>
</file>

<file path=ppt/tags/tag203.xml><?xml version="1.0" encoding="utf-8"?>
<p:tagLst xmlns:p="http://schemas.openxmlformats.org/presentationml/2006/main">
  <p:tag name="AS_UNIQUEID" val="3243"/>
</p:tagLst>
</file>

<file path=ppt/tags/tag204.xml><?xml version="1.0" encoding="utf-8"?>
<p:tagLst xmlns:p="http://schemas.openxmlformats.org/presentationml/2006/main">
  <p:tag name="AS_UNIQUEID" val="3244"/>
</p:tagLst>
</file>

<file path=ppt/tags/tag205.xml><?xml version="1.0" encoding="utf-8"?>
<p:tagLst xmlns:p="http://schemas.openxmlformats.org/presentationml/2006/main">
  <p:tag name="AS_UNIQUEID" val="3245"/>
</p:tagLst>
</file>

<file path=ppt/tags/tag206.xml><?xml version="1.0" encoding="utf-8"?>
<p:tagLst xmlns:p="http://schemas.openxmlformats.org/presentationml/2006/main">
  <p:tag name="AS_UNIQUEID" val="3246"/>
</p:tagLst>
</file>

<file path=ppt/tags/tag207.xml><?xml version="1.0" encoding="utf-8"?>
<p:tagLst xmlns:p="http://schemas.openxmlformats.org/presentationml/2006/main">
  <p:tag name="AS_UNIQUEID" val="3247"/>
</p:tagLst>
</file>

<file path=ppt/tags/tag208.xml><?xml version="1.0" encoding="utf-8"?>
<p:tagLst xmlns:p="http://schemas.openxmlformats.org/presentationml/2006/main">
  <p:tag name="AS_UNIQUEID" val="3248"/>
</p:tagLst>
</file>

<file path=ppt/tags/tag209.xml><?xml version="1.0" encoding="utf-8"?>
<p:tagLst xmlns:p="http://schemas.openxmlformats.org/presentationml/2006/main">
  <p:tag name="AS_UNIQUEID" val="3249"/>
</p:tagLst>
</file>

<file path=ppt/tags/tag21.xml><?xml version="1.0" encoding="utf-8"?>
<p:tagLst xmlns:p="http://schemas.openxmlformats.org/presentationml/2006/main">
  <p:tag name="AS_UNIQUEID" val="3062"/>
</p:tagLst>
</file>

<file path=ppt/tags/tag210.xml><?xml version="1.0" encoding="utf-8"?>
<p:tagLst xmlns:p="http://schemas.openxmlformats.org/presentationml/2006/main">
  <p:tag name="AS_UNIQUEID" val="3250"/>
</p:tagLst>
</file>

<file path=ppt/tags/tag211.xml><?xml version="1.0" encoding="utf-8"?>
<p:tagLst xmlns:p="http://schemas.openxmlformats.org/presentationml/2006/main">
  <p:tag name="AS_UNIQUEID" val="3251"/>
</p:tagLst>
</file>

<file path=ppt/tags/tag212.xml><?xml version="1.0" encoding="utf-8"?>
<p:tagLst xmlns:p="http://schemas.openxmlformats.org/presentationml/2006/main">
  <p:tag name="AS_UNIQUEID" val="3252"/>
</p:tagLst>
</file>

<file path=ppt/tags/tag213.xml><?xml version="1.0" encoding="utf-8"?>
<p:tagLst xmlns:p="http://schemas.openxmlformats.org/presentationml/2006/main">
  <p:tag name="KSO_WM_SPECIAL_SOURCE" val="bdnull"/>
</p:tagLst>
</file>

<file path=ppt/tags/tag214.xml><?xml version="1.0" encoding="utf-8"?>
<p:tagLst xmlns:p="http://schemas.openxmlformats.org/presentationml/2006/main">
  <p:tag name="AS_UNIQUEID" val="3253"/>
</p:tagLst>
</file>

<file path=ppt/tags/tag215.xml><?xml version="1.0" encoding="utf-8"?>
<p:tagLst xmlns:p="http://schemas.openxmlformats.org/presentationml/2006/main">
  <p:tag name="AS_UNIQUEID" val="3254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216.xml><?xml version="1.0" encoding="utf-8"?>
<p:tagLst xmlns:p="http://schemas.openxmlformats.org/presentationml/2006/main">
  <p:tag name="AS_UNIQUEID" val="3255"/>
  <p:tag name="KSO_WM_UNIT_TABLE_BEAUTIFY" val="smartTable{aad71b90-f18d-474d-9da6-3531cd72fe18}"/>
  <p:tag name="TABLE_ENDDRAG_ORIGIN_RECT" val="910*449"/>
  <p:tag name="TABLE_ENDDRAG_RECT" val="34*90*910*449"/>
</p:tagLst>
</file>

<file path=ppt/tags/tag217.xml><?xml version="1.0" encoding="utf-8"?>
<p:tagLst xmlns:p="http://schemas.openxmlformats.org/presentationml/2006/main">
  <p:tag name="AS_UNIQUEID" val="3256"/>
</p:tagLst>
</file>

<file path=ppt/tags/tag218.xml><?xml version="1.0" encoding="utf-8"?>
<p:tagLst xmlns:p="http://schemas.openxmlformats.org/presentationml/2006/main">
  <p:tag name="AS_UNIQUEID" val="3257"/>
</p:tagLst>
</file>

<file path=ppt/tags/tag219.xml><?xml version="1.0" encoding="utf-8"?>
<p:tagLst xmlns:p="http://schemas.openxmlformats.org/presentationml/2006/main">
  <p:tag name="AS_UNIQUEID" val="3258"/>
</p:tagLst>
</file>

<file path=ppt/tags/tag22.xml><?xml version="1.0" encoding="utf-8"?>
<p:tagLst xmlns:p="http://schemas.openxmlformats.org/presentationml/2006/main">
  <p:tag name="AS_UNIQUEID" val="3063"/>
  <p:tag name="KSO_WM_ASSEMBLE_CHIP_INDEX" val="9a5658e6b2c44adeb2c49d8b6ed8126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8"/>
  <p:tag name="KSO_WM_TAG_VERSION" val="1.0"/>
  <p:tag name="KSO_WM_TEMPLATE_CATEGORY" val="chip"/>
  <p:tag name="KSO_WM_TEMPLATE_INDEX" val="20226840"/>
  <p:tag name="KSO_WM_UNIT_DEC_AREA_ID" val="be54492a609c43369056e3a5cbb7f141"/>
  <p:tag name="KSO_WM_UNIT_DEC_CHANGEPICRESERVED" val="1"/>
  <p:tag name="KSO_WM_UNIT_DEC_SUPPORTCHANGEPIC" val="0"/>
  <p:tag name="KSO_WM_UNIT_ID" val="chip20226840_2*i*1"/>
  <p:tag name="KSO_WM_UNIT_INDEX" val="1"/>
  <p:tag name="KSO_WM_UNIT_SUBTYPE" val="v"/>
  <p:tag name="KSO_WM_UNIT_TYPE" val="i"/>
</p:tagLst>
</file>

<file path=ppt/tags/tag220.xml><?xml version="1.0" encoding="utf-8"?>
<p:tagLst xmlns:p="http://schemas.openxmlformats.org/presentationml/2006/main">
  <p:tag name="AS_UNIQUEID" val="3259"/>
</p:tagLst>
</file>

<file path=ppt/tags/tag22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SPECIAL_SOURCE" val="bdnull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22.xml><?xml version="1.0" encoding="utf-8"?>
<p:tagLst xmlns:p="http://schemas.openxmlformats.org/presentationml/2006/main">
  <p:tag name="AS_UNIQUEID" val="3260"/>
</p:tagLst>
</file>

<file path=ppt/tags/tag223.xml><?xml version="1.0" encoding="utf-8"?>
<p:tagLst xmlns:p="http://schemas.openxmlformats.org/presentationml/2006/main">
  <p:tag name="AS_UNIQUEID" val="3261"/>
  <p:tag name="KSO_WM_UNIT_TABLE_BEAUTIFY" val="smartTable{09b59368-6427-49fc-94a2-a6e3999f77fe}"/>
</p:tagLst>
</file>

<file path=ppt/tags/tag224.xml><?xml version="1.0" encoding="utf-8"?>
<p:tagLst xmlns:p="http://schemas.openxmlformats.org/presentationml/2006/main">
  <p:tag name="AS_UNIQUEID" val="3262"/>
</p:tagLst>
</file>

<file path=ppt/tags/tag225.xml><?xml version="1.0" encoding="utf-8"?>
<p:tagLst xmlns:p="http://schemas.openxmlformats.org/presentationml/2006/main">
  <p:tag name="AS_UNIQUEID" val="3263"/>
</p:tagLst>
</file>

<file path=ppt/tags/tag226.xml><?xml version="1.0" encoding="utf-8"?>
<p:tagLst xmlns:p="http://schemas.openxmlformats.org/presentationml/2006/main">
  <p:tag name="AS_UNIQUEID" val="3264"/>
</p:tagLst>
</file>

<file path=ppt/tags/tag227.xml><?xml version="1.0" encoding="utf-8"?>
<p:tagLst xmlns:p="http://schemas.openxmlformats.org/presentationml/2006/main">
  <p:tag name="AS_UNIQUEID" val="3265"/>
</p:tagLst>
</file>

<file path=ppt/tags/tag228.xml><?xml version="1.0" encoding="utf-8"?>
<p:tagLst xmlns:p="http://schemas.openxmlformats.org/presentationml/2006/main">
  <p:tag name="AS_UNIQUEID" val="3266"/>
</p:tagLst>
</file>

<file path=ppt/tags/tag229.xml><?xml version="1.0" encoding="utf-8"?>
<p:tagLst xmlns:p="http://schemas.openxmlformats.org/presentationml/2006/main">
  <p:tag name="AS_UNIQUEID" val="3267"/>
</p:tagLst>
</file>

<file path=ppt/tags/tag23.xml><?xml version="1.0" encoding="utf-8"?>
<p:tagLst xmlns:p="http://schemas.openxmlformats.org/presentationml/2006/main">
  <p:tag name="AS_UNIQUEID" val="3064"/>
  <p:tag name="KSO_WM_ASSEMBLE_CHIP_INDEX" val="12de13cf34ca464c88882b9fa1597e34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fdf8d6295c1bf6da982d4d"/>
  <p:tag name="KSO_WM_CHIP_XID" val="62fdf8dc295c1bf6da982d56"/>
  <p:tag name="KSO_WM_TAG_VERSION" val="1.0"/>
  <p:tag name="KSO_WM_TEMPLATE_CATEGORY" val="chip"/>
  <p:tag name="KSO_WM_TEMPLATE_INDEX" val="20226840"/>
  <p:tag name="KSO_WM_UNIT_DEC_AREA_ID" val="ec5de7188b7942d09859b514296470a0"/>
  <p:tag name="KSO_WM_UNIT_DEC_CHANGEPICRESERVED" val="1"/>
  <p:tag name="KSO_WM_UNIT_DEC_SUPPORTCHANGEPIC" val="0"/>
  <p:tag name="KSO_WM_UNIT_ID" val="chip20226840_3*i*1"/>
  <p:tag name="KSO_WM_UNIT_INDEX" val="1"/>
  <p:tag name="KSO_WM_UNIT_SUBTYPE" val="t"/>
  <p:tag name="KSO_WM_UNIT_TYPE" val="i"/>
</p:tagLst>
</file>

<file path=ppt/tags/tag230.xml><?xml version="1.0" encoding="utf-8"?>
<p:tagLst xmlns:p="http://schemas.openxmlformats.org/presentationml/2006/main">
  <p:tag name="AS_UNIQUEID" val="3268"/>
</p:tagLst>
</file>

<file path=ppt/tags/tag231.xml><?xml version="1.0" encoding="utf-8"?>
<p:tagLst xmlns:p="http://schemas.openxmlformats.org/presentationml/2006/main">
  <p:tag name="AS_UNIQUEID" val="3269"/>
</p:tagLst>
</file>

<file path=ppt/tags/tag232.xml><?xml version="1.0" encoding="utf-8"?>
<p:tagLst xmlns:p="http://schemas.openxmlformats.org/presentationml/2006/main">
  <p:tag name="KSO_WM_SPECIAL_SOURCE" val="bdnull"/>
</p:tagLst>
</file>

<file path=ppt/tags/tag233.xml><?xml version="1.0" encoding="utf-8"?>
<p:tagLst xmlns:p="http://schemas.openxmlformats.org/presentationml/2006/main">
  <p:tag name="AS_UNIQUEID" val="3270"/>
</p:tagLst>
</file>

<file path=ppt/tags/tag234.xml><?xml version="1.0" encoding="utf-8"?>
<p:tagLst xmlns:p="http://schemas.openxmlformats.org/presentationml/2006/main">
  <p:tag name="AS_UNIQUEID" val="3271"/>
</p:tagLst>
</file>

<file path=ppt/tags/tag235.xml><?xml version="1.0" encoding="utf-8"?>
<p:tagLst xmlns:p="http://schemas.openxmlformats.org/presentationml/2006/main">
  <p:tag name="AS_UNIQUEID" val="3272"/>
</p:tagLst>
</file>

<file path=ppt/tags/tag236.xml><?xml version="1.0" encoding="utf-8"?>
<p:tagLst xmlns:p="http://schemas.openxmlformats.org/presentationml/2006/main">
  <p:tag name="AS_UNIQUEID" val="3273"/>
</p:tagLst>
</file>

<file path=ppt/tags/tag237.xml><?xml version="1.0" encoding="utf-8"?>
<p:tagLst xmlns:p="http://schemas.openxmlformats.org/presentationml/2006/main">
  <p:tag name="AS_UNIQUEID" val="3274"/>
</p:tagLst>
</file>

<file path=ppt/tags/tag238.xml><?xml version="1.0" encoding="utf-8"?>
<p:tagLst xmlns:p="http://schemas.openxmlformats.org/presentationml/2006/main">
  <p:tag name="AS_UNIQUEID" val="3275"/>
</p:tagLst>
</file>

<file path=ppt/tags/tag239.xml><?xml version="1.0" encoding="utf-8"?>
<p:tagLst xmlns:p="http://schemas.openxmlformats.org/presentationml/2006/main">
  <p:tag name="AS_UNIQUEID" val="3276"/>
</p:tagLst>
</file>

<file path=ppt/tags/tag24.xml><?xml version="1.0" encoding="utf-8"?>
<p:tagLst xmlns:p="http://schemas.openxmlformats.org/presentationml/2006/main">
  <p:tag name="AS_UNIQUEID" val="3065"/>
  <p:tag name="KSO_WM_ASSEMBLE_CHIP_INDEX" val="6cdfec76bc044af39725521628812dbb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fdf8d6295c1bf6da982d4d"/>
  <p:tag name="KSO_WM_CHIP_XID" val="62fdf8dc295c1bf6da982d57"/>
  <p:tag name="KSO_WM_TAG_VERSION" val="1.0"/>
  <p:tag name="KSO_WM_TEMPLATE_CATEGORY" val="chip"/>
  <p:tag name="KSO_WM_TEMPLATE_INDEX" val="20226840"/>
  <p:tag name="KSO_WM_UNIT_DEC_AREA_ID" val="0cc8640700d3494a8a30e68a149e4def"/>
  <p:tag name="KSO_WM_UNIT_DEC_CHANGEPICRESERVED" val="1"/>
  <p:tag name="KSO_WM_UNIT_DEC_SUPPORTCHANGEPIC" val="0"/>
  <p:tag name="KSO_WM_UNIT_ID" val="chip20226840_4*i*1"/>
  <p:tag name="KSO_WM_UNIT_INDEX" val="1"/>
  <p:tag name="KSO_WM_UNIT_SUBTYPE" val="u"/>
  <p:tag name="KSO_WM_UNIT_TYPE" val="i"/>
</p:tagLst>
</file>

<file path=ppt/tags/tag240.xml><?xml version="1.0" encoding="utf-8"?>
<p:tagLst xmlns:p="http://schemas.openxmlformats.org/presentationml/2006/main">
  <p:tag name="AS_UNIQUEID" val="3277"/>
</p:tagLst>
</file>

<file path=ppt/tags/tag24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242.xml><?xml version="1.0" encoding="utf-8"?>
<p:tagLst xmlns:p="http://schemas.openxmlformats.org/presentationml/2006/main">
  <p:tag name="AS_UNIQUEID" val="3278"/>
</p:tagLst>
</file>

<file path=ppt/tags/tag243.xml><?xml version="1.0" encoding="utf-8"?>
<p:tagLst xmlns:p="http://schemas.openxmlformats.org/presentationml/2006/main">
  <p:tag name="AS_UNIQUEID" val="3279"/>
</p:tagLst>
</file>

<file path=ppt/tags/tag244.xml><?xml version="1.0" encoding="utf-8"?>
<p:tagLst xmlns:p="http://schemas.openxmlformats.org/presentationml/2006/main">
  <p:tag name="AS_UNIQUEID" val="3280"/>
</p:tagLst>
</file>

<file path=ppt/tags/tag245.xml><?xml version="1.0" encoding="utf-8"?>
<p:tagLst xmlns:p="http://schemas.openxmlformats.org/presentationml/2006/main">
  <p:tag name="AS_UNIQUEID" val="3281"/>
</p:tagLst>
</file>

<file path=ppt/tags/tag246.xml><?xml version="1.0" encoding="utf-8"?>
<p:tagLst xmlns:p="http://schemas.openxmlformats.org/presentationml/2006/main">
  <p:tag name="AS_UNIQUEID" val="3282"/>
</p:tagLst>
</file>

<file path=ppt/tags/tag247.xml><?xml version="1.0" encoding="utf-8"?>
<p:tagLst xmlns:p="http://schemas.openxmlformats.org/presentationml/2006/main">
  <p:tag name="AS_UNIQUEID" val="3283"/>
</p:tagLst>
</file>

<file path=ppt/tags/tag24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249.xml><?xml version="1.0" encoding="utf-8"?>
<p:tagLst xmlns:p="http://schemas.openxmlformats.org/presentationml/2006/main">
  <p:tag name="AS_UNIQUEID" val="3284"/>
</p:tagLst>
</file>

<file path=ppt/tags/tag25.xml><?xml version="1.0" encoding="utf-8"?>
<p:tagLst xmlns:p="http://schemas.openxmlformats.org/presentationml/2006/main">
  <p:tag name="AS_UNIQUEID" val="3066"/>
  <p:tag name="KSO_WM_UNIT_TEXT_FILL_FORE_SCHEMECOLOR_INDEX" val="1"/>
  <p:tag name="KSO_WM_UNIT_TEXT_FILL_FORE_SCHEMECOLOR_INDEX_BRIGHTNESS" val="0.15"/>
  <p:tag name="KSO_WM_UNIT_TEXT_FILL_TYPE" val="1"/>
</p:tagLst>
</file>

<file path=ppt/tags/tag250.xml><?xml version="1.0" encoding="utf-8"?>
<p:tagLst xmlns:p="http://schemas.openxmlformats.org/presentationml/2006/main">
  <p:tag name="AS_UNIQUEID" val="3285"/>
</p:tagLst>
</file>

<file path=ppt/tags/tag251.xml><?xml version="1.0" encoding="utf-8"?>
<p:tagLst xmlns:p="http://schemas.openxmlformats.org/presentationml/2006/main">
  <p:tag name="AS_UNIQUEID" val="3286"/>
</p:tagLst>
</file>

<file path=ppt/tags/tag252.xml><?xml version="1.0" encoding="utf-8"?>
<p:tagLst xmlns:p="http://schemas.openxmlformats.org/presentationml/2006/main">
  <p:tag name="AS_UNIQUEID" val="3287"/>
</p:tagLst>
</file>

<file path=ppt/tags/tag253.xml><?xml version="1.0" encoding="utf-8"?>
<p:tagLst xmlns:p="http://schemas.openxmlformats.org/presentationml/2006/main">
  <p:tag name="AS_UNIQUEID" val="3288"/>
  <p:tag name="KSO_WM_UNIT_TABLE_BEAUTIFY" val="smartTable{12f9c00f-1924-4221-a215-4c84674d7087}"/>
  <p:tag name="TABLE_ENDDRAG_ORIGIN_RECT" val="259*106"/>
  <p:tag name="TABLE_ENDDRAG_RECT" val="415*438*259*106"/>
</p:tagLst>
</file>

<file path=ppt/tags/tag254.xml><?xml version="1.0" encoding="utf-8"?>
<p:tagLst xmlns:p="http://schemas.openxmlformats.org/presentationml/2006/main">
  <p:tag name="AS_UNIQUEID" val="3289"/>
</p:tagLst>
</file>

<file path=ppt/tags/tag255.xml><?xml version="1.0" encoding="utf-8"?>
<p:tagLst xmlns:p="http://schemas.openxmlformats.org/presentationml/2006/main">
  <p:tag name="AS_UNIQUEID" val="3290"/>
</p:tagLst>
</file>

<file path=ppt/tags/tag256.xml><?xml version="1.0" encoding="utf-8"?>
<p:tagLst xmlns:p="http://schemas.openxmlformats.org/presentationml/2006/main">
  <p:tag name="AS_UNIQUEID" val="3291"/>
</p:tagLst>
</file>

<file path=ppt/tags/tag257.xml><?xml version="1.0" encoding="utf-8"?>
<p:tagLst xmlns:p="http://schemas.openxmlformats.org/presentationml/2006/main">
  <p:tag name="AS_UNIQUEID" val="3292"/>
</p:tagLst>
</file>

<file path=ppt/tags/tag258.xml><?xml version="1.0" encoding="utf-8"?>
<p:tagLst xmlns:p="http://schemas.openxmlformats.org/presentationml/2006/main">
  <p:tag name="AS_UNIQUEID" val="3293"/>
</p:tagLst>
</file>

<file path=ppt/tags/tag259.xml><?xml version="1.0" encoding="utf-8"?>
<p:tagLst xmlns:p="http://schemas.openxmlformats.org/presentationml/2006/main">
  <p:tag name="AS_UNIQUEID" val="3294"/>
</p:tagLst>
</file>

<file path=ppt/tags/tag26.xml><?xml version="1.0" encoding="utf-8"?>
<p:tagLst xmlns:p="http://schemas.openxmlformats.org/presentationml/2006/main">
  <p:tag name="AS_UNIQUEID" val="3067"/>
  <p:tag name="KSO_WM_UNIT_TEXT_FILL_FORE_SCHEMECOLOR_INDEX" val="1"/>
  <p:tag name="KSO_WM_UNIT_TEXT_FILL_FORE_SCHEMECOLOR_INDEX_BRIGHTNESS" val="0.15"/>
  <p:tag name="KSO_WM_UNIT_TEXT_FILL_TYPE" val="1"/>
</p:tagLst>
</file>

<file path=ppt/tags/tag260.xml><?xml version="1.0" encoding="utf-8"?>
<p:tagLst xmlns:p="http://schemas.openxmlformats.org/presentationml/2006/main">
  <p:tag name="AS_UNIQUEID" val="3295"/>
</p:tagLst>
</file>

<file path=ppt/tags/tag261.xml><?xml version="1.0" encoding="utf-8"?>
<p:tagLst xmlns:p="http://schemas.openxmlformats.org/presentationml/2006/main">
  <p:tag name="AS_UNIQUEID" val="3296"/>
</p:tagLst>
</file>

<file path=ppt/tags/tag262.xml><?xml version="1.0" encoding="utf-8"?>
<p:tagLst xmlns:p="http://schemas.openxmlformats.org/presentationml/2006/main">
  <p:tag name="AS_UNIQUEID" val="3297"/>
</p:tagLst>
</file>

<file path=ppt/tags/tag263.xml><?xml version="1.0" encoding="utf-8"?>
<p:tagLst xmlns:p="http://schemas.openxmlformats.org/presentationml/2006/main">
  <p:tag name="AS_UNIQUEID" val="3298"/>
</p:tagLst>
</file>

<file path=ppt/tags/tag264.xml><?xml version="1.0" encoding="utf-8"?>
<p:tagLst xmlns:p="http://schemas.openxmlformats.org/presentationml/2006/main">
  <p:tag name="AS_UNIQUEID" val="3299"/>
</p:tagLst>
</file>

<file path=ppt/tags/tag265.xml><?xml version="1.0" encoding="utf-8"?>
<p:tagLst xmlns:p="http://schemas.openxmlformats.org/presentationml/2006/main">
  <p:tag name="AS_UNIQUEID" val="3300"/>
</p:tagLst>
</file>

<file path=ppt/tags/tag266.xml><?xml version="1.0" encoding="utf-8"?>
<p:tagLst xmlns:p="http://schemas.openxmlformats.org/presentationml/2006/main">
  <p:tag name="AS_UNIQUEID" val="3301"/>
</p:tagLst>
</file>

<file path=ppt/tags/tag267.xml><?xml version="1.0" encoding="utf-8"?>
<p:tagLst xmlns:p="http://schemas.openxmlformats.org/presentationml/2006/main">
  <p:tag name="AS_UNIQUEID" val="3302"/>
</p:tagLst>
</file>

<file path=ppt/tags/tag268.xml><?xml version="1.0" encoding="utf-8"?>
<p:tagLst xmlns:p="http://schemas.openxmlformats.org/presentationml/2006/main">
  <p:tag name="AS_UNIQUEID" val="3303"/>
</p:tagLst>
</file>

<file path=ppt/tags/tag26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27.xml><?xml version="1.0" encoding="utf-8"?>
<p:tagLst xmlns:p="http://schemas.openxmlformats.org/presentationml/2006/main">
  <p:tag name="AS_UNIQUEID" val="3068"/>
  <p:tag name="KSO_WM_UNIT_TEXT_FILL_FORE_SCHEMECOLOR_INDEX" val="1"/>
  <p:tag name="KSO_WM_UNIT_TEXT_FILL_FORE_SCHEMECOLOR_INDEX_BRIGHTNESS" val="0.15"/>
  <p:tag name="KSO_WM_UNIT_TEXT_FILL_TYPE" val="1"/>
</p:tagLst>
</file>

<file path=ppt/tags/tag270.xml><?xml version="1.0" encoding="utf-8"?>
<p:tagLst xmlns:p="http://schemas.openxmlformats.org/presentationml/2006/main">
  <p:tag name="AS_UNIQUEID" val="3304"/>
</p:tagLst>
</file>

<file path=ppt/tags/tag271.xml><?xml version="1.0" encoding="utf-8"?>
<p:tagLst xmlns:p="http://schemas.openxmlformats.org/presentationml/2006/main">
  <p:tag name="AS_UNIQUEID" val="2704"/>
</p:tagLst>
</file>

<file path=ppt/tags/tag272.xml><?xml version="1.0" encoding="utf-8"?>
<p:tagLst xmlns:p="http://schemas.openxmlformats.org/presentationml/2006/main">
  <p:tag name="AS_UNIQUEID" val="2708"/>
</p:tagLst>
</file>

<file path=ppt/tags/tag273.xml><?xml version="1.0" encoding="utf-8"?>
<p:tagLst xmlns:p="http://schemas.openxmlformats.org/presentationml/2006/main">
  <p:tag name="AS_UNIQUEID" val="886"/>
</p:tagLst>
</file>

<file path=ppt/tags/tag274.xml><?xml version="1.0" encoding="utf-8"?>
<p:tagLst xmlns:p="http://schemas.openxmlformats.org/presentationml/2006/main">
  <p:tag name="AS_UNIQUEID" val="890"/>
</p:tagLst>
</file>

<file path=ppt/tags/tag275.xml><?xml version="1.0" encoding="utf-8"?>
<p:tagLst xmlns:p="http://schemas.openxmlformats.org/presentationml/2006/main">
  <p:tag name="AS_UNIQUEID" val="891"/>
</p:tagLst>
</file>

<file path=ppt/tags/tag276.xml><?xml version="1.0" encoding="utf-8"?>
<p:tagLst xmlns:p="http://schemas.openxmlformats.org/presentationml/2006/main">
  <p:tag name="AS_UNIQUEID" val="122"/>
</p:tagLst>
</file>

<file path=ppt/tags/tag277.xml><?xml version="1.0" encoding="utf-8"?>
<p:tagLst xmlns:p="http://schemas.openxmlformats.org/presentationml/2006/main">
  <p:tag name="AS_UNIQUEID" val="123"/>
</p:tagLst>
</file>

<file path=ppt/tags/tag278.xml><?xml version="1.0" encoding="utf-8"?>
<p:tagLst xmlns:p="http://schemas.openxmlformats.org/presentationml/2006/main">
  <p:tag name="AS_UNIQUEID" val="3035"/>
</p:tagLst>
</file>

<file path=ppt/tags/tag279.xml><?xml version="1.0" encoding="utf-8"?>
<p:tagLst xmlns:p="http://schemas.openxmlformats.org/presentationml/2006/main">
  <p:tag name="AS_UNIQUEID" val="3305"/>
</p:tagLst>
</file>

<file path=ppt/tags/tag28.xml><?xml version="1.0" encoding="utf-8"?>
<p:tagLst xmlns:p="http://schemas.openxmlformats.org/presentationml/2006/main">
  <p:tag name="AS_UNIQUEID" val="3069"/>
</p:tagLst>
</file>

<file path=ppt/tags/tag280.xml><?xml version="1.0" encoding="utf-8"?>
<p:tagLst xmlns:p="http://schemas.openxmlformats.org/presentationml/2006/main">
  <p:tag name="AS_UNIQUEID" val="3306"/>
  <p:tag name="KSO_WM_UNIT_PLACING_PICTURE_USER_VIEWPORT" val="{&quot;height&quot;:7370,&quot;width&quot;:4310}"/>
</p:tagLst>
</file>

<file path=ppt/tags/tag281.xml><?xml version="1.0" encoding="utf-8"?>
<p:tagLst xmlns:p="http://schemas.openxmlformats.org/presentationml/2006/main">
  <p:tag name="AS_UNIQUEID" val="3307"/>
</p:tagLst>
</file>

<file path=ppt/tags/tag282.xml><?xml version="1.0" encoding="utf-8"?>
<p:tagLst xmlns:p="http://schemas.openxmlformats.org/presentationml/2006/main">
  <p:tag name="AS_UNIQUEID" val="3308"/>
</p:tagLst>
</file>

<file path=ppt/tags/tag283.xml><?xml version="1.0" encoding="utf-8"?>
<p:tagLst xmlns:p="http://schemas.openxmlformats.org/presentationml/2006/main">
  <p:tag name="AS_UNIQUEID" val="3309"/>
  <p:tag name="KSO_WM_UNIT_PLACING_PICTURE_USER_VIEWPORT" val="{&quot;height&quot;:7712.499212598425,&quot;width&quot;:4310}"/>
</p:tagLst>
</file>

<file path=ppt/tags/tag284.xml><?xml version="1.0" encoding="utf-8"?>
<p:tagLst xmlns:p="http://schemas.openxmlformats.org/presentationml/2006/main">
  <p:tag name="AS_UNIQUEID" val="3310"/>
  <p:tag name="KSO_WM_UNIT_PLACING_PICTURE_USER_VIEWPORT" val="{&quot;height&quot;:7710,&quot;width&quot;:3855}"/>
</p:tagLst>
</file>

<file path=ppt/tags/tag285.xml><?xml version="1.0" encoding="utf-8"?>
<p:tagLst xmlns:p="http://schemas.openxmlformats.org/presentationml/2006/main">
  <p:tag name="AS_UNIQUEID" val="3311"/>
</p:tagLst>
</file>

<file path=ppt/tags/tag286.xml><?xml version="1.0" encoding="utf-8"?>
<p:tagLst xmlns:p="http://schemas.openxmlformats.org/presentationml/2006/main">
  <p:tag name="KSO_WM_SPECIAL_SOURCE" val="bdnull"/>
</p:tagLst>
</file>

<file path=ppt/tags/tag287.xml><?xml version="1.0" encoding="utf-8"?>
<p:tagLst xmlns:p="http://schemas.openxmlformats.org/presentationml/2006/main">
  <p:tag name="AS_UNIQUEID" val="3312"/>
</p:tagLst>
</file>

<file path=ppt/tags/tag288.xml><?xml version="1.0" encoding="utf-8"?>
<p:tagLst xmlns:p="http://schemas.openxmlformats.org/presentationml/2006/main">
  <p:tag name="AS_UNIQUEID" val="2704"/>
</p:tagLst>
</file>

<file path=ppt/tags/tag289.xml><?xml version="1.0" encoding="utf-8"?>
<p:tagLst xmlns:p="http://schemas.openxmlformats.org/presentationml/2006/main">
  <p:tag name="AS_UNIQUEID" val="886"/>
</p:tagLst>
</file>

<file path=ppt/tags/tag29.xml><?xml version="1.0" encoding="utf-8"?>
<p:tagLst xmlns:p="http://schemas.openxmlformats.org/presentationml/2006/main">
  <p:tag name="AS_UNIQUEID" val="3070"/>
  <p:tag name="KSO_WM_ASSEMBLE_CHIP_INDEX" val="f75858d30a2a49b9aa278c24b5936c9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TAG_VERSION" val="1.0"/>
  <p:tag name="KSO_WM_TEMPLATE_CATEGORY" val="chip"/>
  <p:tag name="KSO_WM_TEMPLATE_INDEX" val="20226840"/>
  <p:tag name="KSO_WM_UNIT_DEC_AREA_ID" val="25dd58b9871f489a8e847b5bf6c074e2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290.xml><?xml version="1.0" encoding="utf-8"?>
<p:tagLst xmlns:p="http://schemas.openxmlformats.org/presentationml/2006/main">
  <p:tag name="AS_UNIQUEID" val="265"/>
</p:tagLst>
</file>

<file path=ppt/tags/tag291.xml><?xml version="1.0" encoding="utf-8"?>
<p:tagLst xmlns:p="http://schemas.openxmlformats.org/presentationml/2006/main">
  <p:tag name="AS_UNIQUEID" val="268"/>
</p:tagLst>
</file>

<file path=ppt/tags/tag292.xml><?xml version="1.0" encoding="utf-8"?>
<p:tagLst xmlns:p="http://schemas.openxmlformats.org/presentationml/2006/main">
  <p:tag name="AS_UNIQUEID" val="2870"/>
</p:tagLst>
</file>

<file path=ppt/tags/tag293.xml><?xml version="1.0" encoding="utf-8"?>
<p:tagLst xmlns:p="http://schemas.openxmlformats.org/presentationml/2006/main">
  <p:tag name="AS_UNIQUEID" val="1927"/>
</p:tagLst>
</file>

<file path=ppt/tags/tag294.xml><?xml version="1.0" encoding="utf-8"?>
<p:tagLst xmlns:p="http://schemas.openxmlformats.org/presentationml/2006/main">
  <p:tag name="AS_UNIQUEID" val="2871"/>
</p:tagLst>
</file>

<file path=ppt/tags/tag295.xml><?xml version="1.0" encoding="utf-8"?>
<p:tagLst xmlns:p="http://schemas.openxmlformats.org/presentationml/2006/main">
  <p:tag name="AS_UNIQUEID" val="254"/>
</p:tagLst>
</file>

<file path=ppt/tags/tag296.xml><?xml version="1.0" encoding="utf-8"?>
<p:tagLst xmlns:p="http://schemas.openxmlformats.org/presentationml/2006/main">
  <p:tag name="AS_UNIQUEID" val="1468"/>
</p:tagLst>
</file>

<file path=ppt/tags/tag297.xml><?xml version="1.0" encoding="utf-8"?>
<p:tagLst xmlns:p="http://schemas.openxmlformats.org/presentationml/2006/main">
  <p:tag name="AS_UNIQUEID" val="1886"/>
</p:tagLst>
</file>

<file path=ppt/tags/tag298.xml><?xml version="1.0" encoding="utf-8"?>
<p:tagLst xmlns:p="http://schemas.openxmlformats.org/presentationml/2006/main">
  <p:tag name="AS_UNIQUEID" val="1486"/>
</p:tagLst>
</file>

<file path=ppt/tags/tag299.xml><?xml version="1.0" encoding="utf-8"?>
<p:tagLst xmlns:p="http://schemas.openxmlformats.org/presentationml/2006/main">
  <p:tag name="AS_UNIQUEID" val="1887"/>
</p:tagLst>
</file>

<file path=ppt/tags/tag3.xml><?xml version="1.0" encoding="utf-8"?>
<p:tagLst xmlns:p="http://schemas.openxmlformats.org/presentationml/2006/main">
  <p:tag name="AS_UNIQUEID" val="3044"/>
  <p:tag name="KSO_WM_ASSEMBLE_CHIP_INDEX" val="95c026a34d4749a39874725a64dcbdc8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c"/>
  <p:tag name="KSO_WM_TAG_VERSION" val="1.0"/>
  <p:tag name="KSO_WM_TEMPLATE_CATEGORY" val="chip"/>
  <p:tag name="KSO_WM_TEMPLATE_INDEX" val="20226840"/>
  <p:tag name="KSO_WM_UNIT_DEC_AREA_ID" val="f0bbeecbeaa64739a6a57e3e5733cf5b"/>
  <p:tag name="KSO_WM_UNIT_DEC_CHANGEPICRESERVED" val="1"/>
  <p:tag name="KSO_WM_UNIT_DEC_SUPPORTCHANGEPIC" val="0"/>
  <p:tag name="KSO_WM_UNIT_ID" val="chip20226840_12*i*1"/>
  <p:tag name="KSO_WM_UNIT_INDEX" val="1"/>
  <p:tag name="KSO_WM_UNIT_SUBTYPE" val="t"/>
  <p:tag name="KSO_WM_UNIT_TYPE" val="i"/>
</p:tagLst>
</file>

<file path=ppt/tags/tag30.xml><?xml version="1.0" encoding="utf-8"?>
<p:tagLst xmlns:p="http://schemas.openxmlformats.org/presentationml/2006/main">
  <p:tag name="AS_UNIQUEID" val="3071"/>
  <p:tag name="KSO_WM_ASSEMBLE_CHIP_INDEX" val="049e59b165664c218cd7cbf9fcb906db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TAG_VERSION" val="1.0"/>
  <p:tag name="KSO_WM_TEMPLATE_CATEGORY" val="chip"/>
  <p:tag name="KSO_WM_TEMPLATE_INDEX" val="20226840"/>
  <p:tag name="KSO_WM_UNIT_DEC_AREA_ID" val="f3934102b0fd40b58e3a2de190356289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300.xml><?xml version="1.0" encoding="utf-8"?>
<p:tagLst xmlns:p="http://schemas.openxmlformats.org/presentationml/2006/main">
  <p:tag name="AS_UNIQUEID" val="1888"/>
</p:tagLst>
</file>

<file path=ppt/tags/tag301.xml><?xml version="1.0" encoding="utf-8"?>
<p:tagLst xmlns:p="http://schemas.openxmlformats.org/presentationml/2006/main">
  <p:tag name="AS_UNIQUEID" val="1892"/>
</p:tagLst>
</file>

<file path=ppt/tags/tag302.xml><?xml version="1.0" encoding="utf-8"?>
<p:tagLst xmlns:p="http://schemas.openxmlformats.org/presentationml/2006/main">
  <p:tag name="AS_UNIQUEID" val="1479"/>
</p:tagLst>
</file>

<file path=ppt/tags/tag303.xml><?xml version="1.0" encoding="utf-8"?>
<p:tagLst xmlns:p="http://schemas.openxmlformats.org/presentationml/2006/main">
  <p:tag name="AS_UNIQUEID" val="254"/>
</p:tagLst>
</file>

<file path=ppt/tags/tag304.xml><?xml version="1.0" encoding="utf-8"?>
<p:tagLst xmlns:p="http://schemas.openxmlformats.org/presentationml/2006/main">
  <p:tag name="AS_UNIQUEID" val="265"/>
</p:tagLst>
</file>

<file path=ppt/tags/tag305.xml><?xml version="1.0" encoding="utf-8"?>
<p:tagLst xmlns:p="http://schemas.openxmlformats.org/presentationml/2006/main">
  <p:tag name="AS_UNIQUEID" val="268"/>
</p:tagLst>
</file>

<file path=ppt/tags/tag306.xml><?xml version="1.0" encoding="utf-8"?>
<p:tagLst xmlns:p="http://schemas.openxmlformats.org/presentationml/2006/main">
  <p:tag name="AS_UNIQUEID" val="1927"/>
</p:tagLst>
</file>

<file path=ppt/tags/tag307.xml><?xml version="1.0" encoding="utf-8"?>
<p:tagLst xmlns:p="http://schemas.openxmlformats.org/presentationml/2006/main">
  <p:tag name="AS_UNIQUEID" val="2872"/>
</p:tagLst>
</file>

<file path=ppt/tags/tag308.xml><?xml version="1.0" encoding="utf-8"?>
<p:tagLst xmlns:p="http://schemas.openxmlformats.org/presentationml/2006/main">
  <p:tag name="AS_UNIQUEID" val="3313"/>
</p:tagLst>
</file>

<file path=ppt/tags/tag309.xml><?xml version="1.0" encoding="utf-8"?>
<p:tagLst xmlns:p="http://schemas.openxmlformats.org/presentationml/2006/main">
  <p:tag name="AS_UNIQUEID" val="1888"/>
</p:tagLst>
</file>

<file path=ppt/tags/tag31.xml><?xml version="1.0" encoding="utf-8"?>
<p:tagLst xmlns:p="http://schemas.openxmlformats.org/presentationml/2006/main">
  <p:tag name="AS_UNIQUEID" val="3072"/>
  <p:tag name="KSO_WM_ASSEMBLE_CHIP_INDEX" val="22795c4d21a640fe95eafd177a796053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TAG_VERSION" val="1.0"/>
  <p:tag name="KSO_WM_TEMPLATE_CATEGORY" val="chip"/>
  <p:tag name="KSO_WM_TEMPLATE_INDEX" val="20226840"/>
  <p:tag name="KSO_WM_UNIT_DEC_AREA_ID" val="95f877b723e64531acf27a993f46c201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310.xml><?xml version="1.0" encoding="utf-8"?>
<p:tagLst xmlns:p="http://schemas.openxmlformats.org/presentationml/2006/main">
  <p:tag name="KSO_WM_SPECIAL_SOURCE" val="bdnull"/>
</p:tagLst>
</file>

<file path=ppt/tags/tag311.xml><?xml version="1.0" encoding="utf-8"?>
<p:tagLst xmlns:p="http://schemas.openxmlformats.org/presentationml/2006/main">
  <p:tag name="AS_UNIQUEID" val="3314"/>
</p:tagLst>
</file>

<file path=ppt/tags/tag312.xml><?xml version="1.0" encoding="utf-8"?>
<p:tagLst xmlns:p="http://schemas.openxmlformats.org/presentationml/2006/main">
  <p:tag name="AS_UNIQUEID" val="1468"/>
</p:tagLst>
</file>

<file path=ppt/tags/tag313.xml><?xml version="1.0" encoding="utf-8"?>
<p:tagLst xmlns:p="http://schemas.openxmlformats.org/presentationml/2006/main">
  <p:tag name="AS_UNIQUEID" val="1926"/>
</p:tagLst>
</file>

<file path=ppt/tags/tag314.xml><?xml version="1.0" encoding="utf-8"?>
<p:tagLst xmlns:p="http://schemas.openxmlformats.org/presentationml/2006/main">
  <p:tag name="AS_UNIQUEID" val="1486"/>
</p:tagLst>
</file>

<file path=ppt/tags/tag315.xml><?xml version="1.0" encoding="utf-8"?>
<p:tagLst xmlns:p="http://schemas.openxmlformats.org/presentationml/2006/main">
  <p:tag name="AS_UNIQUEID" val="1927"/>
</p:tagLst>
</file>

<file path=ppt/tags/tag316.xml><?xml version="1.0" encoding="utf-8"?>
<p:tagLst xmlns:p="http://schemas.openxmlformats.org/presentationml/2006/main">
  <p:tag name="AS_UNIQUEID" val="1928"/>
</p:tagLst>
</file>

<file path=ppt/tags/tag317.xml><?xml version="1.0" encoding="utf-8"?>
<p:tagLst xmlns:p="http://schemas.openxmlformats.org/presentationml/2006/main">
  <p:tag name="AS_UNIQUEID" val="1932"/>
</p:tagLst>
</file>

<file path=ppt/tags/tag318.xml><?xml version="1.0" encoding="utf-8"?>
<p:tagLst xmlns:p="http://schemas.openxmlformats.org/presentationml/2006/main">
  <p:tag name="AS_UNIQUEID" val="1479"/>
</p:tagLst>
</file>

<file path=ppt/tags/tag319.xml><?xml version="1.0" encoding="utf-8"?>
<p:tagLst xmlns:p="http://schemas.openxmlformats.org/presentationml/2006/main">
  <p:tag name="AS_UNIQUEID" val="278"/>
</p:tagLst>
</file>

<file path=ppt/tags/tag32.xml><?xml version="1.0" encoding="utf-8"?>
<p:tagLst xmlns:p="http://schemas.openxmlformats.org/presentationml/2006/main">
  <p:tag name="AS_UNIQUEID" val="3073"/>
  <p:tag name="KSO_WM_UNIT_TEXT_FILL_FORE_SCHEMECOLOR_INDEX" val="13"/>
  <p:tag name="KSO_WM_UNIT_TEXT_FILL_FORE_SCHEMECOLOR_INDEX_BRIGHTNESS" val="0"/>
  <p:tag name="KSO_WM_UNIT_TEXT_FILL_TYPE" val="1"/>
</p:tagLst>
</file>

<file path=ppt/tags/tag320.xml><?xml version="1.0" encoding="utf-8"?>
<p:tagLst xmlns:p="http://schemas.openxmlformats.org/presentationml/2006/main">
  <p:tag name="AS_UNIQUEID" val="274"/>
</p:tagLst>
</file>

<file path=ppt/tags/tag321.xml><?xml version="1.0" encoding="utf-8"?>
<p:tagLst xmlns:p="http://schemas.openxmlformats.org/presentationml/2006/main">
  <p:tag name="AS_UNIQUEID" val="276"/>
</p:tagLst>
</file>

<file path=ppt/tags/tag322.xml><?xml version="1.0" encoding="utf-8"?>
<p:tagLst xmlns:p="http://schemas.openxmlformats.org/presentationml/2006/main">
  <p:tag name="AS_UNIQUEID" val="1927"/>
</p:tagLst>
</file>

<file path=ppt/tags/tag323.xml><?xml version="1.0" encoding="utf-8"?>
<p:tagLst xmlns:p="http://schemas.openxmlformats.org/presentationml/2006/main">
  <p:tag name="AS_UNIQUEID" val="2874"/>
</p:tagLst>
</file>

<file path=ppt/tags/tag324.xml><?xml version="1.0" encoding="utf-8"?>
<p:tagLst xmlns:p="http://schemas.openxmlformats.org/presentationml/2006/main">
  <p:tag name="AS_UNIQUEID" val="2875"/>
</p:tagLst>
</file>

<file path=ppt/tags/tag325.xml><?xml version="1.0" encoding="utf-8"?>
<p:tagLst xmlns:p="http://schemas.openxmlformats.org/presentationml/2006/main">
  <p:tag name="AS_UNIQUEID" val="3040"/>
</p:tagLst>
</file>

<file path=ppt/tags/tag326.xml><?xml version="1.0" encoding="utf-8"?>
<p:tagLst xmlns:p="http://schemas.openxmlformats.org/presentationml/2006/main">
  <p:tag name="AS_UNIQUEID" val="3041"/>
</p:tagLst>
</file>

<file path=ppt/tags/tag32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328.xml><?xml version="1.0" encoding="utf-8"?>
<p:tagLst xmlns:p="http://schemas.openxmlformats.org/presentationml/2006/main">
  <p:tag name="AS_UNIQUEID" val="3315"/>
</p:tagLst>
</file>

<file path=ppt/tags/tag329.xml><?xml version="1.0" encoding="utf-8"?>
<p:tagLst xmlns:p="http://schemas.openxmlformats.org/presentationml/2006/main">
  <p:tag name="AS_UNIQUEID" val="3316"/>
</p:tagLst>
</file>

<file path=ppt/tags/tag33.xml><?xml version="1.0" encoding="utf-8"?>
<p:tagLst xmlns:p="http://schemas.openxmlformats.org/presentationml/2006/main">
  <p:tag name="AS_UNIQUEID" val="3074"/>
  <p:tag name="KSO_WM_UNIT_TEXT_FILL_FORE_SCHEMECOLOR_INDEX" val="13"/>
  <p:tag name="KSO_WM_UNIT_TEXT_FILL_FORE_SCHEMECOLOR_INDEX_BRIGHTNESS" val="0"/>
  <p:tag name="KSO_WM_UNIT_TEXT_FILL_TYPE" val="1"/>
</p:tagLst>
</file>

<file path=ppt/tags/tag330.xml><?xml version="1.0" encoding="utf-8"?>
<p:tagLst xmlns:p="http://schemas.openxmlformats.org/presentationml/2006/main">
  <p:tag name="AS_UNIQUEID" val="3317"/>
</p:tagLst>
</file>

<file path=ppt/tags/tag331.xml><?xml version="1.0" encoding="utf-8"?>
<p:tagLst xmlns:p="http://schemas.openxmlformats.org/presentationml/2006/main">
  <p:tag name="AS_UNIQUEID" val="3318"/>
</p:tagLst>
</file>

<file path=ppt/tags/tag332.xml><?xml version="1.0" encoding="utf-8"?>
<p:tagLst xmlns:p="http://schemas.openxmlformats.org/presentationml/2006/main">
  <p:tag name="AS_UNIQUEID" val="3319"/>
</p:tagLst>
</file>

<file path=ppt/tags/tag333.xml><?xml version="1.0" encoding="utf-8"?>
<p:tagLst xmlns:p="http://schemas.openxmlformats.org/presentationml/2006/main">
  <p:tag name="AS_UNIQUEID" val="3320"/>
</p:tagLst>
</file>

<file path=ppt/tags/tag334.xml><?xml version="1.0" encoding="utf-8"?>
<p:tagLst xmlns:p="http://schemas.openxmlformats.org/presentationml/2006/main">
  <p:tag name="AS_UNIQUEID" val="3321"/>
</p:tagLst>
</file>

<file path=ppt/tags/tag335.xml><?xml version="1.0" encoding="utf-8"?>
<p:tagLst xmlns:p="http://schemas.openxmlformats.org/presentationml/2006/main">
  <p:tag name="AS_UNIQUEID" val="3322"/>
</p:tagLst>
</file>

<file path=ppt/tags/tag336.xml><?xml version="1.0" encoding="utf-8"?>
<p:tagLst xmlns:p="http://schemas.openxmlformats.org/presentationml/2006/main">
  <p:tag name="AS_UNIQUEID" val="3323"/>
</p:tagLst>
</file>

<file path=ppt/tags/tag337.xml><?xml version="1.0" encoding="utf-8"?>
<p:tagLst xmlns:p="http://schemas.openxmlformats.org/presentationml/2006/main">
  <p:tag name="AS_UNIQUEID" val="3324"/>
</p:tagLst>
</file>

<file path=ppt/tags/tag338.xml><?xml version="1.0" encoding="utf-8"?>
<p:tagLst xmlns:p="http://schemas.openxmlformats.org/presentationml/2006/main">
  <p:tag name="AS_UNIQUEID" val="3325"/>
</p:tagLst>
</file>

<file path=ppt/tags/tag339.xml><?xml version="1.0" encoding="utf-8"?>
<p:tagLst xmlns:p="http://schemas.openxmlformats.org/presentationml/2006/main">
  <p:tag name="AS_UNIQUEID" val="3326"/>
</p:tagLst>
</file>

<file path=ppt/tags/tag34.xml><?xml version="1.0" encoding="utf-8"?>
<p:tagLst xmlns:p="http://schemas.openxmlformats.org/presentationml/2006/main">
  <p:tag name="AS_UNIQUEID" val="3075"/>
  <p:tag name="KSO_WM_UNIT_TEXT_FILL_FORE_SCHEMECOLOR_INDEX" val="13"/>
  <p:tag name="KSO_WM_UNIT_TEXT_FILL_FORE_SCHEMECOLOR_INDEX_BRIGHTNESS" val="0"/>
  <p:tag name="KSO_WM_UNIT_TEXT_FILL_TYPE" val="1"/>
</p:tagLst>
</file>

<file path=ppt/tags/tag340.xml><?xml version="1.0" encoding="utf-8"?>
<p:tagLst xmlns:p="http://schemas.openxmlformats.org/presentationml/2006/main">
  <p:tag name="AS_UNIQUEID" val="278"/>
</p:tagLst>
</file>

<file path=ppt/tags/tag341.xml><?xml version="1.0" encoding="utf-8"?>
<p:tagLst xmlns:p="http://schemas.openxmlformats.org/presentationml/2006/main">
  <p:tag name="AS_UNIQUEID" val="3327"/>
</p:tagLst>
</file>

<file path=ppt/tags/tag342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343.xml><?xml version="1.0" encoding="utf-8"?>
<p:tagLst xmlns:p="http://schemas.openxmlformats.org/presentationml/2006/main">
  <p:tag name="AS_UNIQUEID" val="3328"/>
</p:tagLst>
</file>

<file path=ppt/tags/tag344.xml><?xml version="1.0" encoding="utf-8"?>
<p:tagLst xmlns:p="http://schemas.openxmlformats.org/presentationml/2006/main">
  <p:tag name="AS_UNIQUEID" val="1468"/>
</p:tagLst>
</file>

<file path=ppt/tags/tag345.xml><?xml version="1.0" encoding="utf-8"?>
<p:tagLst xmlns:p="http://schemas.openxmlformats.org/presentationml/2006/main">
  <p:tag name="AS_UNIQUEID" val="1926"/>
</p:tagLst>
</file>

<file path=ppt/tags/tag346.xml><?xml version="1.0" encoding="utf-8"?>
<p:tagLst xmlns:p="http://schemas.openxmlformats.org/presentationml/2006/main">
  <p:tag name="AS_UNIQUEID" val="1486"/>
</p:tagLst>
</file>

<file path=ppt/tags/tag347.xml><?xml version="1.0" encoding="utf-8"?>
<p:tagLst xmlns:p="http://schemas.openxmlformats.org/presentationml/2006/main">
  <p:tag name="AS_UNIQUEID" val="1927"/>
</p:tagLst>
</file>

<file path=ppt/tags/tag348.xml><?xml version="1.0" encoding="utf-8"?>
<p:tagLst xmlns:p="http://schemas.openxmlformats.org/presentationml/2006/main">
  <p:tag name="AS_UNIQUEID" val="1928"/>
</p:tagLst>
</file>

<file path=ppt/tags/tag349.xml><?xml version="1.0" encoding="utf-8"?>
<p:tagLst xmlns:p="http://schemas.openxmlformats.org/presentationml/2006/main">
  <p:tag name="AS_UNIQUEID" val="1932"/>
</p:tagLst>
</file>

<file path=ppt/tags/tag35.xml><?xml version="1.0" encoding="utf-8"?>
<p:tagLst xmlns:p="http://schemas.openxmlformats.org/presentationml/2006/main">
  <p:tag name="AS_UNIQUEID" val="3076"/>
  <p:tag name="KSO_WM_UNIT_TEXT_FILL_FORE_SCHEMECOLOR_INDEX" val="1"/>
  <p:tag name="KSO_WM_UNIT_TEXT_FILL_FORE_SCHEMECOLOR_INDEX_BRIGHTNESS" val="0.15"/>
  <p:tag name="KSO_WM_UNIT_TEXT_FILL_TYPE" val="1"/>
</p:tagLst>
</file>

<file path=ppt/tags/tag350.xml><?xml version="1.0" encoding="utf-8"?>
<p:tagLst xmlns:p="http://schemas.openxmlformats.org/presentationml/2006/main">
  <p:tag name="AS_UNIQUEID" val="1479"/>
</p:tagLst>
</file>

<file path=ppt/tags/tag351.xml><?xml version="1.0" encoding="utf-8"?>
<p:tagLst xmlns:p="http://schemas.openxmlformats.org/presentationml/2006/main">
  <p:tag name="AS_UNIQUEID" val="278"/>
</p:tagLst>
</file>

<file path=ppt/tags/tag352.xml><?xml version="1.0" encoding="utf-8"?>
<p:tagLst xmlns:p="http://schemas.openxmlformats.org/presentationml/2006/main">
  <p:tag name="AS_UNIQUEID" val="274"/>
</p:tagLst>
</file>

<file path=ppt/tags/tag353.xml><?xml version="1.0" encoding="utf-8"?>
<p:tagLst xmlns:p="http://schemas.openxmlformats.org/presentationml/2006/main">
  <p:tag name="AS_UNIQUEID" val="276"/>
</p:tagLst>
</file>

<file path=ppt/tags/tag354.xml><?xml version="1.0" encoding="utf-8"?>
<p:tagLst xmlns:p="http://schemas.openxmlformats.org/presentationml/2006/main">
  <p:tag name="AS_UNIQUEID" val="1927"/>
</p:tagLst>
</file>

<file path=ppt/tags/tag355.xml><?xml version="1.0" encoding="utf-8"?>
<p:tagLst xmlns:p="http://schemas.openxmlformats.org/presentationml/2006/main">
  <p:tag name="AS_UNIQUEID" val="2874"/>
</p:tagLst>
</file>

<file path=ppt/tags/tag356.xml><?xml version="1.0" encoding="utf-8"?>
<p:tagLst xmlns:p="http://schemas.openxmlformats.org/presentationml/2006/main">
  <p:tag name="AS_UNIQUEID" val="2875"/>
</p:tagLst>
</file>

<file path=ppt/tags/tag357.xml><?xml version="1.0" encoding="utf-8"?>
<p:tagLst xmlns:p="http://schemas.openxmlformats.org/presentationml/2006/main">
  <p:tag name="AS_UNIQUEID" val="278"/>
</p:tagLst>
</file>

<file path=ppt/tags/tag358.xml><?xml version="1.0" encoding="utf-8"?>
<p:tagLst xmlns:p="http://schemas.openxmlformats.org/presentationml/2006/main">
  <p:tag name="AS_UNIQUEID" val="3040"/>
</p:tagLst>
</file>

<file path=ppt/tags/tag359.xml><?xml version="1.0" encoding="utf-8"?>
<p:tagLst xmlns:p="http://schemas.openxmlformats.org/presentationml/2006/main">
  <p:tag name="AS_UNIQUEID" val="3041"/>
</p:tagLst>
</file>

<file path=ppt/tags/tag36.xml><?xml version="1.0" encoding="utf-8"?>
<p:tagLst xmlns:p="http://schemas.openxmlformats.org/presentationml/2006/main">
  <p:tag name="AS_UNIQUEID" val="3077"/>
  <p:tag name="KSO_WM_UNIT_TEXT_FILL_FORE_SCHEMECOLOR_INDEX" val="1"/>
  <p:tag name="KSO_WM_UNIT_TEXT_FILL_FORE_SCHEMECOLOR_INDEX_BRIGHTNESS" val="0.15"/>
  <p:tag name="KSO_WM_UNIT_TEXT_FILL_TYPE" val="1"/>
</p:tagLst>
</file>

<file path=ppt/tags/tag360.xml><?xml version="1.0" encoding="utf-8"?>
<p:tagLst xmlns:p="http://schemas.openxmlformats.org/presentationml/2006/main">
  <p:tag name="AS_UNIQUEID" val="274"/>
</p:tagLst>
</file>

<file path=ppt/tags/tag361.xml><?xml version="1.0" encoding="utf-8"?>
<p:tagLst xmlns:p="http://schemas.openxmlformats.org/presentationml/2006/main">
  <p:tag name="AS_UNIQUEID" val="276"/>
</p:tagLst>
</file>

<file path=ppt/tags/tag362.xml><?xml version="1.0" encoding="utf-8"?>
<p:tagLst xmlns:p="http://schemas.openxmlformats.org/presentationml/2006/main">
  <p:tag name="AS_UNIQUEID" val="1927"/>
</p:tagLst>
</file>

<file path=ppt/tags/tag363.xml><?xml version="1.0" encoding="utf-8"?>
<p:tagLst xmlns:p="http://schemas.openxmlformats.org/presentationml/2006/main">
  <p:tag name="AS_UNIQUEID" val="2874"/>
</p:tagLst>
</file>

<file path=ppt/tags/tag364.xml><?xml version="1.0" encoding="utf-8"?>
<p:tagLst xmlns:p="http://schemas.openxmlformats.org/presentationml/2006/main">
  <p:tag name="AS_UNIQUEID" val="3329"/>
</p:tagLst>
</file>

<file path=ppt/tags/tag365.xml><?xml version="1.0" encoding="utf-8"?>
<p:tagLst xmlns:p="http://schemas.openxmlformats.org/presentationml/2006/main">
  <p:tag name="AS_UNIQUEID" val="3330"/>
</p:tagLst>
</file>

<file path=ppt/tags/tag366.xml><?xml version="1.0" encoding="utf-8"?>
<p:tagLst xmlns:p="http://schemas.openxmlformats.org/presentationml/2006/main">
  <p:tag name="AS_UNIQUEID" val="3331"/>
</p:tagLst>
</file>

<file path=ppt/tags/tag36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368.xml><?xml version="1.0" encoding="utf-8"?>
<p:tagLst xmlns:p="http://schemas.openxmlformats.org/presentationml/2006/main">
  <p:tag name="AS_UNIQUEID" val="3332"/>
</p:tagLst>
</file>

<file path=ppt/tags/tag369.xml><?xml version="1.0" encoding="utf-8"?>
<p:tagLst xmlns:p="http://schemas.openxmlformats.org/presentationml/2006/main">
  <p:tag name="AS_UNIQUEID" val="3333"/>
</p:tagLst>
</file>

<file path=ppt/tags/tag37.xml><?xml version="1.0" encoding="utf-8"?>
<p:tagLst xmlns:p="http://schemas.openxmlformats.org/presentationml/2006/main">
  <p:tag name="AS_UNIQUEID" val="3078"/>
  <p:tag name="KSO_WM_UNIT_TEXT_FILL_FORE_SCHEMECOLOR_INDEX" val="1"/>
  <p:tag name="KSO_WM_UNIT_TEXT_FILL_FORE_SCHEMECOLOR_INDEX_BRIGHTNESS" val="0.15"/>
  <p:tag name="KSO_WM_UNIT_TEXT_FILL_TYPE" val="1"/>
</p:tagLst>
</file>

<file path=ppt/tags/tag370.xml><?xml version="1.0" encoding="utf-8"?>
<p:tagLst xmlns:p="http://schemas.openxmlformats.org/presentationml/2006/main">
  <p:tag name="AS_UNIQUEID" val="3334"/>
</p:tagLst>
</file>

<file path=ppt/tags/tag371.xml><?xml version="1.0" encoding="utf-8"?>
<p:tagLst xmlns:p="http://schemas.openxmlformats.org/presentationml/2006/main">
  <p:tag name="AS_UNIQUEID" val="3335"/>
</p:tagLst>
</file>

<file path=ppt/tags/tag372.xml><?xml version="1.0" encoding="utf-8"?>
<p:tagLst xmlns:p="http://schemas.openxmlformats.org/presentationml/2006/main">
  <p:tag name="AS_UNIQUEID" val="3336"/>
</p:tagLst>
</file>

<file path=ppt/tags/tag373.xml><?xml version="1.0" encoding="utf-8"?>
<p:tagLst xmlns:p="http://schemas.openxmlformats.org/presentationml/2006/main">
  <p:tag name="AS_UNIQUEID" val="3337"/>
</p:tagLst>
</file>

<file path=ppt/tags/tag374.xml><?xml version="1.0" encoding="utf-8"?>
<p:tagLst xmlns:p="http://schemas.openxmlformats.org/presentationml/2006/main">
  <p:tag name="AS_UNIQUEID" val="3338"/>
</p:tagLst>
</file>

<file path=ppt/tags/tag375.xml><?xml version="1.0" encoding="utf-8"?>
<p:tagLst xmlns:p="http://schemas.openxmlformats.org/presentationml/2006/main">
  <p:tag name="AS_UNIQUEID" val="3339"/>
</p:tagLst>
</file>

<file path=ppt/tags/tag376.xml><?xml version="1.0" encoding="utf-8"?>
<p:tagLst xmlns:p="http://schemas.openxmlformats.org/presentationml/2006/main">
  <p:tag name="AS_UNIQUEID" val="3340"/>
</p:tagLst>
</file>

<file path=ppt/tags/tag377.xml><?xml version="1.0" encoding="utf-8"?>
<p:tagLst xmlns:p="http://schemas.openxmlformats.org/presentationml/2006/main">
  <p:tag name="AS_UNIQUEID" val="3341"/>
</p:tagLst>
</file>

<file path=ppt/tags/tag378.xml><?xml version="1.0" encoding="utf-8"?>
<p:tagLst xmlns:p="http://schemas.openxmlformats.org/presentationml/2006/main">
  <p:tag name="AS_UNIQUEID" val="3342"/>
</p:tagLst>
</file>

<file path=ppt/tags/tag379.xml><?xml version="1.0" encoding="utf-8"?>
<p:tagLst xmlns:p="http://schemas.openxmlformats.org/presentationml/2006/main">
  <p:tag name="AS_UNIQUEID" val="3343"/>
</p:tagLst>
</file>

<file path=ppt/tags/tag38.xml><?xml version="1.0" encoding="utf-8"?>
<p:tagLst xmlns:p="http://schemas.openxmlformats.org/presentationml/2006/main">
  <p:tag name="AS_UNIQUEID" val="3079"/>
</p:tagLst>
</file>

<file path=ppt/tags/tag380.xml><?xml version="1.0" encoding="utf-8"?>
<p:tagLst xmlns:p="http://schemas.openxmlformats.org/presentationml/2006/main">
  <p:tag name="AS_UNIQUEID" val="278"/>
</p:tagLst>
</file>

<file path=ppt/tags/tag381.xml><?xml version="1.0" encoding="utf-8"?>
<p:tagLst xmlns:p="http://schemas.openxmlformats.org/presentationml/2006/main">
  <p:tag name="AS_UNIQUEID" val="3344"/>
</p:tagLst>
</file>

<file path=ppt/tags/tag382.xml><?xml version="1.0" encoding="utf-8"?>
<p:tagLst xmlns:p="http://schemas.openxmlformats.org/presentationml/2006/main">
  <p:tag name="AS_UNIQUEID" val="3345"/>
</p:tagLst>
</file>

<file path=ppt/tags/tag383.xml><?xml version="1.0" encoding="utf-8"?>
<p:tagLst xmlns:p="http://schemas.openxmlformats.org/presentationml/2006/main">
  <p:tag name="AS_UNIQUEID" val="3346"/>
</p:tagLst>
</file>

<file path=ppt/tags/tag38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385.xml><?xml version="1.0" encoding="utf-8"?>
<p:tagLst xmlns:p="http://schemas.openxmlformats.org/presentationml/2006/main">
  <p:tag name="AS_UNIQUEID" val="3347"/>
</p:tagLst>
</file>

<file path=ppt/tags/tag386.xml><?xml version="1.0" encoding="utf-8"?>
<p:tagLst xmlns:p="http://schemas.openxmlformats.org/presentationml/2006/main">
  <p:tag name="AS_UNIQUEID" val="3348"/>
</p:tagLst>
</file>

<file path=ppt/tags/tag387.xml><?xml version="1.0" encoding="utf-8"?>
<p:tagLst xmlns:p="http://schemas.openxmlformats.org/presentationml/2006/main">
  <p:tag name="AS_UNIQUEID" val="3349"/>
</p:tagLst>
</file>

<file path=ppt/tags/tag388.xml><?xml version="1.0" encoding="utf-8"?>
<p:tagLst xmlns:p="http://schemas.openxmlformats.org/presentationml/2006/main">
  <p:tag name="AS_UNIQUEID" val="3350"/>
</p:tagLst>
</file>

<file path=ppt/tags/tag389.xml><?xml version="1.0" encoding="utf-8"?>
<p:tagLst xmlns:p="http://schemas.openxmlformats.org/presentationml/2006/main">
  <p:tag name="AS_UNIQUEID" val="3351"/>
</p:tagLst>
</file>

<file path=ppt/tags/tag39.xml><?xml version="1.0" encoding="utf-8"?>
<p:tagLst xmlns:p="http://schemas.openxmlformats.org/presentationml/2006/main">
  <p:tag name="AS_UNIQUEID" val="3080"/>
  <p:tag name="KSO_WM_ASSEMBLE_CHIP_INDEX" val="f75858d30a2a49b9aa278c24b5936c9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TAG_VERSION" val="1.0"/>
  <p:tag name="KSO_WM_TEMPLATE_CATEGORY" val="chip"/>
  <p:tag name="KSO_WM_TEMPLATE_INDEX" val="20226840"/>
  <p:tag name="KSO_WM_UNIT_DEC_AREA_ID" val="25dd58b9871f489a8e847b5bf6c074e2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390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391.xml><?xml version="1.0" encoding="utf-8"?>
<p:tagLst xmlns:p="http://schemas.openxmlformats.org/presentationml/2006/main">
  <p:tag name="AS_UNIQUEID" val="3352"/>
</p:tagLst>
</file>

<file path=ppt/tags/tag392.xml><?xml version="1.0" encoding="utf-8"?>
<p:tagLst xmlns:p="http://schemas.openxmlformats.org/presentationml/2006/main">
  <p:tag name="AS_UNIQUEID" val="3353"/>
</p:tagLst>
</file>

<file path=ppt/tags/tag393.xml><?xml version="1.0" encoding="utf-8"?>
<p:tagLst xmlns:p="http://schemas.openxmlformats.org/presentationml/2006/main">
  <p:tag name="AS_UNIQUEID" val="3354"/>
</p:tagLst>
</file>

<file path=ppt/tags/tag394.xml><?xml version="1.0" encoding="utf-8"?>
<p:tagLst xmlns:p="http://schemas.openxmlformats.org/presentationml/2006/main">
  <p:tag name="AS_UNIQUEID" val="3355"/>
</p:tagLst>
</file>

<file path=ppt/tags/tag395.xml><?xml version="1.0" encoding="utf-8"?>
<p:tagLst xmlns:p="http://schemas.openxmlformats.org/presentationml/2006/main">
  <p:tag name="AS_UNIQUEID" val="3356"/>
</p:tagLst>
</file>

<file path=ppt/tags/tag396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397.xml><?xml version="1.0" encoding="utf-8"?>
<p:tagLst xmlns:p="http://schemas.openxmlformats.org/presentationml/2006/main">
  <p:tag name="AS_UNIQUEID" val="3357"/>
</p:tagLst>
</file>

<file path=ppt/tags/tag398.xml><?xml version="1.0" encoding="utf-8"?>
<p:tagLst xmlns:p="http://schemas.openxmlformats.org/presentationml/2006/main">
  <p:tag name="AS_UNIQUEID" val="3358"/>
</p:tagLst>
</file>

<file path=ppt/tags/tag399.xml><?xml version="1.0" encoding="utf-8"?>
<p:tagLst xmlns:p="http://schemas.openxmlformats.org/presentationml/2006/main">
  <p:tag name="AS_UNIQUEID" val="3359"/>
</p:tagLst>
</file>

<file path=ppt/tags/tag4.xml><?xml version="1.0" encoding="utf-8"?>
<p:tagLst xmlns:p="http://schemas.openxmlformats.org/presentationml/2006/main">
  <p:tag name="AS_UNIQUEID" val="3045"/>
  <p:tag name="KSO_WM_ASSEMBLE_CHIP_INDEX" val="a3a0370993c94903916f11746b612e96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fdf8d6295c1bf6da982d4d"/>
  <p:tag name="KSO_WM_CHIP_XID" val="62fdf8dc295c1bf6da982d5d"/>
  <p:tag name="KSO_WM_TAG_VERSION" val="1.0"/>
  <p:tag name="KSO_WM_TEMPLATE_CATEGORY" val="chip"/>
  <p:tag name="KSO_WM_TEMPLATE_INDEX" val="20226840"/>
  <p:tag name="KSO_WM_UNIT_DEC_AREA_ID" val="b4b0ea35c8764f53a127dc4e25cb5c7d"/>
  <p:tag name="KSO_WM_UNIT_DEC_CHANGEPICRESERVED" val="1"/>
  <p:tag name="KSO_WM_UNIT_DEC_SUPPORTCHANGEPIC" val="0"/>
  <p:tag name="KSO_WM_UNIT_ID" val="chip20226840_13*i*1"/>
  <p:tag name="KSO_WM_UNIT_INDEX" val="1"/>
  <p:tag name="KSO_WM_UNIT_SUBTYPE" val="t"/>
  <p:tag name="KSO_WM_UNIT_TYPE" val="i"/>
</p:tagLst>
</file>

<file path=ppt/tags/tag40.xml><?xml version="1.0" encoding="utf-8"?>
<p:tagLst xmlns:p="http://schemas.openxmlformats.org/presentationml/2006/main">
  <p:tag name="AS_UNIQUEID" val="3081"/>
  <p:tag name="KSO_WM_ASSEMBLE_CHIP_INDEX" val="049e59b165664c218cd7cbf9fcb906db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TAG_VERSION" val="1.0"/>
  <p:tag name="KSO_WM_TEMPLATE_CATEGORY" val="chip"/>
  <p:tag name="KSO_WM_TEMPLATE_INDEX" val="20226840"/>
  <p:tag name="KSO_WM_UNIT_DEC_AREA_ID" val="f3934102b0fd40b58e3a2de190356289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400.xml><?xml version="1.0" encoding="utf-8"?>
<p:tagLst xmlns:p="http://schemas.openxmlformats.org/presentationml/2006/main">
  <p:tag name="AS_UNIQUEID" val="3360"/>
  <p:tag name="KSO_WM_UNIT_PLACING_PICTURE_USER_VIEWPORT" val="{&quot;height&quot;:4872,&quot;width&quot;:9434}"/>
</p:tagLst>
</file>

<file path=ppt/tags/tag401.xml><?xml version="1.0" encoding="utf-8"?>
<p:tagLst xmlns:p="http://schemas.openxmlformats.org/presentationml/2006/main">
  <p:tag name="AS_UNIQUEID" val="3361"/>
</p:tagLst>
</file>

<file path=ppt/tags/tag402.xml><?xml version="1.0" encoding="utf-8"?>
<p:tagLst xmlns:p="http://schemas.openxmlformats.org/presentationml/2006/main">
  <p:tag name="AS_UNIQUEID" val="3362"/>
</p:tagLst>
</file>

<file path=ppt/tags/tag403.xml><?xml version="1.0" encoding="utf-8"?>
<p:tagLst xmlns:p="http://schemas.openxmlformats.org/presentationml/2006/main">
  <p:tag name="AS_UNIQUEID" val="3363"/>
</p:tagLst>
</file>

<file path=ppt/tags/tag40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405.xml><?xml version="1.0" encoding="utf-8"?>
<p:tagLst xmlns:p="http://schemas.openxmlformats.org/presentationml/2006/main">
  <p:tag name="AS_UNIQUEID" val="3364"/>
</p:tagLst>
</file>

<file path=ppt/tags/tag406.xml><?xml version="1.0" encoding="utf-8"?>
<p:tagLst xmlns:p="http://schemas.openxmlformats.org/presentationml/2006/main">
  <p:tag name="AS_UNIQUEID" val="3365"/>
</p:tagLst>
</file>

<file path=ppt/tags/tag407.xml><?xml version="1.0" encoding="utf-8"?>
<p:tagLst xmlns:p="http://schemas.openxmlformats.org/presentationml/2006/main">
  <p:tag name="AS_UNIQUEID" val="3366"/>
</p:tagLst>
</file>

<file path=ppt/tags/tag408.xml><?xml version="1.0" encoding="utf-8"?>
<p:tagLst xmlns:p="http://schemas.openxmlformats.org/presentationml/2006/main">
  <p:tag name="AS_UNIQUEID" val="3367"/>
</p:tagLst>
</file>

<file path=ppt/tags/tag409.xml><?xml version="1.0" encoding="utf-8"?>
<p:tagLst xmlns:p="http://schemas.openxmlformats.org/presentationml/2006/main">
  <p:tag name="AS_UNIQUEID" val="3368"/>
</p:tagLst>
</file>

<file path=ppt/tags/tag41.xml><?xml version="1.0" encoding="utf-8"?>
<p:tagLst xmlns:p="http://schemas.openxmlformats.org/presentationml/2006/main">
  <p:tag name="AS_UNIQUEID" val="3082"/>
  <p:tag name="KSO_WM_ASSEMBLE_CHIP_INDEX" val="22795c4d21a640fe95eafd177a796053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TAG_VERSION" val="1.0"/>
  <p:tag name="KSO_WM_TEMPLATE_CATEGORY" val="chip"/>
  <p:tag name="KSO_WM_TEMPLATE_INDEX" val="20226840"/>
  <p:tag name="KSO_WM_UNIT_DEC_AREA_ID" val="95f877b723e64531acf27a993f46c201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410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411.xml><?xml version="1.0" encoding="utf-8"?>
<p:tagLst xmlns:p="http://schemas.openxmlformats.org/presentationml/2006/main">
  <p:tag name="AS_UNIQUEID" val="3369"/>
</p:tagLst>
</file>

<file path=ppt/tags/tag412.xml><?xml version="1.0" encoding="utf-8"?>
<p:tagLst xmlns:p="http://schemas.openxmlformats.org/presentationml/2006/main">
  <p:tag name="AS_UNIQUEID" val="3370"/>
</p:tagLst>
</file>

<file path=ppt/tags/tag413.xml><?xml version="1.0" encoding="utf-8"?>
<p:tagLst xmlns:p="http://schemas.openxmlformats.org/presentationml/2006/main">
  <p:tag name="AS_UNIQUEID" val="3371"/>
</p:tagLst>
</file>

<file path=ppt/tags/tag414.xml><?xml version="1.0" encoding="utf-8"?>
<p:tagLst xmlns:p="http://schemas.openxmlformats.org/presentationml/2006/main">
  <p:tag name="AS_UNIQUEID" val="3372"/>
  <p:tag name="KSO_WM_UNIT_TABLE_BEAUTIFY" val="smartTable{7915cdb3-574b-4ea2-863d-cac5fc6dbc73}"/>
  <p:tag name="TABLE_ENDDRAG_ORIGIN_RECT" val="637*331"/>
  <p:tag name="TABLE_ENDDRAG_RECT" val="110*139*637*331"/>
</p:tagLst>
</file>

<file path=ppt/tags/tag415.xml><?xml version="1.0" encoding="utf-8"?>
<p:tagLst xmlns:p="http://schemas.openxmlformats.org/presentationml/2006/main">
  <p:tag name="AS_UNIQUEID" val="3373"/>
</p:tagLst>
</file>

<file path=ppt/tags/tag416.xml><?xml version="1.0" encoding="utf-8"?>
<p:tagLst xmlns:p="http://schemas.openxmlformats.org/presentationml/2006/main">
  <p:tag name="AS_UNIQUEID" val="3374"/>
</p:tagLst>
</file>

<file path=ppt/tags/tag417.xml><?xml version="1.0" encoding="utf-8"?>
<p:tagLst xmlns:p="http://schemas.openxmlformats.org/presentationml/2006/main">
  <p:tag name="AS_UNIQUEID" val="3375"/>
</p:tagLst>
</file>

<file path=ppt/tags/tag418.xml><?xml version="1.0" encoding="utf-8"?>
<p:tagLst xmlns:p="http://schemas.openxmlformats.org/presentationml/2006/main">
  <p:tag name="AS_UNIQUEID" val="3376"/>
</p:tagLst>
</file>

<file path=ppt/tags/tag419.xml><?xml version="1.0" encoding="utf-8"?>
<p:tagLst xmlns:p="http://schemas.openxmlformats.org/presentationml/2006/main">
  <p:tag name="AS_UNIQUEID" val="3377"/>
</p:tagLst>
</file>

<file path=ppt/tags/tag42.xml><?xml version="1.0" encoding="utf-8"?>
<p:tagLst xmlns:p="http://schemas.openxmlformats.org/presentationml/2006/main">
  <p:tag name="AS_UNIQUEID" val="3083"/>
  <p:tag name="KSO_WM_UNIT_TEXT_FILL_FORE_SCHEMECOLOR_INDEX" val="13"/>
  <p:tag name="KSO_WM_UNIT_TEXT_FILL_FORE_SCHEMECOLOR_INDEX_BRIGHTNESS" val="0"/>
  <p:tag name="KSO_WM_UNIT_TEXT_FILL_TYPE" val="1"/>
</p:tagLst>
</file>

<file path=ppt/tags/tag420.xml><?xml version="1.0" encoding="utf-8"?>
<p:tagLst xmlns:p="http://schemas.openxmlformats.org/presentationml/2006/main">
  <p:tag name="AS_UNIQUEID" val="3378"/>
</p:tagLst>
</file>

<file path=ppt/tags/tag421.xml><?xml version="1.0" encoding="utf-8"?>
<p:tagLst xmlns:p="http://schemas.openxmlformats.org/presentationml/2006/main">
  <p:tag name="AS_UNIQUEID" val="3379"/>
</p:tagLst>
</file>

<file path=ppt/tags/tag422.xml><?xml version="1.0" encoding="utf-8"?>
<p:tagLst xmlns:p="http://schemas.openxmlformats.org/presentationml/2006/main">
  <p:tag name="AS_UNIQUEID" val="3380"/>
</p:tagLst>
</file>

<file path=ppt/tags/tag423.xml><?xml version="1.0" encoding="utf-8"?>
<p:tagLst xmlns:p="http://schemas.openxmlformats.org/presentationml/2006/main">
  <p:tag name="KSO_WM_SPECIAL_SOURCE" val="bdnull"/>
</p:tagLst>
</file>

<file path=ppt/tags/tag424.xml><?xml version="1.0" encoding="utf-8"?>
<p:tagLst xmlns:p="http://schemas.openxmlformats.org/presentationml/2006/main">
  <p:tag name="AS_UNIQUEID" val="3381"/>
</p:tagLst>
</file>

<file path=ppt/tags/tag425.xml><?xml version="1.0" encoding="utf-8"?>
<p:tagLst xmlns:p="http://schemas.openxmlformats.org/presentationml/2006/main">
  <p:tag name="AS_UNIQUEID" val="3382"/>
</p:tagLst>
</file>

<file path=ppt/tags/tag426.xml><?xml version="1.0" encoding="utf-8"?>
<p:tagLst xmlns:p="http://schemas.openxmlformats.org/presentationml/2006/main">
  <p:tag name="AS_UNIQUEID" val="3383"/>
</p:tagLst>
</file>

<file path=ppt/tags/tag427.xml><?xml version="1.0" encoding="utf-8"?>
<p:tagLst xmlns:p="http://schemas.openxmlformats.org/presentationml/2006/main">
  <p:tag name="AS_UNIQUEID" val="3384"/>
</p:tagLst>
</file>

<file path=ppt/tags/tag428.xml><?xml version="1.0" encoding="utf-8"?>
<p:tagLst xmlns:p="http://schemas.openxmlformats.org/presentationml/2006/main">
  <p:tag name="AS_UNIQUEID" val="3385"/>
</p:tagLst>
</file>

<file path=ppt/tags/tag429.xml><?xml version="1.0" encoding="utf-8"?>
<p:tagLst xmlns:p="http://schemas.openxmlformats.org/presentationml/2006/main">
  <p:tag name="AS_UNIQUEID" val="3386"/>
</p:tagLst>
</file>

<file path=ppt/tags/tag43.xml><?xml version="1.0" encoding="utf-8"?>
<p:tagLst xmlns:p="http://schemas.openxmlformats.org/presentationml/2006/main">
  <p:tag name="AS_UNIQUEID" val="3084"/>
  <p:tag name="KSO_WM_UNIT_TEXT_FILL_FORE_SCHEMECOLOR_INDEX" val="13"/>
  <p:tag name="KSO_WM_UNIT_TEXT_FILL_FORE_SCHEMECOLOR_INDEX_BRIGHTNESS" val="0"/>
  <p:tag name="KSO_WM_UNIT_TEXT_FILL_TYPE" val="1"/>
</p:tagLst>
</file>

<file path=ppt/tags/tag430.xml><?xml version="1.0" encoding="utf-8"?>
<p:tagLst xmlns:p="http://schemas.openxmlformats.org/presentationml/2006/main">
  <p:tag name="AS_UNIQUEID" val="3387"/>
</p:tagLst>
</file>

<file path=ppt/tags/tag431.xml><?xml version="1.0" encoding="utf-8"?>
<p:tagLst xmlns:p="http://schemas.openxmlformats.org/presentationml/2006/main">
  <p:tag name="AS_UNIQUEID" val="3388"/>
</p:tagLst>
</file>

<file path=ppt/tags/tag432.xml><?xml version="1.0" encoding="utf-8"?>
<p:tagLst xmlns:p="http://schemas.openxmlformats.org/presentationml/2006/main">
  <p:tag name="AS_UNIQUEID" val="3389"/>
</p:tagLst>
</file>

<file path=ppt/tags/tag433.xml><?xml version="1.0" encoding="utf-8"?>
<p:tagLst xmlns:p="http://schemas.openxmlformats.org/presentationml/2006/main">
  <p:tag name="AS_UNIQUEID" val="3390"/>
</p:tagLst>
</file>

<file path=ppt/tags/tag43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26840"/>
</p:tagLst>
</file>

<file path=ppt/tags/tag43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DI3NmFlOTRkYmViYzBmOTkzMDk3NGZkYWQ2ODk2NDcifQ=="/>
  <p:tag name="KSO_WPP_MARK_KEY" val="bbc865fd-1788-4e8c-b922-cb0379b8af16"/>
</p:tagLst>
</file>

<file path=ppt/tags/tag44.xml><?xml version="1.0" encoding="utf-8"?>
<p:tagLst xmlns:p="http://schemas.openxmlformats.org/presentationml/2006/main">
  <p:tag name="AS_UNIQUEID" val="3085"/>
  <p:tag name="KSO_WM_UNIT_TEXT_FILL_FORE_SCHEMECOLOR_INDEX" val="13"/>
  <p:tag name="KSO_WM_UNIT_TEXT_FILL_FORE_SCHEMECOLOR_INDEX_BRIGHTNESS" val="0"/>
  <p:tag name="KSO_WM_UNIT_TEXT_FILL_TYPE" val="1"/>
</p:tagLst>
</file>

<file path=ppt/tags/tag45.xml><?xml version="1.0" encoding="utf-8"?>
<p:tagLst xmlns:p="http://schemas.openxmlformats.org/presentationml/2006/main">
  <p:tag name="AS_UNIQUEID" val="3086"/>
  <p:tag name="KSO_WM_UNIT_TEXT_FILL_FORE_SCHEMECOLOR_INDEX" val="13"/>
  <p:tag name="KSO_WM_UNIT_TEXT_FILL_FORE_SCHEMECOLOR_INDEX_BRIGHTNESS" val="0"/>
  <p:tag name="KSO_WM_UNIT_TEXT_FILL_TYPE" val="1"/>
</p:tagLst>
</file>

<file path=ppt/tags/tag46.xml><?xml version="1.0" encoding="utf-8"?>
<p:tagLst xmlns:p="http://schemas.openxmlformats.org/presentationml/2006/main">
  <p:tag name="AS_UNIQUEID" val="3087"/>
  <p:tag name="KSO_WM_UNIT_TEXT_FILL_FORE_SCHEMECOLOR_INDEX" val="13"/>
  <p:tag name="KSO_WM_UNIT_TEXT_FILL_FORE_SCHEMECOLOR_INDEX_BRIGHTNESS" val="0"/>
  <p:tag name="KSO_WM_UNIT_TEXT_FILL_TYPE" val="1"/>
</p:tagLst>
</file>

<file path=ppt/tags/tag47.xml><?xml version="1.0" encoding="utf-8"?>
<p:tagLst xmlns:p="http://schemas.openxmlformats.org/presentationml/2006/main">
  <p:tag name="AS_UNIQUEID" val="3088"/>
  <p:tag name="KSO_WM_UNIT_TEXT_FILL_FORE_SCHEMECOLOR_INDEX" val="1"/>
  <p:tag name="KSO_WM_UNIT_TEXT_FILL_FORE_SCHEMECOLOR_INDEX_BRIGHTNESS" val="0.15"/>
  <p:tag name="KSO_WM_UNIT_TEXT_FILL_TYPE" val="1"/>
</p:tagLst>
</file>

<file path=ppt/tags/tag48.xml><?xml version="1.0" encoding="utf-8"?>
<p:tagLst xmlns:p="http://schemas.openxmlformats.org/presentationml/2006/main">
  <p:tag name="AS_UNIQUEID" val="3089"/>
  <p:tag name="KSO_WM_UNIT_TEXT_FILL_FORE_SCHEMECOLOR_INDEX" val="1"/>
  <p:tag name="KSO_WM_UNIT_TEXT_FILL_FORE_SCHEMECOLOR_INDEX_BRIGHTNESS" val="0.15"/>
  <p:tag name="KSO_WM_UNIT_TEXT_FILL_TYPE" val="1"/>
</p:tagLst>
</file>

<file path=ppt/tags/tag49.xml><?xml version="1.0" encoding="utf-8"?>
<p:tagLst xmlns:p="http://schemas.openxmlformats.org/presentationml/2006/main">
  <p:tag name="AS_UNIQUEID" val="3090"/>
  <p:tag name="KSO_WM_UNIT_TEXT_FILL_FORE_SCHEMECOLOR_INDEX" val="1"/>
  <p:tag name="KSO_WM_UNIT_TEXT_FILL_FORE_SCHEMECOLOR_INDEX_BRIGHTNESS" val="0.15"/>
  <p:tag name="KSO_WM_UNIT_TEXT_FILL_TYPE" val="1"/>
</p:tagLst>
</file>

<file path=ppt/tags/tag5.xml><?xml version="1.0" encoding="utf-8"?>
<p:tagLst xmlns:p="http://schemas.openxmlformats.org/presentationml/2006/main">
  <p:tag name="AS_UNIQUEID" val="3046"/>
  <p:tag name="KSO_WM_ASSEMBLE_CHIP_INDEX" val="e4c0bae23ec640fc9610695bb3d6ca2e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fdf8d6295c1bf6da982d4d"/>
  <p:tag name="KSO_WM_CHIP_XID" val="62fdf8dc295c1bf6da982d5e"/>
  <p:tag name="KSO_WM_TAG_VERSION" val="1.0"/>
  <p:tag name="KSO_WM_TEMPLATE_CATEGORY" val="chip"/>
  <p:tag name="KSO_WM_TEMPLATE_INDEX" val="20226840"/>
  <p:tag name="KSO_WM_UNIT_DEC_AREA_ID" val="0f6a9cc8f6c34d369724f8b64b6f6295"/>
  <p:tag name="KSO_WM_UNIT_DEC_CHANGEPICRESERVED" val="1"/>
  <p:tag name="KSO_WM_UNIT_DEC_SUPPORTCHANGEPIC" val="0"/>
  <p:tag name="KSO_WM_UNIT_ID" val="chip20226840_11*i*1"/>
  <p:tag name="KSO_WM_UNIT_INDEX" val="1"/>
  <p:tag name="KSO_WM_UNIT_SUBTYPE" val="u"/>
  <p:tag name="KSO_WM_UNIT_TYPE" val="i"/>
</p:tagLst>
</file>

<file path=ppt/tags/tag50.xml><?xml version="1.0" encoding="utf-8"?>
<p:tagLst xmlns:p="http://schemas.openxmlformats.org/presentationml/2006/main">
  <p:tag name="AS_UNIQUEID" val="3091"/>
</p:tagLst>
</file>

<file path=ppt/tags/tag51.xml><?xml version="1.0" encoding="utf-8"?>
<p:tagLst xmlns:p="http://schemas.openxmlformats.org/presentationml/2006/main">
  <p:tag name="AS_UNIQUEID" val="3092"/>
  <p:tag name="KSO_WM_ASSEMBLE_CHIP_INDEX" val="0126e4a2820a4c278ad2beb21d425c58"/>
  <p:tag name="KSO_WM_BEAUTIFY_FLAG" val="#wm#"/>
  <p:tag name="KSO_WM_CHIP_FILLAREA_FILL_RULE" val="{&quot;fill_align&quot;:&quot;cm&quot;,&quot;fill_effect&quot;:[],&quot;fill_mode&quot;:&quot;adaptive&quot;,&quot;sacle_strategy&quot;:&quot;stretch&quot;}"/>
  <p:tag name="KSO_WM_CHIP_GROUPID" val="62fdf8d6295c1bf6da982d4d"/>
  <p:tag name="KSO_WM_CHIP_XID" val="62fdf8dc295c1bf6da982d51"/>
  <p:tag name="KSO_WM_TAG_VERSION" val="1.0"/>
  <p:tag name="KSO_WM_TEMPLATE_CATEGORY" val="chip"/>
  <p:tag name="KSO_WM_TEMPLATE_INDEX" val="20226840"/>
  <p:tag name="KSO_WM_UNIT_DEC_AREA_ID" val="0c6bc3be263541f9965d3a12d00f6b11"/>
  <p:tag name="KSO_WM_UNIT_DEC_CHANGEPICRESERVED" val="1"/>
  <p:tag name="KSO_WM_UNIT_DEC_SUPPORTCHANGEPIC" val="0"/>
  <p:tag name="KSO_WM_UNIT_ID" val="chip20226840_20*i*1"/>
  <p:tag name="KSO_WM_UNIT_INDEX" val="1"/>
  <p:tag name="KSO_WM_UNIT_SUBTYPE" val="v"/>
  <p:tag name="KSO_WM_UNIT_TYPE" val="i"/>
</p:tagLst>
</file>

<file path=ppt/tags/tag52.xml><?xml version="1.0" encoding="utf-8"?>
<p:tagLst xmlns:p="http://schemas.openxmlformats.org/presentationml/2006/main">
  <p:tag name="AS_UNIQUEID" val="3093"/>
  <p:tag name="KSO_WM_ASSEMBLE_CHIP_INDEX" val="f09f7386dfb3402593d66a7ce20fb2b9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fdf8d6295c1bf6da982d4d"/>
  <p:tag name="KSO_WM_CHIP_XID" val="62fdf8dc295c1bf6da982d50"/>
  <p:tag name="KSO_WM_TAG_VERSION" val="1.0"/>
  <p:tag name="KSO_WM_TEMPLATE_CATEGORY" val="chip"/>
  <p:tag name="KSO_WM_TEMPLATE_INDEX" val="20226840"/>
  <p:tag name="KSO_WM_UNIT_DEC_AREA_ID" val="9f324928a0904315b9f3b153f97677a9"/>
  <p:tag name="KSO_WM_UNIT_DEC_CHANGEPICRESERVED" val="1"/>
  <p:tag name="KSO_WM_UNIT_DEC_SUPPORTCHANGEPIC" val="0"/>
  <p:tag name="KSO_WM_UNIT_ID" val="chip20226840_22*i*1"/>
  <p:tag name="KSO_WM_UNIT_INDEX" val="1"/>
  <p:tag name="KSO_WM_UNIT_SUBTYPE" val="u"/>
  <p:tag name="KSO_WM_UNIT_TYPE" val="i"/>
</p:tagLst>
</file>

<file path=ppt/tags/tag53.xml><?xml version="1.0" encoding="utf-8"?>
<p:tagLst xmlns:p="http://schemas.openxmlformats.org/presentationml/2006/main">
  <p:tag name="AS_UNIQUEID" val="3094"/>
  <p:tag name="KSO_WM_ASSEMBLE_CHIP_INDEX" val="65f776b2943c48c0a39c0662a57b8ba4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fdf8d6295c1bf6da982d4d"/>
  <p:tag name="KSO_WM_CHIP_XID" val="62fdf8dc295c1bf6da982d4f"/>
  <p:tag name="KSO_WM_TAG_VERSION" val="1.0"/>
  <p:tag name="KSO_WM_TEMPLATE_CATEGORY" val="chip"/>
  <p:tag name="KSO_WM_TEMPLATE_INDEX" val="20226840"/>
  <p:tag name="KSO_WM_UNIT_DEC_AREA_ID" val="b5571fffb0b14c3289831e8329004119"/>
  <p:tag name="KSO_WM_UNIT_DEC_CHANGEPICRESERVED" val="1"/>
  <p:tag name="KSO_WM_UNIT_DEC_SUPPORTCHANGEPIC" val="0"/>
  <p:tag name="KSO_WM_UNIT_ID" val="chip20226840_21*i*1"/>
  <p:tag name="KSO_WM_UNIT_INDEX" val="1"/>
  <p:tag name="KSO_WM_UNIT_SUBTYPE" val="u"/>
  <p:tag name="KSO_WM_UNIT_TYPE" val="i"/>
</p:tagLst>
</file>

<file path=ppt/tags/tag54.xml><?xml version="1.0" encoding="utf-8"?>
<p:tagLst xmlns:p="http://schemas.openxmlformats.org/presentationml/2006/main">
  <p:tag name="AS_UNIQUEID" val="3095"/>
  <p:tag name="KSO_WM_UNIT_TEXT_FILL_FORE_SCHEMECOLOR_INDEX" val="13"/>
  <p:tag name="KSO_WM_UNIT_TEXT_FILL_FORE_SCHEMECOLOR_INDEX_BRIGHTNESS" val="0"/>
  <p:tag name="KSO_WM_UNIT_TEXT_FILL_TYPE" val="1"/>
</p:tagLst>
</file>

<file path=ppt/tags/tag55.xml><?xml version="1.0" encoding="utf-8"?>
<p:tagLst xmlns:p="http://schemas.openxmlformats.org/presentationml/2006/main">
  <p:tag name="AS_UNIQUEID" val="3096"/>
  <p:tag name="KSO_WM_UNIT_TEXT_FILL_FORE_SCHEMECOLOR_INDEX" val="1"/>
  <p:tag name="KSO_WM_UNIT_TEXT_FILL_FORE_SCHEMECOLOR_INDEX_BRIGHTNESS" val="0.15"/>
  <p:tag name="KSO_WM_UNIT_TEXT_FILL_TYPE" val="1"/>
</p:tagLst>
</file>

<file path=ppt/tags/tag56.xml><?xml version="1.0" encoding="utf-8"?>
<p:tagLst xmlns:p="http://schemas.openxmlformats.org/presentationml/2006/main">
  <p:tag name="AS_UNIQUEID" val="3097"/>
  <p:tag name="KSO_WM_UNIT_TEXT_FILL_FORE_SCHEMECOLOR_INDEX" val="1"/>
  <p:tag name="KSO_WM_UNIT_TEXT_FILL_FORE_SCHEMECOLOR_INDEX_BRIGHTNESS" val="0.15"/>
  <p:tag name="KSO_WM_UNIT_TEXT_FILL_TYPE" val="1"/>
</p:tagLst>
</file>

<file path=ppt/tags/tag57.xml><?xml version="1.0" encoding="utf-8"?>
<p:tagLst xmlns:p="http://schemas.openxmlformats.org/presentationml/2006/main">
  <p:tag name="AS_UNIQUEID" val="3098"/>
  <p:tag name="KSO_WM_UNIT_TEXT_FILL_FORE_SCHEMECOLOR_INDEX" val="1"/>
  <p:tag name="KSO_WM_UNIT_TEXT_FILL_FORE_SCHEMECOLOR_INDEX_BRIGHTNESS" val="0.15"/>
  <p:tag name="KSO_WM_UNIT_TEXT_FILL_TYPE" val="1"/>
</p:tagLst>
</file>

<file path=ppt/tags/tag58.xml><?xml version="1.0" encoding="utf-8"?>
<p:tagLst xmlns:p="http://schemas.openxmlformats.org/presentationml/2006/main">
  <p:tag name="AS_UNIQUEID" val="3099"/>
</p:tagLst>
</file>

<file path=ppt/tags/tag59.xml><?xml version="1.0" encoding="utf-8"?>
<p:tagLst xmlns:p="http://schemas.openxmlformats.org/presentationml/2006/main">
  <p:tag name="AS_UNIQUEID" val="3100"/>
  <p:tag name="KSO_WM_UNIT_TEXT_FILL_FORE_SCHEMECOLOR_INDEX" val="1"/>
  <p:tag name="KSO_WM_UNIT_TEXT_FILL_FORE_SCHEMECOLOR_INDEX_BRIGHTNESS" val="0.15"/>
  <p:tag name="KSO_WM_UNIT_TEXT_FILL_TYPE" val="1"/>
</p:tagLst>
</file>

<file path=ppt/tags/tag6.xml><?xml version="1.0" encoding="utf-8"?>
<p:tagLst xmlns:p="http://schemas.openxmlformats.org/presentationml/2006/main">
  <p:tag name="AS_UNIQUEID" val="3047"/>
  <p:tag name="KSO_WM_UNIT_TEXT_FILL_FORE_SCHEMECOLOR_INDEX" val="1"/>
  <p:tag name="KSO_WM_UNIT_TEXT_FILL_FORE_SCHEMECOLOR_INDEX_BRIGHTNESS" val="0.15"/>
  <p:tag name="KSO_WM_UNIT_TEXT_FILL_TYPE" val="1"/>
</p:tagLst>
</file>

<file path=ppt/tags/tag60.xml><?xml version="1.0" encoding="utf-8"?>
<p:tagLst xmlns:p="http://schemas.openxmlformats.org/presentationml/2006/main">
  <p:tag name="AS_UNIQUEID" val="3101"/>
  <p:tag name="KSO_WM_UNIT_TEXT_FILL_FORE_SCHEMECOLOR_INDEX" val="1"/>
  <p:tag name="KSO_WM_UNIT_TEXT_FILL_FORE_SCHEMECOLOR_INDEX_BRIGHTNESS" val="0.15"/>
  <p:tag name="KSO_WM_UNIT_TEXT_FILL_TYPE" val="1"/>
</p:tagLst>
</file>

<file path=ppt/tags/tag61.xml><?xml version="1.0" encoding="utf-8"?>
<p:tagLst xmlns:p="http://schemas.openxmlformats.org/presentationml/2006/main">
  <p:tag name="AS_UNIQUEID" val="3102"/>
  <p:tag name="KSO_WM_UNIT_TEXT_FILL_FORE_SCHEMECOLOR_INDEX" val="1"/>
  <p:tag name="KSO_WM_UNIT_TEXT_FILL_FORE_SCHEMECOLOR_INDEX_BRIGHTNESS" val="0.15"/>
  <p:tag name="KSO_WM_UNIT_TEXT_FILL_TYPE" val="1"/>
</p:tagLst>
</file>

<file path=ppt/tags/tag62.xml><?xml version="1.0" encoding="utf-8"?>
<p:tagLst xmlns:p="http://schemas.openxmlformats.org/presentationml/2006/main">
  <p:tag name="AS_UNIQUEID" val="3103"/>
</p:tagLst>
</file>

<file path=ppt/tags/tag63.xml><?xml version="1.0" encoding="utf-8"?>
<p:tagLst xmlns:p="http://schemas.openxmlformats.org/presentationml/2006/main">
  <p:tag name="AS_UNIQUEID" val="3104"/>
  <p:tag name="KSO_WM_ASSEMBLE_CHIP_INDEX" val="f75858d30a2a49b9aa278c24b5936c9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TAG_VERSION" val="1.0"/>
  <p:tag name="KSO_WM_TEMPLATE_CATEGORY" val="chip"/>
  <p:tag name="KSO_WM_TEMPLATE_INDEX" val="20226840"/>
  <p:tag name="KSO_WM_UNIT_DEC_AREA_ID" val="25dd58b9871f489a8e847b5bf6c074e2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64.xml><?xml version="1.0" encoding="utf-8"?>
<p:tagLst xmlns:p="http://schemas.openxmlformats.org/presentationml/2006/main">
  <p:tag name="AS_UNIQUEID" val="3105"/>
  <p:tag name="KSO_WM_ASSEMBLE_CHIP_INDEX" val="049e59b165664c218cd7cbf9fcb906db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TAG_VERSION" val="1.0"/>
  <p:tag name="KSO_WM_TEMPLATE_CATEGORY" val="chip"/>
  <p:tag name="KSO_WM_TEMPLATE_INDEX" val="20226840"/>
  <p:tag name="KSO_WM_UNIT_DEC_AREA_ID" val="f3934102b0fd40b58e3a2de190356289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65.xml><?xml version="1.0" encoding="utf-8"?>
<p:tagLst xmlns:p="http://schemas.openxmlformats.org/presentationml/2006/main">
  <p:tag name="AS_UNIQUEID" val="3106"/>
  <p:tag name="KSO_WM_ASSEMBLE_CHIP_INDEX" val="22795c4d21a640fe95eafd177a796053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TAG_VERSION" val="1.0"/>
  <p:tag name="KSO_WM_TEMPLATE_CATEGORY" val="chip"/>
  <p:tag name="KSO_WM_TEMPLATE_INDEX" val="20226840"/>
  <p:tag name="KSO_WM_UNIT_DEC_AREA_ID" val="95f877b723e64531acf27a993f46c201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66.xml><?xml version="1.0" encoding="utf-8"?>
<p:tagLst xmlns:p="http://schemas.openxmlformats.org/presentationml/2006/main">
  <p:tag name="AS_UNIQUEID" val="3107"/>
  <p:tag name="KSO_WM_UNIT_TEXT_FILL_FORE_SCHEMECOLOR_INDEX" val="13"/>
  <p:tag name="KSO_WM_UNIT_TEXT_FILL_FORE_SCHEMECOLOR_INDEX_BRIGHTNESS" val="0"/>
  <p:tag name="KSO_WM_UNIT_TEXT_FILL_TYPE" val="1"/>
</p:tagLst>
</file>

<file path=ppt/tags/tag67.xml><?xml version="1.0" encoding="utf-8"?>
<p:tagLst xmlns:p="http://schemas.openxmlformats.org/presentationml/2006/main">
  <p:tag name="AS_UNIQUEID" val="3108"/>
  <p:tag name="KSO_WM_UNIT_TEXT_FILL_FORE_SCHEMECOLOR_INDEX" val="13"/>
  <p:tag name="KSO_WM_UNIT_TEXT_FILL_FORE_SCHEMECOLOR_INDEX_BRIGHTNESS" val="0"/>
  <p:tag name="KSO_WM_UNIT_TEXT_FILL_TYPE" val="1"/>
</p:tagLst>
</file>

<file path=ppt/tags/tag68.xml><?xml version="1.0" encoding="utf-8"?>
<p:tagLst xmlns:p="http://schemas.openxmlformats.org/presentationml/2006/main">
  <p:tag name="AS_UNIQUEID" val="3109"/>
  <p:tag name="KSO_WM_UNIT_TEXT_FILL_FORE_SCHEMECOLOR_INDEX" val="13"/>
  <p:tag name="KSO_WM_UNIT_TEXT_FILL_FORE_SCHEMECOLOR_INDEX_BRIGHTNESS" val="0"/>
  <p:tag name="KSO_WM_UNIT_TEXT_FILL_TYPE" val="1"/>
</p:tagLst>
</file>

<file path=ppt/tags/tag69.xml><?xml version="1.0" encoding="utf-8"?>
<p:tagLst xmlns:p="http://schemas.openxmlformats.org/presentationml/2006/main">
  <p:tag name="AS_UNIQUEID" val="3110"/>
  <p:tag name="KSO_WM_UNIT_TEXT_FILL_FORE_SCHEMECOLOR_INDEX" val="1"/>
  <p:tag name="KSO_WM_UNIT_TEXT_FILL_FORE_SCHEMECOLOR_INDEX_BRIGHTNESS" val="0.15"/>
  <p:tag name="KSO_WM_UNIT_TEXT_FILL_TYPE" val="1"/>
</p:tagLst>
</file>

<file path=ppt/tags/tag7.xml><?xml version="1.0" encoding="utf-8"?>
<p:tagLst xmlns:p="http://schemas.openxmlformats.org/presentationml/2006/main">
  <p:tag name="AS_UNIQUEID" val="3048"/>
  <p:tag name="KSO_WM_UNIT_TEXT_FILL_FORE_SCHEMECOLOR_INDEX" val="1"/>
  <p:tag name="KSO_WM_UNIT_TEXT_FILL_FORE_SCHEMECOLOR_INDEX_BRIGHTNESS" val="0.15"/>
  <p:tag name="KSO_WM_UNIT_TEXT_FILL_TYPE" val="1"/>
</p:tagLst>
</file>

<file path=ppt/tags/tag70.xml><?xml version="1.0" encoding="utf-8"?>
<p:tagLst xmlns:p="http://schemas.openxmlformats.org/presentationml/2006/main">
  <p:tag name="AS_UNIQUEID" val="3111"/>
  <p:tag name="KSO_WM_UNIT_TEXT_FILL_FORE_SCHEMECOLOR_INDEX" val="1"/>
  <p:tag name="KSO_WM_UNIT_TEXT_FILL_FORE_SCHEMECOLOR_INDEX_BRIGHTNESS" val="0.15"/>
  <p:tag name="KSO_WM_UNIT_TEXT_FILL_TYPE" val="1"/>
</p:tagLst>
</file>

<file path=ppt/tags/tag71.xml><?xml version="1.0" encoding="utf-8"?>
<p:tagLst xmlns:p="http://schemas.openxmlformats.org/presentationml/2006/main">
  <p:tag name="AS_UNIQUEID" val="3112"/>
  <p:tag name="KSO_WM_UNIT_TEXT_FILL_FORE_SCHEMECOLOR_INDEX" val="1"/>
  <p:tag name="KSO_WM_UNIT_TEXT_FILL_FORE_SCHEMECOLOR_INDEX_BRIGHTNESS" val="0.15"/>
  <p:tag name="KSO_WM_UNIT_TEXT_FILL_TYPE" val="1"/>
</p:tagLst>
</file>

<file path=ppt/tags/tag72.xml><?xml version="1.0" encoding="utf-8"?>
<p:tagLst xmlns:p="http://schemas.openxmlformats.org/presentationml/2006/main">
  <p:tag name="AS_UNIQUEID" val="3113"/>
</p:tagLst>
</file>

<file path=ppt/tags/tag73.xml><?xml version="1.0" encoding="utf-8"?>
<p:tagLst xmlns:p="http://schemas.openxmlformats.org/presentationml/2006/main">
  <p:tag name="AS_UNIQUEID" val="3114"/>
  <p:tag name="KSO_WM_ASSEMBLE_CHIP_INDEX" val="f75858d30a2a49b9aa278c24b5936c9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TAG_VERSION" val="1.0"/>
  <p:tag name="KSO_WM_TEMPLATE_CATEGORY" val="chip"/>
  <p:tag name="KSO_WM_TEMPLATE_INDEX" val="20226840"/>
  <p:tag name="KSO_WM_UNIT_DEC_AREA_ID" val="25dd58b9871f489a8e847b5bf6c074e2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74.xml><?xml version="1.0" encoding="utf-8"?>
<p:tagLst xmlns:p="http://schemas.openxmlformats.org/presentationml/2006/main">
  <p:tag name="AS_UNIQUEID" val="3115"/>
  <p:tag name="KSO_WM_ASSEMBLE_CHIP_INDEX" val="049e59b165664c218cd7cbf9fcb906db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TAG_VERSION" val="1.0"/>
  <p:tag name="KSO_WM_TEMPLATE_CATEGORY" val="chip"/>
  <p:tag name="KSO_WM_TEMPLATE_INDEX" val="20226840"/>
  <p:tag name="KSO_WM_UNIT_DEC_AREA_ID" val="f3934102b0fd40b58e3a2de190356289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75.xml><?xml version="1.0" encoding="utf-8"?>
<p:tagLst xmlns:p="http://schemas.openxmlformats.org/presentationml/2006/main">
  <p:tag name="AS_UNIQUEID" val="3116"/>
  <p:tag name="KSO_WM_ASSEMBLE_CHIP_INDEX" val="22795c4d21a640fe95eafd177a796053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TAG_VERSION" val="1.0"/>
  <p:tag name="KSO_WM_TEMPLATE_CATEGORY" val="chip"/>
  <p:tag name="KSO_WM_TEMPLATE_INDEX" val="20226840"/>
  <p:tag name="KSO_WM_UNIT_DEC_AREA_ID" val="95f877b723e64531acf27a993f46c201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76.xml><?xml version="1.0" encoding="utf-8"?>
<p:tagLst xmlns:p="http://schemas.openxmlformats.org/presentationml/2006/main">
  <p:tag name="AS_UNIQUEID" val="3117"/>
  <p:tag name="KSO_WM_UNIT_TEXT_FILL_FORE_SCHEMECOLOR_INDEX" val="13"/>
  <p:tag name="KSO_WM_UNIT_TEXT_FILL_FORE_SCHEMECOLOR_INDEX_BRIGHTNESS" val="0"/>
  <p:tag name="KSO_WM_UNIT_TEXT_FILL_TYPE" val="1"/>
</p:tagLst>
</file>

<file path=ppt/tags/tag77.xml><?xml version="1.0" encoding="utf-8"?>
<p:tagLst xmlns:p="http://schemas.openxmlformats.org/presentationml/2006/main">
  <p:tag name="AS_UNIQUEID" val="3118"/>
  <p:tag name="KSO_WM_UNIT_TEXT_FILL_FORE_SCHEMECOLOR_INDEX" val="13"/>
  <p:tag name="KSO_WM_UNIT_TEXT_FILL_FORE_SCHEMECOLOR_INDEX_BRIGHTNESS" val="0"/>
  <p:tag name="KSO_WM_UNIT_TEXT_FILL_TYPE" val="1"/>
</p:tagLst>
</file>

<file path=ppt/tags/tag78.xml><?xml version="1.0" encoding="utf-8"?>
<p:tagLst xmlns:p="http://schemas.openxmlformats.org/presentationml/2006/main">
  <p:tag name="AS_UNIQUEID" val="3119"/>
  <p:tag name="KSO_WM_UNIT_TEXT_FILL_FORE_SCHEMECOLOR_INDEX" val="1"/>
  <p:tag name="KSO_WM_UNIT_TEXT_FILL_FORE_SCHEMECOLOR_INDEX_BRIGHTNESS" val="0.15"/>
  <p:tag name="KSO_WM_UNIT_TEXT_FILL_TYPE" val="1"/>
</p:tagLst>
</file>

<file path=ppt/tags/tag79.xml><?xml version="1.0" encoding="utf-8"?>
<p:tagLst xmlns:p="http://schemas.openxmlformats.org/presentationml/2006/main">
  <p:tag name="AS_UNIQUEID" val="3120"/>
  <p:tag name="KSO_WM_UNIT_TEXT_FILL_FORE_SCHEMECOLOR_INDEX" val="1"/>
  <p:tag name="KSO_WM_UNIT_TEXT_FILL_FORE_SCHEMECOLOR_INDEX_BRIGHTNESS" val="0.15"/>
  <p:tag name="KSO_WM_UNIT_TEXT_FILL_TYPE" val="1"/>
</p:tagLst>
</file>

<file path=ppt/tags/tag8.xml><?xml version="1.0" encoding="utf-8"?>
<p:tagLst xmlns:p="http://schemas.openxmlformats.org/presentationml/2006/main">
  <p:tag name="AS_UNIQUEID" val="3049"/>
  <p:tag name="KSO_WM_UNIT_TEXT_FILL_FORE_SCHEMECOLOR_INDEX" val="1"/>
  <p:tag name="KSO_WM_UNIT_TEXT_FILL_FORE_SCHEMECOLOR_INDEX_BRIGHTNESS" val="0.15"/>
  <p:tag name="KSO_WM_UNIT_TEXT_FILL_TYPE" val="1"/>
</p:tagLst>
</file>

<file path=ppt/tags/tag80.xml><?xml version="1.0" encoding="utf-8"?>
<p:tagLst xmlns:p="http://schemas.openxmlformats.org/presentationml/2006/main">
  <p:tag name="AS_UNIQUEID" val="3121"/>
  <p:tag name="KSO_WM_UNIT_TEXT_FILL_FORE_SCHEMECOLOR_INDEX" val="1"/>
  <p:tag name="KSO_WM_UNIT_TEXT_FILL_FORE_SCHEMECOLOR_INDEX_BRIGHTNESS" val="0.15"/>
  <p:tag name="KSO_WM_UNIT_TEXT_FILL_TYPE" val="1"/>
</p:tagLst>
</file>

<file path=ppt/tags/tag81.xml><?xml version="1.0" encoding="utf-8"?>
<p:tagLst xmlns:p="http://schemas.openxmlformats.org/presentationml/2006/main">
  <p:tag name="AS_UNIQUEID" val="3122"/>
</p:tagLst>
</file>

<file path=ppt/tags/tag82.xml><?xml version="1.0" encoding="utf-8"?>
<p:tagLst xmlns:p="http://schemas.openxmlformats.org/presentationml/2006/main">
  <p:tag name="AS_UNIQUEID" val="3123"/>
  <p:tag name="KSO_WM_ASSEMBLE_CHIP_INDEX" val="f75858d30a2a49b9aa278c24b5936c9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b"/>
  <p:tag name="KSO_WM_TAG_VERSION" val="1.0"/>
  <p:tag name="KSO_WM_TEMPLATE_CATEGORY" val="chip"/>
  <p:tag name="KSO_WM_TEMPLATE_INDEX" val="20226840"/>
  <p:tag name="KSO_WM_UNIT_DEC_AREA_ID" val="25dd58b9871f489a8e847b5bf6c074e2"/>
  <p:tag name="KSO_WM_UNIT_DEC_CHANGEPICRESERVED" val="1"/>
  <p:tag name="KSO_WM_UNIT_DEC_SUPPORTCHANGEPIC" val="0"/>
  <p:tag name="KSO_WM_UNIT_ID" val="chip20226840_6*i*1"/>
  <p:tag name="KSO_WM_UNIT_INDEX" val="1"/>
  <p:tag name="KSO_WM_UNIT_SUBTYPE" val="v"/>
  <p:tag name="KSO_WM_UNIT_TYPE" val="i"/>
</p:tagLst>
</file>

<file path=ppt/tags/tag83.xml><?xml version="1.0" encoding="utf-8"?>
<p:tagLst xmlns:p="http://schemas.openxmlformats.org/presentationml/2006/main">
  <p:tag name="AS_UNIQUEID" val="3124"/>
  <p:tag name="KSO_WM_ASSEMBLE_CHIP_INDEX" val="049e59b165664c218cd7cbf9fcb906db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9"/>
  <p:tag name="KSO_WM_TAG_VERSION" val="1.0"/>
  <p:tag name="KSO_WM_TEMPLATE_CATEGORY" val="chip"/>
  <p:tag name="KSO_WM_TEMPLATE_INDEX" val="20226840"/>
  <p:tag name="KSO_WM_UNIT_DEC_AREA_ID" val="f3934102b0fd40b58e3a2de190356289"/>
  <p:tag name="KSO_WM_UNIT_DEC_CHANGEPICRESERVED" val="1"/>
  <p:tag name="KSO_WM_UNIT_DEC_SUPPORTCHANGEPIC" val="0"/>
  <p:tag name="KSO_WM_UNIT_ID" val="chip20226840_7*i*1"/>
  <p:tag name="KSO_WM_UNIT_INDEX" val="1"/>
  <p:tag name="KSO_WM_UNIT_SUBTYPE" val="t"/>
  <p:tag name="KSO_WM_UNIT_TYPE" val="i"/>
</p:tagLst>
</file>

<file path=ppt/tags/tag84.xml><?xml version="1.0" encoding="utf-8"?>
<p:tagLst xmlns:p="http://schemas.openxmlformats.org/presentationml/2006/main">
  <p:tag name="AS_UNIQUEID" val="3125"/>
  <p:tag name="KSO_WM_ASSEMBLE_CHIP_INDEX" val="22795c4d21a640fe95eafd177a796053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fdf8d6295c1bf6da982d4d"/>
  <p:tag name="KSO_WM_CHIP_XID" val="62fdf8dc295c1bf6da982d5a"/>
  <p:tag name="KSO_WM_TAG_VERSION" val="1.0"/>
  <p:tag name="KSO_WM_TEMPLATE_CATEGORY" val="chip"/>
  <p:tag name="KSO_WM_TEMPLATE_INDEX" val="20226840"/>
  <p:tag name="KSO_WM_UNIT_DEC_AREA_ID" val="95f877b723e64531acf27a993f46c201"/>
  <p:tag name="KSO_WM_UNIT_DEC_CHANGEPICRESERVED" val="1"/>
  <p:tag name="KSO_WM_UNIT_DEC_SUPPORTCHANGEPIC" val="0"/>
  <p:tag name="KSO_WM_UNIT_ID" val="chip20226840_8*i*1"/>
  <p:tag name="KSO_WM_UNIT_INDEX" val="1"/>
  <p:tag name="KSO_WM_UNIT_SUBTYPE" val="t"/>
  <p:tag name="KSO_WM_UNIT_TYPE" val="i"/>
</p:tagLst>
</file>

<file path=ppt/tags/tag85.xml><?xml version="1.0" encoding="utf-8"?>
<p:tagLst xmlns:p="http://schemas.openxmlformats.org/presentationml/2006/main">
  <p:tag name="AS_UNIQUEID" val="3126"/>
  <p:tag name="KSO_WM_UNIT_TEXT_FILL_FORE_SCHEMECOLOR_INDEX" val="1"/>
  <p:tag name="KSO_WM_UNIT_TEXT_FILL_FORE_SCHEMECOLOR_INDEX_BRIGHTNESS" val="0.15"/>
  <p:tag name="KSO_WM_UNIT_TEXT_FILL_TYPE" val="1"/>
</p:tagLst>
</file>

<file path=ppt/tags/tag86.xml><?xml version="1.0" encoding="utf-8"?>
<p:tagLst xmlns:p="http://schemas.openxmlformats.org/presentationml/2006/main">
  <p:tag name="AS_UNIQUEID" val="3127"/>
  <p:tag name="KSO_WM_UNIT_TEXT_FILL_FORE_SCHEMECOLOR_INDEX" val="1"/>
  <p:tag name="KSO_WM_UNIT_TEXT_FILL_FORE_SCHEMECOLOR_INDEX_BRIGHTNESS" val="0.15"/>
  <p:tag name="KSO_WM_UNIT_TEXT_FILL_TYPE" val="1"/>
</p:tagLst>
</file>

<file path=ppt/tags/tag87.xml><?xml version="1.0" encoding="utf-8"?>
<p:tagLst xmlns:p="http://schemas.openxmlformats.org/presentationml/2006/main">
  <p:tag name="AS_UNIQUEID" val="3128"/>
  <p:tag name="KSO_WM_UNIT_TEXT_FILL_FORE_SCHEMECOLOR_INDEX" val="1"/>
  <p:tag name="KSO_WM_UNIT_TEXT_FILL_FORE_SCHEMECOLOR_INDEX_BRIGHTNESS" val="0.15"/>
  <p:tag name="KSO_WM_UNIT_TEXT_FILL_TYPE" val="1"/>
</p:tagLst>
</file>

<file path=ppt/tags/tag88.xml><?xml version="1.0" encoding="utf-8"?>
<p:tagLst xmlns:p="http://schemas.openxmlformats.org/presentationml/2006/main">
  <p:tag name="AS_UNIQUEID" val="3129"/>
  <p:tag name="KSO_WM_UNIT_TEXT_FILL_FORE_SCHEMECOLOR_INDEX" val="13"/>
  <p:tag name="KSO_WM_UNIT_TEXT_FILL_FORE_SCHEMECOLOR_INDEX_BRIGHTNESS" val="0"/>
  <p:tag name="KSO_WM_UNIT_TEXT_FILL_TYPE" val="1"/>
</p:tagLst>
</file>

<file path=ppt/tags/tag89.xml><?xml version="1.0" encoding="utf-8"?>
<p:tagLst xmlns:p="http://schemas.openxmlformats.org/presentationml/2006/main">
  <p:tag name="AS_UNIQUEID" val="3130"/>
</p:tagLst>
</file>

<file path=ppt/tags/tag9.xml><?xml version="1.0" encoding="utf-8"?>
<p:tagLst xmlns:p="http://schemas.openxmlformats.org/presentationml/2006/main">
  <p:tag name="AS_UNIQUEID" val="3050"/>
  <p:tag name="KSO_WM_ASSEMBLE_CHIP_INDEX" val="10a9a35557eb47fe9f2f5da5034c7da5"/>
  <p:tag name="KSO_WM_BEAUTIFY_FLAG" val="#wm#"/>
  <p:tag name="KSO_WM_CHIP_FILLAREA_FILL_RULE" val="{&quot;fill_align&quot;:&quot;rm&quot;,&quot;fill_mode&quot;:&quot;adaptive&quot;,&quot;sacle_strategy&quot;:&quot;smart&quot;}"/>
  <p:tag name="KSO_WM_CHIP_GROUPID" val="619ded4456c5b5f57912a6db"/>
  <p:tag name="KSO_WM_CHIP_XID" val="619ded4456c5b5f57912a6d8"/>
  <p:tag name="KSO_WM_TAG_VERSION" val="1.0"/>
  <p:tag name="KSO_WM_TEMPLATE_ASSEMBLE_GROUPID" val="62fdf8d6295c1bf6da982d4d"/>
  <p:tag name="KSO_WM_TEMPLATE_ASSEMBLE_XID" val="63117065a35593066d07a827"/>
  <p:tag name="KSO_WM_TEMPLATE_CATEGORY" val="custom"/>
  <p:tag name="KSO_WM_TEMPLATE_INDEX" val="20226840"/>
  <p:tag name="KSO_WM_UNIT_BLOCK" val="0"/>
  <p:tag name="KSO_WM_UNIT_COMPATIBLE" val="0"/>
  <p:tag name="KSO_WM_UNIT_DEC_AREA_ID" val="6200afd7cf024078a0352672273bd3a9"/>
  <p:tag name="KSO_WM_UNIT_DEFAULT_FONT" val="60;66;2"/>
  <p:tag name="KSO_WM_UNIT_DIAGRAM_ISNUMVISUAL" val="0"/>
  <p:tag name="KSO_WM_UNIT_DIAGRAM_ISREFERUNIT" val="0"/>
  <p:tag name="KSO_WM_UNIT_HIGHLIGHT" val="0"/>
  <p:tag name="KSO_WM_UNIT_ID" val="custom2022684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清新风格教育教学课件"/>
  <p:tag name="KSO_WM_UNIT_TEXT_FILL_FORE_SCHEMECOLOR_INDEX" val="5"/>
  <p:tag name="KSO_WM_UNIT_TEXT_FILL_FORE_SCHEMECOLOR_INDEX_BRIGHTNESS" val="-0.25"/>
  <p:tag name="KSO_WM_UNIT_TEXT_FILL_TYPE" val="1"/>
  <p:tag name="KSO_WM_UNIT_TYPE" val="a"/>
  <p:tag name="KSO_WM_UNIT_VALUE" val="10"/>
</p:tagLst>
</file>

<file path=ppt/tags/tag90.xml><?xml version="1.0" encoding="utf-8"?>
<p:tagLst xmlns:p="http://schemas.openxmlformats.org/presentationml/2006/main">
  <p:tag name="AS_UNIQUEID" val="3131"/>
  <p:tag name="KSO_WM_ASSEMBLE_CHIP_INDEX" val="8510062ca4104b96a091f72c4cd5530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fdf8d6295c1bf6da982d4d"/>
  <p:tag name="KSO_WM_CHIP_XID" val="62fdf8dc295c1bf6da982d55"/>
  <p:tag name="KSO_WM_TAG_VERSION" val="1.0"/>
  <p:tag name="KSO_WM_TEMPLATE_CATEGORY" val="chip"/>
  <p:tag name="KSO_WM_TEMPLATE_INDEX" val="20226840"/>
  <p:tag name="KSO_WM_UNIT_DEC_AREA_ID" val="95b9bf8a31a240d5b6a307f911503ad6"/>
  <p:tag name="KSO_WM_UNIT_DEC_CHANGEPICRESERVED" val="1"/>
  <p:tag name="KSO_WM_UNIT_DEC_SUPPORTCHANGEPIC" val="0"/>
  <p:tag name="KSO_WM_UNIT_ID" val="chip20226840_15*i*1"/>
  <p:tag name="KSO_WM_UNIT_INDEX" val="1"/>
  <p:tag name="KSO_WM_UNIT_SUBTYPE" val="v"/>
  <p:tag name="KSO_WM_UNIT_TYPE" val="i"/>
</p:tagLst>
</file>

<file path=ppt/tags/tag91.xml><?xml version="1.0" encoding="utf-8"?>
<p:tagLst xmlns:p="http://schemas.openxmlformats.org/presentationml/2006/main">
  <p:tag name="AS_UNIQUEID" val="3132"/>
  <p:tag name="KSO_WM_ASSEMBLE_CHIP_INDEX" val="ac161bcb67624fe19268bccaf411cd6d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fdf8d6295c1bf6da982d4d"/>
  <p:tag name="KSO_WM_CHIP_XID" val="62fdf8dc295c1bf6da982d52"/>
  <p:tag name="KSO_WM_TAG_VERSION" val="1.0"/>
  <p:tag name="KSO_WM_TEMPLATE_CATEGORY" val="chip"/>
  <p:tag name="KSO_WM_TEMPLATE_INDEX" val="20226840"/>
  <p:tag name="KSO_WM_UNIT_DEC_AREA_ID" val="2c9b432d00424dadbeb804edf16bb653"/>
  <p:tag name="KSO_WM_UNIT_DEC_CHANGEPICRESERVED" val="1"/>
  <p:tag name="KSO_WM_UNIT_DEC_SUPPORTCHANGEPIC" val="0"/>
  <p:tag name="KSO_WM_UNIT_ID" val="chip20226840_17*i*1"/>
  <p:tag name="KSO_WM_UNIT_INDEX" val="1"/>
  <p:tag name="KSO_WM_UNIT_SUBTYPE" val="t"/>
  <p:tag name="KSO_WM_UNIT_TYPE" val="i"/>
</p:tagLst>
</file>

<file path=ppt/tags/tag92.xml><?xml version="1.0" encoding="utf-8"?>
<p:tagLst xmlns:p="http://schemas.openxmlformats.org/presentationml/2006/main">
  <p:tag name="AS_UNIQUEID" val="3133"/>
  <p:tag name="KSO_WM_ASSEMBLE_CHIP_INDEX" val="ee125fcdea0149fba1bce9498f763f54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fdf8d6295c1bf6da982d4d"/>
  <p:tag name="KSO_WM_CHIP_XID" val="62fdf8dc295c1bf6da982d53"/>
  <p:tag name="KSO_WM_TAG_VERSION" val="1.0"/>
  <p:tag name="KSO_WM_TEMPLATE_CATEGORY" val="chip"/>
  <p:tag name="KSO_WM_TEMPLATE_INDEX" val="20226840"/>
  <p:tag name="KSO_WM_UNIT_DEC_AREA_ID" val="9a120150ae334fe2887a5a37542abc97"/>
  <p:tag name="KSO_WM_UNIT_DEC_CHANGEPICRESERVED" val="1"/>
  <p:tag name="KSO_WM_UNIT_DEC_SUPPORTCHANGEPIC" val="0"/>
  <p:tag name="KSO_WM_UNIT_ID" val="chip20226840_18*i*1"/>
  <p:tag name="KSO_WM_UNIT_INDEX" val="1"/>
  <p:tag name="KSO_WM_UNIT_SUBTYPE" val="t"/>
  <p:tag name="KSO_WM_UNIT_TYPE" val="i"/>
</p:tagLst>
</file>

<file path=ppt/tags/tag93.xml><?xml version="1.0" encoding="utf-8"?>
<p:tagLst xmlns:p="http://schemas.openxmlformats.org/presentationml/2006/main">
  <p:tag name="AS_UNIQUEID" val="3134"/>
  <p:tag name="KSO_WM_ASSEMBLE_CHIP_INDEX" val="f7469d872c0540739d24bd19b5a8513e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fdf8d6295c1bf6da982d4d"/>
  <p:tag name="KSO_WM_CHIP_XID" val="62fdf8dc295c1bf6da982d54"/>
  <p:tag name="KSO_WM_TAG_VERSION" val="1.0"/>
  <p:tag name="KSO_WM_TEMPLATE_CATEGORY" val="chip"/>
  <p:tag name="KSO_WM_TEMPLATE_INDEX" val="20226840"/>
  <p:tag name="KSO_WM_UNIT_DEC_AREA_ID" val="275ebca357f24941ae43bd2cdc3674ab"/>
  <p:tag name="KSO_WM_UNIT_DEC_CHANGEPICRESERVED" val="1"/>
  <p:tag name="KSO_WM_UNIT_DEC_SUPPORTCHANGEPIC" val="0"/>
  <p:tag name="KSO_WM_UNIT_ID" val="chip20226840_16*i*1"/>
  <p:tag name="KSO_WM_UNIT_INDEX" val="1"/>
  <p:tag name="KSO_WM_UNIT_SUBTYPE" val="u"/>
  <p:tag name="KSO_WM_UNIT_TYPE" val="i"/>
</p:tagLst>
</file>

<file path=ppt/tags/tag94.xml><?xml version="1.0" encoding="utf-8"?>
<p:tagLst xmlns:p="http://schemas.openxmlformats.org/presentationml/2006/main">
  <p:tag name="AS_UNIQUEID" val="3135"/>
  <p:tag name="KSO_WM_UNIT_TEXT_FILL_FORE_SCHEMECOLOR_INDEX" val="1"/>
  <p:tag name="KSO_WM_UNIT_TEXT_FILL_FORE_SCHEMECOLOR_INDEX_BRIGHTNESS" val="0.15"/>
  <p:tag name="KSO_WM_UNIT_TEXT_FILL_TYPE" val="1"/>
</p:tagLst>
</file>

<file path=ppt/tags/tag95.xml><?xml version="1.0" encoding="utf-8"?>
<p:tagLst xmlns:p="http://schemas.openxmlformats.org/presentationml/2006/main">
  <p:tag name="AS_UNIQUEID" val="3136"/>
  <p:tag name="KSO_WM_UNIT_TEXT_FILL_FORE_SCHEMECOLOR_INDEX" val="1"/>
  <p:tag name="KSO_WM_UNIT_TEXT_FILL_FORE_SCHEMECOLOR_INDEX_BRIGHTNESS" val="0.15"/>
  <p:tag name="KSO_WM_UNIT_TEXT_FILL_TYPE" val="1"/>
</p:tagLst>
</file>

<file path=ppt/tags/tag96.xml><?xml version="1.0" encoding="utf-8"?>
<p:tagLst xmlns:p="http://schemas.openxmlformats.org/presentationml/2006/main">
  <p:tag name="AS_UNIQUEID" val="3137"/>
  <p:tag name="KSO_WM_UNIT_TEXT_FILL_FORE_SCHEMECOLOR_INDEX" val="1"/>
  <p:tag name="KSO_WM_UNIT_TEXT_FILL_FORE_SCHEMECOLOR_INDEX_BRIGHTNESS" val="0.15"/>
  <p:tag name="KSO_WM_UNIT_TEXT_FILL_TYPE" val="1"/>
</p:tagLst>
</file>

<file path=ppt/tags/tag97.xml><?xml version="1.0" encoding="utf-8"?>
<p:tagLst xmlns:p="http://schemas.openxmlformats.org/presentationml/2006/main">
  <p:tag name="AS_UNIQUEID" val="3138"/>
  <p:tag name="KSO_WM_ASSEMBLE_CHIP_INDEX" val="a7417221c636490c93d4c7d2700154a9"/>
  <p:tag name="KSO_WM_BEAUTIFY_FLAG" val="#wm#"/>
  <p:tag name="KSO_WM_CHIP_FILLAREA_FILL_RULE" val="{&quot;fill_align&quot;:&quot;lm&quot;,&quot;fill_mode&quot;:&quot;adaptive&quot;,&quot;sacle_strategy&quot;:&quot;smart&quot;}"/>
  <p:tag name="KSO_WM_CHIP_GROUPID" val="619ddb6a56c5b5f57912a608"/>
  <p:tag name="KSO_WM_CHIP_XID" val="619ddb6a56c5b5f57912a605"/>
  <p:tag name="KSO_WM_TAG_VERSION" val="1.0"/>
  <p:tag name="KSO_WM_TEMPLATE_ASSEMBLE_GROUPID" val="62fdf8d6295c1bf6da982d4d"/>
  <p:tag name="KSO_WM_TEMPLATE_ASSEMBLE_XID" val="63117065a35593066d07a801"/>
  <p:tag name="KSO_WM_TEMPLATE_CATEGORY" val="custom"/>
  <p:tag name="KSO_WM_TEMPLATE_INDEX" val="20226840"/>
  <p:tag name="KSO_WM_UNIT_BLOCK" val="0"/>
  <p:tag name="KSO_WM_UNIT_COMPATIBLE" val="0"/>
  <p:tag name="KSO_WM_UNIT_DEC_AREA_ID" val="329a9f95c2cc45d5b831336c6d5cdea3"/>
  <p:tag name="KSO_WM_UNIT_DEFAULT_FONT" val="18;20;2"/>
  <p:tag name="KSO_WM_UNIT_DIAGRAM_ISNUMVISUAL" val="0"/>
  <p:tag name="KSO_WM_UNIT_DIAGRAM_ISREFERUNIT" val="0"/>
  <p:tag name="KSO_WM_UNIT_HIGHLIGHT" val="0"/>
  <p:tag name="KSO_WM_UNIT_ID" val="custom2022684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"/>
  <p:tag name="KSO_WM_UNIT_TEXT_FILL_FORE_SCHEMECOLOR_INDEX" val="13"/>
  <p:tag name="KSO_WM_UNIT_TEXT_FILL_FORE_SCHEMECOLOR_INDEX_BRIGHTNESS" val="0.15"/>
  <p:tag name="KSO_WM_UNIT_TEXT_FILL_TYPE" val="1"/>
  <p:tag name="KSO_WM_UNIT_TYPE" val="b"/>
  <p:tag name="KSO_WM_UNIT_VALUE" val="21"/>
</p:tagLst>
</file>

<file path=ppt/tags/tag98.xml><?xml version="1.0" encoding="utf-8"?>
<p:tagLst xmlns:p="http://schemas.openxmlformats.org/presentationml/2006/main">
  <p:tag name="AS_UNIQUEID" val="3139"/>
  <p:tag name="KSO_WM_ASSEMBLE_CHIP_INDEX" val="a7417221c636490c93d4c7d2700154a9"/>
  <p:tag name="KSO_WM_BEAUTIFY_FLAG" val="#wm#"/>
  <p:tag name="KSO_WM_CHIP_FILLAREA_FILL_RULE" val="{&quot;fill_align&quot;:&quot;lm&quot;,&quot;fill_mode&quot;:&quot;adaptive&quot;,&quot;sacle_strategy&quot;:&quot;smart&quot;}"/>
  <p:tag name="KSO_WM_CHIP_GROUPID" val="619ddb6a56c5b5f57912a608"/>
  <p:tag name="KSO_WM_CHIP_XID" val="619ddb6a56c5b5f57912a605"/>
  <p:tag name="KSO_WM_TAG_VERSION" val="1.0"/>
  <p:tag name="KSO_WM_TEMPLATE_ASSEMBLE_GROUPID" val="62fdf8d6295c1bf6da982d4d"/>
  <p:tag name="KSO_WM_TEMPLATE_ASSEMBLE_XID" val="63117065a35593066d07a801"/>
  <p:tag name="KSO_WM_TEMPLATE_CATEGORY" val="custom"/>
  <p:tag name="KSO_WM_TEMPLATE_INDEX" val="20226840"/>
  <p:tag name="KSO_WM_UNIT_BLOCK" val="0"/>
  <p:tag name="KSO_WM_UNIT_COMPATIBLE" val="0"/>
  <p:tag name="KSO_WM_UNIT_DEC_AREA_ID" val="caa375ff4ddc4052bd68800b36074e4f"/>
  <p:tag name="KSO_WM_UNIT_DEFAULT_FONT" val="28;32;2"/>
  <p:tag name="KSO_WM_UNIT_DIAGRAM_ISNUMVISUAL" val="0"/>
  <p:tag name="KSO_WM_UNIT_DIAGRAM_ISREFERUNIT" val="0"/>
  <p:tag name="KSO_WM_UNIT_HIGHLIGHT" val="0"/>
  <p:tag name="KSO_WM_UNIT_ID" val="custom20226840_1*f*1"/>
  <p:tag name="KSO_WM_UNIT_INDEX" val="1"/>
  <p:tag name="KSO_WM_UNIT_LAYERLEVEL" val="1"/>
  <p:tag name="KSO_WM_UNIT_NOCLEAR" val="0"/>
  <p:tag name="KSO_WM_UNIT_PRESET_TEXT" val="202X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7"/>
</p:tagLst>
</file>

<file path=ppt/tags/tag99.xml><?xml version="1.0" encoding="utf-8"?>
<p:tagLst xmlns:p="http://schemas.openxmlformats.org/presentationml/2006/main">
  <p:tag name="AS_UNIQUEID" val="3140"/>
  <p:tag name="KSO_WM_ASSEMBLE_CHIP_INDEX" val="a7417221c636490c93d4c7d2700154a9"/>
  <p:tag name="KSO_WM_BEAUTIFY_FLAG" val="#wm#"/>
  <p:tag name="KSO_WM_CHIP_FILLAREA_FILL_RULE" val="{&quot;fill_align&quot;:&quot;lm&quot;,&quot;fill_mode&quot;:&quot;adaptive&quot;,&quot;sacle_strategy&quot;:&quot;smart&quot;}"/>
  <p:tag name="KSO_WM_CHIP_GROUPID" val="619ddb6a56c5b5f57912a608"/>
  <p:tag name="KSO_WM_CHIP_XID" val="619ddb6a56c5b5f57912a605"/>
  <p:tag name="KSO_WM_TAG_VERSION" val="1.0"/>
  <p:tag name="KSO_WM_TEMPLATE_ASSEMBLE_GROUPID" val="62fdf8d6295c1bf6da982d4d"/>
  <p:tag name="KSO_WM_TEMPLATE_ASSEMBLE_XID" val="63117065a35593066d07a801"/>
  <p:tag name="KSO_WM_TEMPLATE_CATEGORY" val="custom"/>
  <p:tag name="KSO_WM_TEMPLATE_INDEX" val="20226840"/>
  <p:tag name="KSO_WM_UNIT_BLOCK" val="0"/>
  <p:tag name="KSO_WM_UNIT_COMPATIBLE" val="0"/>
  <p:tag name="KSO_WM_UNIT_DEC_AREA_ID" val="853b48900a134d97a26de3fab67e5877"/>
  <p:tag name="KSO_WM_UNIT_DEFAULT_FONT" val="54;60;2"/>
  <p:tag name="KSO_WM_UNIT_DIAGRAM_ISNUMVISUAL" val="0"/>
  <p:tag name="KSO_WM_UNIT_DIAGRAM_ISREFERUNIT" val="0"/>
  <p:tag name="KSO_WM_UNIT_HIGHLIGHT" val="0"/>
  <p:tag name="KSO_WM_UNIT_ID" val="custom2022684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演讲完毕，感谢观看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4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75DAFF"/>
      </a:dk2>
      <a:lt2>
        <a:srgbClr val="E6F8FF"/>
      </a:lt2>
      <a:accent1>
        <a:srgbClr val="B4D8F3"/>
      </a:accent1>
      <a:accent2>
        <a:srgbClr val="FDB3B7"/>
      </a:accent2>
      <a:accent3>
        <a:srgbClr val="F88479"/>
      </a:accent3>
      <a:accent4>
        <a:srgbClr val="B1D4C1"/>
      </a:accent4>
      <a:accent5>
        <a:srgbClr val="F2D2A1"/>
      </a:accent5>
      <a:accent6>
        <a:srgbClr val="5D87C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178</Paragraphs>
  <Slides>19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43">
      <vt:lpstr>Arial</vt:lpstr>
      <vt:lpstr>微软雅黑</vt:lpstr>
      <vt:lpstr>汉仪中圆 简</vt:lpstr>
      <vt:lpstr>汉仪星球体简</vt:lpstr>
      <vt:lpstr>汉仪旗黑-35S</vt:lpstr>
      <vt:lpstr>Calibri Light</vt:lpstr>
      <vt:lpstr>Calibri</vt:lpstr>
      <vt:lpstr>方正大标宋简体</vt:lpstr>
      <vt:lpstr>黑体</vt:lpstr>
      <vt:lpstr>Times New Roman</vt:lpstr>
      <vt:lpstr>华文楷体</vt:lpstr>
      <vt:lpstr>方正小标宋简体</vt:lpstr>
      <vt:lpstr>仿宋_GB2312</vt:lpstr>
      <vt:lpstr>华康心动体 W4</vt:lpstr>
      <vt:lpstr>华文中宋</vt:lpstr>
      <vt:lpstr>Book Antiqua</vt:lpstr>
      <vt:lpstr>楷体_GB2312</vt:lpstr>
      <vt:lpstr>宋体</vt:lpstr>
      <vt:lpstr>Wingdings</vt:lpstr>
      <vt:lpstr>Wingdings 2</vt:lpstr>
      <vt:lpstr>华文琥珀</vt:lpstr>
      <vt:lpstr>思源宋体</vt:lpstr>
      <vt:lpstr>方正粗黑宋简体</vt:lpstr>
      <vt:lpstr>1_Office 主题​​</vt:lpstr>
      <vt:lpstr>影响化学反应速率的因素</vt:lpstr>
      <vt:lpstr>PowerPoint Presentation</vt:lpstr>
      <vt:lpstr>二、近几年全国高考化学考情</vt:lpstr>
      <vt:lpstr>PowerPoint Presentation</vt:lpstr>
      <vt:lpstr>小牛试刀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小牛试刀</vt:lpstr>
      <vt:lpstr>高考热点 催化剂与反应历程</vt:lpstr>
      <vt:lpstr>中科院化学所研究了下列反应的反应历程，如图所示：CH3OH(g)+CO2(g)+H2(g)=CH3COOH(g)+H2O(g)反应历程中，能降低反应活化能的物质有___(填化学式)；中间产物有___种。</vt:lpstr>
      <vt:lpstr>高考热点 催化剂与反应历程</vt:lpstr>
      <vt:lpstr>科学小组用实验Na2S2O3与硫酸反应探究化学反应的影响速率在室温条件体积的Na2S2O3与硫酸混合，用色度传感器测量混合溶液的透光率，得到下面的表和图。</vt:lpstr>
      <vt:lpstr>德国化学家 F．Haber 利用N2和H2在催化剂表面合成氨气而获得诺贝尔奖，该反应的微观历程及能量变化的示意图如下，用、   、      分别表示N2、H2、NH3，下列说法不正确的是 A．过程②为反应物吸附在催化剂表面，没有发生化学变化B．合成氨反应中，反应物断键吸收的总能量大于生成物形成新键所释放的总能量C．过程④为放热过程D．使用催化剂，能加快合成氨反应的速率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2022-12-08T11:08:50.689</cp:lastPrinted>
  <dcterms:created xsi:type="dcterms:W3CDTF">2022-12-08T11:08:50Z</dcterms:created>
  <dcterms:modified xsi:type="dcterms:W3CDTF">2022-12-08T03:08:51Z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