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306" r:id="rId4"/>
    <p:sldId id="256" r:id="rId5"/>
    <p:sldId id="307" r:id="rId6"/>
    <p:sldId id="308" r:id="rId7"/>
    <p:sldId id="305" r:id="rId8"/>
    <p:sldId id="258" r:id="rId9"/>
    <p:sldId id="259" r:id="rId10"/>
    <p:sldId id="310" r:id="rId11"/>
    <p:sldId id="309" r:id="rId12"/>
    <p:sldId id="261" r:id="rId13"/>
    <p:sldId id="263" r:id="rId14"/>
    <p:sldId id="264" r:id="rId15"/>
    <p:sldId id="275" r:id="rId16"/>
    <p:sldId id="274" r:id="rId17"/>
    <p:sldId id="266" r:id="rId18"/>
    <p:sldId id="268" r:id="rId19"/>
    <p:sldId id="269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SkyUN.Org" initials="S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tags" Target="tags/tag1216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2.xml" /><Relationship Id="rId2" Type="http://schemas.openxmlformats.org/officeDocument/2006/relationships/tags" Target="../tags/tag83.xml" /><Relationship Id="rId3" Type="http://schemas.openxmlformats.org/officeDocument/2006/relationships/tags" Target="../tags/tag84.xml" /><Relationship Id="rId4" Type="http://schemas.openxmlformats.org/officeDocument/2006/relationships/tags" Target="../tags/tag85.xml" /><Relationship Id="rId5" Type="http://schemas.openxmlformats.org/officeDocument/2006/relationships/tags" Target="../tags/tag86.xml" /><Relationship Id="rId6" Type="http://schemas.openxmlformats.org/officeDocument/2006/relationships/tags" Target="../tags/tag87.xml" /><Relationship Id="rId7" Type="http://schemas.openxmlformats.org/officeDocument/2006/relationships/tags" Target="../tags/tag88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image" Target="../media/image1.jpeg" /><Relationship Id="rId3" Type="http://schemas.openxmlformats.org/officeDocument/2006/relationships/tags" Target="../tags/tag71.xml" /><Relationship Id="rId4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tags" Target="../tags/tag73.xm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答案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074" name="Picture 3" descr="C:\Users\Administrator\Desktop\2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8" y="0"/>
            <a:ext cx="121904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10560" y="274721"/>
            <a:ext cx="10972801" cy="585034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kumimoji="0" lang="zh-CN" altLang="en-US" sz="3200" b="0" i="0" u="none" strike="noStrike" kern="1200" cap="none" spc="0" normalizeH="0" baseline="0" noProof="1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1">
              <a:uLnTx/>
              <a:uFillTx/>
            </a:endParaRPr>
          </a:p>
          <a:p>
            <a:pPr lvl="1" fontAlgn="base"/>
            <a:r>
              <a:rPr kumimoji="0" lang="zh-CN" altLang="en-US" sz="2800" b="0" i="0" u="none" strike="noStrike" kern="1200" cap="none" spc="0" normalizeH="0" baseline="0" noProof="1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1">
              <a:uLnTx/>
              <a:uFillTx/>
            </a:endParaRPr>
          </a:p>
          <a:p>
            <a:pPr lvl="2" fontAlgn="base"/>
            <a:r>
              <a:rPr kumimoji="0" lang="zh-CN" altLang="en-US" sz="2400" b="0" i="0" u="none" strike="noStrike" kern="1200" cap="none" spc="0" normalizeH="0" baseline="0" noProof="1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1">
              <a:uLnTx/>
              <a:uFillTx/>
            </a:endParaRPr>
          </a:p>
          <a:p>
            <a:pPr lvl="3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  <a:p>
            <a:pPr lvl="4" fontAlgn="base"/>
            <a:r>
              <a:rPr kumimoji="0" lang="zh-CN" altLang="en-US" sz="2000" b="0" i="0" u="none" strike="noStrike" kern="1200" cap="none" spc="0" normalizeH="0" baseline="0" noProof="1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1">
              <a:uLnTx/>
              <a:uFillTx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74.xml" /><Relationship Id="rId15" Type="http://schemas.openxmlformats.org/officeDocument/2006/relationships/tags" Target="../tags/tag75.xml" /><Relationship Id="rId16" Type="http://schemas.openxmlformats.org/officeDocument/2006/relationships/tags" Target="../tags/tag76.xml" /><Relationship Id="rId17" Type="http://schemas.openxmlformats.org/officeDocument/2006/relationships/tags" Target="../tags/tag77.xml" /><Relationship Id="rId18" Type="http://schemas.openxmlformats.org/officeDocument/2006/relationships/tags" Target="../tags/tag78.xml" /><Relationship Id="rId19" Type="http://schemas.openxmlformats.org/officeDocument/2006/relationships/tags" Target="../tags/tag79.xml" /><Relationship Id="rId2" Type="http://schemas.openxmlformats.org/officeDocument/2006/relationships/slideLayout" Target="../slideLayouts/slideLayout2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2.png" /><Relationship Id="rId22" Type="http://schemas.openxmlformats.org/officeDocument/2006/relationships/tags" Target="../tags/tag80.xml" /><Relationship Id="rId23" Type="http://schemas.openxmlformats.org/officeDocument/2006/relationships/tags" Target="../tags/tag81.xml" /><Relationship Id="rId24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6.xml" /><Relationship Id="rId100" Type="http://schemas.openxmlformats.org/officeDocument/2006/relationships/tags" Target="../tags/tag181.xml" /><Relationship Id="rId101" Type="http://schemas.openxmlformats.org/officeDocument/2006/relationships/image" Target="../media/image9.png" /><Relationship Id="rId102" Type="http://schemas.openxmlformats.org/officeDocument/2006/relationships/tags" Target="../tags/tag182.xml" /><Relationship Id="rId103" Type="http://schemas.openxmlformats.org/officeDocument/2006/relationships/tags" Target="../tags/tag183.xml" /><Relationship Id="rId104" Type="http://schemas.openxmlformats.org/officeDocument/2006/relationships/tags" Target="../tags/tag184.xml" /><Relationship Id="rId105" Type="http://schemas.openxmlformats.org/officeDocument/2006/relationships/tags" Target="../tags/tag185.xml" /><Relationship Id="rId106" Type="http://schemas.openxmlformats.org/officeDocument/2006/relationships/tags" Target="../tags/tag186.xml" /><Relationship Id="rId11" Type="http://schemas.openxmlformats.org/officeDocument/2006/relationships/tags" Target="../tags/tag97.xml" /><Relationship Id="rId12" Type="http://schemas.openxmlformats.org/officeDocument/2006/relationships/tags" Target="../tags/tag98.xml" /><Relationship Id="rId13" Type="http://schemas.openxmlformats.org/officeDocument/2006/relationships/tags" Target="../tags/tag99.xml" /><Relationship Id="rId14" Type="http://schemas.openxmlformats.org/officeDocument/2006/relationships/image" Target="../media/image4.png" /><Relationship Id="rId15" Type="http://schemas.openxmlformats.org/officeDocument/2006/relationships/tags" Target="../tags/tag100.xml" /><Relationship Id="rId16" Type="http://schemas.openxmlformats.org/officeDocument/2006/relationships/tags" Target="../tags/tag101.xml" /><Relationship Id="rId17" Type="http://schemas.openxmlformats.org/officeDocument/2006/relationships/image" Target="../media/image5.png" /><Relationship Id="rId18" Type="http://schemas.openxmlformats.org/officeDocument/2006/relationships/tags" Target="../tags/tag102.xml" /><Relationship Id="rId19" Type="http://schemas.openxmlformats.org/officeDocument/2006/relationships/image" Target="../media/image6.png" /><Relationship Id="rId2" Type="http://schemas.openxmlformats.org/officeDocument/2006/relationships/tags" Target="../tags/tag89.xml" /><Relationship Id="rId20" Type="http://schemas.openxmlformats.org/officeDocument/2006/relationships/tags" Target="../tags/tag103.xml" /><Relationship Id="rId21" Type="http://schemas.openxmlformats.org/officeDocument/2006/relationships/tags" Target="../tags/tag104.xml" /><Relationship Id="rId22" Type="http://schemas.openxmlformats.org/officeDocument/2006/relationships/image" Target="../media/image7.png" /><Relationship Id="rId23" Type="http://schemas.openxmlformats.org/officeDocument/2006/relationships/tags" Target="../tags/tag105.xml" /><Relationship Id="rId24" Type="http://schemas.openxmlformats.org/officeDocument/2006/relationships/tags" Target="../tags/tag106.xml" /><Relationship Id="rId25" Type="http://schemas.openxmlformats.org/officeDocument/2006/relationships/tags" Target="../tags/tag107.xml" /><Relationship Id="rId26" Type="http://schemas.openxmlformats.org/officeDocument/2006/relationships/tags" Target="../tags/tag108.xml" /><Relationship Id="rId27" Type="http://schemas.openxmlformats.org/officeDocument/2006/relationships/tags" Target="../tags/tag109.xml" /><Relationship Id="rId28" Type="http://schemas.openxmlformats.org/officeDocument/2006/relationships/tags" Target="../tags/tag110.xml" /><Relationship Id="rId29" Type="http://schemas.openxmlformats.org/officeDocument/2006/relationships/tags" Target="../tags/tag111.xml" /><Relationship Id="rId3" Type="http://schemas.openxmlformats.org/officeDocument/2006/relationships/image" Target="../media/image3.png" /><Relationship Id="rId30" Type="http://schemas.openxmlformats.org/officeDocument/2006/relationships/tags" Target="../tags/tag112.xml" /><Relationship Id="rId31" Type="http://schemas.openxmlformats.org/officeDocument/2006/relationships/tags" Target="../tags/tag113.xml" /><Relationship Id="rId32" Type="http://schemas.openxmlformats.org/officeDocument/2006/relationships/tags" Target="../tags/tag114.xml" /><Relationship Id="rId33" Type="http://schemas.openxmlformats.org/officeDocument/2006/relationships/tags" Target="../tags/tag115.xml" /><Relationship Id="rId34" Type="http://schemas.openxmlformats.org/officeDocument/2006/relationships/tags" Target="../tags/tag116.xml" /><Relationship Id="rId35" Type="http://schemas.openxmlformats.org/officeDocument/2006/relationships/tags" Target="../tags/tag117.xml" /><Relationship Id="rId36" Type="http://schemas.openxmlformats.org/officeDocument/2006/relationships/tags" Target="../tags/tag118.xml" /><Relationship Id="rId37" Type="http://schemas.openxmlformats.org/officeDocument/2006/relationships/tags" Target="../tags/tag119.xml" /><Relationship Id="rId38" Type="http://schemas.openxmlformats.org/officeDocument/2006/relationships/tags" Target="../tags/tag120.xml" /><Relationship Id="rId39" Type="http://schemas.openxmlformats.org/officeDocument/2006/relationships/tags" Target="../tags/tag121.xml" /><Relationship Id="rId4" Type="http://schemas.openxmlformats.org/officeDocument/2006/relationships/tags" Target="../tags/tag90.xml" /><Relationship Id="rId40" Type="http://schemas.openxmlformats.org/officeDocument/2006/relationships/tags" Target="../tags/tag122.xml" /><Relationship Id="rId41" Type="http://schemas.openxmlformats.org/officeDocument/2006/relationships/tags" Target="../tags/tag123.xml" /><Relationship Id="rId42" Type="http://schemas.openxmlformats.org/officeDocument/2006/relationships/tags" Target="../tags/tag124.xml" /><Relationship Id="rId43" Type="http://schemas.openxmlformats.org/officeDocument/2006/relationships/tags" Target="../tags/tag125.xml" /><Relationship Id="rId44" Type="http://schemas.openxmlformats.org/officeDocument/2006/relationships/tags" Target="../tags/tag126.xml" /><Relationship Id="rId45" Type="http://schemas.openxmlformats.org/officeDocument/2006/relationships/tags" Target="../tags/tag127.xml" /><Relationship Id="rId46" Type="http://schemas.openxmlformats.org/officeDocument/2006/relationships/tags" Target="../tags/tag128.xml" /><Relationship Id="rId47" Type="http://schemas.openxmlformats.org/officeDocument/2006/relationships/tags" Target="../tags/tag129.xml" /><Relationship Id="rId48" Type="http://schemas.openxmlformats.org/officeDocument/2006/relationships/tags" Target="../tags/tag130.xml" /><Relationship Id="rId49" Type="http://schemas.openxmlformats.org/officeDocument/2006/relationships/tags" Target="../tags/tag131.xml" /><Relationship Id="rId5" Type="http://schemas.openxmlformats.org/officeDocument/2006/relationships/tags" Target="../tags/tag91.xml" /><Relationship Id="rId50" Type="http://schemas.openxmlformats.org/officeDocument/2006/relationships/tags" Target="../tags/tag132.xml" /><Relationship Id="rId51" Type="http://schemas.openxmlformats.org/officeDocument/2006/relationships/tags" Target="../tags/tag133.xml" /><Relationship Id="rId52" Type="http://schemas.openxmlformats.org/officeDocument/2006/relationships/tags" Target="../tags/tag134.xml" /><Relationship Id="rId53" Type="http://schemas.openxmlformats.org/officeDocument/2006/relationships/tags" Target="../tags/tag135.xml" /><Relationship Id="rId54" Type="http://schemas.openxmlformats.org/officeDocument/2006/relationships/tags" Target="../tags/tag136.xml" /><Relationship Id="rId55" Type="http://schemas.openxmlformats.org/officeDocument/2006/relationships/tags" Target="../tags/tag137.xml" /><Relationship Id="rId56" Type="http://schemas.openxmlformats.org/officeDocument/2006/relationships/tags" Target="../tags/tag138.xml" /><Relationship Id="rId57" Type="http://schemas.openxmlformats.org/officeDocument/2006/relationships/tags" Target="../tags/tag139.xml" /><Relationship Id="rId58" Type="http://schemas.openxmlformats.org/officeDocument/2006/relationships/tags" Target="../tags/tag140.xml" /><Relationship Id="rId59" Type="http://schemas.openxmlformats.org/officeDocument/2006/relationships/tags" Target="../tags/tag141.xml" /><Relationship Id="rId6" Type="http://schemas.openxmlformats.org/officeDocument/2006/relationships/tags" Target="../tags/tag92.xml" /><Relationship Id="rId60" Type="http://schemas.openxmlformats.org/officeDocument/2006/relationships/tags" Target="../tags/tag142.xml" /><Relationship Id="rId61" Type="http://schemas.openxmlformats.org/officeDocument/2006/relationships/tags" Target="../tags/tag143.xml" /><Relationship Id="rId62" Type="http://schemas.openxmlformats.org/officeDocument/2006/relationships/tags" Target="../tags/tag144.xml" /><Relationship Id="rId63" Type="http://schemas.openxmlformats.org/officeDocument/2006/relationships/tags" Target="../tags/tag145.xml" /><Relationship Id="rId64" Type="http://schemas.openxmlformats.org/officeDocument/2006/relationships/tags" Target="../tags/tag146.xml" /><Relationship Id="rId65" Type="http://schemas.openxmlformats.org/officeDocument/2006/relationships/tags" Target="../tags/tag147.xml" /><Relationship Id="rId66" Type="http://schemas.openxmlformats.org/officeDocument/2006/relationships/tags" Target="../tags/tag148.xml" /><Relationship Id="rId67" Type="http://schemas.openxmlformats.org/officeDocument/2006/relationships/tags" Target="../tags/tag149.xml" /><Relationship Id="rId68" Type="http://schemas.openxmlformats.org/officeDocument/2006/relationships/tags" Target="../tags/tag150.xml" /><Relationship Id="rId69" Type="http://schemas.openxmlformats.org/officeDocument/2006/relationships/tags" Target="../tags/tag151.xml" /><Relationship Id="rId7" Type="http://schemas.openxmlformats.org/officeDocument/2006/relationships/tags" Target="../tags/tag93.xml" /><Relationship Id="rId70" Type="http://schemas.openxmlformats.org/officeDocument/2006/relationships/tags" Target="../tags/tag152.xml" /><Relationship Id="rId71" Type="http://schemas.openxmlformats.org/officeDocument/2006/relationships/tags" Target="../tags/tag153.xml" /><Relationship Id="rId72" Type="http://schemas.openxmlformats.org/officeDocument/2006/relationships/tags" Target="../tags/tag154.xml" /><Relationship Id="rId73" Type="http://schemas.openxmlformats.org/officeDocument/2006/relationships/tags" Target="../tags/tag155.xml" /><Relationship Id="rId74" Type="http://schemas.openxmlformats.org/officeDocument/2006/relationships/tags" Target="../tags/tag156.xml" /><Relationship Id="rId75" Type="http://schemas.openxmlformats.org/officeDocument/2006/relationships/tags" Target="../tags/tag157.xml" /><Relationship Id="rId76" Type="http://schemas.openxmlformats.org/officeDocument/2006/relationships/tags" Target="../tags/tag158.xml" /><Relationship Id="rId77" Type="http://schemas.openxmlformats.org/officeDocument/2006/relationships/tags" Target="../tags/tag159.xml" /><Relationship Id="rId78" Type="http://schemas.openxmlformats.org/officeDocument/2006/relationships/tags" Target="../tags/tag160.xml" /><Relationship Id="rId79" Type="http://schemas.openxmlformats.org/officeDocument/2006/relationships/tags" Target="../tags/tag161.xml" /><Relationship Id="rId8" Type="http://schemas.openxmlformats.org/officeDocument/2006/relationships/tags" Target="../tags/tag94.xml" /><Relationship Id="rId80" Type="http://schemas.openxmlformats.org/officeDocument/2006/relationships/tags" Target="../tags/tag162.xml" /><Relationship Id="rId81" Type="http://schemas.openxmlformats.org/officeDocument/2006/relationships/tags" Target="../tags/tag163.xml" /><Relationship Id="rId82" Type="http://schemas.openxmlformats.org/officeDocument/2006/relationships/tags" Target="../tags/tag164.xml" /><Relationship Id="rId83" Type="http://schemas.openxmlformats.org/officeDocument/2006/relationships/tags" Target="../tags/tag165.xml" /><Relationship Id="rId84" Type="http://schemas.openxmlformats.org/officeDocument/2006/relationships/tags" Target="../tags/tag166.xml" /><Relationship Id="rId85" Type="http://schemas.openxmlformats.org/officeDocument/2006/relationships/tags" Target="../tags/tag167.xml" /><Relationship Id="rId86" Type="http://schemas.openxmlformats.org/officeDocument/2006/relationships/tags" Target="../tags/tag168.xml" /><Relationship Id="rId87" Type="http://schemas.openxmlformats.org/officeDocument/2006/relationships/tags" Target="../tags/tag169.xml" /><Relationship Id="rId88" Type="http://schemas.openxmlformats.org/officeDocument/2006/relationships/tags" Target="../tags/tag170.xml" /><Relationship Id="rId89" Type="http://schemas.openxmlformats.org/officeDocument/2006/relationships/tags" Target="../tags/tag171.xml" /><Relationship Id="rId9" Type="http://schemas.openxmlformats.org/officeDocument/2006/relationships/tags" Target="../tags/tag95.xml" /><Relationship Id="rId90" Type="http://schemas.openxmlformats.org/officeDocument/2006/relationships/tags" Target="../tags/tag172.xml" /><Relationship Id="rId91" Type="http://schemas.openxmlformats.org/officeDocument/2006/relationships/tags" Target="../tags/tag173.xml" /><Relationship Id="rId92" Type="http://schemas.openxmlformats.org/officeDocument/2006/relationships/tags" Target="../tags/tag174.xml" /><Relationship Id="rId93" Type="http://schemas.openxmlformats.org/officeDocument/2006/relationships/tags" Target="../tags/tag175.xml" /><Relationship Id="rId94" Type="http://schemas.openxmlformats.org/officeDocument/2006/relationships/tags" Target="../tags/tag176.xml" /><Relationship Id="rId95" Type="http://schemas.openxmlformats.org/officeDocument/2006/relationships/tags" Target="../tags/tag177.xml" /><Relationship Id="rId96" Type="http://schemas.openxmlformats.org/officeDocument/2006/relationships/image" Target="../media/image8.png" /><Relationship Id="rId97" Type="http://schemas.openxmlformats.org/officeDocument/2006/relationships/tags" Target="../tags/tag178.xml" /><Relationship Id="rId98" Type="http://schemas.openxmlformats.org/officeDocument/2006/relationships/tags" Target="../tags/tag179.xml" /><Relationship Id="rId99" Type="http://schemas.openxmlformats.org/officeDocument/2006/relationships/tags" Target="../tags/tag18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3.png" /><Relationship Id="rId11" Type="http://schemas.openxmlformats.org/officeDocument/2006/relationships/tags" Target="../tags/tag340.xml" /><Relationship Id="rId12" Type="http://schemas.openxmlformats.org/officeDocument/2006/relationships/image" Target="../media/image24.png" /><Relationship Id="rId13" Type="http://schemas.openxmlformats.org/officeDocument/2006/relationships/tags" Target="../tags/tag341.xml" /><Relationship Id="rId14" Type="http://schemas.openxmlformats.org/officeDocument/2006/relationships/image" Target="../media/image25.png" /><Relationship Id="rId15" Type="http://schemas.openxmlformats.org/officeDocument/2006/relationships/tags" Target="../tags/tag342.xml" /><Relationship Id="rId16" Type="http://schemas.openxmlformats.org/officeDocument/2006/relationships/image" Target="../media/image26.png" /><Relationship Id="rId17" Type="http://schemas.openxmlformats.org/officeDocument/2006/relationships/tags" Target="../tags/tag343.xml" /><Relationship Id="rId18" Type="http://schemas.openxmlformats.org/officeDocument/2006/relationships/tags" Target="../tags/tag344.xml" /><Relationship Id="rId19" Type="http://schemas.openxmlformats.org/officeDocument/2006/relationships/tags" Target="../tags/tag345.xml" /><Relationship Id="rId2" Type="http://schemas.openxmlformats.org/officeDocument/2006/relationships/tags" Target="../tags/tag335.xml" /><Relationship Id="rId20" Type="http://schemas.openxmlformats.org/officeDocument/2006/relationships/tags" Target="../tags/tag346.xml" /><Relationship Id="rId21" Type="http://schemas.openxmlformats.org/officeDocument/2006/relationships/tags" Target="../tags/tag347.xml" /><Relationship Id="rId22" Type="http://schemas.openxmlformats.org/officeDocument/2006/relationships/tags" Target="../tags/tag348.xml" /><Relationship Id="rId23" Type="http://schemas.openxmlformats.org/officeDocument/2006/relationships/tags" Target="../tags/tag349.xml" /><Relationship Id="rId24" Type="http://schemas.openxmlformats.org/officeDocument/2006/relationships/tags" Target="../tags/tag350.xml" /><Relationship Id="rId25" Type="http://schemas.openxmlformats.org/officeDocument/2006/relationships/tags" Target="../tags/tag351.xml" /><Relationship Id="rId26" Type="http://schemas.openxmlformats.org/officeDocument/2006/relationships/tags" Target="../tags/tag352.xml" /><Relationship Id="rId27" Type="http://schemas.openxmlformats.org/officeDocument/2006/relationships/tags" Target="../tags/tag353.xml" /><Relationship Id="rId28" Type="http://schemas.openxmlformats.org/officeDocument/2006/relationships/tags" Target="../tags/tag354.xml" /><Relationship Id="rId29" Type="http://schemas.openxmlformats.org/officeDocument/2006/relationships/tags" Target="../tags/tag355.xml" /><Relationship Id="rId3" Type="http://schemas.openxmlformats.org/officeDocument/2006/relationships/tags" Target="../tags/tag336.xml" /><Relationship Id="rId30" Type="http://schemas.openxmlformats.org/officeDocument/2006/relationships/tags" Target="../tags/tag356.xml" /><Relationship Id="rId31" Type="http://schemas.openxmlformats.org/officeDocument/2006/relationships/tags" Target="../tags/tag357.xml" /><Relationship Id="rId32" Type="http://schemas.openxmlformats.org/officeDocument/2006/relationships/tags" Target="../tags/tag358.xml" /><Relationship Id="rId33" Type="http://schemas.openxmlformats.org/officeDocument/2006/relationships/tags" Target="../tags/tag359.xml" /><Relationship Id="rId34" Type="http://schemas.openxmlformats.org/officeDocument/2006/relationships/tags" Target="../tags/tag360.xml" /><Relationship Id="rId35" Type="http://schemas.openxmlformats.org/officeDocument/2006/relationships/tags" Target="../tags/tag361.xml" /><Relationship Id="rId36" Type="http://schemas.openxmlformats.org/officeDocument/2006/relationships/tags" Target="../tags/tag362.xml" /><Relationship Id="rId37" Type="http://schemas.openxmlformats.org/officeDocument/2006/relationships/tags" Target="../tags/tag363.xml" /><Relationship Id="rId38" Type="http://schemas.openxmlformats.org/officeDocument/2006/relationships/tags" Target="../tags/tag364.xml" /><Relationship Id="rId39" Type="http://schemas.openxmlformats.org/officeDocument/2006/relationships/tags" Target="../tags/tag365.xml" /><Relationship Id="rId4" Type="http://schemas.openxmlformats.org/officeDocument/2006/relationships/image" Target="../media/image20.png" /><Relationship Id="rId40" Type="http://schemas.openxmlformats.org/officeDocument/2006/relationships/tags" Target="../tags/tag366.xml" /><Relationship Id="rId41" Type="http://schemas.openxmlformats.org/officeDocument/2006/relationships/tags" Target="../tags/tag367.xml" /><Relationship Id="rId42" Type="http://schemas.openxmlformats.org/officeDocument/2006/relationships/tags" Target="../tags/tag368.xml" /><Relationship Id="rId43" Type="http://schemas.openxmlformats.org/officeDocument/2006/relationships/tags" Target="../tags/tag369.xml" /><Relationship Id="rId44" Type="http://schemas.openxmlformats.org/officeDocument/2006/relationships/tags" Target="../tags/tag370.xml" /><Relationship Id="rId45" Type="http://schemas.openxmlformats.org/officeDocument/2006/relationships/tags" Target="../tags/tag371.xml" /><Relationship Id="rId46" Type="http://schemas.openxmlformats.org/officeDocument/2006/relationships/tags" Target="../tags/tag372.xml" /><Relationship Id="rId47" Type="http://schemas.openxmlformats.org/officeDocument/2006/relationships/tags" Target="../tags/tag373.xml" /><Relationship Id="rId48" Type="http://schemas.openxmlformats.org/officeDocument/2006/relationships/tags" Target="../tags/tag374.xml" /><Relationship Id="rId49" Type="http://schemas.openxmlformats.org/officeDocument/2006/relationships/tags" Target="../tags/tag375.xml" /><Relationship Id="rId5" Type="http://schemas.openxmlformats.org/officeDocument/2006/relationships/tags" Target="../tags/tag337.xml" /><Relationship Id="rId50" Type="http://schemas.openxmlformats.org/officeDocument/2006/relationships/tags" Target="../tags/tag376.xml" /><Relationship Id="rId51" Type="http://schemas.openxmlformats.org/officeDocument/2006/relationships/tags" Target="../tags/tag377.xml" /><Relationship Id="rId52" Type="http://schemas.openxmlformats.org/officeDocument/2006/relationships/tags" Target="../tags/tag378.xml" /><Relationship Id="rId53" Type="http://schemas.openxmlformats.org/officeDocument/2006/relationships/tags" Target="../tags/tag379.xml" /><Relationship Id="rId54" Type="http://schemas.openxmlformats.org/officeDocument/2006/relationships/tags" Target="../tags/tag380.xml" /><Relationship Id="rId55" Type="http://schemas.openxmlformats.org/officeDocument/2006/relationships/tags" Target="../tags/tag381.xml" /><Relationship Id="rId56" Type="http://schemas.openxmlformats.org/officeDocument/2006/relationships/tags" Target="../tags/tag382.xml" /><Relationship Id="rId57" Type="http://schemas.openxmlformats.org/officeDocument/2006/relationships/tags" Target="../tags/tag383.xml" /><Relationship Id="rId58" Type="http://schemas.openxmlformats.org/officeDocument/2006/relationships/tags" Target="../tags/tag384.xml" /><Relationship Id="rId59" Type="http://schemas.openxmlformats.org/officeDocument/2006/relationships/tags" Target="../tags/tag385.xml" /><Relationship Id="rId6" Type="http://schemas.openxmlformats.org/officeDocument/2006/relationships/image" Target="../media/image21.png" /><Relationship Id="rId60" Type="http://schemas.openxmlformats.org/officeDocument/2006/relationships/tags" Target="../tags/tag386.xml" /><Relationship Id="rId61" Type="http://schemas.openxmlformats.org/officeDocument/2006/relationships/tags" Target="../tags/tag387.xml" /><Relationship Id="rId62" Type="http://schemas.openxmlformats.org/officeDocument/2006/relationships/tags" Target="../tags/tag388.xml" /><Relationship Id="rId63" Type="http://schemas.openxmlformats.org/officeDocument/2006/relationships/tags" Target="../tags/tag389.xml" /><Relationship Id="rId64" Type="http://schemas.openxmlformats.org/officeDocument/2006/relationships/tags" Target="../tags/tag390.xml" /><Relationship Id="rId65" Type="http://schemas.openxmlformats.org/officeDocument/2006/relationships/tags" Target="../tags/tag391.xml" /><Relationship Id="rId66" Type="http://schemas.openxmlformats.org/officeDocument/2006/relationships/tags" Target="../tags/tag392.xml" /><Relationship Id="rId67" Type="http://schemas.openxmlformats.org/officeDocument/2006/relationships/tags" Target="../tags/tag393.xml" /><Relationship Id="rId68" Type="http://schemas.openxmlformats.org/officeDocument/2006/relationships/tags" Target="../tags/tag394.xml" /><Relationship Id="rId69" Type="http://schemas.openxmlformats.org/officeDocument/2006/relationships/tags" Target="../tags/tag395.xml" /><Relationship Id="rId7" Type="http://schemas.openxmlformats.org/officeDocument/2006/relationships/tags" Target="../tags/tag338.xml" /><Relationship Id="rId70" Type="http://schemas.openxmlformats.org/officeDocument/2006/relationships/tags" Target="../tags/tag396.xml" /><Relationship Id="rId71" Type="http://schemas.openxmlformats.org/officeDocument/2006/relationships/tags" Target="../tags/tag397.xml" /><Relationship Id="rId72" Type="http://schemas.openxmlformats.org/officeDocument/2006/relationships/tags" Target="../tags/tag398.xml" /><Relationship Id="rId73" Type="http://schemas.openxmlformats.org/officeDocument/2006/relationships/tags" Target="../tags/tag399.xml" /><Relationship Id="rId74" Type="http://schemas.openxmlformats.org/officeDocument/2006/relationships/tags" Target="../tags/tag400.xml" /><Relationship Id="rId75" Type="http://schemas.openxmlformats.org/officeDocument/2006/relationships/tags" Target="../tags/tag401.xml" /><Relationship Id="rId76" Type="http://schemas.openxmlformats.org/officeDocument/2006/relationships/tags" Target="../tags/tag402.xml" /><Relationship Id="rId77" Type="http://schemas.openxmlformats.org/officeDocument/2006/relationships/tags" Target="../tags/tag403.xml" /><Relationship Id="rId78" Type="http://schemas.openxmlformats.org/officeDocument/2006/relationships/tags" Target="../tags/tag404.xml" /><Relationship Id="rId79" Type="http://schemas.openxmlformats.org/officeDocument/2006/relationships/tags" Target="../tags/tag405.xml" /><Relationship Id="rId8" Type="http://schemas.openxmlformats.org/officeDocument/2006/relationships/image" Target="../media/image22.png" /><Relationship Id="rId80" Type="http://schemas.openxmlformats.org/officeDocument/2006/relationships/tags" Target="../tags/tag406.xml" /><Relationship Id="rId81" Type="http://schemas.openxmlformats.org/officeDocument/2006/relationships/tags" Target="../tags/tag407.xml" /><Relationship Id="rId82" Type="http://schemas.openxmlformats.org/officeDocument/2006/relationships/tags" Target="../tags/tag408.xml" /><Relationship Id="rId83" Type="http://schemas.openxmlformats.org/officeDocument/2006/relationships/tags" Target="../tags/tag409.xml" /><Relationship Id="rId84" Type="http://schemas.openxmlformats.org/officeDocument/2006/relationships/tags" Target="../tags/tag410.xml" /><Relationship Id="rId85" Type="http://schemas.openxmlformats.org/officeDocument/2006/relationships/tags" Target="../tags/tag411.xml" /><Relationship Id="rId86" Type="http://schemas.openxmlformats.org/officeDocument/2006/relationships/tags" Target="../tags/tag412.xml" /><Relationship Id="rId87" Type="http://schemas.openxmlformats.org/officeDocument/2006/relationships/tags" Target="../tags/tag413.xml" /><Relationship Id="rId88" Type="http://schemas.openxmlformats.org/officeDocument/2006/relationships/tags" Target="../tags/tag414.xml" /><Relationship Id="rId89" Type="http://schemas.openxmlformats.org/officeDocument/2006/relationships/tags" Target="../tags/tag415.xml" /><Relationship Id="rId9" Type="http://schemas.openxmlformats.org/officeDocument/2006/relationships/tags" Target="../tags/tag339.xml" /><Relationship Id="rId90" Type="http://schemas.openxmlformats.org/officeDocument/2006/relationships/tags" Target="../tags/tag416.xml" /><Relationship Id="rId91" Type="http://schemas.openxmlformats.org/officeDocument/2006/relationships/tags" Target="../tags/tag417.xml" /><Relationship Id="rId92" Type="http://schemas.openxmlformats.org/officeDocument/2006/relationships/tags" Target="../tags/tag418.xml" /><Relationship Id="rId93" Type="http://schemas.openxmlformats.org/officeDocument/2006/relationships/tags" Target="../tags/tag419.xml" /><Relationship Id="rId94" Type="http://schemas.openxmlformats.org/officeDocument/2006/relationships/tags" Target="../tags/tag420.xml" /><Relationship Id="rId95" Type="http://schemas.openxmlformats.org/officeDocument/2006/relationships/tags" Target="../tags/tag421.xml" /><Relationship Id="rId96" Type="http://schemas.openxmlformats.org/officeDocument/2006/relationships/tags" Target="../tags/tag422.xml" /><Relationship Id="rId97" Type="http://schemas.openxmlformats.org/officeDocument/2006/relationships/tags" Target="../tags/tag423.xml" /><Relationship Id="rId98" Type="http://schemas.openxmlformats.org/officeDocument/2006/relationships/tags" Target="../tags/tag42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33.xml" /><Relationship Id="rId11" Type="http://schemas.openxmlformats.org/officeDocument/2006/relationships/tags" Target="../tags/tag434.xml" /><Relationship Id="rId12" Type="http://schemas.openxmlformats.org/officeDocument/2006/relationships/tags" Target="../tags/tag435.xml" /><Relationship Id="rId13" Type="http://schemas.openxmlformats.org/officeDocument/2006/relationships/tags" Target="../tags/tag436.xml" /><Relationship Id="rId14" Type="http://schemas.openxmlformats.org/officeDocument/2006/relationships/tags" Target="../tags/tag437.xml" /><Relationship Id="rId15" Type="http://schemas.openxmlformats.org/officeDocument/2006/relationships/tags" Target="../tags/tag438.xml" /><Relationship Id="rId16" Type="http://schemas.openxmlformats.org/officeDocument/2006/relationships/tags" Target="../tags/tag439.xml" /><Relationship Id="rId17" Type="http://schemas.openxmlformats.org/officeDocument/2006/relationships/tags" Target="../tags/tag440.xml" /><Relationship Id="rId18" Type="http://schemas.openxmlformats.org/officeDocument/2006/relationships/tags" Target="../tags/tag441.xml" /><Relationship Id="rId19" Type="http://schemas.openxmlformats.org/officeDocument/2006/relationships/tags" Target="../tags/tag442.xml" /><Relationship Id="rId2" Type="http://schemas.openxmlformats.org/officeDocument/2006/relationships/tags" Target="../tags/tag425.xml" /><Relationship Id="rId20" Type="http://schemas.openxmlformats.org/officeDocument/2006/relationships/tags" Target="../tags/tag443.xml" /><Relationship Id="rId21" Type="http://schemas.openxmlformats.org/officeDocument/2006/relationships/tags" Target="../tags/tag444.xml" /><Relationship Id="rId22" Type="http://schemas.openxmlformats.org/officeDocument/2006/relationships/tags" Target="../tags/tag445.xml" /><Relationship Id="rId23" Type="http://schemas.openxmlformats.org/officeDocument/2006/relationships/tags" Target="../tags/tag446.xml" /><Relationship Id="rId24" Type="http://schemas.openxmlformats.org/officeDocument/2006/relationships/tags" Target="../tags/tag447.xml" /><Relationship Id="rId25" Type="http://schemas.openxmlformats.org/officeDocument/2006/relationships/tags" Target="../tags/tag448.xml" /><Relationship Id="rId26" Type="http://schemas.openxmlformats.org/officeDocument/2006/relationships/tags" Target="../tags/tag449.xml" /><Relationship Id="rId27" Type="http://schemas.openxmlformats.org/officeDocument/2006/relationships/tags" Target="../tags/tag450.xml" /><Relationship Id="rId28" Type="http://schemas.openxmlformats.org/officeDocument/2006/relationships/tags" Target="../tags/tag451.xml" /><Relationship Id="rId29" Type="http://schemas.openxmlformats.org/officeDocument/2006/relationships/tags" Target="../tags/tag452.xml" /><Relationship Id="rId3" Type="http://schemas.openxmlformats.org/officeDocument/2006/relationships/tags" Target="../tags/tag426.xml" /><Relationship Id="rId30" Type="http://schemas.openxmlformats.org/officeDocument/2006/relationships/tags" Target="../tags/tag453.xml" /><Relationship Id="rId31" Type="http://schemas.openxmlformats.org/officeDocument/2006/relationships/tags" Target="../tags/tag454.xml" /><Relationship Id="rId32" Type="http://schemas.openxmlformats.org/officeDocument/2006/relationships/tags" Target="../tags/tag455.xml" /><Relationship Id="rId33" Type="http://schemas.openxmlformats.org/officeDocument/2006/relationships/tags" Target="../tags/tag456.xml" /><Relationship Id="rId34" Type="http://schemas.openxmlformats.org/officeDocument/2006/relationships/tags" Target="../tags/tag457.xml" /><Relationship Id="rId35" Type="http://schemas.openxmlformats.org/officeDocument/2006/relationships/tags" Target="../tags/tag458.xml" /><Relationship Id="rId36" Type="http://schemas.openxmlformats.org/officeDocument/2006/relationships/tags" Target="../tags/tag459.xml" /><Relationship Id="rId37" Type="http://schemas.openxmlformats.org/officeDocument/2006/relationships/tags" Target="../tags/tag460.xml" /><Relationship Id="rId38" Type="http://schemas.openxmlformats.org/officeDocument/2006/relationships/tags" Target="../tags/tag461.xml" /><Relationship Id="rId39" Type="http://schemas.openxmlformats.org/officeDocument/2006/relationships/tags" Target="../tags/tag462.xml" /><Relationship Id="rId4" Type="http://schemas.openxmlformats.org/officeDocument/2006/relationships/tags" Target="../tags/tag427.xml" /><Relationship Id="rId40" Type="http://schemas.openxmlformats.org/officeDocument/2006/relationships/tags" Target="../tags/tag463.xml" /><Relationship Id="rId41" Type="http://schemas.openxmlformats.org/officeDocument/2006/relationships/tags" Target="../tags/tag464.xml" /><Relationship Id="rId42" Type="http://schemas.openxmlformats.org/officeDocument/2006/relationships/tags" Target="../tags/tag465.xml" /><Relationship Id="rId43" Type="http://schemas.openxmlformats.org/officeDocument/2006/relationships/tags" Target="../tags/tag466.xml" /><Relationship Id="rId44" Type="http://schemas.openxmlformats.org/officeDocument/2006/relationships/tags" Target="../tags/tag467.xml" /><Relationship Id="rId45" Type="http://schemas.openxmlformats.org/officeDocument/2006/relationships/tags" Target="../tags/tag468.xml" /><Relationship Id="rId46" Type="http://schemas.openxmlformats.org/officeDocument/2006/relationships/tags" Target="../tags/tag469.xml" /><Relationship Id="rId47" Type="http://schemas.openxmlformats.org/officeDocument/2006/relationships/tags" Target="../tags/tag470.xml" /><Relationship Id="rId48" Type="http://schemas.openxmlformats.org/officeDocument/2006/relationships/tags" Target="../tags/tag471.xml" /><Relationship Id="rId49" Type="http://schemas.openxmlformats.org/officeDocument/2006/relationships/tags" Target="../tags/tag472.xml" /><Relationship Id="rId5" Type="http://schemas.openxmlformats.org/officeDocument/2006/relationships/tags" Target="../tags/tag428.xml" /><Relationship Id="rId50" Type="http://schemas.openxmlformats.org/officeDocument/2006/relationships/tags" Target="../tags/tag473.xml" /><Relationship Id="rId51" Type="http://schemas.openxmlformats.org/officeDocument/2006/relationships/tags" Target="../tags/tag474.xml" /><Relationship Id="rId52" Type="http://schemas.openxmlformats.org/officeDocument/2006/relationships/tags" Target="../tags/tag475.xml" /><Relationship Id="rId53" Type="http://schemas.openxmlformats.org/officeDocument/2006/relationships/tags" Target="../tags/tag476.xml" /><Relationship Id="rId54" Type="http://schemas.openxmlformats.org/officeDocument/2006/relationships/tags" Target="../tags/tag477.xml" /><Relationship Id="rId55" Type="http://schemas.openxmlformats.org/officeDocument/2006/relationships/tags" Target="../tags/tag478.xml" /><Relationship Id="rId56" Type="http://schemas.openxmlformats.org/officeDocument/2006/relationships/tags" Target="../tags/tag479.xml" /><Relationship Id="rId57" Type="http://schemas.openxmlformats.org/officeDocument/2006/relationships/tags" Target="../tags/tag480.xml" /><Relationship Id="rId58" Type="http://schemas.openxmlformats.org/officeDocument/2006/relationships/tags" Target="../tags/tag481.xml" /><Relationship Id="rId59" Type="http://schemas.openxmlformats.org/officeDocument/2006/relationships/tags" Target="../tags/tag482.xml" /><Relationship Id="rId6" Type="http://schemas.openxmlformats.org/officeDocument/2006/relationships/tags" Target="../tags/tag429.xml" /><Relationship Id="rId60" Type="http://schemas.openxmlformats.org/officeDocument/2006/relationships/tags" Target="../tags/tag483.xml" /><Relationship Id="rId61" Type="http://schemas.openxmlformats.org/officeDocument/2006/relationships/tags" Target="../tags/tag484.xml" /><Relationship Id="rId62" Type="http://schemas.openxmlformats.org/officeDocument/2006/relationships/tags" Target="../tags/tag485.xml" /><Relationship Id="rId63" Type="http://schemas.openxmlformats.org/officeDocument/2006/relationships/tags" Target="../tags/tag486.xml" /><Relationship Id="rId64" Type="http://schemas.openxmlformats.org/officeDocument/2006/relationships/tags" Target="../tags/tag487.xml" /><Relationship Id="rId65" Type="http://schemas.openxmlformats.org/officeDocument/2006/relationships/tags" Target="../tags/tag488.xml" /><Relationship Id="rId66" Type="http://schemas.openxmlformats.org/officeDocument/2006/relationships/audio" Target="../media/audio1111.wav" /><Relationship Id="rId7" Type="http://schemas.openxmlformats.org/officeDocument/2006/relationships/tags" Target="../tags/tag430.xml" /><Relationship Id="rId8" Type="http://schemas.openxmlformats.org/officeDocument/2006/relationships/tags" Target="../tags/tag431.xml" /><Relationship Id="rId9" Type="http://schemas.openxmlformats.org/officeDocument/2006/relationships/tags" Target="../tags/tag43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97.xml" /><Relationship Id="rId100" Type="http://schemas.openxmlformats.org/officeDocument/2006/relationships/tags" Target="../tags/tag587.xml" /><Relationship Id="rId101" Type="http://schemas.openxmlformats.org/officeDocument/2006/relationships/tags" Target="../tags/tag588.xml" /><Relationship Id="rId102" Type="http://schemas.openxmlformats.org/officeDocument/2006/relationships/tags" Target="../tags/tag589.xml" /><Relationship Id="rId103" Type="http://schemas.openxmlformats.org/officeDocument/2006/relationships/tags" Target="../tags/tag590.xml" /><Relationship Id="rId104" Type="http://schemas.openxmlformats.org/officeDocument/2006/relationships/tags" Target="../tags/tag591.xml" /><Relationship Id="rId105" Type="http://schemas.openxmlformats.org/officeDocument/2006/relationships/tags" Target="../tags/tag592.xml" /><Relationship Id="rId106" Type="http://schemas.openxmlformats.org/officeDocument/2006/relationships/tags" Target="../tags/tag593.xml" /><Relationship Id="rId107" Type="http://schemas.openxmlformats.org/officeDocument/2006/relationships/tags" Target="../tags/tag594.xml" /><Relationship Id="rId108" Type="http://schemas.openxmlformats.org/officeDocument/2006/relationships/tags" Target="../tags/tag595.xml" /><Relationship Id="rId109" Type="http://schemas.openxmlformats.org/officeDocument/2006/relationships/tags" Target="../tags/tag596.xml" /><Relationship Id="rId11" Type="http://schemas.openxmlformats.org/officeDocument/2006/relationships/tags" Target="../tags/tag498.xml" /><Relationship Id="rId110" Type="http://schemas.openxmlformats.org/officeDocument/2006/relationships/tags" Target="../tags/tag597.xml" /><Relationship Id="rId111" Type="http://schemas.openxmlformats.org/officeDocument/2006/relationships/tags" Target="../tags/tag598.xml" /><Relationship Id="rId112" Type="http://schemas.openxmlformats.org/officeDocument/2006/relationships/tags" Target="../tags/tag599.xml" /><Relationship Id="rId113" Type="http://schemas.openxmlformats.org/officeDocument/2006/relationships/tags" Target="../tags/tag600.xml" /><Relationship Id="rId114" Type="http://schemas.openxmlformats.org/officeDocument/2006/relationships/tags" Target="../tags/tag601.xml" /><Relationship Id="rId115" Type="http://schemas.openxmlformats.org/officeDocument/2006/relationships/tags" Target="../tags/tag602.xml" /><Relationship Id="rId116" Type="http://schemas.openxmlformats.org/officeDocument/2006/relationships/tags" Target="../tags/tag603.xml" /><Relationship Id="rId117" Type="http://schemas.openxmlformats.org/officeDocument/2006/relationships/tags" Target="../tags/tag604.xml" /><Relationship Id="rId118" Type="http://schemas.openxmlformats.org/officeDocument/2006/relationships/tags" Target="../tags/tag605.xml" /><Relationship Id="rId119" Type="http://schemas.openxmlformats.org/officeDocument/2006/relationships/tags" Target="../tags/tag606.xml" /><Relationship Id="rId12" Type="http://schemas.openxmlformats.org/officeDocument/2006/relationships/tags" Target="../tags/tag499.xml" /><Relationship Id="rId120" Type="http://schemas.openxmlformats.org/officeDocument/2006/relationships/tags" Target="../tags/tag607.xml" /><Relationship Id="rId121" Type="http://schemas.openxmlformats.org/officeDocument/2006/relationships/tags" Target="../tags/tag608.xml" /><Relationship Id="rId122" Type="http://schemas.openxmlformats.org/officeDocument/2006/relationships/tags" Target="../tags/tag609.xml" /><Relationship Id="rId123" Type="http://schemas.openxmlformats.org/officeDocument/2006/relationships/tags" Target="../tags/tag610.xml" /><Relationship Id="rId124" Type="http://schemas.openxmlformats.org/officeDocument/2006/relationships/tags" Target="../tags/tag611.xml" /><Relationship Id="rId125" Type="http://schemas.openxmlformats.org/officeDocument/2006/relationships/tags" Target="../tags/tag612.xml" /><Relationship Id="rId126" Type="http://schemas.openxmlformats.org/officeDocument/2006/relationships/tags" Target="../tags/tag613.xml" /><Relationship Id="rId127" Type="http://schemas.openxmlformats.org/officeDocument/2006/relationships/tags" Target="../tags/tag614.xml" /><Relationship Id="rId128" Type="http://schemas.openxmlformats.org/officeDocument/2006/relationships/tags" Target="../tags/tag615.xml" /><Relationship Id="rId129" Type="http://schemas.openxmlformats.org/officeDocument/2006/relationships/tags" Target="../tags/tag616.xml" /><Relationship Id="rId13" Type="http://schemas.openxmlformats.org/officeDocument/2006/relationships/tags" Target="../tags/tag500.xml" /><Relationship Id="rId130" Type="http://schemas.openxmlformats.org/officeDocument/2006/relationships/tags" Target="../tags/tag617.xml" /><Relationship Id="rId131" Type="http://schemas.openxmlformats.org/officeDocument/2006/relationships/tags" Target="../tags/tag618.xml" /><Relationship Id="rId132" Type="http://schemas.openxmlformats.org/officeDocument/2006/relationships/tags" Target="../tags/tag619.xml" /><Relationship Id="rId133" Type="http://schemas.openxmlformats.org/officeDocument/2006/relationships/tags" Target="../tags/tag620.xml" /><Relationship Id="rId134" Type="http://schemas.openxmlformats.org/officeDocument/2006/relationships/tags" Target="../tags/tag621.xml" /><Relationship Id="rId135" Type="http://schemas.openxmlformats.org/officeDocument/2006/relationships/tags" Target="../tags/tag622.xml" /><Relationship Id="rId136" Type="http://schemas.openxmlformats.org/officeDocument/2006/relationships/tags" Target="../tags/tag623.xml" /><Relationship Id="rId137" Type="http://schemas.openxmlformats.org/officeDocument/2006/relationships/tags" Target="../tags/tag624.xml" /><Relationship Id="rId138" Type="http://schemas.openxmlformats.org/officeDocument/2006/relationships/tags" Target="../tags/tag625.xml" /><Relationship Id="rId139" Type="http://schemas.openxmlformats.org/officeDocument/2006/relationships/tags" Target="../tags/tag626.xml" /><Relationship Id="rId14" Type="http://schemas.openxmlformats.org/officeDocument/2006/relationships/tags" Target="../tags/tag501.xml" /><Relationship Id="rId140" Type="http://schemas.openxmlformats.org/officeDocument/2006/relationships/tags" Target="../tags/tag627.xml" /><Relationship Id="rId141" Type="http://schemas.openxmlformats.org/officeDocument/2006/relationships/tags" Target="../tags/tag628.xml" /><Relationship Id="rId142" Type="http://schemas.openxmlformats.org/officeDocument/2006/relationships/tags" Target="../tags/tag629.xml" /><Relationship Id="rId143" Type="http://schemas.openxmlformats.org/officeDocument/2006/relationships/tags" Target="../tags/tag630.xml" /><Relationship Id="rId144" Type="http://schemas.openxmlformats.org/officeDocument/2006/relationships/tags" Target="../tags/tag631.xml" /><Relationship Id="rId145" Type="http://schemas.openxmlformats.org/officeDocument/2006/relationships/tags" Target="../tags/tag632.xml" /><Relationship Id="rId146" Type="http://schemas.openxmlformats.org/officeDocument/2006/relationships/tags" Target="../tags/tag633.xml" /><Relationship Id="rId147" Type="http://schemas.openxmlformats.org/officeDocument/2006/relationships/tags" Target="../tags/tag634.xml" /><Relationship Id="rId148" Type="http://schemas.openxmlformats.org/officeDocument/2006/relationships/tags" Target="../tags/tag635.xml" /><Relationship Id="rId149" Type="http://schemas.openxmlformats.org/officeDocument/2006/relationships/tags" Target="../tags/tag636.xml" /><Relationship Id="rId15" Type="http://schemas.openxmlformats.org/officeDocument/2006/relationships/tags" Target="../tags/tag502.xml" /><Relationship Id="rId150" Type="http://schemas.openxmlformats.org/officeDocument/2006/relationships/tags" Target="../tags/tag637.xml" /><Relationship Id="rId151" Type="http://schemas.openxmlformats.org/officeDocument/2006/relationships/tags" Target="../tags/tag638.xml" /><Relationship Id="rId152" Type="http://schemas.openxmlformats.org/officeDocument/2006/relationships/tags" Target="../tags/tag639.xml" /><Relationship Id="rId153" Type="http://schemas.openxmlformats.org/officeDocument/2006/relationships/tags" Target="../tags/tag640.xml" /><Relationship Id="rId154" Type="http://schemas.openxmlformats.org/officeDocument/2006/relationships/tags" Target="../tags/tag641.xml" /><Relationship Id="rId155" Type="http://schemas.openxmlformats.org/officeDocument/2006/relationships/tags" Target="../tags/tag642.xml" /><Relationship Id="rId16" Type="http://schemas.openxmlformats.org/officeDocument/2006/relationships/tags" Target="../tags/tag503.xml" /><Relationship Id="rId17" Type="http://schemas.openxmlformats.org/officeDocument/2006/relationships/tags" Target="../tags/tag504.xml" /><Relationship Id="rId18" Type="http://schemas.openxmlformats.org/officeDocument/2006/relationships/tags" Target="../tags/tag505.xml" /><Relationship Id="rId19" Type="http://schemas.openxmlformats.org/officeDocument/2006/relationships/tags" Target="../tags/tag506.xml" /><Relationship Id="rId2" Type="http://schemas.openxmlformats.org/officeDocument/2006/relationships/tags" Target="../tags/tag489.xml" /><Relationship Id="rId20" Type="http://schemas.openxmlformats.org/officeDocument/2006/relationships/tags" Target="../tags/tag507.xml" /><Relationship Id="rId21" Type="http://schemas.openxmlformats.org/officeDocument/2006/relationships/tags" Target="../tags/tag508.xml" /><Relationship Id="rId22" Type="http://schemas.openxmlformats.org/officeDocument/2006/relationships/tags" Target="../tags/tag509.xml" /><Relationship Id="rId23" Type="http://schemas.openxmlformats.org/officeDocument/2006/relationships/tags" Target="../tags/tag510.xml" /><Relationship Id="rId24" Type="http://schemas.openxmlformats.org/officeDocument/2006/relationships/tags" Target="../tags/tag511.xml" /><Relationship Id="rId25" Type="http://schemas.openxmlformats.org/officeDocument/2006/relationships/tags" Target="../tags/tag512.xml" /><Relationship Id="rId26" Type="http://schemas.openxmlformats.org/officeDocument/2006/relationships/tags" Target="../tags/tag513.xml" /><Relationship Id="rId27" Type="http://schemas.openxmlformats.org/officeDocument/2006/relationships/tags" Target="../tags/tag514.xml" /><Relationship Id="rId28" Type="http://schemas.openxmlformats.org/officeDocument/2006/relationships/tags" Target="../tags/tag515.xml" /><Relationship Id="rId29" Type="http://schemas.openxmlformats.org/officeDocument/2006/relationships/tags" Target="../tags/tag516.xml" /><Relationship Id="rId3" Type="http://schemas.openxmlformats.org/officeDocument/2006/relationships/tags" Target="../tags/tag490.xml" /><Relationship Id="rId30" Type="http://schemas.openxmlformats.org/officeDocument/2006/relationships/tags" Target="../tags/tag517.xml" /><Relationship Id="rId31" Type="http://schemas.openxmlformats.org/officeDocument/2006/relationships/tags" Target="../tags/tag518.xml" /><Relationship Id="rId32" Type="http://schemas.openxmlformats.org/officeDocument/2006/relationships/tags" Target="../tags/tag519.xml" /><Relationship Id="rId33" Type="http://schemas.openxmlformats.org/officeDocument/2006/relationships/tags" Target="../tags/tag520.xml" /><Relationship Id="rId34" Type="http://schemas.openxmlformats.org/officeDocument/2006/relationships/tags" Target="../tags/tag521.xml" /><Relationship Id="rId35" Type="http://schemas.openxmlformats.org/officeDocument/2006/relationships/tags" Target="../tags/tag522.xml" /><Relationship Id="rId36" Type="http://schemas.openxmlformats.org/officeDocument/2006/relationships/tags" Target="../tags/tag523.xml" /><Relationship Id="rId37" Type="http://schemas.openxmlformats.org/officeDocument/2006/relationships/tags" Target="../tags/tag524.xml" /><Relationship Id="rId38" Type="http://schemas.openxmlformats.org/officeDocument/2006/relationships/tags" Target="../tags/tag525.xml" /><Relationship Id="rId39" Type="http://schemas.openxmlformats.org/officeDocument/2006/relationships/tags" Target="../tags/tag526.xml" /><Relationship Id="rId4" Type="http://schemas.openxmlformats.org/officeDocument/2006/relationships/tags" Target="../tags/tag491.xml" /><Relationship Id="rId40" Type="http://schemas.openxmlformats.org/officeDocument/2006/relationships/tags" Target="../tags/tag527.xml" /><Relationship Id="rId41" Type="http://schemas.openxmlformats.org/officeDocument/2006/relationships/tags" Target="../tags/tag528.xml" /><Relationship Id="rId42" Type="http://schemas.openxmlformats.org/officeDocument/2006/relationships/tags" Target="../tags/tag529.xml" /><Relationship Id="rId43" Type="http://schemas.openxmlformats.org/officeDocument/2006/relationships/tags" Target="../tags/tag530.xml" /><Relationship Id="rId44" Type="http://schemas.openxmlformats.org/officeDocument/2006/relationships/tags" Target="../tags/tag531.xml" /><Relationship Id="rId45" Type="http://schemas.openxmlformats.org/officeDocument/2006/relationships/tags" Target="../tags/tag532.xml" /><Relationship Id="rId46" Type="http://schemas.openxmlformats.org/officeDocument/2006/relationships/tags" Target="../tags/tag533.xml" /><Relationship Id="rId47" Type="http://schemas.openxmlformats.org/officeDocument/2006/relationships/tags" Target="../tags/tag534.xml" /><Relationship Id="rId48" Type="http://schemas.openxmlformats.org/officeDocument/2006/relationships/tags" Target="../tags/tag535.xml" /><Relationship Id="rId49" Type="http://schemas.openxmlformats.org/officeDocument/2006/relationships/tags" Target="../tags/tag536.xml" /><Relationship Id="rId5" Type="http://schemas.openxmlformats.org/officeDocument/2006/relationships/tags" Target="../tags/tag492.xml" /><Relationship Id="rId50" Type="http://schemas.openxmlformats.org/officeDocument/2006/relationships/tags" Target="../tags/tag537.xml" /><Relationship Id="rId51" Type="http://schemas.openxmlformats.org/officeDocument/2006/relationships/tags" Target="../tags/tag538.xml" /><Relationship Id="rId52" Type="http://schemas.openxmlformats.org/officeDocument/2006/relationships/tags" Target="../tags/tag539.xml" /><Relationship Id="rId53" Type="http://schemas.openxmlformats.org/officeDocument/2006/relationships/tags" Target="../tags/tag540.xml" /><Relationship Id="rId54" Type="http://schemas.openxmlformats.org/officeDocument/2006/relationships/tags" Target="../tags/tag541.xml" /><Relationship Id="rId55" Type="http://schemas.openxmlformats.org/officeDocument/2006/relationships/tags" Target="../tags/tag542.xml" /><Relationship Id="rId56" Type="http://schemas.openxmlformats.org/officeDocument/2006/relationships/tags" Target="../tags/tag543.xml" /><Relationship Id="rId57" Type="http://schemas.openxmlformats.org/officeDocument/2006/relationships/tags" Target="../tags/tag544.xml" /><Relationship Id="rId58" Type="http://schemas.openxmlformats.org/officeDocument/2006/relationships/tags" Target="../tags/tag545.xml" /><Relationship Id="rId59" Type="http://schemas.openxmlformats.org/officeDocument/2006/relationships/tags" Target="../tags/tag546.xml" /><Relationship Id="rId6" Type="http://schemas.openxmlformats.org/officeDocument/2006/relationships/tags" Target="../tags/tag493.xml" /><Relationship Id="rId60" Type="http://schemas.openxmlformats.org/officeDocument/2006/relationships/tags" Target="../tags/tag547.xml" /><Relationship Id="rId61" Type="http://schemas.openxmlformats.org/officeDocument/2006/relationships/tags" Target="../tags/tag548.xml" /><Relationship Id="rId62" Type="http://schemas.openxmlformats.org/officeDocument/2006/relationships/tags" Target="../tags/tag549.xml" /><Relationship Id="rId63" Type="http://schemas.openxmlformats.org/officeDocument/2006/relationships/tags" Target="../tags/tag550.xml" /><Relationship Id="rId64" Type="http://schemas.openxmlformats.org/officeDocument/2006/relationships/tags" Target="../tags/tag551.xml" /><Relationship Id="rId65" Type="http://schemas.openxmlformats.org/officeDocument/2006/relationships/tags" Target="../tags/tag552.xml" /><Relationship Id="rId66" Type="http://schemas.openxmlformats.org/officeDocument/2006/relationships/tags" Target="../tags/tag553.xml" /><Relationship Id="rId67" Type="http://schemas.openxmlformats.org/officeDocument/2006/relationships/tags" Target="../tags/tag554.xml" /><Relationship Id="rId68" Type="http://schemas.openxmlformats.org/officeDocument/2006/relationships/tags" Target="../tags/tag555.xml" /><Relationship Id="rId69" Type="http://schemas.openxmlformats.org/officeDocument/2006/relationships/tags" Target="../tags/tag556.xml" /><Relationship Id="rId7" Type="http://schemas.openxmlformats.org/officeDocument/2006/relationships/tags" Target="../tags/tag494.xml" /><Relationship Id="rId70" Type="http://schemas.openxmlformats.org/officeDocument/2006/relationships/tags" Target="../tags/tag557.xml" /><Relationship Id="rId71" Type="http://schemas.openxmlformats.org/officeDocument/2006/relationships/tags" Target="../tags/tag558.xml" /><Relationship Id="rId72" Type="http://schemas.openxmlformats.org/officeDocument/2006/relationships/tags" Target="../tags/tag559.xml" /><Relationship Id="rId73" Type="http://schemas.openxmlformats.org/officeDocument/2006/relationships/tags" Target="../tags/tag560.xml" /><Relationship Id="rId74" Type="http://schemas.openxmlformats.org/officeDocument/2006/relationships/tags" Target="../tags/tag561.xml" /><Relationship Id="rId75" Type="http://schemas.openxmlformats.org/officeDocument/2006/relationships/tags" Target="../tags/tag562.xml" /><Relationship Id="rId76" Type="http://schemas.openxmlformats.org/officeDocument/2006/relationships/tags" Target="../tags/tag563.xml" /><Relationship Id="rId77" Type="http://schemas.openxmlformats.org/officeDocument/2006/relationships/tags" Target="../tags/tag564.xml" /><Relationship Id="rId78" Type="http://schemas.openxmlformats.org/officeDocument/2006/relationships/tags" Target="../tags/tag565.xml" /><Relationship Id="rId79" Type="http://schemas.openxmlformats.org/officeDocument/2006/relationships/tags" Target="../tags/tag566.xml" /><Relationship Id="rId8" Type="http://schemas.openxmlformats.org/officeDocument/2006/relationships/tags" Target="../tags/tag495.xml" /><Relationship Id="rId80" Type="http://schemas.openxmlformats.org/officeDocument/2006/relationships/tags" Target="../tags/tag567.xml" /><Relationship Id="rId81" Type="http://schemas.openxmlformats.org/officeDocument/2006/relationships/tags" Target="../tags/tag568.xml" /><Relationship Id="rId82" Type="http://schemas.openxmlformats.org/officeDocument/2006/relationships/tags" Target="../tags/tag569.xml" /><Relationship Id="rId83" Type="http://schemas.openxmlformats.org/officeDocument/2006/relationships/tags" Target="../tags/tag570.xml" /><Relationship Id="rId84" Type="http://schemas.openxmlformats.org/officeDocument/2006/relationships/tags" Target="../tags/tag571.xml" /><Relationship Id="rId85" Type="http://schemas.openxmlformats.org/officeDocument/2006/relationships/tags" Target="../tags/tag572.xml" /><Relationship Id="rId86" Type="http://schemas.openxmlformats.org/officeDocument/2006/relationships/tags" Target="../tags/tag573.xml" /><Relationship Id="rId87" Type="http://schemas.openxmlformats.org/officeDocument/2006/relationships/tags" Target="../tags/tag574.xml" /><Relationship Id="rId88" Type="http://schemas.openxmlformats.org/officeDocument/2006/relationships/tags" Target="../tags/tag575.xml" /><Relationship Id="rId89" Type="http://schemas.openxmlformats.org/officeDocument/2006/relationships/tags" Target="../tags/tag576.xml" /><Relationship Id="rId9" Type="http://schemas.openxmlformats.org/officeDocument/2006/relationships/tags" Target="../tags/tag496.xml" /><Relationship Id="rId90" Type="http://schemas.openxmlformats.org/officeDocument/2006/relationships/tags" Target="../tags/tag577.xml" /><Relationship Id="rId91" Type="http://schemas.openxmlformats.org/officeDocument/2006/relationships/tags" Target="../tags/tag578.xml" /><Relationship Id="rId92" Type="http://schemas.openxmlformats.org/officeDocument/2006/relationships/tags" Target="../tags/tag579.xml" /><Relationship Id="rId93" Type="http://schemas.openxmlformats.org/officeDocument/2006/relationships/tags" Target="../tags/tag580.xml" /><Relationship Id="rId94" Type="http://schemas.openxmlformats.org/officeDocument/2006/relationships/tags" Target="../tags/tag581.xml" /><Relationship Id="rId95" Type="http://schemas.openxmlformats.org/officeDocument/2006/relationships/tags" Target="../tags/tag582.xml" /><Relationship Id="rId96" Type="http://schemas.openxmlformats.org/officeDocument/2006/relationships/tags" Target="../tags/tag583.xml" /><Relationship Id="rId97" Type="http://schemas.openxmlformats.org/officeDocument/2006/relationships/tags" Target="../tags/tag584.xml" /><Relationship Id="rId98" Type="http://schemas.openxmlformats.org/officeDocument/2006/relationships/tags" Target="../tags/tag585.xml" /><Relationship Id="rId99" Type="http://schemas.openxmlformats.org/officeDocument/2006/relationships/tags" Target="../tags/tag586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48.xml" /><Relationship Id="rId11" Type="http://schemas.openxmlformats.org/officeDocument/2006/relationships/tags" Target="../tags/tag649.xml" /><Relationship Id="rId12" Type="http://schemas.openxmlformats.org/officeDocument/2006/relationships/tags" Target="../tags/tag650.xml" /><Relationship Id="rId13" Type="http://schemas.openxmlformats.org/officeDocument/2006/relationships/tags" Target="../tags/tag651.xml" /><Relationship Id="rId14" Type="http://schemas.openxmlformats.org/officeDocument/2006/relationships/tags" Target="../tags/tag652.xml" /><Relationship Id="rId15" Type="http://schemas.openxmlformats.org/officeDocument/2006/relationships/tags" Target="../tags/tag653.xml" /><Relationship Id="rId16" Type="http://schemas.openxmlformats.org/officeDocument/2006/relationships/tags" Target="../tags/tag654.xml" /><Relationship Id="rId17" Type="http://schemas.openxmlformats.org/officeDocument/2006/relationships/tags" Target="../tags/tag655.xml" /><Relationship Id="rId18" Type="http://schemas.openxmlformats.org/officeDocument/2006/relationships/tags" Target="../tags/tag656.xml" /><Relationship Id="rId19" Type="http://schemas.openxmlformats.org/officeDocument/2006/relationships/tags" Target="../tags/tag657.xml" /><Relationship Id="rId2" Type="http://schemas.openxmlformats.org/officeDocument/2006/relationships/tags" Target="../tags/tag643.xml" /><Relationship Id="rId20" Type="http://schemas.openxmlformats.org/officeDocument/2006/relationships/tags" Target="../tags/tag658.xml" /><Relationship Id="rId21" Type="http://schemas.openxmlformats.org/officeDocument/2006/relationships/tags" Target="../tags/tag659.xml" /><Relationship Id="rId22" Type="http://schemas.openxmlformats.org/officeDocument/2006/relationships/tags" Target="../tags/tag660.xml" /><Relationship Id="rId23" Type="http://schemas.openxmlformats.org/officeDocument/2006/relationships/tags" Target="../tags/tag661.xml" /><Relationship Id="rId24" Type="http://schemas.openxmlformats.org/officeDocument/2006/relationships/tags" Target="../tags/tag662.xml" /><Relationship Id="rId25" Type="http://schemas.openxmlformats.org/officeDocument/2006/relationships/tags" Target="../tags/tag663.xml" /><Relationship Id="rId26" Type="http://schemas.openxmlformats.org/officeDocument/2006/relationships/tags" Target="../tags/tag664.xml" /><Relationship Id="rId27" Type="http://schemas.openxmlformats.org/officeDocument/2006/relationships/tags" Target="../tags/tag665.xml" /><Relationship Id="rId28" Type="http://schemas.openxmlformats.org/officeDocument/2006/relationships/tags" Target="../tags/tag666.xml" /><Relationship Id="rId29" Type="http://schemas.openxmlformats.org/officeDocument/2006/relationships/tags" Target="../tags/tag667.xml" /><Relationship Id="rId3" Type="http://schemas.openxmlformats.org/officeDocument/2006/relationships/tags" Target="../tags/tag644.xml" /><Relationship Id="rId30" Type="http://schemas.openxmlformats.org/officeDocument/2006/relationships/tags" Target="../tags/tag668.xml" /><Relationship Id="rId31" Type="http://schemas.openxmlformats.org/officeDocument/2006/relationships/tags" Target="../tags/tag669.xml" /><Relationship Id="rId32" Type="http://schemas.openxmlformats.org/officeDocument/2006/relationships/tags" Target="../tags/tag670.xml" /><Relationship Id="rId33" Type="http://schemas.openxmlformats.org/officeDocument/2006/relationships/tags" Target="../tags/tag671.xml" /><Relationship Id="rId34" Type="http://schemas.openxmlformats.org/officeDocument/2006/relationships/tags" Target="../tags/tag672.xml" /><Relationship Id="rId35" Type="http://schemas.openxmlformats.org/officeDocument/2006/relationships/tags" Target="../tags/tag673.xml" /><Relationship Id="rId36" Type="http://schemas.openxmlformats.org/officeDocument/2006/relationships/tags" Target="../tags/tag674.xml" /><Relationship Id="rId37" Type="http://schemas.openxmlformats.org/officeDocument/2006/relationships/tags" Target="../tags/tag675.xml" /><Relationship Id="rId38" Type="http://schemas.openxmlformats.org/officeDocument/2006/relationships/tags" Target="../tags/tag676.xml" /><Relationship Id="rId39" Type="http://schemas.openxmlformats.org/officeDocument/2006/relationships/tags" Target="../tags/tag677.xml" /><Relationship Id="rId4" Type="http://schemas.openxmlformats.org/officeDocument/2006/relationships/tags" Target="../tags/tag645.xml" /><Relationship Id="rId40" Type="http://schemas.openxmlformats.org/officeDocument/2006/relationships/vmlDrawing" Target="../drawings/vmlDrawing2.vml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27.wmf" /><Relationship Id="rId7" Type="http://schemas.openxmlformats.org/officeDocument/2006/relationships/image" Target="../media/image28.jpeg" /><Relationship Id="rId8" Type="http://schemas.openxmlformats.org/officeDocument/2006/relationships/tags" Target="../tags/tag646.xml" /><Relationship Id="rId9" Type="http://schemas.openxmlformats.org/officeDocument/2006/relationships/tags" Target="../tags/tag64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86.xml" /><Relationship Id="rId100" Type="http://schemas.openxmlformats.org/officeDocument/2006/relationships/tags" Target="../tags/tag776.xml" /><Relationship Id="rId101" Type="http://schemas.openxmlformats.org/officeDocument/2006/relationships/tags" Target="../tags/tag777.xml" /><Relationship Id="rId102" Type="http://schemas.openxmlformats.org/officeDocument/2006/relationships/tags" Target="../tags/tag778.xml" /><Relationship Id="rId103" Type="http://schemas.openxmlformats.org/officeDocument/2006/relationships/tags" Target="../tags/tag779.xml" /><Relationship Id="rId104" Type="http://schemas.openxmlformats.org/officeDocument/2006/relationships/tags" Target="../tags/tag780.xml" /><Relationship Id="rId105" Type="http://schemas.openxmlformats.org/officeDocument/2006/relationships/tags" Target="../tags/tag781.xml" /><Relationship Id="rId106" Type="http://schemas.openxmlformats.org/officeDocument/2006/relationships/tags" Target="../tags/tag782.xml" /><Relationship Id="rId107" Type="http://schemas.openxmlformats.org/officeDocument/2006/relationships/tags" Target="../tags/tag783.xml" /><Relationship Id="rId108" Type="http://schemas.openxmlformats.org/officeDocument/2006/relationships/tags" Target="../tags/tag784.xml" /><Relationship Id="rId109" Type="http://schemas.openxmlformats.org/officeDocument/2006/relationships/tags" Target="../tags/tag785.xml" /><Relationship Id="rId11" Type="http://schemas.openxmlformats.org/officeDocument/2006/relationships/tags" Target="../tags/tag687.xml" /><Relationship Id="rId110" Type="http://schemas.openxmlformats.org/officeDocument/2006/relationships/tags" Target="../tags/tag786.xml" /><Relationship Id="rId111" Type="http://schemas.openxmlformats.org/officeDocument/2006/relationships/tags" Target="../tags/tag787.xml" /><Relationship Id="rId112" Type="http://schemas.openxmlformats.org/officeDocument/2006/relationships/tags" Target="../tags/tag788.xml" /><Relationship Id="rId113" Type="http://schemas.openxmlformats.org/officeDocument/2006/relationships/tags" Target="../tags/tag789.xml" /><Relationship Id="rId114" Type="http://schemas.openxmlformats.org/officeDocument/2006/relationships/tags" Target="../tags/tag790.xml" /><Relationship Id="rId115" Type="http://schemas.openxmlformats.org/officeDocument/2006/relationships/tags" Target="../tags/tag791.xml" /><Relationship Id="rId116" Type="http://schemas.openxmlformats.org/officeDocument/2006/relationships/tags" Target="../tags/tag792.xml" /><Relationship Id="rId117" Type="http://schemas.openxmlformats.org/officeDocument/2006/relationships/tags" Target="../tags/tag793.xml" /><Relationship Id="rId118" Type="http://schemas.openxmlformats.org/officeDocument/2006/relationships/tags" Target="../tags/tag794.xml" /><Relationship Id="rId119" Type="http://schemas.openxmlformats.org/officeDocument/2006/relationships/tags" Target="../tags/tag795.xml" /><Relationship Id="rId12" Type="http://schemas.openxmlformats.org/officeDocument/2006/relationships/tags" Target="../tags/tag688.xml" /><Relationship Id="rId120" Type="http://schemas.openxmlformats.org/officeDocument/2006/relationships/tags" Target="../tags/tag796.xml" /><Relationship Id="rId121" Type="http://schemas.openxmlformats.org/officeDocument/2006/relationships/tags" Target="../tags/tag797.xml" /><Relationship Id="rId122" Type="http://schemas.openxmlformats.org/officeDocument/2006/relationships/tags" Target="../tags/tag798.xml" /><Relationship Id="rId123" Type="http://schemas.openxmlformats.org/officeDocument/2006/relationships/tags" Target="../tags/tag799.xml" /><Relationship Id="rId124" Type="http://schemas.openxmlformats.org/officeDocument/2006/relationships/tags" Target="../tags/tag800.xml" /><Relationship Id="rId125" Type="http://schemas.openxmlformats.org/officeDocument/2006/relationships/tags" Target="../tags/tag801.xml" /><Relationship Id="rId126" Type="http://schemas.openxmlformats.org/officeDocument/2006/relationships/tags" Target="../tags/tag802.xml" /><Relationship Id="rId127" Type="http://schemas.openxmlformats.org/officeDocument/2006/relationships/tags" Target="../tags/tag803.xml" /><Relationship Id="rId128" Type="http://schemas.openxmlformats.org/officeDocument/2006/relationships/tags" Target="../tags/tag804.xml" /><Relationship Id="rId129" Type="http://schemas.openxmlformats.org/officeDocument/2006/relationships/tags" Target="../tags/tag805.xml" /><Relationship Id="rId13" Type="http://schemas.openxmlformats.org/officeDocument/2006/relationships/tags" Target="../tags/tag689.xml" /><Relationship Id="rId130" Type="http://schemas.openxmlformats.org/officeDocument/2006/relationships/tags" Target="../tags/tag806.xml" /><Relationship Id="rId131" Type="http://schemas.openxmlformats.org/officeDocument/2006/relationships/tags" Target="../tags/tag807.xml" /><Relationship Id="rId132" Type="http://schemas.openxmlformats.org/officeDocument/2006/relationships/tags" Target="../tags/tag808.xml" /><Relationship Id="rId133" Type="http://schemas.openxmlformats.org/officeDocument/2006/relationships/tags" Target="../tags/tag809.xml" /><Relationship Id="rId134" Type="http://schemas.openxmlformats.org/officeDocument/2006/relationships/tags" Target="../tags/tag810.xml" /><Relationship Id="rId135" Type="http://schemas.openxmlformats.org/officeDocument/2006/relationships/tags" Target="../tags/tag811.xml" /><Relationship Id="rId136" Type="http://schemas.openxmlformats.org/officeDocument/2006/relationships/tags" Target="../tags/tag812.xml" /><Relationship Id="rId137" Type="http://schemas.openxmlformats.org/officeDocument/2006/relationships/tags" Target="../tags/tag813.xml" /><Relationship Id="rId138" Type="http://schemas.openxmlformats.org/officeDocument/2006/relationships/tags" Target="../tags/tag814.xml" /><Relationship Id="rId139" Type="http://schemas.openxmlformats.org/officeDocument/2006/relationships/tags" Target="../tags/tag815.xml" /><Relationship Id="rId14" Type="http://schemas.openxmlformats.org/officeDocument/2006/relationships/tags" Target="../tags/tag690.xml" /><Relationship Id="rId140" Type="http://schemas.openxmlformats.org/officeDocument/2006/relationships/tags" Target="../tags/tag816.xml" /><Relationship Id="rId141" Type="http://schemas.openxmlformats.org/officeDocument/2006/relationships/tags" Target="../tags/tag817.xml" /><Relationship Id="rId142" Type="http://schemas.openxmlformats.org/officeDocument/2006/relationships/tags" Target="../tags/tag818.xml" /><Relationship Id="rId143" Type="http://schemas.openxmlformats.org/officeDocument/2006/relationships/tags" Target="../tags/tag819.xml" /><Relationship Id="rId144" Type="http://schemas.openxmlformats.org/officeDocument/2006/relationships/tags" Target="../tags/tag820.xml" /><Relationship Id="rId145" Type="http://schemas.openxmlformats.org/officeDocument/2006/relationships/tags" Target="../tags/tag821.xml" /><Relationship Id="rId146" Type="http://schemas.openxmlformats.org/officeDocument/2006/relationships/tags" Target="../tags/tag822.xml" /><Relationship Id="rId147" Type="http://schemas.openxmlformats.org/officeDocument/2006/relationships/tags" Target="../tags/tag823.xml" /><Relationship Id="rId148" Type="http://schemas.openxmlformats.org/officeDocument/2006/relationships/tags" Target="../tags/tag824.xml" /><Relationship Id="rId149" Type="http://schemas.openxmlformats.org/officeDocument/2006/relationships/tags" Target="../tags/tag825.xml" /><Relationship Id="rId15" Type="http://schemas.openxmlformats.org/officeDocument/2006/relationships/tags" Target="../tags/tag691.xml" /><Relationship Id="rId150" Type="http://schemas.openxmlformats.org/officeDocument/2006/relationships/tags" Target="../tags/tag826.xml" /><Relationship Id="rId151" Type="http://schemas.openxmlformats.org/officeDocument/2006/relationships/tags" Target="../tags/tag827.xml" /><Relationship Id="rId152" Type="http://schemas.openxmlformats.org/officeDocument/2006/relationships/tags" Target="../tags/tag828.xml" /><Relationship Id="rId153" Type="http://schemas.openxmlformats.org/officeDocument/2006/relationships/tags" Target="../tags/tag829.xml" /><Relationship Id="rId154" Type="http://schemas.openxmlformats.org/officeDocument/2006/relationships/tags" Target="../tags/tag830.xml" /><Relationship Id="rId155" Type="http://schemas.openxmlformats.org/officeDocument/2006/relationships/tags" Target="../tags/tag831.xml" /><Relationship Id="rId156" Type="http://schemas.openxmlformats.org/officeDocument/2006/relationships/tags" Target="../tags/tag832.xml" /><Relationship Id="rId157" Type="http://schemas.openxmlformats.org/officeDocument/2006/relationships/tags" Target="../tags/tag833.xml" /><Relationship Id="rId158" Type="http://schemas.openxmlformats.org/officeDocument/2006/relationships/tags" Target="../tags/tag834.xml" /><Relationship Id="rId159" Type="http://schemas.openxmlformats.org/officeDocument/2006/relationships/tags" Target="../tags/tag835.xml" /><Relationship Id="rId16" Type="http://schemas.openxmlformats.org/officeDocument/2006/relationships/tags" Target="../tags/tag692.xml" /><Relationship Id="rId160" Type="http://schemas.openxmlformats.org/officeDocument/2006/relationships/tags" Target="../tags/tag836.xml" /><Relationship Id="rId161" Type="http://schemas.openxmlformats.org/officeDocument/2006/relationships/tags" Target="../tags/tag837.xml" /><Relationship Id="rId162" Type="http://schemas.openxmlformats.org/officeDocument/2006/relationships/tags" Target="../tags/tag838.xml" /><Relationship Id="rId163" Type="http://schemas.openxmlformats.org/officeDocument/2006/relationships/tags" Target="../tags/tag839.xml" /><Relationship Id="rId164" Type="http://schemas.openxmlformats.org/officeDocument/2006/relationships/tags" Target="../tags/tag840.xml" /><Relationship Id="rId165" Type="http://schemas.openxmlformats.org/officeDocument/2006/relationships/tags" Target="../tags/tag841.xml" /><Relationship Id="rId166" Type="http://schemas.openxmlformats.org/officeDocument/2006/relationships/tags" Target="../tags/tag842.xml" /><Relationship Id="rId167" Type="http://schemas.openxmlformats.org/officeDocument/2006/relationships/tags" Target="../tags/tag843.xml" /><Relationship Id="rId168" Type="http://schemas.openxmlformats.org/officeDocument/2006/relationships/tags" Target="../tags/tag844.xml" /><Relationship Id="rId169" Type="http://schemas.openxmlformats.org/officeDocument/2006/relationships/tags" Target="../tags/tag845.xml" /><Relationship Id="rId17" Type="http://schemas.openxmlformats.org/officeDocument/2006/relationships/tags" Target="../tags/tag693.xml" /><Relationship Id="rId170" Type="http://schemas.openxmlformats.org/officeDocument/2006/relationships/tags" Target="../tags/tag846.xml" /><Relationship Id="rId171" Type="http://schemas.openxmlformats.org/officeDocument/2006/relationships/tags" Target="../tags/tag847.xml" /><Relationship Id="rId172" Type="http://schemas.openxmlformats.org/officeDocument/2006/relationships/tags" Target="../tags/tag848.xml" /><Relationship Id="rId173" Type="http://schemas.openxmlformats.org/officeDocument/2006/relationships/tags" Target="../tags/tag849.xml" /><Relationship Id="rId174" Type="http://schemas.openxmlformats.org/officeDocument/2006/relationships/tags" Target="../tags/tag850.xml" /><Relationship Id="rId175" Type="http://schemas.openxmlformats.org/officeDocument/2006/relationships/tags" Target="../tags/tag851.xml" /><Relationship Id="rId176" Type="http://schemas.openxmlformats.org/officeDocument/2006/relationships/tags" Target="../tags/tag852.xml" /><Relationship Id="rId177" Type="http://schemas.openxmlformats.org/officeDocument/2006/relationships/tags" Target="../tags/tag853.xml" /><Relationship Id="rId178" Type="http://schemas.openxmlformats.org/officeDocument/2006/relationships/tags" Target="../tags/tag854.xml" /><Relationship Id="rId179" Type="http://schemas.openxmlformats.org/officeDocument/2006/relationships/tags" Target="../tags/tag855.xml" /><Relationship Id="rId18" Type="http://schemas.openxmlformats.org/officeDocument/2006/relationships/tags" Target="../tags/tag694.xml" /><Relationship Id="rId180" Type="http://schemas.openxmlformats.org/officeDocument/2006/relationships/tags" Target="../tags/tag856.xml" /><Relationship Id="rId181" Type="http://schemas.openxmlformats.org/officeDocument/2006/relationships/tags" Target="../tags/tag857.xml" /><Relationship Id="rId19" Type="http://schemas.openxmlformats.org/officeDocument/2006/relationships/tags" Target="../tags/tag695.xml" /><Relationship Id="rId2" Type="http://schemas.openxmlformats.org/officeDocument/2006/relationships/tags" Target="../tags/tag678.xml" /><Relationship Id="rId20" Type="http://schemas.openxmlformats.org/officeDocument/2006/relationships/tags" Target="../tags/tag696.xml" /><Relationship Id="rId21" Type="http://schemas.openxmlformats.org/officeDocument/2006/relationships/tags" Target="../tags/tag697.xml" /><Relationship Id="rId22" Type="http://schemas.openxmlformats.org/officeDocument/2006/relationships/tags" Target="../tags/tag698.xml" /><Relationship Id="rId23" Type="http://schemas.openxmlformats.org/officeDocument/2006/relationships/tags" Target="../tags/tag699.xml" /><Relationship Id="rId24" Type="http://schemas.openxmlformats.org/officeDocument/2006/relationships/tags" Target="../tags/tag700.xml" /><Relationship Id="rId25" Type="http://schemas.openxmlformats.org/officeDocument/2006/relationships/tags" Target="../tags/tag701.xml" /><Relationship Id="rId26" Type="http://schemas.openxmlformats.org/officeDocument/2006/relationships/tags" Target="../tags/tag702.xml" /><Relationship Id="rId27" Type="http://schemas.openxmlformats.org/officeDocument/2006/relationships/tags" Target="../tags/tag703.xml" /><Relationship Id="rId28" Type="http://schemas.openxmlformats.org/officeDocument/2006/relationships/tags" Target="../tags/tag704.xml" /><Relationship Id="rId29" Type="http://schemas.openxmlformats.org/officeDocument/2006/relationships/tags" Target="../tags/tag705.xml" /><Relationship Id="rId3" Type="http://schemas.openxmlformats.org/officeDocument/2006/relationships/tags" Target="../tags/tag679.xml" /><Relationship Id="rId30" Type="http://schemas.openxmlformats.org/officeDocument/2006/relationships/tags" Target="../tags/tag706.xml" /><Relationship Id="rId31" Type="http://schemas.openxmlformats.org/officeDocument/2006/relationships/tags" Target="../tags/tag707.xml" /><Relationship Id="rId32" Type="http://schemas.openxmlformats.org/officeDocument/2006/relationships/tags" Target="../tags/tag708.xml" /><Relationship Id="rId33" Type="http://schemas.openxmlformats.org/officeDocument/2006/relationships/tags" Target="../tags/tag709.xml" /><Relationship Id="rId34" Type="http://schemas.openxmlformats.org/officeDocument/2006/relationships/tags" Target="../tags/tag710.xml" /><Relationship Id="rId35" Type="http://schemas.openxmlformats.org/officeDocument/2006/relationships/tags" Target="../tags/tag711.xml" /><Relationship Id="rId36" Type="http://schemas.openxmlformats.org/officeDocument/2006/relationships/tags" Target="../tags/tag712.xml" /><Relationship Id="rId37" Type="http://schemas.openxmlformats.org/officeDocument/2006/relationships/tags" Target="../tags/tag713.xml" /><Relationship Id="rId38" Type="http://schemas.openxmlformats.org/officeDocument/2006/relationships/tags" Target="../tags/tag714.xml" /><Relationship Id="rId39" Type="http://schemas.openxmlformats.org/officeDocument/2006/relationships/tags" Target="../tags/tag715.xml" /><Relationship Id="rId4" Type="http://schemas.openxmlformats.org/officeDocument/2006/relationships/tags" Target="../tags/tag680.xml" /><Relationship Id="rId40" Type="http://schemas.openxmlformats.org/officeDocument/2006/relationships/tags" Target="../tags/tag716.xml" /><Relationship Id="rId41" Type="http://schemas.openxmlformats.org/officeDocument/2006/relationships/tags" Target="../tags/tag717.xml" /><Relationship Id="rId42" Type="http://schemas.openxmlformats.org/officeDocument/2006/relationships/tags" Target="../tags/tag718.xml" /><Relationship Id="rId43" Type="http://schemas.openxmlformats.org/officeDocument/2006/relationships/tags" Target="../tags/tag719.xml" /><Relationship Id="rId44" Type="http://schemas.openxmlformats.org/officeDocument/2006/relationships/tags" Target="../tags/tag720.xml" /><Relationship Id="rId45" Type="http://schemas.openxmlformats.org/officeDocument/2006/relationships/tags" Target="../tags/tag721.xml" /><Relationship Id="rId46" Type="http://schemas.openxmlformats.org/officeDocument/2006/relationships/tags" Target="../tags/tag722.xml" /><Relationship Id="rId47" Type="http://schemas.openxmlformats.org/officeDocument/2006/relationships/tags" Target="../tags/tag723.xml" /><Relationship Id="rId48" Type="http://schemas.openxmlformats.org/officeDocument/2006/relationships/tags" Target="../tags/tag724.xml" /><Relationship Id="rId49" Type="http://schemas.openxmlformats.org/officeDocument/2006/relationships/tags" Target="../tags/tag725.xml" /><Relationship Id="rId5" Type="http://schemas.openxmlformats.org/officeDocument/2006/relationships/tags" Target="../tags/tag681.xml" /><Relationship Id="rId50" Type="http://schemas.openxmlformats.org/officeDocument/2006/relationships/tags" Target="../tags/tag726.xml" /><Relationship Id="rId51" Type="http://schemas.openxmlformats.org/officeDocument/2006/relationships/tags" Target="../tags/tag727.xml" /><Relationship Id="rId52" Type="http://schemas.openxmlformats.org/officeDocument/2006/relationships/tags" Target="../tags/tag728.xml" /><Relationship Id="rId53" Type="http://schemas.openxmlformats.org/officeDocument/2006/relationships/tags" Target="../tags/tag729.xml" /><Relationship Id="rId54" Type="http://schemas.openxmlformats.org/officeDocument/2006/relationships/tags" Target="../tags/tag730.xml" /><Relationship Id="rId55" Type="http://schemas.openxmlformats.org/officeDocument/2006/relationships/tags" Target="../tags/tag731.xml" /><Relationship Id="rId56" Type="http://schemas.openxmlformats.org/officeDocument/2006/relationships/tags" Target="../tags/tag732.xml" /><Relationship Id="rId57" Type="http://schemas.openxmlformats.org/officeDocument/2006/relationships/tags" Target="../tags/tag733.xml" /><Relationship Id="rId58" Type="http://schemas.openxmlformats.org/officeDocument/2006/relationships/tags" Target="../tags/tag734.xml" /><Relationship Id="rId59" Type="http://schemas.openxmlformats.org/officeDocument/2006/relationships/tags" Target="../tags/tag735.xml" /><Relationship Id="rId6" Type="http://schemas.openxmlformats.org/officeDocument/2006/relationships/tags" Target="../tags/tag682.xml" /><Relationship Id="rId60" Type="http://schemas.openxmlformats.org/officeDocument/2006/relationships/tags" Target="../tags/tag736.xml" /><Relationship Id="rId61" Type="http://schemas.openxmlformats.org/officeDocument/2006/relationships/tags" Target="../tags/tag737.xml" /><Relationship Id="rId62" Type="http://schemas.openxmlformats.org/officeDocument/2006/relationships/tags" Target="../tags/tag738.xml" /><Relationship Id="rId63" Type="http://schemas.openxmlformats.org/officeDocument/2006/relationships/tags" Target="../tags/tag739.xml" /><Relationship Id="rId64" Type="http://schemas.openxmlformats.org/officeDocument/2006/relationships/tags" Target="../tags/tag740.xml" /><Relationship Id="rId65" Type="http://schemas.openxmlformats.org/officeDocument/2006/relationships/tags" Target="../tags/tag741.xml" /><Relationship Id="rId66" Type="http://schemas.openxmlformats.org/officeDocument/2006/relationships/tags" Target="../tags/tag742.xml" /><Relationship Id="rId67" Type="http://schemas.openxmlformats.org/officeDocument/2006/relationships/tags" Target="../tags/tag743.xml" /><Relationship Id="rId68" Type="http://schemas.openxmlformats.org/officeDocument/2006/relationships/tags" Target="../tags/tag744.xml" /><Relationship Id="rId69" Type="http://schemas.openxmlformats.org/officeDocument/2006/relationships/tags" Target="../tags/tag745.xml" /><Relationship Id="rId7" Type="http://schemas.openxmlformats.org/officeDocument/2006/relationships/tags" Target="../tags/tag683.xml" /><Relationship Id="rId70" Type="http://schemas.openxmlformats.org/officeDocument/2006/relationships/tags" Target="../tags/tag746.xml" /><Relationship Id="rId71" Type="http://schemas.openxmlformats.org/officeDocument/2006/relationships/tags" Target="../tags/tag747.xml" /><Relationship Id="rId72" Type="http://schemas.openxmlformats.org/officeDocument/2006/relationships/tags" Target="../tags/tag748.xml" /><Relationship Id="rId73" Type="http://schemas.openxmlformats.org/officeDocument/2006/relationships/tags" Target="../tags/tag749.xml" /><Relationship Id="rId74" Type="http://schemas.openxmlformats.org/officeDocument/2006/relationships/tags" Target="../tags/tag750.xml" /><Relationship Id="rId75" Type="http://schemas.openxmlformats.org/officeDocument/2006/relationships/tags" Target="../tags/tag751.xml" /><Relationship Id="rId76" Type="http://schemas.openxmlformats.org/officeDocument/2006/relationships/tags" Target="../tags/tag752.xml" /><Relationship Id="rId77" Type="http://schemas.openxmlformats.org/officeDocument/2006/relationships/tags" Target="../tags/tag753.xml" /><Relationship Id="rId78" Type="http://schemas.openxmlformats.org/officeDocument/2006/relationships/tags" Target="../tags/tag754.xml" /><Relationship Id="rId79" Type="http://schemas.openxmlformats.org/officeDocument/2006/relationships/tags" Target="../tags/tag755.xml" /><Relationship Id="rId8" Type="http://schemas.openxmlformats.org/officeDocument/2006/relationships/tags" Target="../tags/tag684.xml" /><Relationship Id="rId80" Type="http://schemas.openxmlformats.org/officeDocument/2006/relationships/tags" Target="../tags/tag756.xml" /><Relationship Id="rId81" Type="http://schemas.openxmlformats.org/officeDocument/2006/relationships/tags" Target="../tags/tag757.xml" /><Relationship Id="rId82" Type="http://schemas.openxmlformats.org/officeDocument/2006/relationships/tags" Target="../tags/tag758.xml" /><Relationship Id="rId83" Type="http://schemas.openxmlformats.org/officeDocument/2006/relationships/tags" Target="../tags/tag759.xml" /><Relationship Id="rId84" Type="http://schemas.openxmlformats.org/officeDocument/2006/relationships/tags" Target="../tags/tag760.xml" /><Relationship Id="rId85" Type="http://schemas.openxmlformats.org/officeDocument/2006/relationships/tags" Target="../tags/tag761.xml" /><Relationship Id="rId86" Type="http://schemas.openxmlformats.org/officeDocument/2006/relationships/tags" Target="../tags/tag762.xml" /><Relationship Id="rId87" Type="http://schemas.openxmlformats.org/officeDocument/2006/relationships/tags" Target="../tags/tag763.xml" /><Relationship Id="rId88" Type="http://schemas.openxmlformats.org/officeDocument/2006/relationships/tags" Target="../tags/tag764.xml" /><Relationship Id="rId89" Type="http://schemas.openxmlformats.org/officeDocument/2006/relationships/tags" Target="../tags/tag765.xml" /><Relationship Id="rId9" Type="http://schemas.openxmlformats.org/officeDocument/2006/relationships/tags" Target="../tags/tag685.xml" /><Relationship Id="rId90" Type="http://schemas.openxmlformats.org/officeDocument/2006/relationships/tags" Target="../tags/tag766.xml" /><Relationship Id="rId91" Type="http://schemas.openxmlformats.org/officeDocument/2006/relationships/tags" Target="../tags/tag767.xml" /><Relationship Id="rId92" Type="http://schemas.openxmlformats.org/officeDocument/2006/relationships/tags" Target="../tags/tag768.xml" /><Relationship Id="rId93" Type="http://schemas.openxmlformats.org/officeDocument/2006/relationships/tags" Target="../tags/tag769.xml" /><Relationship Id="rId94" Type="http://schemas.openxmlformats.org/officeDocument/2006/relationships/tags" Target="../tags/tag770.xml" /><Relationship Id="rId95" Type="http://schemas.openxmlformats.org/officeDocument/2006/relationships/tags" Target="../tags/tag771.xml" /><Relationship Id="rId96" Type="http://schemas.openxmlformats.org/officeDocument/2006/relationships/tags" Target="../tags/tag772.xml" /><Relationship Id="rId97" Type="http://schemas.openxmlformats.org/officeDocument/2006/relationships/tags" Target="../tags/tag773.xml" /><Relationship Id="rId98" Type="http://schemas.openxmlformats.org/officeDocument/2006/relationships/tags" Target="../tags/tag774.xml" /><Relationship Id="rId99" Type="http://schemas.openxmlformats.org/officeDocument/2006/relationships/tags" Target="../tags/tag77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66.xml" /><Relationship Id="rId100" Type="http://schemas.openxmlformats.org/officeDocument/2006/relationships/tags" Target="../tags/tag956.xml" /><Relationship Id="rId101" Type="http://schemas.openxmlformats.org/officeDocument/2006/relationships/tags" Target="../tags/tag957.xml" /><Relationship Id="rId102" Type="http://schemas.openxmlformats.org/officeDocument/2006/relationships/tags" Target="../tags/tag958.xml" /><Relationship Id="rId103" Type="http://schemas.openxmlformats.org/officeDocument/2006/relationships/tags" Target="../tags/tag959.xml" /><Relationship Id="rId104" Type="http://schemas.openxmlformats.org/officeDocument/2006/relationships/tags" Target="../tags/tag960.xml" /><Relationship Id="rId105" Type="http://schemas.openxmlformats.org/officeDocument/2006/relationships/tags" Target="../tags/tag961.xml" /><Relationship Id="rId106" Type="http://schemas.openxmlformats.org/officeDocument/2006/relationships/tags" Target="../tags/tag962.xml" /><Relationship Id="rId107" Type="http://schemas.openxmlformats.org/officeDocument/2006/relationships/tags" Target="../tags/tag963.xml" /><Relationship Id="rId108" Type="http://schemas.openxmlformats.org/officeDocument/2006/relationships/tags" Target="../tags/tag964.xml" /><Relationship Id="rId109" Type="http://schemas.openxmlformats.org/officeDocument/2006/relationships/tags" Target="../tags/tag965.xml" /><Relationship Id="rId11" Type="http://schemas.openxmlformats.org/officeDocument/2006/relationships/tags" Target="../tags/tag867.xml" /><Relationship Id="rId110" Type="http://schemas.openxmlformats.org/officeDocument/2006/relationships/tags" Target="../tags/tag966.xml" /><Relationship Id="rId111" Type="http://schemas.openxmlformats.org/officeDocument/2006/relationships/tags" Target="../tags/tag967.xml" /><Relationship Id="rId112" Type="http://schemas.openxmlformats.org/officeDocument/2006/relationships/tags" Target="../tags/tag968.xml" /><Relationship Id="rId113" Type="http://schemas.openxmlformats.org/officeDocument/2006/relationships/tags" Target="../tags/tag969.xml" /><Relationship Id="rId114" Type="http://schemas.openxmlformats.org/officeDocument/2006/relationships/tags" Target="../tags/tag970.xml" /><Relationship Id="rId115" Type="http://schemas.openxmlformats.org/officeDocument/2006/relationships/tags" Target="../tags/tag971.xml" /><Relationship Id="rId116" Type="http://schemas.openxmlformats.org/officeDocument/2006/relationships/tags" Target="../tags/tag972.xml" /><Relationship Id="rId117" Type="http://schemas.openxmlformats.org/officeDocument/2006/relationships/tags" Target="../tags/tag973.xml" /><Relationship Id="rId118" Type="http://schemas.openxmlformats.org/officeDocument/2006/relationships/tags" Target="../tags/tag974.xml" /><Relationship Id="rId119" Type="http://schemas.openxmlformats.org/officeDocument/2006/relationships/tags" Target="../tags/tag975.xml" /><Relationship Id="rId12" Type="http://schemas.openxmlformats.org/officeDocument/2006/relationships/tags" Target="../tags/tag868.xml" /><Relationship Id="rId120" Type="http://schemas.openxmlformats.org/officeDocument/2006/relationships/tags" Target="../tags/tag976.xml" /><Relationship Id="rId121" Type="http://schemas.openxmlformats.org/officeDocument/2006/relationships/tags" Target="../tags/tag977.xml" /><Relationship Id="rId122" Type="http://schemas.openxmlformats.org/officeDocument/2006/relationships/tags" Target="../tags/tag978.xml" /><Relationship Id="rId123" Type="http://schemas.openxmlformats.org/officeDocument/2006/relationships/tags" Target="../tags/tag979.xml" /><Relationship Id="rId124" Type="http://schemas.openxmlformats.org/officeDocument/2006/relationships/tags" Target="../tags/tag980.xml" /><Relationship Id="rId125" Type="http://schemas.openxmlformats.org/officeDocument/2006/relationships/tags" Target="../tags/tag981.xml" /><Relationship Id="rId126" Type="http://schemas.openxmlformats.org/officeDocument/2006/relationships/tags" Target="../tags/tag982.xml" /><Relationship Id="rId127" Type="http://schemas.openxmlformats.org/officeDocument/2006/relationships/tags" Target="../tags/tag983.xml" /><Relationship Id="rId128" Type="http://schemas.openxmlformats.org/officeDocument/2006/relationships/tags" Target="../tags/tag984.xml" /><Relationship Id="rId129" Type="http://schemas.openxmlformats.org/officeDocument/2006/relationships/tags" Target="../tags/tag985.xml" /><Relationship Id="rId13" Type="http://schemas.openxmlformats.org/officeDocument/2006/relationships/tags" Target="../tags/tag869.xml" /><Relationship Id="rId130" Type="http://schemas.openxmlformats.org/officeDocument/2006/relationships/tags" Target="../tags/tag986.xml" /><Relationship Id="rId131" Type="http://schemas.openxmlformats.org/officeDocument/2006/relationships/tags" Target="../tags/tag987.xml" /><Relationship Id="rId132" Type="http://schemas.openxmlformats.org/officeDocument/2006/relationships/tags" Target="../tags/tag988.xml" /><Relationship Id="rId133" Type="http://schemas.openxmlformats.org/officeDocument/2006/relationships/tags" Target="../tags/tag989.xml" /><Relationship Id="rId134" Type="http://schemas.openxmlformats.org/officeDocument/2006/relationships/tags" Target="../tags/tag990.xml" /><Relationship Id="rId135" Type="http://schemas.openxmlformats.org/officeDocument/2006/relationships/tags" Target="../tags/tag991.xml" /><Relationship Id="rId136" Type="http://schemas.openxmlformats.org/officeDocument/2006/relationships/tags" Target="../tags/tag992.xml" /><Relationship Id="rId137" Type="http://schemas.openxmlformats.org/officeDocument/2006/relationships/tags" Target="../tags/tag993.xml" /><Relationship Id="rId138" Type="http://schemas.openxmlformats.org/officeDocument/2006/relationships/tags" Target="../tags/tag994.xml" /><Relationship Id="rId139" Type="http://schemas.openxmlformats.org/officeDocument/2006/relationships/tags" Target="../tags/tag995.xml" /><Relationship Id="rId14" Type="http://schemas.openxmlformats.org/officeDocument/2006/relationships/tags" Target="../tags/tag870.xml" /><Relationship Id="rId140" Type="http://schemas.openxmlformats.org/officeDocument/2006/relationships/tags" Target="../tags/tag996.xml" /><Relationship Id="rId141" Type="http://schemas.openxmlformats.org/officeDocument/2006/relationships/tags" Target="../tags/tag997.xml" /><Relationship Id="rId142" Type="http://schemas.openxmlformats.org/officeDocument/2006/relationships/tags" Target="../tags/tag998.xml" /><Relationship Id="rId143" Type="http://schemas.openxmlformats.org/officeDocument/2006/relationships/tags" Target="../tags/tag999.xml" /><Relationship Id="rId144" Type="http://schemas.openxmlformats.org/officeDocument/2006/relationships/tags" Target="../tags/tag1000.xml" /><Relationship Id="rId145" Type="http://schemas.openxmlformats.org/officeDocument/2006/relationships/tags" Target="../tags/tag1001.xml" /><Relationship Id="rId146" Type="http://schemas.openxmlformats.org/officeDocument/2006/relationships/tags" Target="../tags/tag1002.xml" /><Relationship Id="rId147" Type="http://schemas.openxmlformats.org/officeDocument/2006/relationships/tags" Target="../tags/tag1003.xml" /><Relationship Id="rId148" Type="http://schemas.openxmlformats.org/officeDocument/2006/relationships/tags" Target="../tags/tag1004.xml" /><Relationship Id="rId149" Type="http://schemas.openxmlformats.org/officeDocument/2006/relationships/tags" Target="../tags/tag1005.xml" /><Relationship Id="rId15" Type="http://schemas.openxmlformats.org/officeDocument/2006/relationships/tags" Target="../tags/tag871.xml" /><Relationship Id="rId150" Type="http://schemas.openxmlformats.org/officeDocument/2006/relationships/tags" Target="../tags/tag1006.xml" /><Relationship Id="rId151" Type="http://schemas.openxmlformats.org/officeDocument/2006/relationships/tags" Target="../tags/tag1007.xml" /><Relationship Id="rId152" Type="http://schemas.openxmlformats.org/officeDocument/2006/relationships/tags" Target="../tags/tag1008.xml" /><Relationship Id="rId153" Type="http://schemas.openxmlformats.org/officeDocument/2006/relationships/tags" Target="../tags/tag1009.xml" /><Relationship Id="rId154" Type="http://schemas.openxmlformats.org/officeDocument/2006/relationships/tags" Target="../tags/tag1010.xml" /><Relationship Id="rId155" Type="http://schemas.openxmlformats.org/officeDocument/2006/relationships/tags" Target="../tags/tag1011.xml" /><Relationship Id="rId156" Type="http://schemas.openxmlformats.org/officeDocument/2006/relationships/tags" Target="../tags/tag1012.xml" /><Relationship Id="rId157" Type="http://schemas.openxmlformats.org/officeDocument/2006/relationships/tags" Target="../tags/tag1013.xml" /><Relationship Id="rId158" Type="http://schemas.openxmlformats.org/officeDocument/2006/relationships/tags" Target="../tags/tag1014.xml" /><Relationship Id="rId159" Type="http://schemas.openxmlformats.org/officeDocument/2006/relationships/tags" Target="../tags/tag1015.xml" /><Relationship Id="rId16" Type="http://schemas.openxmlformats.org/officeDocument/2006/relationships/tags" Target="../tags/tag872.xml" /><Relationship Id="rId160" Type="http://schemas.openxmlformats.org/officeDocument/2006/relationships/tags" Target="../tags/tag1016.xml" /><Relationship Id="rId161" Type="http://schemas.openxmlformats.org/officeDocument/2006/relationships/tags" Target="../tags/tag1017.xml" /><Relationship Id="rId162" Type="http://schemas.openxmlformats.org/officeDocument/2006/relationships/tags" Target="../tags/tag1018.xml" /><Relationship Id="rId163" Type="http://schemas.openxmlformats.org/officeDocument/2006/relationships/tags" Target="../tags/tag1019.xml" /><Relationship Id="rId164" Type="http://schemas.openxmlformats.org/officeDocument/2006/relationships/tags" Target="../tags/tag1020.xml" /><Relationship Id="rId165" Type="http://schemas.openxmlformats.org/officeDocument/2006/relationships/tags" Target="../tags/tag1021.xml" /><Relationship Id="rId166" Type="http://schemas.openxmlformats.org/officeDocument/2006/relationships/tags" Target="../tags/tag1022.xml" /><Relationship Id="rId167" Type="http://schemas.openxmlformats.org/officeDocument/2006/relationships/tags" Target="../tags/tag1023.xml" /><Relationship Id="rId168" Type="http://schemas.openxmlformats.org/officeDocument/2006/relationships/tags" Target="../tags/tag1024.xml" /><Relationship Id="rId169" Type="http://schemas.openxmlformats.org/officeDocument/2006/relationships/tags" Target="../tags/tag1025.xml" /><Relationship Id="rId17" Type="http://schemas.openxmlformats.org/officeDocument/2006/relationships/tags" Target="../tags/tag873.xml" /><Relationship Id="rId170" Type="http://schemas.openxmlformats.org/officeDocument/2006/relationships/tags" Target="../tags/tag1026.xml" /><Relationship Id="rId171" Type="http://schemas.openxmlformats.org/officeDocument/2006/relationships/tags" Target="../tags/tag1027.xml" /><Relationship Id="rId172" Type="http://schemas.openxmlformats.org/officeDocument/2006/relationships/tags" Target="../tags/tag1028.xml" /><Relationship Id="rId173" Type="http://schemas.openxmlformats.org/officeDocument/2006/relationships/tags" Target="../tags/tag1029.xml" /><Relationship Id="rId174" Type="http://schemas.openxmlformats.org/officeDocument/2006/relationships/tags" Target="../tags/tag1030.xml" /><Relationship Id="rId175" Type="http://schemas.openxmlformats.org/officeDocument/2006/relationships/tags" Target="../tags/tag1031.xml" /><Relationship Id="rId176" Type="http://schemas.openxmlformats.org/officeDocument/2006/relationships/tags" Target="../tags/tag1032.xml" /><Relationship Id="rId177" Type="http://schemas.openxmlformats.org/officeDocument/2006/relationships/tags" Target="../tags/tag1033.xml" /><Relationship Id="rId178" Type="http://schemas.openxmlformats.org/officeDocument/2006/relationships/tags" Target="../tags/tag1034.xml" /><Relationship Id="rId179" Type="http://schemas.openxmlformats.org/officeDocument/2006/relationships/tags" Target="../tags/tag1035.xml" /><Relationship Id="rId18" Type="http://schemas.openxmlformats.org/officeDocument/2006/relationships/tags" Target="../tags/tag874.xml" /><Relationship Id="rId180" Type="http://schemas.openxmlformats.org/officeDocument/2006/relationships/tags" Target="../tags/tag1036.xml" /><Relationship Id="rId181" Type="http://schemas.openxmlformats.org/officeDocument/2006/relationships/tags" Target="../tags/tag1037.xml" /><Relationship Id="rId182" Type="http://schemas.openxmlformats.org/officeDocument/2006/relationships/tags" Target="../tags/tag1038.xml" /><Relationship Id="rId183" Type="http://schemas.openxmlformats.org/officeDocument/2006/relationships/tags" Target="../tags/tag1039.xml" /><Relationship Id="rId184" Type="http://schemas.openxmlformats.org/officeDocument/2006/relationships/tags" Target="../tags/tag1040.xml" /><Relationship Id="rId185" Type="http://schemas.openxmlformats.org/officeDocument/2006/relationships/tags" Target="../tags/tag1041.xml" /><Relationship Id="rId186" Type="http://schemas.openxmlformats.org/officeDocument/2006/relationships/tags" Target="../tags/tag1042.xml" /><Relationship Id="rId187" Type="http://schemas.openxmlformats.org/officeDocument/2006/relationships/tags" Target="../tags/tag1043.xml" /><Relationship Id="rId188" Type="http://schemas.openxmlformats.org/officeDocument/2006/relationships/tags" Target="../tags/tag1044.xml" /><Relationship Id="rId189" Type="http://schemas.openxmlformats.org/officeDocument/2006/relationships/tags" Target="../tags/tag1045.xml" /><Relationship Id="rId19" Type="http://schemas.openxmlformats.org/officeDocument/2006/relationships/tags" Target="../tags/tag875.xml" /><Relationship Id="rId190" Type="http://schemas.openxmlformats.org/officeDocument/2006/relationships/tags" Target="../tags/tag1046.xml" /><Relationship Id="rId191" Type="http://schemas.openxmlformats.org/officeDocument/2006/relationships/tags" Target="../tags/tag1047.xml" /><Relationship Id="rId192" Type="http://schemas.openxmlformats.org/officeDocument/2006/relationships/tags" Target="../tags/tag1048.xml" /><Relationship Id="rId193" Type="http://schemas.openxmlformats.org/officeDocument/2006/relationships/tags" Target="../tags/tag1049.xml" /><Relationship Id="rId194" Type="http://schemas.openxmlformats.org/officeDocument/2006/relationships/tags" Target="../tags/tag1050.xml" /><Relationship Id="rId195" Type="http://schemas.openxmlformats.org/officeDocument/2006/relationships/tags" Target="../tags/tag1051.xml" /><Relationship Id="rId196" Type="http://schemas.openxmlformats.org/officeDocument/2006/relationships/tags" Target="../tags/tag1052.xml" /><Relationship Id="rId197" Type="http://schemas.openxmlformats.org/officeDocument/2006/relationships/tags" Target="../tags/tag1053.xml" /><Relationship Id="rId198" Type="http://schemas.openxmlformats.org/officeDocument/2006/relationships/tags" Target="../tags/tag1054.xml" /><Relationship Id="rId199" Type="http://schemas.openxmlformats.org/officeDocument/2006/relationships/tags" Target="../tags/tag1055.xml" /><Relationship Id="rId2" Type="http://schemas.openxmlformats.org/officeDocument/2006/relationships/tags" Target="../tags/tag858.xml" /><Relationship Id="rId20" Type="http://schemas.openxmlformats.org/officeDocument/2006/relationships/tags" Target="../tags/tag876.xml" /><Relationship Id="rId200" Type="http://schemas.openxmlformats.org/officeDocument/2006/relationships/tags" Target="../tags/tag1056.xml" /><Relationship Id="rId201" Type="http://schemas.openxmlformats.org/officeDocument/2006/relationships/tags" Target="../tags/tag1057.xml" /><Relationship Id="rId202" Type="http://schemas.openxmlformats.org/officeDocument/2006/relationships/tags" Target="../tags/tag1058.xml" /><Relationship Id="rId203" Type="http://schemas.openxmlformats.org/officeDocument/2006/relationships/tags" Target="../tags/tag1059.xml" /><Relationship Id="rId204" Type="http://schemas.openxmlformats.org/officeDocument/2006/relationships/tags" Target="../tags/tag1060.xml" /><Relationship Id="rId205" Type="http://schemas.openxmlformats.org/officeDocument/2006/relationships/tags" Target="../tags/tag1061.xml" /><Relationship Id="rId206" Type="http://schemas.openxmlformats.org/officeDocument/2006/relationships/tags" Target="../tags/tag1062.xml" /><Relationship Id="rId207" Type="http://schemas.openxmlformats.org/officeDocument/2006/relationships/tags" Target="../tags/tag1063.xml" /><Relationship Id="rId208" Type="http://schemas.openxmlformats.org/officeDocument/2006/relationships/tags" Target="../tags/tag1064.xml" /><Relationship Id="rId209" Type="http://schemas.openxmlformats.org/officeDocument/2006/relationships/tags" Target="../tags/tag1065.xml" /><Relationship Id="rId21" Type="http://schemas.openxmlformats.org/officeDocument/2006/relationships/tags" Target="../tags/tag877.xml" /><Relationship Id="rId210" Type="http://schemas.openxmlformats.org/officeDocument/2006/relationships/tags" Target="../tags/tag1066.xml" /><Relationship Id="rId211" Type="http://schemas.openxmlformats.org/officeDocument/2006/relationships/tags" Target="../tags/tag1067.xml" /><Relationship Id="rId212" Type="http://schemas.openxmlformats.org/officeDocument/2006/relationships/tags" Target="../tags/tag1068.xml" /><Relationship Id="rId213" Type="http://schemas.openxmlformats.org/officeDocument/2006/relationships/tags" Target="../tags/tag1069.xml" /><Relationship Id="rId214" Type="http://schemas.openxmlformats.org/officeDocument/2006/relationships/tags" Target="../tags/tag1070.xml" /><Relationship Id="rId215" Type="http://schemas.openxmlformats.org/officeDocument/2006/relationships/tags" Target="../tags/tag1071.xml" /><Relationship Id="rId216" Type="http://schemas.openxmlformats.org/officeDocument/2006/relationships/tags" Target="../tags/tag1072.xml" /><Relationship Id="rId217" Type="http://schemas.openxmlformats.org/officeDocument/2006/relationships/tags" Target="../tags/tag1073.xml" /><Relationship Id="rId218" Type="http://schemas.openxmlformats.org/officeDocument/2006/relationships/tags" Target="../tags/tag1074.xml" /><Relationship Id="rId219" Type="http://schemas.openxmlformats.org/officeDocument/2006/relationships/tags" Target="../tags/tag1075.xml" /><Relationship Id="rId22" Type="http://schemas.openxmlformats.org/officeDocument/2006/relationships/tags" Target="../tags/tag878.xml" /><Relationship Id="rId220" Type="http://schemas.openxmlformats.org/officeDocument/2006/relationships/tags" Target="../tags/tag1076.xml" /><Relationship Id="rId221" Type="http://schemas.openxmlformats.org/officeDocument/2006/relationships/tags" Target="../tags/tag1077.xml" /><Relationship Id="rId222" Type="http://schemas.openxmlformats.org/officeDocument/2006/relationships/tags" Target="../tags/tag1078.xml" /><Relationship Id="rId223" Type="http://schemas.openxmlformats.org/officeDocument/2006/relationships/tags" Target="../tags/tag1079.xml" /><Relationship Id="rId224" Type="http://schemas.openxmlformats.org/officeDocument/2006/relationships/tags" Target="../tags/tag1080.xml" /><Relationship Id="rId225" Type="http://schemas.openxmlformats.org/officeDocument/2006/relationships/tags" Target="../tags/tag1081.xml" /><Relationship Id="rId226" Type="http://schemas.openxmlformats.org/officeDocument/2006/relationships/tags" Target="../tags/tag1082.xml" /><Relationship Id="rId227" Type="http://schemas.openxmlformats.org/officeDocument/2006/relationships/tags" Target="../tags/tag1083.xml" /><Relationship Id="rId228" Type="http://schemas.openxmlformats.org/officeDocument/2006/relationships/tags" Target="../tags/tag1084.xml" /><Relationship Id="rId229" Type="http://schemas.openxmlformats.org/officeDocument/2006/relationships/tags" Target="../tags/tag1085.xml" /><Relationship Id="rId23" Type="http://schemas.openxmlformats.org/officeDocument/2006/relationships/tags" Target="../tags/tag879.xml" /><Relationship Id="rId230" Type="http://schemas.openxmlformats.org/officeDocument/2006/relationships/tags" Target="../tags/tag1086.xml" /><Relationship Id="rId231" Type="http://schemas.openxmlformats.org/officeDocument/2006/relationships/tags" Target="../tags/tag1087.xml" /><Relationship Id="rId232" Type="http://schemas.openxmlformats.org/officeDocument/2006/relationships/tags" Target="../tags/tag1088.xml" /><Relationship Id="rId233" Type="http://schemas.openxmlformats.org/officeDocument/2006/relationships/tags" Target="../tags/tag1089.xml" /><Relationship Id="rId234" Type="http://schemas.openxmlformats.org/officeDocument/2006/relationships/tags" Target="../tags/tag1090.xml" /><Relationship Id="rId235" Type="http://schemas.openxmlformats.org/officeDocument/2006/relationships/tags" Target="../tags/tag1091.xml" /><Relationship Id="rId236" Type="http://schemas.openxmlformats.org/officeDocument/2006/relationships/tags" Target="../tags/tag1092.xml" /><Relationship Id="rId237" Type="http://schemas.openxmlformats.org/officeDocument/2006/relationships/tags" Target="../tags/tag1093.xml" /><Relationship Id="rId238" Type="http://schemas.openxmlformats.org/officeDocument/2006/relationships/tags" Target="../tags/tag1094.xml" /><Relationship Id="rId239" Type="http://schemas.openxmlformats.org/officeDocument/2006/relationships/tags" Target="../tags/tag1095.xml" /><Relationship Id="rId24" Type="http://schemas.openxmlformats.org/officeDocument/2006/relationships/tags" Target="../tags/tag880.xml" /><Relationship Id="rId240" Type="http://schemas.openxmlformats.org/officeDocument/2006/relationships/tags" Target="../tags/tag1096.xml" /><Relationship Id="rId241" Type="http://schemas.openxmlformats.org/officeDocument/2006/relationships/tags" Target="../tags/tag1097.xml" /><Relationship Id="rId242" Type="http://schemas.openxmlformats.org/officeDocument/2006/relationships/tags" Target="../tags/tag1098.xml" /><Relationship Id="rId243" Type="http://schemas.openxmlformats.org/officeDocument/2006/relationships/tags" Target="../tags/tag1099.xml" /><Relationship Id="rId244" Type="http://schemas.openxmlformats.org/officeDocument/2006/relationships/tags" Target="../tags/tag1100.xml" /><Relationship Id="rId245" Type="http://schemas.openxmlformats.org/officeDocument/2006/relationships/tags" Target="../tags/tag1101.xml" /><Relationship Id="rId246" Type="http://schemas.openxmlformats.org/officeDocument/2006/relationships/tags" Target="../tags/tag1102.xml" /><Relationship Id="rId247" Type="http://schemas.openxmlformats.org/officeDocument/2006/relationships/tags" Target="../tags/tag1103.xml" /><Relationship Id="rId248" Type="http://schemas.openxmlformats.org/officeDocument/2006/relationships/tags" Target="../tags/tag1104.xml" /><Relationship Id="rId249" Type="http://schemas.openxmlformats.org/officeDocument/2006/relationships/tags" Target="../tags/tag1105.xml" /><Relationship Id="rId25" Type="http://schemas.openxmlformats.org/officeDocument/2006/relationships/tags" Target="../tags/tag881.xml" /><Relationship Id="rId250" Type="http://schemas.openxmlformats.org/officeDocument/2006/relationships/tags" Target="../tags/tag1106.xml" /><Relationship Id="rId251" Type="http://schemas.openxmlformats.org/officeDocument/2006/relationships/tags" Target="../tags/tag1107.xml" /><Relationship Id="rId252" Type="http://schemas.openxmlformats.org/officeDocument/2006/relationships/tags" Target="../tags/tag1108.xml" /><Relationship Id="rId253" Type="http://schemas.openxmlformats.org/officeDocument/2006/relationships/tags" Target="../tags/tag1109.xml" /><Relationship Id="rId254" Type="http://schemas.openxmlformats.org/officeDocument/2006/relationships/tags" Target="../tags/tag1110.xml" /><Relationship Id="rId255" Type="http://schemas.openxmlformats.org/officeDocument/2006/relationships/tags" Target="../tags/tag1111.xml" /><Relationship Id="rId256" Type="http://schemas.openxmlformats.org/officeDocument/2006/relationships/tags" Target="../tags/tag1112.xml" /><Relationship Id="rId257" Type="http://schemas.openxmlformats.org/officeDocument/2006/relationships/tags" Target="../tags/tag1113.xml" /><Relationship Id="rId258" Type="http://schemas.openxmlformats.org/officeDocument/2006/relationships/tags" Target="../tags/tag1114.xml" /><Relationship Id="rId259" Type="http://schemas.openxmlformats.org/officeDocument/2006/relationships/tags" Target="../tags/tag1115.xml" /><Relationship Id="rId26" Type="http://schemas.openxmlformats.org/officeDocument/2006/relationships/tags" Target="../tags/tag882.xml" /><Relationship Id="rId260" Type="http://schemas.openxmlformats.org/officeDocument/2006/relationships/tags" Target="../tags/tag1116.xml" /><Relationship Id="rId261" Type="http://schemas.openxmlformats.org/officeDocument/2006/relationships/tags" Target="../tags/tag1117.xml" /><Relationship Id="rId262" Type="http://schemas.openxmlformats.org/officeDocument/2006/relationships/tags" Target="../tags/tag1118.xml" /><Relationship Id="rId263" Type="http://schemas.openxmlformats.org/officeDocument/2006/relationships/tags" Target="../tags/tag1119.xml" /><Relationship Id="rId264" Type="http://schemas.openxmlformats.org/officeDocument/2006/relationships/tags" Target="../tags/tag1120.xml" /><Relationship Id="rId265" Type="http://schemas.openxmlformats.org/officeDocument/2006/relationships/tags" Target="../tags/tag1121.xml" /><Relationship Id="rId266" Type="http://schemas.openxmlformats.org/officeDocument/2006/relationships/tags" Target="../tags/tag1122.xml" /><Relationship Id="rId267" Type="http://schemas.openxmlformats.org/officeDocument/2006/relationships/tags" Target="../tags/tag1123.xml" /><Relationship Id="rId268" Type="http://schemas.openxmlformats.org/officeDocument/2006/relationships/tags" Target="../tags/tag1124.xml" /><Relationship Id="rId269" Type="http://schemas.openxmlformats.org/officeDocument/2006/relationships/tags" Target="../tags/tag1125.xml" /><Relationship Id="rId27" Type="http://schemas.openxmlformats.org/officeDocument/2006/relationships/tags" Target="../tags/tag883.xml" /><Relationship Id="rId270" Type="http://schemas.openxmlformats.org/officeDocument/2006/relationships/tags" Target="../tags/tag1126.xml" /><Relationship Id="rId271" Type="http://schemas.openxmlformats.org/officeDocument/2006/relationships/tags" Target="../tags/tag1127.xml" /><Relationship Id="rId272" Type="http://schemas.openxmlformats.org/officeDocument/2006/relationships/tags" Target="../tags/tag1128.xml" /><Relationship Id="rId273" Type="http://schemas.openxmlformats.org/officeDocument/2006/relationships/tags" Target="../tags/tag1129.xml" /><Relationship Id="rId274" Type="http://schemas.openxmlformats.org/officeDocument/2006/relationships/tags" Target="../tags/tag1130.xml" /><Relationship Id="rId275" Type="http://schemas.openxmlformats.org/officeDocument/2006/relationships/tags" Target="../tags/tag1131.xml" /><Relationship Id="rId276" Type="http://schemas.openxmlformats.org/officeDocument/2006/relationships/tags" Target="../tags/tag1132.xml" /><Relationship Id="rId277" Type="http://schemas.openxmlformats.org/officeDocument/2006/relationships/tags" Target="../tags/tag1133.xml" /><Relationship Id="rId278" Type="http://schemas.openxmlformats.org/officeDocument/2006/relationships/tags" Target="../tags/tag1134.xml" /><Relationship Id="rId279" Type="http://schemas.openxmlformats.org/officeDocument/2006/relationships/tags" Target="../tags/tag1135.xml" /><Relationship Id="rId28" Type="http://schemas.openxmlformats.org/officeDocument/2006/relationships/tags" Target="../tags/tag884.xml" /><Relationship Id="rId280" Type="http://schemas.openxmlformats.org/officeDocument/2006/relationships/tags" Target="../tags/tag1136.xml" /><Relationship Id="rId281" Type="http://schemas.openxmlformats.org/officeDocument/2006/relationships/tags" Target="../tags/tag1137.xml" /><Relationship Id="rId282" Type="http://schemas.openxmlformats.org/officeDocument/2006/relationships/tags" Target="../tags/tag1138.xml" /><Relationship Id="rId283" Type="http://schemas.openxmlformats.org/officeDocument/2006/relationships/tags" Target="../tags/tag1139.xml" /><Relationship Id="rId284" Type="http://schemas.openxmlformats.org/officeDocument/2006/relationships/tags" Target="../tags/tag1140.xml" /><Relationship Id="rId285" Type="http://schemas.openxmlformats.org/officeDocument/2006/relationships/tags" Target="../tags/tag1141.xml" /><Relationship Id="rId286" Type="http://schemas.openxmlformats.org/officeDocument/2006/relationships/tags" Target="../tags/tag1142.xml" /><Relationship Id="rId287" Type="http://schemas.openxmlformats.org/officeDocument/2006/relationships/tags" Target="../tags/tag1143.xml" /><Relationship Id="rId288" Type="http://schemas.openxmlformats.org/officeDocument/2006/relationships/tags" Target="../tags/tag1144.xml" /><Relationship Id="rId289" Type="http://schemas.openxmlformats.org/officeDocument/2006/relationships/tags" Target="../tags/tag1145.xml" /><Relationship Id="rId29" Type="http://schemas.openxmlformats.org/officeDocument/2006/relationships/tags" Target="../tags/tag885.xml" /><Relationship Id="rId290" Type="http://schemas.openxmlformats.org/officeDocument/2006/relationships/tags" Target="../tags/tag1146.xml" /><Relationship Id="rId291" Type="http://schemas.openxmlformats.org/officeDocument/2006/relationships/tags" Target="../tags/tag1147.xml" /><Relationship Id="rId292" Type="http://schemas.openxmlformats.org/officeDocument/2006/relationships/tags" Target="../tags/tag1148.xml" /><Relationship Id="rId293" Type="http://schemas.openxmlformats.org/officeDocument/2006/relationships/tags" Target="../tags/tag1149.xml" /><Relationship Id="rId294" Type="http://schemas.openxmlformats.org/officeDocument/2006/relationships/tags" Target="../tags/tag1150.xml" /><Relationship Id="rId295" Type="http://schemas.openxmlformats.org/officeDocument/2006/relationships/tags" Target="../tags/tag1151.xml" /><Relationship Id="rId296" Type="http://schemas.openxmlformats.org/officeDocument/2006/relationships/tags" Target="../tags/tag1152.xml" /><Relationship Id="rId297" Type="http://schemas.openxmlformats.org/officeDocument/2006/relationships/tags" Target="../tags/tag1153.xml" /><Relationship Id="rId298" Type="http://schemas.openxmlformats.org/officeDocument/2006/relationships/tags" Target="../tags/tag1154.xml" /><Relationship Id="rId299" Type="http://schemas.openxmlformats.org/officeDocument/2006/relationships/tags" Target="../tags/tag1155.xml" /><Relationship Id="rId3" Type="http://schemas.openxmlformats.org/officeDocument/2006/relationships/tags" Target="../tags/tag859.xml" /><Relationship Id="rId30" Type="http://schemas.openxmlformats.org/officeDocument/2006/relationships/tags" Target="../tags/tag886.xml" /><Relationship Id="rId300" Type="http://schemas.openxmlformats.org/officeDocument/2006/relationships/tags" Target="../tags/tag1156.xml" /><Relationship Id="rId301" Type="http://schemas.openxmlformats.org/officeDocument/2006/relationships/tags" Target="../tags/tag1157.xml" /><Relationship Id="rId302" Type="http://schemas.openxmlformats.org/officeDocument/2006/relationships/tags" Target="../tags/tag1158.xml" /><Relationship Id="rId303" Type="http://schemas.openxmlformats.org/officeDocument/2006/relationships/tags" Target="../tags/tag1159.xml" /><Relationship Id="rId304" Type="http://schemas.openxmlformats.org/officeDocument/2006/relationships/tags" Target="../tags/tag1160.xml" /><Relationship Id="rId305" Type="http://schemas.openxmlformats.org/officeDocument/2006/relationships/tags" Target="../tags/tag1161.xml" /><Relationship Id="rId306" Type="http://schemas.openxmlformats.org/officeDocument/2006/relationships/tags" Target="../tags/tag1162.xml" /><Relationship Id="rId307" Type="http://schemas.openxmlformats.org/officeDocument/2006/relationships/tags" Target="../tags/tag1163.xml" /><Relationship Id="rId308" Type="http://schemas.openxmlformats.org/officeDocument/2006/relationships/tags" Target="../tags/tag1164.xml" /><Relationship Id="rId309" Type="http://schemas.openxmlformats.org/officeDocument/2006/relationships/tags" Target="../tags/tag1165.xml" /><Relationship Id="rId31" Type="http://schemas.openxmlformats.org/officeDocument/2006/relationships/tags" Target="../tags/tag887.xml" /><Relationship Id="rId310" Type="http://schemas.openxmlformats.org/officeDocument/2006/relationships/tags" Target="../tags/tag1166.xml" /><Relationship Id="rId311" Type="http://schemas.openxmlformats.org/officeDocument/2006/relationships/tags" Target="../tags/tag1167.xml" /><Relationship Id="rId312" Type="http://schemas.openxmlformats.org/officeDocument/2006/relationships/tags" Target="../tags/tag1168.xml" /><Relationship Id="rId313" Type="http://schemas.openxmlformats.org/officeDocument/2006/relationships/tags" Target="../tags/tag1169.xml" /><Relationship Id="rId314" Type="http://schemas.openxmlformats.org/officeDocument/2006/relationships/tags" Target="../tags/tag1170.xml" /><Relationship Id="rId315" Type="http://schemas.openxmlformats.org/officeDocument/2006/relationships/tags" Target="../tags/tag1171.xml" /><Relationship Id="rId316" Type="http://schemas.openxmlformats.org/officeDocument/2006/relationships/tags" Target="../tags/tag1172.xml" /><Relationship Id="rId317" Type="http://schemas.openxmlformats.org/officeDocument/2006/relationships/tags" Target="../tags/tag1173.xml" /><Relationship Id="rId318" Type="http://schemas.openxmlformats.org/officeDocument/2006/relationships/tags" Target="../tags/tag1174.xml" /><Relationship Id="rId319" Type="http://schemas.openxmlformats.org/officeDocument/2006/relationships/tags" Target="../tags/tag1175.xml" /><Relationship Id="rId32" Type="http://schemas.openxmlformats.org/officeDocument/2006/relationships/tags" Target="../tags/tag888.xml" /><Relationship Id="rId320" Type="http://schemas.openxmlformats.org/officeDocument/2006/relationships/tags" Target="../tags/tag1176.xml" /><Relationship Id="rId321" Type="http://schemas.openxmlformats.org/officeDocument/2006/relationships/tags" Target="../tags/tag1177.xml" /><Relationship Id="rId322" Type="http://schemas.openxmlformats.org/officeDocument/2006/relationships/tags" Target="../tags/tag1178.xml" /><Relationship Id="rId323" Type="http://schemas.openxmlformats.org/officeDocument/2006/relationships/tags" Target="../tags/tag1179.xml" /><Relationship Id="rId324" Type="http://schemas.openxmlformats.org/officeDocument/2006/relationships/tags" Target="../tags/tag1180.xml" /><Relationship Id="rId325" Type="http://schemas.openxmlformats.org/officeDocument/2006/relationships/tags" Target="../tags/tag1181.xml" /><Relationship Id="rId326" Type="http://schemas.openxmlformats.org/officeDocument/2006/relationships/tags" Target="../tags/tag1182.xml" /><Relationship Id="rId327" Type="http://schemas.openxmlformats.org/officeDocument/2006/relationships/tags" Target="../tags/tag1183.xml" /><Relationship Id="rId328" Type="http://schemas.openxmlformats.org/officeDocument/2006/relationships/tags" Target="../tags/tag1184.xml" /><Relationship Id="rId329" Type="http://schemas.openxmlformats.org/officeDocument/2006/relationships/tags" Target="../tags/tag1185.xml" /><Relationship Id="rId33" Type="http://schemas.openxmlformats.org/officeDocument/2006/relationships/tags" Target="../tags/tag889.xml" /><Relationship Id="rId330" Type="http://schemas.openxmlformats.org/officeDocument/2006/relationships/tags" Target="../tags/tag1186.xml" /><Relationship Id="rId331" Type="http://schemas.openxmlformats.org/officeDocument/2006/relationships/tags" Target="../tags/tag1187.xml" /><Relationship Id="rId332" Type="http://schemas.openxmlformats.org/officeDocument/2006/relationships/tags" Target="../tags/tag1188.xml" /><Relationship Id="rId333" Type="http://schemas.openxmlformats.org/officeDocument/2006/relationships/tags" Target="../tags/tag1189.xml" /><Relationship Id="rId334" Type="http://schemas.openxmlformats.org/officeDocument/2006/relationships/tags" Target="../tags/tag1190.xml" /><Relationship Id="rId335" Type="http://schemas.openxmlformats.org/officeDocument/2006/relationships/tags" Target="../tags/tag1191.xml" /><Relationship Id="rId336" Type="http://schemas.openxmlformats.org/officeDocument/2006/relationships/tags" Target="../tags/tag1192.xml" /><Relationship Id="rId337" Type="http://schemas.openxmlformats.org/officeDocument/2006/relationships/tags" Target="../tags/tag1193.xml" /><Relationship Id="rId338" Type="http://schemas.openxmlformats.org/officeDocument/2006/relationships/tags" Target="../tags/tag1194.xml" /><Relationship Id="rId339" Type="http://schemas.openxmlformats.org/officeDocument/2006/relationships/tags" Target="../tags/tag1195.xml" /><Relationship Id="rId34" Type="http://schemas.openxmlformats.org/officeDocument/2006/relationships/tags" Target="../tags/tag890.xml" /><Relationship Id="rId340" Type="http://schemas.openxmlformats.org/officeDocument/2006/relationships/tags" Target="../tags/tag1196.xml" /><Relationship Id="rId341" Type="http://schemas.openxmlformats.org/officeDocument/2006/relationships/tags" Target="../tags/tag1197.xml" /><Relationship Id="rId35" Type="http://schemas.openxmlformats.org/officeDocument/2006/relationships/tags" Target="../tags/tag891.xml" /><Relationship Id="rId36" Type="http://schemas.openxmlformats.org/officeDocument/2006/relationships/tags" Target="../tags/tag892.xml" /><Relationship Id="rId37" Type="http://schemas.openxmlformats.org/officeDocument/2006/relationships/tags" Target="../tags/tag893.xml" /><Relationship Id="rId38" Type="http://schemas.openxmlformats.org/officeDocument/2006/relationships/tags" Target="../tags/tag894.xml" /><Relationship Id="rId39" Type="http://schemas.openxmlformats.org/officeDocument/2006/relationships/tags" Target="../tags/tag895.xml" /><Relationship Id="rId4" Type="http://schemas.openxmlformats.org/officeDocument/2006/relationships/tags" Target="../tags/tag860.xml" /><Relationship Id="rId40" Type="http://schemas.openxmlformats.org/officeDocument/2006/relationships/tags" Target="../tags/tag896.xml" /><Relationship Id="rId41" Type="http://schemas.openxmlformats.org/officeDocument/2006/relationships/tags" Target="../tags/tag897.xml" /><Relationship Id="rId42" Type="http://schemas.openxmlformats.org/officeDocument/2006/relationships/tags" Target="../tags/tag898.xml" /><Relationship Id="rId43" Type="http://schemas.openxmlformats.org/officeDocument/2006/relationships/tags" Target="../tags/tag899.xml" /><Relationship Id="rId44" Type="http://schemas.openxmlformats.org/officeDocument/2006/relationships/tags" Target="../tags/tag900.xml" /><Relationship Id="rId45" Type="http://schemas.openxmlformats.org/officeDocument/2006/relationships/tags" Target="../tags/tag901.xml" /><Relationship Id="rId46" Type="http://schemas.openxmlformats.org/officeDocument/2006/relationships/tags" Target="../tags/tag902.xml" /><Relationship Id="rId47" Type="http://schemas.openxmlformats.org/officeDocument/2006/relationships/tags" Target="../tags/tag903.xml" /><Relationship Id="rId48" Type="http://schemas.openxmlformats.org/officeDocument/2006/relationships/tags" Target="../tags/tag904.xml" /><Relationship Id="rId49" Type="http://schemas.openxmlformats.org/officeDocument/2006/relationships/tags" Target="../tags/tag905.xml" /><Relationship Id="rId5" Type="http://schemas.openxmlformats.org/officeDocument/2006/relationships/tags" Target="../tags/tag861.xml" /><Relationship Id="rId50" Type="http://schemas.openxmlformats.org/officeDocument/2006/relationships/tags" Target="../tags/tag906.xml" /><Relationship Id="rId51" Type="http://schemas.openxmlformats.org/officeDocument/2006/relationships/tags" Target="../tags/tag907.xml" /><Relationship Id="rId52" Type="http://schemas.openxmlformats.org/officeDocument/2006/relationships/tags" Target="../tags/tag908.xml" /><Relationship Id="rId53" Type="http://schemas.openxmlformats.org/officeDocument/2006/relationships/tags" Target="../tags/tag909.xml" /><Relationship Id="rId54" Type="http://schemas.openxmlformats.org/officeDocument/2006/relationships/tags" Target="../tags/tag910.xml" /><Relationship Id="rId55" Type="http://schemas.openxmlformats.org/officeDocument/2006/relationships/tags" Target="../tags/tag911.xml" /><Relationship Id="rId56" Type="http://schemas.openxmlformats.org/officeDocument/2006/relationships/tags" Target="../tags/tag912.xml" /><Relationship Id="rId57" Type="http://schemas.openxmlformats.org/officeDocument/2006/relationships/tags" Target="../tags/tag913.xml" /><Relationship Id="rId58" Type="http://schemas.openxmlformats.org/officeDocument/2006/relationships/tags" Target="../tags/tag914.xml" /><Relationship Id="rId59" Type="http://schemas.openxmlformats.org/officeDocument/2006/relationships/tags" Target="../tags/tag915.xml" /><Relationship Id="rId6" Type="http://schemas.openxmlformats.org/officeDocument/2006/relationships/tags" Target="../tags/tag862.xml" /><Relationship Id="rId60" Type="http://schemas.openxmlformats.org/officeDocument/2006/relationships/tags" Target="../tags/tag916.xml" /><Relationship Id="rId61" Type="http://schemas.openxmlformats.org/officeDocument/2006/relationships/tags" Target="../tags/tag917.xml" /><Relationship Id="rId62" Type="http://schemas.openxmlformats.org/officeDocument/2006/relationships/tags" Target="../tags/tag918.xml" /><Relationship Id="rId63" Type="http://schemas.openxmlformats.org/officeDocument/2006/relationships/tags" Target="../tags/tag919.xml" /><Relationship Id="rId64" Type="http://schemas.openxmlformats.org/officeDocument/2006/relationships/tags" Target="../tags/tag920.xml" /><Relationship Id="rId65" Type="http://schemas.openxmlformats.org/officeDocument/2006/relationships/tags" Target="../tags/tag921.xml" /><Relationship Id="rId66" Type="http://schemas.openxmlformats.org/officeDocument/2006/relationships/tags" Target="../tags/tag922.xml" /><Relationship Id="rId67" Type="http://schemas.openxmlformats.org/officeDocument/2006/relationships/tags" Target="../tags/tag923.xml" /><Relationship Id="rId68" Type="http://schemas.openxmlformats.org/officeDocument/2006/relationships/tags" Target="../tags/tag924.xml" /><Relationship Id="rId69" Type="http://schemas.openxmlformats.org/officeDocument/2006/relationships/tags" Target="../tags/tag925.xml" /><Relationship Id="rId7" Type="http://schemas.openxmlformats.org/officeDocument/2006/relationships/tags" Target="../tags/tag863.xml" /><Relationship Id="rId70" Type="http://schemas.openxmlformats.org/officeDocument/2006/relationships/tags" Target="../tags/tag926.xml" /><Relationship Id="rId71" Type="http://schemas.openxmlformats.org/officeDocument/2006/relationships/tags" Target="../tags/tag927.xml" /><Relationship Id="rId72" Type="http://schemas.openxmlformats.org/officeDocument/2006/relationships/tags" Target="../tags/tag928.xml" /><Relationship Id="rId73" Type="http://schemas.openxmlformats.org/officeDocument/2006/relationships/tags" Target="../tags/tag929.xml" /><Relationship Id="rId74" Type="http://schemas.openxmlformats.org/officeDocument/2006/relationships/tags" Target="../tags/tag930.xml" /><Relationship Id="rId75" Type="http://schemas.openxmlformats.org/officeDocument/2006/relationships/tags" Target="../tags/tag931.xml" /><Relationship Id="rId76" Type="http://schemas.openxmlformats.org/officeDocument/2006/relationships/tags" Target="../tags/tag932.xml" /><Relationship Id="rId77" Type="http://schemas.openxmlformats.org/officeDocument/2006/relationships/tags" Target="../tags/tag933.xml" /><Relationship Id="rId78" Type="http://schemas.openxmlformats.org/officeDocument/2006/relationships/tags" Target="../tags/tag934.xml" /><Relationship Id="rId79" Type="http://schemas.openxmlformats.org/officeDocument/2006/relationships/tags" Target="../tags/tag935.xml" /><Relationship Id="rId8" Type="http://schemas.openxmlformats.org/officeDocument/2006/relationships/tags" Target="../tags/tag864.xml" /><Relationship Id="rId80" Type="http://schemas.openxmlformats.org/officeDocument/2006/relationships/tags" Target="../tags/tag936.xml" /><Relationship Id="rId81" Type="http://schemas.openxmlformats.org/officeDocument/2006/relationships/tags" Target="../tags/tag937.xml" /><Relationship Id="rId82" Type="http://schemas.openxmlformats.org/officeDocument/2006/relationships/tags" Target="../tags/tag938.xml" /><Relationship Id="rId83" Type="http://schemas.openxmlformats.org/officeDocument/2006/relationships/tags" Target="../tags/tag939.xml" /><Relationship Id="rId84" Type="http://schemas.openxmlformats.org/officeDocument/2006/relationships/tags" Target="../tags/tag940.xml" /><Relationship Id="rId85" Type="http://schemas.openxmlformats.org/officeDocument/2006/relationships/tags" Target="../tags/tag941.xml" /><Relationship Id="rId86" Type="http://schemas.openxmlformats.org/officeDocument/2006/relationships/tags" Target="../tags/tag942.xml" /><Relationship Id="rId87" Type="http://schemas.openxmlformats.org/officeDocument/2006/relationships/tags" Target="../tags/tag943.xml" /><Relationship Id="rId88" Type="http://schemas.openxmlformats.org/officeDocument/2006/relationships/tags" Target="../tags/tag944.xml" /><Relationship Id="rId89" Type="http://schemas.openxmlformats.org/officeDocument/2006/relationships/tags" Target="../tags/tag945.xml" /><Relationship Id="rId9" Type="http://schemas.openxmlformats.org/officeDocument/2006/relationships/tags" Target="../tags/tag865.xml" /><Relationship Id="rId90" Type="http://schemas.openxmlformats.org/officeDocument/2006/relationships/tags" Target="../tags/tag946.xml" /><Relationship Id="rId91" Type="http://schemas.openxmlformats.org/officeDocument/2006/relationships/tags" Target="../tags/tag947.xml" /><Relationship Id="rId92" Type="http://schemas.openxmlformats.org/officeDocument/2006/relationships/tags" Target="../tags/tag948.xml" /><Relationship Id="rId93" Type="http://schemas.openxmlformats.org/officeDocument/2006/relationships/tags" Target="../tags/tag949.xml" /><Relationship Id="rId94" Type="http://schemas.openxmlformats.org/officeDocument/2006/relationships/tags" Target="../tags/tag950.xml" /><Relationship Id="rId95" Type="http://schemas.openxmlformats.org/officeDocument/2006/relationships/tags" Target="../tags/tag951.xml" /><Relationship Id="rId96" Type="http://schemas.openxmlformats.org/officeDocument/2006/relationships/tags" Target="../tags/tag952.xml" /><Relationship Id="rId97" Type="http://schemas.openxmlformats.org/officeDocument/2006/relationships/tags" Target="../tags/tag953.xml" /><Relationship Id="rId98" Type="http://schemas.openxmlformats.org/officeDocument/2006/relationships/tags" Target="../tags/tag954.xml" /><Relationship Id="rId99" Type="http://schemas.openxmlformats.org/officeDocument/2006/relationships/tags" Target="../tags/tag95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03.xml" /><Relationship Id="rId11" Type="http://schemas.openxmlformats.org/officeDocument/2006/relationships/tags" Target="../tags/tag1204.xml" /><Relationship Id="rId12" Type="http://schemas.openxmlformats.org/officeDocument/2006/relationships/tags" Target="../tags/tag1205.xml" /><Relationship Id="rId13" Type="http://schemas.openxmlformats.org/officeDocument/2006/relationships/tags" Target="../tags/tag1206.xml" /><Relationship Id="rId2" Type="http://schemas.openxmlformats.org/officeDocument/2006/relationships/tags" Target="../tags/tag1198.xml" /><Relationship Id="rId3" Type="http://schemas.openxmlformats.org/officeDocument/2006/relationships/tags" Target="../tags/tag1199.xml" /><Relationship Id="rId4" Type="http://schemas.openxmlformats.org/officeDocument/2006/relationships/tags" Target="../tags/tag1200.xml" /><Relationship Id="rId5" Type="http://schemas.openxmlformats.org/officeDocument/2006/relationships/image" Target="../media/image29.png" /><Relationship Id="rId6" Type="http://schemas.openxmlformats.org/officeDocument/2006/relationships/tags" Target="../tags/tag1201.xml" /><Relationship Id="rId7" Type="http://schemas.openxmlformats.org/officeDocument/2006/relationships/image" Target="../media/image30.png" /><Relationship Id="rId8" Type="http://schemas.openxmlformats.org/officeDocument/2006/relationships/tags" Target="../tags/tag1202.xml" /><Relationship Id="rId9" Type="http://schemas.openxmlformats.org/officeDocument/2006/relationships/image" Target="../media/image3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3.png" /><Relationship Id="rId11" Type="http://schemas.openxmlformats.org/officeDocument/2006/relationships/tags" Target="../tags/tag1214.xml" /><Relationship Id="rId12" Type="http://schemas.openxmlformats.org/officeDocument/2006/relationships/image" Target="../media/image34.png" /><Relationship Id="rId13" Type="http://schemas.openxmlformats.org/officeDocument/2006/relationships/tags" Target="../tags/tag1215.xml" /><Relationship Id="rId2" Type="http://schemas.openxmlformats.org/officeDocument/2006/relationships/tags" Target="../tags/tag1207.xml" /><Relationship Id="rId3" Type="http://schemas.openxmlformats.org/officeDocument/2006/relationships/tags" Target="../tags/tag1208.xml" /><Relationship Id="rId4" Type="http://schemas.openxmlformats.org/officeDocument/2006/relationships/tags" Target="../tags/tag1209.xml" /><Relationship Id="rId5" Type="http://schemas.openxmlformats.org/officeDocument/2006/relationships/tags" Target="../tags/tag1210.xml" /><Relationship Id="rId6" Type="http://schemas.openxmlformats.org/officeDocument/2006/relationships/tags" Target="../tags/tag1211.xml" /><Relationship Id="rId7" Type="http://schemas.openxmlformats.org/officeDocument/2006/relationships/tags" Target="../tags/tag1212.xml" /><Relationship Id="rId8" Type="http://schemas.openxmlformats.org/officeDocument/2006/relationships/image" Target="../media/image32.png" /><Relationship Id="rId9" Type="http://schemas.openxmlformats.org/officeDocument/2006/relationships/tags" Target="../tags/tag12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7.xml" /><Relationship Id="rId11" Type="http://schemas.openxmlformats.org/officeDocument/2006/relationships/tags" Target="../tags/tag198.xml" /><Relationship Id="rId12" Type="http://schemas.openxmlformats.org/officeDocument/2006/relationships/tags" Target="../tags/tag199.xml" /><Relationship Id="rId13" Type="http://schemas.openxmlformats.org/officeDocument/2006/relationships/tags" Target="../tags/tag200.xml" /><Relationship Id="rId14" Type="http://schemas.openxmlformats.org/officeDocument/2006/relationships/tags" Target="../tags/tag201.xml" /><Relationship Id="rId15" Type="http://schemas.openxmlformats.org/officeDocument/2006/relationships/tags" Target="../tags/tag202.xml" /><Relationship Id="rId16" Type="http://schemas.openxmlformats.org/officeDocument/2006/relationships/tags" Target="../tags/tag203.xml" /><Relationship Id="rId17" Type="http://schemas.openxmlformats.org/officeDocument/2006/relationships/tags" Target="../tags/tag204.xml" /><Relationship Id="rId18" Type="http://schemas.openxmlformats.org/officeDocument/2006/relationships/image" Target="../media/image11.png" /><Relationship Id="rId19" Type="http://schemas.openxmlformats.org/officeDocument/2006/relationships/tags" Target="../tags/tag205.xml" /><Relationship Id="rId2" Type="http://schemas.openxmlformats.org/officeDocument/2006/relationships/tags" Target="../tags/tag190.xml" /><Relationship Id="rId20" Type="http://schemas.openxmlformats.org/officeDocument/2006/relationships/image" Target="../media/image12.png" /><Relationship Id="rId21" Type="http://schemas.openxmlformats.org/officeDocument/2006/relationships/tags" Target="../tags/tag206.xml" /><Relationship Id="rId22" Type="http://schemas.openxmlformats.org/officeDocument/2006/relationships/image" Target="../media/image13.png" /><Relationship Id="rId23" Type="http://schemas.openxmlformats.org/officeDocument/2006/relationships/tags" Target="../tags/tag207.xml" /><Relationship Id="rId24" Type="http://schemas.openxmlformats.org/officeDocument/2006/relationships/image" Target="../media/image14.png" /><Relationship Id="rId25" Type="http://schemas.openxmlformats.org/officeDocument/2006/relationships/tags" Target="../tags/tag208.xml" /><Relationship Id="rId26" Type="http://schemas.openxmlformats.org/officeDocument/2006/relationships/tags" Target="../tags/tag209.xml" /><Relationship Id="rId27" Type="http://schemas.openxmlformats.org/officeDocument/2006/relationships/tags" Target="../tags/tag210.xml" /><Relationship Id="rId28" Type="http://schemas.openxmlformats.org/officeDocument/2006/relationships/tags" Target="../tags/tag211.xml" /><Relationship Id="rId29" Type="http://schemas.openxmlformats.org/officeDocument/2006/relationships/tags" Target="../tags/tag212.xml" /><Relationship Id="rId3" Type="http://schemas.openxmlformats.org/officeDocument/2006/relationships/image" Target="../media/image10.png" /><Relationship Id="rId30" Type="http://schemas.openxmlformats.org/officeDocument/2006/relationships/tags" Target="../tags/tag213.xml" /><Relationship Id="rId31" Type="http://schemas.openxmlformats.org/officeDocument/2006/relationships/tags" Target="../tags/tag214.xml" /><Relationship Id="rId32" Type="http://schemas.openxmlformats.org/officeDocument/2006/relationships/tags" Target="../tags/tag215.xml" /><Relationship Id="rId4" Type="http://schemas.openxmlformats.org/officeDocument/2006/relationships/tags" Target="../tags/tag191.xml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4.xml" /><Relationship Id="rId11" Type="http://schemas.openxmlformats.org/officeDocument/2006/relationships/tags" Target="../tags/tag225.xml" /><Relationship Id="rId12" Type="http://schemas.openxmlformats.org/officeDocument/2006/relationships/tags" Target="../tags/tag226.xml" /><Relationship Id="rId13" Type="http://schemas.openxmlformats.org/officeDocument/2006/relationships/tags" Target="../tags/tag227.xml" /><Relationship Id="rId14" Type="http://schemas.openxmlformats.org/officeDocument/2006/relationships/tags" Target="../tags/tag228.xml" /><Relationship Id="rId15" Type="http://schemas.openxmlformats.org/officeDocument/2006/relationships/tags" Target="../tags/tag229.xml" /><Relationship Id="rId16" Type="http://schemas.openxmlformats.org/officeDocument/2006/relationships/tags" Target="../tags/tag230.xml" /><Relationship Id="rId17" Type="http://schemas.openxmlformats.org/officeDocument/2006/relationships/tags" Target="../tags/tag231.xml" /><Relationship Id="rId18" Type="http://schemas.openxmlformats.org/officeDocument/2006/relationships/tags" Target="../tags/tag232.xml" /><Relationship Id="rId19" Type="http://schemas.openxmlformats.org/officeDocument/2006/relationships/tags" Target="../tags/tag233.xml" /><Relationship Id="rId2" Type="http://schemas.openxmlformats.org/officeDocument/2006/relationships/tags" Target="../tags/tag216.xml" /><Relationship Id="rId20" Type="http://schemas.openxmlformats.org/officeDocument/2006/relationships/tags" Target="../tags/tag234.xml" /><Relationship Id="rId21" Type="http://schemas.openxmlformats.org/officeDocument/2006/relationships/tags" Target="../tags/tag235.xml" /><Relationship Id="rId22" Type="http://schemas.openxmlformats.org/officeDocument/2006/relationships/tags" Target="../tags/tag236.xml" /><Relationship Id="rId23" Type="http://schemas.openxmlformats.org/officeDocument/2006/relationships/tags" Target="../tags/tag237.xml" /><Relationship Id="rId24" Type="http://schemas.openxmlformats.org/officeDocument/2006/relationships/tags" Target="../tags/tag238.xml" /><Relationship Id="rId25" Type="http://schemas.openxmlformats.org/officeDocument/2006/relationships/tags" Target="../tags/tag239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Relationship Id="rId7" Type="http://schemas.openxmlformats.org/officeDocument/2006/relationships/tags" Target="../tags/tag221.xml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8.xml" /><Relationship Id="rId11" Type="http://schemas.openxmlformats.org/officeDocument/2006/relationships/image" Target="../media/image15.jpeg" /><Relationship Id="rId12" Type="http://schemas.openxmlformats.org/officeDocument/2006/relationships/tags" Target="../tags/tag249.xml" /><Relationship Id="rId13" Type="http://schemas.openxmlformats.org/officeDocument/2006/relationships/image" Target="../media/image16.jpeg" /><Relationship Id="rId14" Type="http://schemas.openxmlformats.org/officeDocument/2006/relationships/tags" Target="../tags/tag250.xml" /><Relationship Id="rId15" Type="http://schemas.openxmlformats.org/officeDocument/2006/relationships/image" Target="../media/image17.jpeg" /><Relationship Id="rId16" Type="http://schemas.openxmlformats.org/officeDocument/2006/relationships/tags" Target="../tags/tag251.xml" /><Relationship Id="rId17" Type="http://schemas.openxmlformats.org/officeDocument/2006/relationships/image" Target="../media/image18.jpeg" /><Relationship Id="rId18" Type="http://schemas.openxmlformats.org/officeDocument/2006/relationships/tags" Target="../tags/tag252.xml" /><Relationship Id="rId19" Type="http://schemas.openxmlformats.org/officeDocument/2006/relationships/tags" Target="../tags/tag253.xml" /><Relationship Id="rId2" Type="http://schemas.openxmlformats.org/officeDocument/2006/relationships/tags" Target="../tags/tag240.xml" /><Relationship Id="rId20" Type="http://schemas.openxmlformats.org/officeDocument/2006/relationships/tags" Target="../tags/tag254.xml" /><Relationship Id="rId21" Type="http://schemas.openxmlformats.org/officeDocument/2006/relationships/tags" Target="../tags/tag255.xml" /><Relationship Id="rId22" Type="http://schemas.openxmlformats.org/officeDocument/2006/relationships/tags" Target="../tags/tag256.xml" /><Relationship Id="rId23" Type="http://schemas.openxmlformats.org/officeDocument/2006/relationships/tags" Target="../tags/tag257.xml" /><Relationship Id="rId24" Type="http://schemas.openxmlformats.org/officeDocument/2006/relationships/tags" Target="../tags/tag258.xml" /><Relationship Id="rId25" Type="http://schemas.openxmlformats.org/officeDocument/2006/relationships/tags" Target="../tags/tag259.xml" /><Relationship Id="rId26" Type="http://schemas.openxmlformats.org/officeDocument/2006/relationships/tags" Target="../tags/tag260.xml" /><Relationship Id="rId27" Type="http://schemas.openxmlformats.org/officeDocument/2006/relationships/tags" Target="../tags/tag261.xml" /><Relationship Id="rId28" Type="http://schemas.openxmlformats.org/officeDocument/2006/relationships/oleObject" Target="../embeddings/oleObject1.bin" TargetMode="Internal" /><Relationship Id="rId29" Type="http://schemas.openxmlformats.org/officeDocument/2006/relationships/image" Target="../media/image19.wmf" /><Relationship Id="rId3" Type="http://schemas.openxmlformats.org/officeDocument/2006/relationships/tags" Target="../tags/tag241.xml" /><Relationship Id="rId30" Type="http://schemas.openxmlformats.org/officeDocument/2006/relationships/tags" Target="../tags/tag262.xml" /><Relationship Id="rId31" Type="http://schemas.openxmlformats.org/officeDocument/2006/relationships/tags" Target="../tags/tag263.xml" /><Relationship Id="rId32" Type="http://schemas.openxmlformats.org/officeDocument/2006/relationships/tags" Target="../tags/tag264.xml" /><Relationship Id="rId33" Type="http://schemas.openxmlformats.org/officeDocument/2006/relationships/tags" Target="../tags/tag265.xml" /><Relationship Id="rId34" Type="http://schemas.openxmlformats.org/officeDocument/2006/relationships/tags" Target="../tags/tag266.xml" /><Relationship Id="rId35" Type="http://schemas.openxmlformats.org/officeDocument/2006/relationships/tags" Target="../tags/tag267.xml" /><Relationship Id="rId36" Type="http://schemas.openxmlformats.org/officeDocument/2006/relationships/vmlDrawing" Target="../drawings/vmlDrawing1.vml" /><Relationship Id="rId4" Type="http://schemas.openxmlformats.org/officeDocument/2006/relationships/tags" Target="../tags/tag242.xml" /><Relationship Id="rId5" Type="http://schemas.openxmlformats.org/officeDocument/2006/relationships/tags" Target="../tags/tag243.xml" /><Relationship Id="rId6" Type="http://schemas.openxmlformats.org/officeDocument/2006/relationships/tags" Target="../tags/tag244.xml" /><Relationship Id="rId7" Type="http://schemas.openxmlformats.org/officeDocument/2006/relationships/tags" Target="../tags/tag245.xml" /><Relationship Id="rId8" Type="http://schemas.openxmlformats.org/officeDocument/2006/relationships/tags" Target="../tags/tag246.xml" /><Relationship Id="rId9" Type="http://schemas.openxmlformats.org/officeDocument/2006/relationships/tags" Target="../tags/tag24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6.xml" /><Relationship Id="rId11" Type="http://schemas.openxmlformats.org/officeDocument/2006/relationships/tags" Target="../tags/tag277.xml" /><Relationship Id="rId12" Type="http://schemas.openxmlformats.org/officeDocument/2006/relationships/tags" Target="../tags/tag278.xml" /><Relationship Id="rId13" Type="http://schemas.openxmlformats.org/officeDocument/2006/relationships/tags" Target="../tags/tag279.xml" /><Relationship Id="rId14" Type="http://schemas.openxmlformats.org/officeDocument/2006/relationships/tags" Target="../tags/tag280.xml" /><Relationship Id="rId15" Type="http://schemas.openxmlformats.org/officeDocument/2006/relationships/tags" Target="../tags/tag281.xml" /><Relationship Id="rId16" Type="http://schemas.openxmlformats.org/officeDocument/2006/relationships/tags" Target="../tags/tag282.xml" /><Relationship Id="rId17" Type="http://schemas.openxmlformats.org/officeDocument/2006/relationships/tags" Target="../tags/tag283.xml" /><Relationship Id="rId18" Type="http://schemas.openxmlformats.org/officeDocument/2006/relationships/tags" Target="../tags/tag284.xml" /><Relationship Id="rId19" Type="http://schemas.openxmlformats.org/officeDocument/2006/relationships/tags" Target="../tags/tag285.xml" /><Relationship Id="rId2" Type="http://schemas.openxmlformats.org/officeDocument/2006/relationships/tags" Target="../tags/tag268.xml" /><Relationship Id="rId20" Type="http://schemas.openxmlformats.org/officeDocument/2006/relationships/tags" Target="../tags/tag286.xml" /><Relationship Id="rId21" Type="http://schemas.openxmlformats.org/officeDocument/2006/relationships/tags" Target="../tags/tag287.xml" /><Relationship Id="rId22" Type="http://schemas.openxmlformats.org/officeDocument/2006/relationships/tags" Target="../tags/tag288.xml" /><Relationship Id="rId23" Type="http://schemas.openxmlformats.org/officeDocument/2006/relationships/tags" Target="../tags/tag289.xml" /><Relationship Id="rId3" Type="http://schemas.openxmlformats.org/officeDocument/2006/relationships/tags" Target="../tags/tag269.xml" /><Relationship Id="rId4" Type="http://schemas.openxmlformats.org/officeDocument/2006/relationships/tags" Target="../tags/tag270.xml" /><Relationship Id="rId5" Type="http://schemas.openxmlformats.org/officeDocument/2006/relationships/tags" Target="../tags/tag271.xml" /><Relationship Id="rId6" Type="http://schemas.openxmlformats.org/officeDocument/2006/relationships/tags" Target="../tags/tag272.xml" /><Relationship Id="rId7" Type="http://schemas.openxmlformats.org/officeDocument/2006/relationships/tags" Target="../tags/tag273.xml" /><Relationship Id="rId8" Type="http://schemas.openxmlformats.org/officeDocument/2006/relationships/tags" Target="../tags/tag274.xml" /><Relationship Id="rId9" Type="http://schemas.openxmlformats.org/officeDocument/2006/relationships/tags" Target="../tags/tag27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8.xml" /><Relationship Id="rId11" Type="http://schemas.openxmlformats.org/officeDocument/2006/relationships/tags" Target="../tags/tag299.xml" /><Relationship Id="rId12" Type="http://schemas.openxmlformats.org/officeDocument/2006/relationships/tags" Target="../tags/tag300.xml" /><Relationship Id="rId13" Type="http://schemas.openxmlformats.org/officeDocument/2006/relationships/tags" Target="../tags/tag301.xml" /><Relationship Id="rId14" Type="http://schemas.openxmlformats.org/officeDocument/2006/relationships/tags" Target="../tags/tag302.xml" /><Relationship Id="rId15" Type="http://schemas.openxmlformats.org/officeDocument/2006/relationships/tags" Target="../tags/tag303.xml" /><Relationship Id="rId16" Type="http://schemas.openxmlformats.org/officeDocument/2006/relationships/tags" Target="../tags/tag304.xml" /><Relationship Id="rId2" Type="http://schemas.openxmlformats.org/officeDocument/2006/relationships/tags" Target="../tags/tag290.xml" /><Relationship Id="rId3" Type="http://schemas.openxmlformats.org/officeDocument/2006/relationships/tags" Target="../tags/tag291.xml" /><Relationship Id="rId4" Type="http://schemas.openxmlformats.org/officeDocument/2006/relationships/tags" Target="../tags/tag292.xml" /><Relationship Id="rId5" Type="http://schemas.openxmlformats.org/officeDocument/2006/relationships/tags" Target="../tags/tag293.xml" /><Relationship Id="rId6" Type="http://schemas.openxmlformats.org/officeDocument/2006/relationships/tags" Target="../tags/tag294.xml" /><Relationship Id="rId7" Type="http://schemas.openxmlformats.org/officeDocument/2006/relationships/tags" Target="../tags/tag295.xml" /><Relationship Id="rId8" Type="http://schemas.openxmlformats.org/officeDocument/2006/relationships/tags" Target="../tags/tag296.xml" /><Relationship Id="rId9" Type="http://schemas.openxmlformats.org/officeDocument/2006/relationships/tags" Target="../tags/tag29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3.xml" /><Relationship Id="rId11" Type="http://schemas.openxmlformats.org/officeDocument/2006/relationships/tags" Target="../tags/tag314.xml" /><Relationship Id="rId12" Type="http://schemas.openxmlformats.org/officeDocument/2006/relationships/tags" Target="../tags/tag315.xml" /><Relationship Id="rId13" Type="http://schemas.openxmlformats.org/officeDocument/2006/relationships/tags" Target="../tags/tag316.xml" /><Relationship Id="rId14" Type="http://schemas.openxmlformats.org/officeDocument/2006/relationships/tags" Target="../tags/tag317.xml" /><Relationship Id="rId15" Type="http://schemas.openxmlformats.org/officeDocument/2006/relationships/tags" Target="../tags/tag318.xml" /><Relationship Id="rId16" Type="http://schemas.openxmlformats.org/officeDocument/2006/relationships/tags" Target="../tags/tag319.xml" /><Relationship Id="rId17" Type="http://schemas.openxmlformats.org/officeDocument/2006/relationships/tags" Target="../tags/tag320.xml" /><Relationship Id="rId18" Type="http://schemas.openxmlformats.org/officeDocument/2006/relationships/tags" Target="../tags/tag321.xml" /><Relationship Id="rId2" Type="http://schemas.openxmlformats.org/officeDocument/2006/relationships/tags" Target="../tags/tag305.xml" /><Relationship Id="rId3" Type="http://schemas.openxmlformats.org/officeDocument/2006/relationships/tags" Target="../tags/tag306.xml" /><Relationship Id="rId4" Type="http://schemas.openxmlformats.org/officeDocument/2006/relationships/tags" Target="../tags/tag307.xml" /><Relationship Id="rId5" Type="http://schemas.openxmlformats.org/officeDocument/2006/relationships/tags" Target="../tags/tag308.xml" /><Relationship Id="rId6" Type="http://schemas.openxmlformats.org/officeDocument/2006/relationships/tags" Target="../tags/tag309.xml" /><Relationship Id="rId7" Type="http://schemas.openxmlformats.org/officeDocument/2006/relationships/tags" Target="../tags/tag310.xml" /><Relationship Id="rId8" Type="http://schemas.openxmlformats.org/officeDocument/2006/relationships/tags" Target="../tags/tag311.xml" /><Relationship Id="rId9" Type="http://schemas.openxmlformats.org/officeDocument/2006/relationships/tags" Target="../tags/tag31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0.xml" /><Relationship Id="rId11" Type="http://schemas.openxmlformats.org/officeDocument/2006/relationships/tags" Target="../tags/tag331.xml" /><Relationship Id="rId12" Type="http://schemas.openxmlformats.org/officeDocument/2006/relationships/tags" Target="../tags/tag332.xml" /><Relationship Id="rId13" Type="http://schemas.openxmlformats.org/officeDocument/2006/relationships/tags" Target="../tags/tag333.xml" /><Relationship Id="rId14" Type="http://schemas.openxmlformats.org/officeDocument/2006/relationships/tags" Target="../tags/tag334.xml" /><Relationship Id="rId2" Type="http://schemas.openxmlformats.org/officeDocument/2006/relationships/tags" Target="../tags/tag322.xml" /><Relationship Id="rId3" Type="http://schemas.openxmlformats.org/officeDocument/2006/relationships/tags" Target="../tags/tag323.xml" /><Relationship Id="rId4" Type="http://schemas.openxmlformats.org/officeDocument/2006/relationships/tags" Target="../tags/tag324.xml" /><Relationship Id="rId5" Type="http://schemas.openxmlformats.org/officeDocument/2006/relationships/tags" Target="../tags/tag325.xml" /><Relationship Id="rId6" Type="http://schemas.openxmlformats.org/officeDocument/2006/relationships/tags" Target="../tags/tag326.xml" /><Relationship Id="rId7" Type="http://schemas.openxmlformats.org/officeDocument/2006/relationships/tags" Target="../tags/tag327.xml" /><Relationship Id="rId8" Type="http://schemas.openxmlformats.org/officeDocument/2006/relationships/tags" Target="../tags/tag328.xml" /><Relationship Id="rId9" Type="http://schemas.openxmlformats.org/officeDocument/2006/relationships/tags" Target="../tags/tag32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3"/>
          <a:srcRect l="3453" t="12084" b="6559"/>
          <a:stretch>
            <a:fillRect/>
          </a:stretch>
        </p:blipFill>
        <p:spPr>
          <a:xfrm>
            <a:off x="313055" y="283845"/>
            <a:ext cx="7244715" cy="452882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8512481" y="638020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一百多种</a:t>
            </a: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元素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下箭头 4"/>
          <p:cNvSpPr/>
          <p:nvPr>
            <p:custDataLst>
              <p:tags r:id="rId6"/>
            </p:custDataLst>
          </p:nvPr>
        </p:nvSpPr>
        <p:spPr>
          <a:xfrm>
            <a:off x="9295436" y="1134472"/>
            <a:ext cx="222885" cy="288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248638" y="1595352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超过一亿</a:t>
            </a:r>
            <a:r>
              <a:rPr lang="zh-CN" altLang="en-US" sz="2400" b="1" smtClean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种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物质</a:t>
            </a:r>
            <a:endParaRPr lang="zh-CN" altLang="en-US" sz="240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771765" y="1953446"/>
            <a:ext cx="413067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4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思考：</a:t>
            </a:r>
            <a:r>
              <a:rPr lang="zh-CN" altLang="en-US" sz="240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构成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物质的基本微粒有哪几种？分别举例说明。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7557734" y="3359816"/>
            <a:ext cx="341243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）离子：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）分子：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  <a:spcBef>
                <a:spcPct val="0"/>
              </a:spcBef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）原子：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 Box 7"/>
          <p:cNvSpPr txBox="1"/>
          <p:nvPr>
            <p:custDataLst>
              <p:tags r:id="rId10"/>
            </p:custDataLst>
          </p:nvPr>
        </p:nvSpPr>
        <p:spPr>
          <a:xfrm>
            <a:off x="9262110" y="3619500"/>
            <a:ext cx="2668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氯化钠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、氯化镁等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 Box 8"/>
          <p:cNvSpPr txBox="1"/>
          <p:nvPr>
            <p:custDataLst>
              <p:tags r:id="rId11"/>
            </p:custDataLst>
          </p:nvPr>
        </p:nvSpPr>
        <p:spPr>
          <a:xfrm>
            <a:off x="9275445" y="4352290"/>
            <a:ext cx="2640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水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、氯气、氧气等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 Box 9"/>
          <p:cNvSpPr txBox="1"/>
          <p:nvPr>
            <p:custDataLst>
              <p:tags r:id="rId12"/>
            </p:custDataLst>
          </p:nvPr>
        </p:nvSpPr>
        <p:spPr>
          <a:xfrm>
            <a:off x="9262290" y="5152904"/>
            <a:ext cx="2442931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smtClean="0">
                <a:latin typeface="微软雅黑" panose="020b0503020204020204" charset="-122"/>
                <a:ea typeface="微软雅黑" panose="020b0503020204020204" charset="-122"/>
              </a:rPr>
              <a:t>金刚石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、铜等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375478" y="5822872"/>
            <a:ext cx="9428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不同的物质含有不同的微粒，这些微粒是如何构成物质的？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455" y="269875"/>
            <a:ext cx="1548765" cy="143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9581" y="1995964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en-US" altLang="zh-CN" sz="2800" err="1">
                <a:latin typeface="Times New Roman" panose="02020603050405020304" pitchFamily="18" charset="0"/>
              </a:rPr>
              <a:t>NaCl</a:t>
            </a:r>
            <a:endParaRPr lang="en-US" altLang="zh-CN" sz="2800">
              <a:latin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2935" y="3007360"/>
            <a:ext cx="1981835" cy="1662430"/>
          </a:xfrm>
          <a:prstGeom prst="rect">
            <a:avLst/>
          </a:prstGeom>
        </p:spPr>
      </p:pic>
      <p:pic>
        <p:nvPicPr>
          <p:cNvPr id="15" name="图片 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770" y="231775"/>
            <a:ext cx="1925320" cy="15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61084" y="1941792"/>
            <a:ext cx="155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rPr>
              <a:t>金刚石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7" name="图片 2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200" y="163195"/>
            <a:ext cx="205803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53804" y="1942578"/>
            <a:ext cx="155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</a:rPr>
              <a:t>干冰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9" name="Group 7"/>
          <p:cNvGrpSpPr/>
          <p:nvPr>
            <p:custDataLst>
              <p:tags r:id="rId25"/>
            </p:custDataLst>
          </p:nvPr>
        </p:nvGrpSpPr>
        <p:grpSpPr>
          <a:xfrm>
            <a:off x="2510790" y="3042920"/>
            <a:ext cx="1996440" cy="1738630"/>
            <a:chOff x="720" y="576"/>
            <a:chExt cx="3840" cy="2898"/>
          </a:xfrm>
        </p:grpSpPr>
        <p:sp>
          <p:nvSpPr>
            <p:cNvPr id="20" name="Freeform 8"/>
            <p:cNvSpPr/>
            <p:nvPr>
              <p:custDataLst>
                <p:tags r:id="rId26"/>
              </p:custDataLst>
            </p:nvPr>
          </p:nvSpPr>
          <p:spPr bwMode="auto">
            <a:xfrm>
              <a:off x="2643" y="642"/>
              <a:ext cx="3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9"/>
            <p:cNvSpPr/>
            <p:nvPr>
              <p:custDataLst>
                <p:tags r:id="rId27"/>
              </p:custDataLst>
            </p:nvPr>
          </p:nvSpPr>
          <p:spPr bwMode="auto">
            <a:xfrm>
              <a:off x="2640" y="1236"/>
              <a:ext cx="518" cy="71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rot="2188459">
              <a:off x="2557" y="1316"/>
              <a:ext cx="350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>
              <p:custDataLst>
                <p:tags r:id="rId29"/>
              </p:custDataLst>
            </p:nvPr>
          </p:nvSpPr>
          <p:spPr bwMode="auto">
            <a:xfrm>
              <a:off x="2122" y="1247"/>
              <a:ext cx="514" cy="128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2"/>
            <p:cNvSpPr/>
            <p:nvPr>
              <p:custDataLst>
                <p:tags r:id="rId30"/>
              </p:custDataLst>
            </p:nvPr>
          </p:nvSpPr>
          <p:spPr bwMode="auto">
            <a:xfrm>
              <a:off x="2033" y="1374"/>
              <a:ext cx="4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>
              <p:custDataLst>
                <p:tags r:id="rId31"/>
              </p:custDataLst>
            </p:nvPr>
          </p:nvSpPr>
          <p:spPr bwMode="auto">
            <a:xfrm>
              <a:off x="2030" y="1968"/>
              <a:ext cx="519" cy="71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4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rot="2188459">
              <a:off x="1948" y="2048"/>
              <a:ext cx="349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>
              <p:custDataLst>
                <p:tags r:id="rId33"/>
              </p:custDataLst>
            </p:nvPr>
          </p:nvSpPr>
          <p:spPr bwMode="auto">
            <a:xfrm>
              <a:off x="1512" y="1978"/>
              <a:ext cx="515" cy="128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6"/>
            <p:cNvSpPr/>
            <p:nvPr>
              <p:custDataLst>
                <p:tags r:id="rId34"/>
              </p:custDataLst>
            </p:nvPr>
          </p:nvSpPr>
          <p:spPr bwMode="auto">
            <a:xfrm>
              <a:off x="2886" y="1556"/>
              <a:ext cx="4" cy="548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>
              <p:custDataLst>
                <p:tags r:id="rId35"/>
              </p:custDataLst>
            </p:nvPr>
          </p:nvSpPr>
          <p:spPr bwMode="auto">
            <a:xfrm>
              <a:off x="2884" y="2151"/>
              <a:ext cx="518" cy="71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rot="2188459">
              <a:off x="2801" y="2231"/>
              <a:ext cx="349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9"/>
            <p:cNvSpPr/>
            <p:nvPr>
              <p:custDataLst>
                <p:tags r:id="rId37"/>
              </p:custDataLst>
            </p:nvPr>
          </p:nvSpPr>
          <p:spPr bwMode="auto">
            <a:xfrm>
              <a:off x="2366" y="2161"/>
              <a:ext cx="514" cy="128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0"/>
            <p:cNvSpPr/>
            <p:nvPr>
              <p:custDataLst>
                <p:tags r:id="rId38"/>
              </p:custDataLst>
            </p:nvPr>
          </p:nvSpPr>
          <p:spPr bwMode="auto">
            <a:xfrm>
              <a:off x="3252" y="1313"/>
              <a:ext cx="4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1"/>
            <p:cNvSpPr/>
            <p:nvPr>
              <p:custDataLst>
                <p:tags r:id="rId39"/>
              </p:custDataLst>
            </p:nvPr>
          </p:nvSpPr>
          <p:spPr bwMode="auto">
            <a:xfrm>
              <a:off x="3250" y="1907"/>
              <a:ext cx="518" cy="71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rot="2188459">
              <a:off x="3167" y="1987"/>
              <a:ext cx="349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3"/>
            <p:cNvSpPr/>
            <p:nvPr>
              <p:custDataLst>
                <p:tags r:id="rId41"/>
              </p:custDataLst>
            </p:nvPr>
          </p:nvSpPr>
          <p:spPr bwMode="auto">
            <a:xfrm>
              <a:off x="2731" y="1917"/>
              <a:ext cx="515" cy="128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4"/>
            <p:cNvSpPr/>
            <p:nvPr>
              <p:custDataLst>
                <p:tags r:id="rId42"/>
              </p:custDataLst>
            </p:nvPr>
          </p:nvSpPr>
          <p:spPr bwMode="auto">
            <a:xfrm>
              <a:off x="2277" y="2288"/>
              <a:ext cx="4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5"/>
            <p:cNvSpPr/>
            <p:nvPr>
              <p:custDataLst>
                <p:tags r:id="rId43"/>
              </p:custDataLst>
            </p:nvPr>
          </p:nvSpPr>
          <p:spPr bwMode="auto">
            <a:xfrm>
              <a:off x="2274" y="2882"/>
              <a:ext cx="528" cy="72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rot="2188459">
              <a:off x="2191" y="2962"/>
              <a:ext cx="353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7"/>
            <p:cNvSpPr/>
            <p:nvPr>
              <p:custDataLst>
                <p:tags r:id="rId45"/>
              </p:custDataLst>
            </p:nvPr>
          </p:nvSpPr>
          <p:spPr bwMode="auto">
            <a:xfrm>
              <a:off x="1756" y="2892"/>
              <a:ext cx="524" cy="132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8"/>
            <p:cNvSpPr/>
            <p:nvPr>
              <p:custDataLst>
                <p:tags r:id="rId46"/>
              </p:custDataLst>
            </p:nvPr>
          </p:nvSpPr>
          <p:spPr bwMode="auto">
            <a:xfrm>
              <a:off x="1423" y="2105"/>
              <a:ext cx="4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9"/>
            <p:cNvSpPr/>
            <p:nvPr>
              <p:custDataLst>
                <p:tags r:id="rId47"/>
              </p:custDataLst>
            </p:nvPr>
          </p:nvSpPr>
          <p:spPr bwMode="auto">
            <a:xfrm>
              <a:off x="1421" y="2699"/>
              <a:ext cx="528" cy="72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0"/>
            <p:cNvSpPr/>
            <p:nvPr>
              <p:custDataLst>
                <p:tags r:id="rId48"/>
              </p:custDataLst>
            </p:nvPr>
          </p:nvSpPr>
          <p:spPr bwMode="auto">
            <a:xfrm>
              <a:off x="903" y="2709"/>
              <a:ext cx="524" cy="132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1"/>
            <p:cNvSpPr/>
            <p:nvPr>
              <p:custDataLst>
                <p:tags r:id="rId49"/>
              </p:custDataLst>
            </p:nvPr>
          </p:nvSpPr>
          <p:spPr bwMode="auto">
            <a:xfrm>
              <a:off x="3130" y="2471"/>
              <a:ext cx="4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2"/>
            <p:cNvSpPr/>
            <p:nvPr>
              <p:custDataLst>
                <p:tags r:id="rId50"/>
              </p:custDataLst>
            </p:nvPr>
          </p:nvSpPr>
          <p:spPr bwMode="auto">
            <a:xfrm>
              <a:off x="3128" y="3065"/>
              <a:ext cx="518" cy="71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33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rot="2188459">
              <a:off x="3045" y="3145"/>
              <a:ext cx="349" cy="13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4"/>
            <p:cNvSpPr/>
            <p:nvPr>
              <p:custDataLst>
                <p:tags r:id="rId52"/>
              </p:custDataLst>
            </p:nvPr>
          </p:nvSpPr>
          <p:spPr bwMode="auto">
            <a:xfrm>
              <a:off x="2549" y="3075"/>
              <a:ext cx="514" cy="129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5"/>
            <p:cNvSpPr/>
            <p:nvPr>
              <p:custDataLst>
                <p:tags r:id="rId53"/>
              </p:custDataLst>
            </p:nvPr>
          </p:nvSpPr>
          <p:spPr bwMode="auto">
            <a:xfrm>
              <a:off x="2643" y="2044"/>
              <a:ext cx="3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36"/>
            <p:cNvSpPr/>
            <p:nvPr>
              <p:custDataLst>
                <p:tags r:id="rId54"/>
              </p:custDataLst>
            </p:nvPr>
          </p:nvSpPr>
          <p:spPr bwMode="auto">
            <a:xfrm>
              <a:off x="2640" y="2638"/>
              <a:ext cx="528" cy="72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7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rot="2188459">
              <a:off x="2556" y="2718"/>
              <a:ext cx="354" cy="1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38"/>
            <p:cNvSpPr/>
            <p:nvPr>
              <p:custDataLst>
                <p:tags r:id="rId56"/>
              </p:custDataLst>
            </p:nvPr>
          </p:nvSpPr>
          <p:spPr bwMode="auto">
            <a:xfrm>
              <a:off x="2122" y="2649"/>
              <a:ext cx="524" cy="130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39"/>
            <p:cNvSpPr/>
            <p:nvPr>
              <p:custDataLst>
                <p:tags r:id="rId57"/>
              </p:custDataLst>
            </p:nvPr>
          </p:nvSpPr>
          <p:spPr bwMode="auto">
            <a:xfrm>
              <a:off x="3496" y="2227"/>
              <a:ext cx="4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0"/>
            <p:cNvSpPr/>
            <p:nvPr>
              <p:custDataLst>
                <p:tags r:id="rId58"/>
              </p:custDataLst>
            </p:nvPr>
          </p:nvSpPr>
          <p:spPr bwMode="auto">
            <a:xfrm>
              <a:off x="3493" y="2821"/>
              <a:ext cx="518" cy="71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4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2188459">
              <a:off x="3411" y="2901"/>
              <a:ext cx="349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2"/>
            <p:cNvSpPr/>
            <p:nvPr>
              <p:custDataLst>
                <p:tags r:id="rId60"/>
              </p:custDataLst>
            </p:nvPr>
          </p:nvSpPr>
          <p:spPr bwMode="auto">
            <a:xfrm>
              <a:off x="2975" y="2831"/>
              <a:ext cx="515" cy="129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3"/>
            <p:cNvSpPr/>
            <p:nvPr>
              <p:custDataLst>
                <p:tags r:id="rId61"/>
              </p:custDataLst>
            </p:nvPr>
          </p:nvSpPr>
          <p:spPr bwMode="auto">
            <a:xfrm>
              <a:off x="3862" y="1983"/>
              <a:ext cx="3" cy="547"/>
            </a:xfrm>
            <a:custGeom>
              <a:gdLst>
                <a:gd name="T0" fmla="*/ 0 w 3"/>
                <a:gd name="T1" fmla="*/ 0 h 431"/>
                <a:gd name="T2" fmla="*/ 3 w 3"/>
                <a:gd name="T3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431">
                  <a:moveTo>
                    <a:pt x="0" y="0"/>
                  </a:moveTo>
                  <a:lnTo>
                    <a:pt x="3" y="431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4"/>
            <p:cNvSpPr/>
            <p:nvPr>
              <p:custDataLst>
                <p:tags r:id="rId62"/>
              </p:custDataLst>
            </p:nvPr>
          </p:nvSpPr>
          <p:spPr bwMode="auto">
            <a:xfrm>
              <a:off x="3859" y="2577"/>
              <a:ext cx="518" cy="72"/>
            </a:xfrm>
            <a:custGeom>
              <a:gdLst>
                <a:gd name="T0" fmla="*/ 0 w 453"/>
                <a:gd name="T1" fmla="*/ 0 h 69"/>
                <a:gd name="T2" fmla="*/ 453 w 453"/>
                <a:gd name="T3" fmla="*/ 69 h 69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2" h="69">
                  <a:moveTo>
                    <a:pt x="0" y="0"/>
                  </a:moveTo>
                  <a:lnTo>
                    <a:pt x="453" y="69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45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rot="2188459">
              <a:off x="3777" y="2657"/>
              <a:ext cx="349" cy="13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46"/>
            <p:cNvSpPr/>
            <p:nvPr>
              <p:custDataLst>
                <p:tags r:id="rId64"/>
              </p:custDataLst>
            </p:nvPr>
          </p:nvSpPr>
          <p:spPr bwMode="auto">
            <a:xfrm>
              <a:off x="3341" y="2588"/>
              <a:ext cx="514" cy="128"/>
            </a:xfrm>
            <a:custGeom>
              <a:gdLst>
                <a:gd name="T0" fmla="*/ 0 w 405"/>
                <a:gd name="T1" fmla="*/ 101 h 101"/>
                <a:gd name="T2" fmla="*/ 405 w 405"/>
                <a:gd name="T3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5" h="100">
                  <a:moveTo>
                    <a:pt x="0" y="101"/>
                  </a:moveTo>
                  <a:lnTo>
                    <a:pt x="405" y="0"/>
                  </a:lnTo>
                </a:path>
              </a:pathLst>
            </a:custGeom>
            <a:solidFill>
              <a:schemeClr val="tx1"/>
            </a:solidFill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Oval 4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564046">
              <a:off x="2544" y="576"/>
              <a:ext cx="182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4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2188459">
              <a:off x="2792" y="1490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4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564046">
              <a:off x="2549" y="1125"/>
              <a:ext cx="182" cy="18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" name="Oval 5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564046">
              <a:off x="1939" y="1307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" name="Oval 5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 rot="2188459">
              <a:off x="2183" y="2222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" name="Oval 5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564046">
              <a:off x="1939" y="1856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" name="Oval 5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564046">
              <a:off x="1330" y="2039"/>
              <a:ext cx="182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Oval 5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564046">
              <a:off x="3402" y="2161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Oval 5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2188459">
              <a:off x="3018" y="2377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5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564046">
              <a:off x="2792" y="2039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Oval 5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564046">
              <a:off x="3158" y="1247"/>
              <a:ext cx="183" cy="18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" name="Oval 5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564046">
              <a:off x="3768" y="1917"/>
              <a:ext cx="182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Oval 5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564046">
              <a:off x="3158" y="1795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" name="Oval 6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2188459">
              <a:off x="2409" y="3108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" name="Oval 6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564046">
              <a:off x="2183" y="2770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Oval 62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 rot="564046">
              <a:off x="1573" y="2953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" name="Oval 63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564046">
              <a:off x="1939" y="2709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Line 64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rot="2188459">
              <a:off x="1385" y="2800"/>
              <a:ext cx="289" cy="1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Oval 6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564046">
              <a:off x="1330" y="2588"/>
              <a:ext cx="182" cy="18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" name="Oval 6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564046">
              <a:off x="720" y="2770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" name="Oval 6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564046">
              <a:off x="3646" y="3075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" name="Oval 68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2188459">
              <a:off x="3262" y="3291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" name="Oval 69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564046">
              <a:off x="3036" y="2953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" name="Oval 70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564046">
              <a:off x="2549" y="2527"/>
              <a:ext cx="182" cy="18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" name="Oval 71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564046">
              <a:off x="2549" y="1978"/>
              <a:ext cx="182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Oval 72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564046">
              <a:off x="3158" y="2649"/>
              <a:ext cx="183" cy="18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" name="Oval 73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564046">
              <a:off x="4011" y="2831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" name="Oval 7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564046">
              <a:off x="3402" y="2709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Oval 7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564046">
              <a:off x="2792" y="2831"/>
              <a:ext cx="183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Oval 7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564046">
              <a:off x="4377" y="2588"/>
              <a:ext cx="183" cy="18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9" name="Oval 77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564046">
              <a:off x="3768" y="2466"/>
              <a:ext cx="182" cy="18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0" name="Picture 3"/>
          <p:cNvPicPr>
            <a:picLocks noChangeAspect="1" noChangeArrowheads="1"/>
          </p:cNvPicPr>
          <p:nvPr>
            <p:custDataLst>
              <p:tags r:id="rId97"/>
            </p:custDataLst>
          </p:nvPr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790" y="2954020"/>
            <a:ext cx="2018665" cy="16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圆角矩形标注 90"/>
          <p:cNvSpPr/>
          <p:nvPr>
            <p:custDataLst>
              <p:tags r:id="rId98"/>
            </p:custDataLst>
          </p:nvPr>
        </p:nvSpPr>
        <p:spPr>
          <a:xfrm>
            <a:off x="2808438" y="2435017"/>
            <a:ext cx="1284101" cy="518261"/>
          </a:xfrm>
          <a:prstGeom prst="wedgeRoundRectCallout">
            <a:avLst>
              <a:gd name="adj1" fmla="val 3865"/>
              <a:gd name="adj2" fmla="val 70482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碳原子</a:t>
            </a:r>
            <a:endParaRPr lang="zh-CN" altLang="en-US" sz="24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2" name="圆角矩形标注 91"/>
          <p:cNvSpPr/>
          <p:nvPr>
            <p:custDataLst>
              <p:tags r:id="rId99"/>
            </p:custDataLst>
          </p:nvPr>
        </p:nvSpPr>
        <p:spPr>
          <a:xfrm rot="7740600">
            <a:off x="6426319" y="2893642"/>
            <a:ext cx="681758" cy="447326"/>
          </a:xfrm>
          <a:prstGeom prst="wedgeRoundRectCallout">
            <a:avLst>
              <a:gd name="adj1" fmla="val -76665"/>
              <a:gd name="adj2" fmla="val 7364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3" name="文本框 92"/>
          <p:cNvSpPr txBox="1"/>
          <p:nvPr>
            <p:custDataLst>
              <p:tags r:id="rId100"/>
            </p:custDataLst>
          </p:nvPr>
        </p:nvSpPr>
        <p:spPr>
          <a:xfrm>
            <a:off x="7080171" y="2641207"/>
            <a:ext cx="47728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二氧化碳分子</a:t>
            </a:r>
            <a:endParaRPr lang="zh-CN" altLang="en-US" sz="24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94" name="图片 93"/>
          <p:cNvPicPr>
            <a:picLocks noChangeAspect="1"/>
          </p:cNvPicPr>
          <p:nvPr>
            <p:custDataLst>
              <p:tags r:id="rId102"/>
            </p:custDataLst>
          </p:nvPr>
        </p:nvPicPr>
        <p:blipFill>
          <a:blip r:embed="rId101"/>
          <a:stretch>
            <a:fillRect/>
          </a:stretch>
        </p:blipFill>
        <p:spPr>
          <a:xfrm>
            <a:off x="6134735" y="1501775"/>
            <a:ext cx="1203325" cy="1017270"/>
          </a:xfrm>
          <a:prstGeom prst="rect">
            <a:avLst/>
          </a:prstGeom>
        </p:spPr>
      </p:pic>
      <p:sp>
        <p:nvSpPr>
          <p:cNvPr id="95" name="文本框 94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22963" y="4713949"/>
            <a:ext cx="2185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阴、阳离子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6" name="文本框 95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3053559" y="4710047"/>
            <a:ext cx="1144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原子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7" name="文本框 96"/>
          <p:cNvSpPr txBox="1"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5233410" y="4710366"/>
            <a:ext cx="1144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分子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0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91" grpId="0"/>
      <p:bldP spid="92" grpId="0"/>
      <p:bldP spid="93" grpId="0"/>
      <p:bldP spid="95" grpId="0"/>
      <p:bldP spid="96" grpId="0"/>
      <p:bldP spid="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0" name="Text Box 2"/>
          <p:cNvSpPr txBox="1"/>
          <p:nvPr>
            <p:custDataLst>
              <p:tags r:id="rId3"/>
            </p:custDataLst>
          </p:nvPr>
        </p:nvSpPr>
        <p:spPr>
          <a:xfrm>
            <a:off x="600075" y="209550"/>
            <a:ext cx="17907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4</a:t>
            </a:r>
            <a:r>
              <a:rPr lang="zh-CN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电子式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4338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50970" y="3090228"/>
            <a:ext cx="1085850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7958" y="2975928"/>
            <a:ext cx="10572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00483" y="3017203"/>
            <a:ext cx="1247775" cy="100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67320" y="3017203"/>
            <a:ext cx="11334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45920" y="3191828"/>
            <a:ext cx="89535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35745" y="3090228"/>
            <a:ext cx="914400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727008" y="3191828"/>
            <a:ext cx="1150937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Text Box 10"/>
          <p:cNvSpPr txBox="1"/>
          <p:nvPr>
            <p:custDataLst>
              <p:tags r:id="rId18"/>
            </p:custDataLst>
          </p:nvPr>
        </p:nvSpPr>
        <p:spPr>
          <a:xfrm>
            <a:off x="354330" y="731520"/>
            <a:ext cx="1084580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）概念：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在元素符号周围用“·”或“×”来表示原子的</a:t>
            </a:r>
            <a:r>
              <a:rPr lang="zh-CN" altLang="en-US" sz="28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最外层电子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的式子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347" name="Text Box 11"/>
          <p:cNvSpPr txBox="1"/>
          <p:nvPr>
            <p:custDataLst>
              <p:tags r:id="rId19"/>
            </p:custDataLst>
          </p:nvPr>
        </p:nvSpPr>
        <p:spPr>
          <a:xfrm>
            <a:off x="354330" y="1976120"/>
            <a:ext cx="32207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）电子式的书写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348" name="Text Box 12"/>
          <p:cNvSpPr txBox="1"/>
          <p:nvPr>
            <p:custDataLst>
              <p:tags r:id="rId20"/>
            </p:custDataLst>
          </p:nvPr>
        </p:nvSpPr>
        <p:spPr>
          <a:xfrm>
            <a:off x="758825" y="2618105"/>
            <a:ext cx="4058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Calibri"/>
                <a:ea typeface="黑体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原子的电子式：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386" name="Text Box 2"/>
          <p:cNvSpPr txBox="1"/>
          <p:nvPr>
            <p:custDataLst>
              <p:tags r:id="rId21"/>
            </p:custDataLst>
          </p:nvPr>
        </p:nvSpPr>
        <p:spPr>
          <a:xfrm>
            <a:off x="826770" y="3952240"/>
            <a:ext cx="3620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Calibri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离子的电子式：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9"/>
          <p:cNvGrpSpPr/>
          <p:nvPr>
            <p:custDataLst>
              <p:tags r:id="rId22"/>
            </p:custDataLst>
          </p:nvPr>
        </p:nvGrpSpPr>
        <p:grpSpPr>
          <a:xfrm>
            <a:off x="9145588" y="4446270"/>
            <a:ext cx="1082675" cy="652463"/>
            <a:chOff x="1056" y="1248"/>
            <a:chExt cx="672" cy="404"/>
          </a:xfrm>
        </p:grpSpPr>
        <p:sp>
          <p:nvSpPr>
            <p:cNvPr id="113" name="Line 10"/>
            <p:cNvSpPr/>
            <p:nvPr>
              <p:custDataLst>
                <p:tags r:id="rId23"/>
              </p:custDataLst>
            </p:nvPr>
          </p:nvSpPr>
          <p:spPr>
            <a:xfrm>
              <a:off x="1680" y="1248"/>
              <a:ext cx="48" cy="0"/>
            </a:xfrm>
            <a:prstGeom prst="line">
              <a:avLst/>
            </a:prstGeom>
            <a:ln w="38100" cap="sq" cmpd="sng">
              <a:solidFill>
                <a:srgbClr val="808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anchor="t" anchorCtr="0"/>
            <a:lstStyle/>
            <a:p>
              <a:endParaRPr lang="zh-CN" altLang="en-US"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14" name="Group 11"/>
            <p:cNvGrpSpPr/>
            <p:nvPr>
              <p:custDataLst>
                <p:tags r:id="rId24"/>
              </p:custDataLst>
            </p:nvPr>
          </p:nvGrpSpPr>
          <p:grpSpPr>
            <a:xfrm>
              <a:off x="1056" y="1248"/>
              <a:ext cx="528" cy="404"/>
              <a:chOff x="1104" y="1248"/>
              <a:chExt cx="528" cy="404"/>
            </a:xfrm>
          </p:grpSpPr>
          <p:sp>
            <p:nvSpPr>
              <p:cNvPr id="115" name="AutoShape 12"/>
              <p:cNvSpPr/>
              <p:nvPr>
                <p:custDataLst>
                  <p:tags r:id="rId25"/>
                </p:custDataLst>
              </p:nvPr>
            </p:nvSpPr>
            <p:spPr>
              <a:xfrm>
                <a:off x="1104" y="1248"/>
                <a:ext cx="528" cy="384"/>
              </a:xfrm>
              <a:prstGeom prst="bracketPair">
                <a:avLst>
                  <a:gd name="adj" fmla="val 8856"/>
                </a:avLst>
              </a:prstGeom>
              <a:noFill/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6" name="Group 13"/>
              <p:cNvGrpSpPr/>
              <p:nvPr>
                <p:custDataLst>
                  <p:tags r:id="rId26"/>
                </p:custDataLst>
              </p:nvPr>
            </p:nvGrpSpPr>
            <p:grpSpPr>
              <a:xfrm rot="2754584">
                <a:off x="1536" y="1488"/>
                <a:ext cx="48" cy="48"/>
                <a:chOff x="1920" y="2736"/>
                <a:chExt cx="192" cy="192"/>
              </a:xfrm>
            </p:grpSpPr>
            <p:sp>
              <p:nvSpPr>
                <p:cNvPr id="117" name="Line 1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920" y="2832"/>
                  <a:ext cx="192" cy="0"/>
                </a:xfrm>
                <a:prstGeom prst="line">
                  <a:avLst/>
                </a:prstGeom>
                <a:ln w="1905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8" name="Line 15"/>
                <p:cNvSpPr/>
                <p:nvPr>
                  <p:custDataLst>
                    <p:tags r:id="rId28"/>
                  </p:custDataLst>
                </p:nvPr>
              </p:nvSpPr>
              <p:spPr>
                <a:xfrm flipH="1">
                  <a:off x="2016" y="2736"/>
                  <a:ext cx="0" cy="192"/>
                </a:xfrm>
                <a:prstGeom prst="line">
                  <a:avLst/>
                </a:prstGeom>
                <a:ln w="1905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9" name="Group 16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1152" y="1248"/>
                <a:ext cx="432" cy="404"/>
                <a:chOff x="1440" y="796"/>
                <a:chExt cx="432" cy="404"/>
              </a:xfrm>
            </p:grpSpPr>
            <p:sp>
              <p:nvSpPr>
                <p:cNvPr id="120" name="Rectangle 17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440" y="796"/>
                  <a:ext cx="399" cy="3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 err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Cl</a:t>
                  </a:r>
                  <a:endParaRPr lang="en-US" altLang="zh-CN" sz="3600" b="1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1" name="Group 18"/>
                <p:cNvGrpSpPr/>
                <p:nvPr>
                  <p:custDataLst>
                    <p:tags r:id="rId31"/>
                  </p:custDataLst>
                </p:nvPr>
              </p:nvGrpSpPr>
              <p:grpSpPr>
                <a:xfrm>
                  <a:off x="1440" y="816"/>
                  <a:ext cx="432" cy="384"/>
                  <a:chOff x="1440" y="516"/>
                  <a:chExt cx="432" cy="384"/>
                </a:xfrm>
              </p:grpSpPr>
              <p:sp>
                <p:nvSpPr>
                  <p:cNvPr id="122" name="Oval 19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1824" y="660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Oval 20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1680" y="51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4" name="Oval 21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1584" y="51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" name="Oval 22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1440" y="61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6" name="Oval 23"/>
                  <p:cNvSpPr/>
                  <p:nvPr>
                    <p:custDataLst>
                      <p:tags r:id="rId36"/>
                    </p:custDataLst>
                  </p:nvPr>
                </p:nvSpPr>
                <p:spPr>
                  <a:xfrm>
                    <a:off x="1440" y="708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7" name="Oval 24"/>
                  <p:cNvSpPr/>
                  <p:nvPr>
                    <p:custDataLst>
                      <p:tags r:id="rId37"/>
                    </p:custDataLst>
                  </p:nvPr>
                </p:nvSpPr>
                <p:spPr>
                  <a:xfrm>
                    <a:off x="1584" y="85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8" name="Oval 25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1680" y="85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129" name="Group 26"/>
          <p:cNvGrpSpPr/>
          <p:nvPr>
            <p:custDataLst>
              <p:tags r:id="rId39"/>
            </p:custDataLst>
          </p:nvPr>
        </p:nvGrpSpPr>
        <p:grpSpPr>
          <a:xfrm>
            <a:off x="10518458" y="4311333"/>
            <a:ext cx="1390650" cy="730250"/>
            <a:chOff x="2928" y="960"/>
            <a:chExt cx="864" cy="452"/>
          </a:xfrm>
        </p:grpSpPr>
        <p:grpSp>
          <p:nvGrpSpPr>
            <p:cNvPr id="130" name="Group 27"/>
            <p:cNvGrpSpPr/>
            <p:nvPr>
              <p:custDataLst>
                <p:tags r:id="rId40"/>
              </p:custDataLst>
            </p:nvPr>
          </p:nvGrpSpPr>
          <p:grpSpPr>
            <a:xfrm>
              <a:off x="2976" y="1008"/>
              <a:ext cx="432" cy="404"/>
              <a:chOff x="2928" y="1008"/>
              <a:chExt cx="432" cy="404"/>
            </a:xfrm>
          </p:grpSpPr>
          <p:grpSp>
            <p:nvGrpSpPr>
              <p:cNvPr id="131" name="Group 28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2928" y="1248"/>
                <a:ext cx="48" cy="48"/>
                <a:chOff x="4752" y="2688"/>
                <a:chExt cx="48" cy="48"/>
              </a:xfrm>
            </p:grpSpPr>
            <p:sp>
              <p:nvSpPr>
                <p:cNvPr id="132" name="Line 29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" name="Line 30"/>
                <p:cNvSpPr/>
                <p:nvPr>
                  <p:custDataLst>
                    <p:tags r:id="rId43"/>
                  </p:custDataLst>
                </p:nvPr>
              </p:nvSpPr>
              <p:spPr>
                <a:xfrm flipH="1"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34" name="Group 31"/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2928" y="1008"/>
                <a:ext cx="432" cy="404"/>
                <a:chOff x="2208" y="652"/>
                <a:chExt cx="432" cy="404"/>
              </a:xfrm>
            </p:grpSpPr>
            <p:sp>
              <p:nvSpPr>
                <p:cNvPr id="135" name="Rectangle 32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2255" y="652"/>
                  <a:ext cx="289" cy="3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O</a:t>
                  </a:r>
                  <a:endParaRPr lang="en-US" altLang="zh-CN" sz="36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Oval 33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2592" y="81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Oval 34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2448" y="672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Oval 35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2352" y="672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Oval 36"/>
                <p:cNvSpPr/>
                <p:nvPr>
                  <p:custDataLst>
                    <p:tags r:id="rId49"/>
                  </p:custDataLst>
                </p:nvPr>
              </p:nvSpPr>
              <p:spPr>
                <a:xfrm>
                  <a:off x="2208" y="81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Oval 37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2352" y="1008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Oval 38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2448" y="1008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2" name="Group 39"/>
              <p:cNvGrpSpPr/>
              <p:nvPr>
                <p:custDataLst>
                  <p:tags r:id="rId52"/>
                </p:custDataLst>
              </p:nvPr>
            </p:nvGrpSpPr>
            <p:grpSpPr>
              <a:xfrm>
                <a:off x="3312" y="1248"/>
                <a:ext cx="48" cy="48"/>
                <a:chOff x="4752" y="2688"/>
                <a:chExt cx="48" cy="48"/>
              </a:xfrm>
            </p:grpSpPr>
            <p:sp>
              <p:nvSpPr>
                <p:cNvPr id="143" name="Line 40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" name="Line 41"/>
                <p:cNvSpPr/>
                <p:nvPr>
                  <p:custDataLst>
                    <p:tags r:id="rId54"/>
                  </p:custDataLst>
                </p:nvPr>
              </p:nvSpPr>
              <p:spPr>
                <a:xfrm flipH="1"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45" name="Group 42"/>
            <p:cNvGrpSpPr/>
            <p:nvPr>
              <p:custDataLst>
                <p:tags r:id="rId55"/>
              </p:custDataLst>
            </p:nvPr>
          </p:nvGrpSpPr>
          <p:grpSpPr>
            <a:xfrm>
              <a:off x="2928" y="960"/>
              <a:ext cx="864" cy="432"/>
              <a:chOff x="2928" y="960"/>
              <a:chExt cx="864" cy="432"/>
            </a:xfrm>
          </p:grpSpPr>
          <p:sp>
            <p:nvSpPr>
              <p:cNvPr id="146" name="AutoShape 43"/>
              <p:cNvSpPr/>
              <p:nvPr>
                <p:custDataLst>
                  <p:tags r:id="rId56"/>
                </p:custDataLst>
              </p:nvPr>
            </p:nvSpPr>
            <p:spPr>
              <a:xfrm>
                <a:off x="2928" y="1056"/>
                <a:ext cx="528" cy="336"/>
              </a:xfrm>
              <a:prstGeom prst="bracketPair">
                <a:avLst>
                  <a:gd name="adj" fmla="val 12718"/>
                </a:avLst>
              </a:prstGeom>
              <a:noFill/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 Box 44"/>
              <p:cNvSpPr txBox="1"/>
              <p:nvPr>
                <p:custDataLst>
                  <p:tags r:id="rId57"/>
                </p:custDataLst>
              </p:nvPr>
            </p:nvSpPr>
            <p:spPr>
              <a:xfrm>
                <a:off x="3455" y="960"/>
                <a:ext cx="337" cy="20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600" b="1">
                    <a:solidFill>
                      <a:srgbClr val="808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2-</a:t>
                </a:r>
                <a:endParaRPr lang="en-US" altLang="zh-CN" sz="1600" b="1">
                  <a:solidFill>
                    <a:srgbClr val="808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8" name="Text Box 50"/>
          <p:cNvSpPr txBox="1"/>
          <p:nvPr>
            <p:custDataLst>
              <p:tags r:id="rId58"/>
            </p:custDataLst>
          </p:nvPr>
        </p:nvSpPr>
        <p:spPr>
          <a:xfrm>
            <a:off x="377190" y="5186363"/>
            <a:ext cx="410368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阴离子</a:t>
            </a: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的电子式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49" name="Group 51"/>
          <p:cNvGrpSpPr/>
          <p:nvPr>
            <p:custDataLst>
              <p:tags r:id="rId59"/>
            </p:custDataLst>
          </p:nvPr>
        </p:nvGrpSpPr>
        <p:grpSpPr>
          <a:xfrm>
            <a:off x="3429953" y="4572000"/>
            <a:ext cx="2449512" cy="1715946"/>
            <a:chOff x="1927" y="300"/>
            <a:chExt cx="1543" cy="814"/>
          </a:xfrm>
        </p:grpSpPr>
        <p:sp>
          <p:nvSpPr>
            <p:cNvPr id="150" name="AutoShape 52"/>
            <p:cNvSpPr/>
            <p:nvPr>
              <p:custDataLst>
                <p:tags r:id="rId60"/>
              </p:custDataLst>
            </p:nvPr>
          </p:nvSpPr>
          <p:spPr>
            <a:xfrm>
              <a:off x="1927" y="436"/>
              <a:ext cx="91" cy="598"/>
            </a:xfrm>
            <a:prstGeom prst="leftBrace">
              <a:avLst>
                <a:gd name="adj1" fmla="val 55514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1" name="Text Box 53"/>
            <p:cNvSpPr txBox="1"/>
            <p:nvPr>
              <p:custDataLst>
                <p:tags r:id="rId61"/>
              </p:custDataLst>
            </p:nvPr>
          </p:nvSpPr>
          <p:spPr>
            <a:xfrm>
              <a:off x="2064" y="300"/>
              <a:ext cx="1406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简单阴离子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: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54"/>
            <p:cNvSpPr txBox="1"/>
            <p:nvPr>
              <p:custDataLst>
                <p:tags r:id="rId62"/>
              </p:custDataLst>
            </p:nvPr>
          </p:nvSpPr>
          <p:spPr>
            <a:xfrm>
              <a:off x="2018" y="897"/>
              <a:ext cx="1361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复杂的阴离子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: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55"/>
          <p:cNvGrpSpPr/>
          <p:nvPr>
            <p:custDataLst>
              <p:tags r:id="rId63"/>
            </p:custDataLst>
          </p:nvPr>
        </p:nvGrpSpPr>
        <p:grpSpPr>
          <a:xfrm>
            <a:off x="9709468" y="5501958"/>
            <a:ext cx="1512887" cy="939800"/>
            <a:chOff x="3560" y="935"/>
            <a:chExt cx="953" cy="592"/>
          </a:xfrm>
        </p:grpSpPr>
        <p:grpSp>
          <p:nvGrpSpPr>
            <p:cNvPr id="22" name="Group 56"/>
            <p:cNvGrpSpPr/>
            <p:nvPr>
              <p:custDataLst>
                <p:tags r:id="rId64"/>
              </p:custDataLst>
            </p:nvPr>
          </p:nvGrpSpPr>
          <p:grpSpPr>
            <a:xfrm rot="2754584">
              <a:off x="3974" y="1378"/>
              <a:ext cx="49" cy="66"/>
              <a:chOff x="1920" y="2736"/>
              <a:chExt cx="192" cy="192"/>
            </a:xfrm>
          </p:grpSpPr>
          <p:sp>
            <p:nvSpPr>
              <p:cNvPr id="23" name="Line 57"/>
              <p:cNvSpPr/>
              <p:nvPr>
                <p:custDataLst>
                  <p:tags r:id="rId65"/>
                </p:custDataLst>
              </p:nvPr>
            </p:nvSpPr>
            <p:spPr>
              <a:xfrm>
                <a:off x="1920" y="2832"/>
                <a:ext cx="192" cy="0"/>
              </a:xfrm>
              <a:prstGeom prst="line">
                <a:avLst/>
              </a:prstGeom>
              <a:ln w="1905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Line 58"/>
              <p:cNvSpPr/>
              <p:nvPr>
                <p:custDataLst>
                  <p:tags r:id="rId66"/>
                </p:custDataLst>
              </p:nvPr>
            </p:nvSpPr>
            <p:spPr>
              <a:xfrm flipH="1">
                <a:off x="2016" y="2736"/>
                <a:ext cx="0" cy="192"/>
              </a:xfrm>
              <a:prstGeom prst="line">
                <a:avLst/>
              </a:prstGeom>
              <a:ln w="1905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Group 59"/>
            <p:cNvGrpSpPr/>
            <p:nvPr>
              <p:custDataLst>
                <p:tags r:id="rId67"/>
              </p:custDataLst>
            </p:nvPr>
          </p:nvGrpSpPr>
          <p:grpSpPr>
            <a:xfrm>
              <a:off x="3560" y="935"/>
              <a:ext cx="953" cy="592"/>
              <a:chOff x="3606" y="709"/>
              <a:chExt cx="953" cy="592"/>
            </a:xfrm>
          </p:grpSpPr>
          <p:sp>
            <p:nvSpPr>
              <p:cNvPr id="26" name="AutoShape 60"/>
              <p:cNvSpPr/>
              <p:nvPr>
                <p:custDataLst>
                  <p:tags r:id="rId68"/>
                </p:custDataLst>
              </p:nvPr>
            </p:nvSpPr>
            <p:spPr>
              <a:xfrm>
                <a:off x="3606" y="890"/>
                <a:ext cx="726" cy="391"/>
              </a:xfrm>
              <a:prstGeom prst="bracketPair">
                <a:avLst>
                  <a:gd name="adj" fmla="val 8856"/>
                </a:avLst>
              </a:prstGeom>
              <a:noFill/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9" name="Group 61"/>
              <p:cNvGrpSpPr/>
              <p:nvPr>
                <p:custDataLst>
                  <p:tags r:id="rId69"/>
                </p:custDataLst>
              </p:nvPr>
            </p:nvGrpSpPr>
            <p:grpSpPr>
              <a:xfrm>
                <a:off x="3672" y="890"/>
                <a:ext cx="433" cy="411"/>
                <a:chOff x="1440" y="796"/>
                <a:chExt cx="432" cy="404"/>
              </a:xfrm>
            </p:grpSpPr>
            <p:sp>
              <p:nvSpPr>
                <p:cNvPr id="160" name="Rectangle 62"/>
                <p:cNvSpPr/>
                <p:nvPr>
                  <p:custDataLst>
                    <p:tags r:id="rId70"/>
                  </p:custDataLst>
                </p:nvPr>
              </p:nvSpPr>
              <p:spPr>
                <a:xfrm>
                  <a:off x="1440" y="796"/>
                  <a:ext cx="339" cy="3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O</a:t>
                  </a:r>
                  <a:endParaRPr lang="en-US" altLang="zh-CN" sz="36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7" name="Group 63"/>
                <p:cNvGrpSpPr/>
                <p:nvPr>
                  <p:custDataLst>
                    <p:tags r:id="rId71"/>
                  </p:custDataLst>
                </p:nvPr>
              </p:nvGrpSpPr>
              <p:grpSpPr>
                <a:xfrm>
                  <a:off x="1440" y="816"/>
                  <a:ext cx="432" cy="384"/>
                  <a:chOff x="1440" y="516"/>
                  <a:chExt cx="432" cy="384"/>
                </a:xfrm>
              </p:grpSpPr>
              <p:sp>
                <p:nvSpPr>
                  <p:cNvPr id="28" name="Oval 64"/>
                  <p:cNvSpPr/>
                  <p:nvPr>
                    <p:custDataLst>
                      <p:tags r:id="rId72"/>
                    </p:custDataLst>
                  </p:nvPr>
                </p:nvSpPr>
                <p:spPr>
                  <a:xfrm>
                    <a:off x="1824" y="660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Oval 65"/>
                  <p:cNvSpPr/>
                  <p:nvPr>
                    <p:custDataLst>
                      <p:tags r:id="rId73"/>
                    </p:custDataLst>
                  </p:nvPr>
                </p:nvSpPr>
                <p:spPr>
                  <a:xfrm>
                    <a:off x="1680" y="51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4" name="Oval 66"/>
                  <p:cNvSpPr/>
                  <p:nvPr>
                    <p:custDataLst>
                      <p:tags r:id="rId74"/>
                    </p:custDataLst>
                  </p:nvPr>
                </p:nvSpPr>
                <p:spPr>
                  <a:xfrm>
                    <a:off x="1584" y="51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5" name="Oval 67"/>
                  <p:cNvSpPr/>
                  <p:nvPr>
                    <p:custDataLst>
                      <p:tags r:id="rId75"/>
                    </p:custDataLst>
                  </p:nvPr>
                </p:nvSpPr>
                <p:spPr>
                  <a:xfrm>
                    <a:off x="1440" y="61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6" name="Oval 68"/>
                  <p:cNvSpPr/>
                  <p:nvPr>
                    <p:custDataLst>
                      <p:tags r:id="rId76"/>
                    </p:custDataLst>
                  </p:nvPr>
                </p:nvSpPr>
                <p:spPr>
                  <a:xfrm>
                    <a:off x="1440" y="708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7" name="Oval 69"/>
                  <p:cNvSpPr/>
                  <p:nvPr>
                    <p:custDataLst>
                      <p:tags r:id="rId77"/>
                    </p:custDataLst>
                  </p:nvPr>
                </p:nvSpPr>
                <p:spPr>
                  <a:xfrm>
                    <a:off x="1584" y="85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8" name="Oval 70"/>
                  <p:cNvSpPr/>
                  <p:nvPr>
                    <p:custDataLst>
                      <p:tags r:id="rId78"/>
                    </p:custDataLst>
                  </p:nvPr>
                </p:nvSpPr>
                <p:spPr>
                  <a:xfrm>
                    <a:off x="1680" y="85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69" name="Text Box 71"/>
              <p:cNvSpPr txBox="1"/>
              <p:nvPr>
                <p:custDataLst>
                  <p:tags r:id="rId79"/>
                </p:custDataLst>
              </p:nvPr>
            </p:nvSpPr>
            <p:spPr>
              <a:xfrm>
                <a:off x="4059" y="935"/>
                <a:ext cx="36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endPara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Text Box 72"/>
              <p:cNvSpPr txBox="1"/>
              <p:nvPr>
                <p:custDataLst>
                  <p:tags r:id="rId80"/>
                </p:custDataLst>
              </p:nvPr>
            </p:nvSpPr>
            <p:spPr>
              <a:xfrm>
                <a:off x="4332" y="709"/>
                <a:ext cx="227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endParaRPr lang="en-US" altLang="zh-CN" sz="36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1" name="Group 100"/>
          <p:cNvGrpSpPr/>
          <p:nvPr>
            <p:custDataLst>
              <p:tags r:id="rId81"/>
            </p:custDataLst>
          </p:nvPr>
        </p:nvGrpSpPr>
        <p:grpSpPr>
          <a:xfrm>
            <a:off x="5519103" y="4211638"/>
            <a:ext cx="3817937" cy="830262"/>
            <a:chOff x="3355" y="28"/>
            <a:chExt cx="2405" cy="523"/>
          </a:xfrm>
        </p:grpSpPr>
        <p:sp>
          <p:nvSpPr>
            <p:cNvPr id="172" name="Text Box 101"/>
            <p:cNvSpPr txBox="1"/>
            <p:nvPr>
              <p:custDataLst>
                <p:tags r:id="rId82"/>
              </p:custDataLst>
            </p:nvPr>
          </p:nvSpPr>
          <p:spPr>
            <a:xfrm>
              <a:off x="3355" y="210"/>
              <a:ext cx="240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3333CC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一般用                  表示   </a:t>
              </a:r>
              <a:endPara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3" name="Group 102"/>
            <p:cNvGrpSpPr/>
            <p:nvPr>
              <p:custDataLst>
                <p:tags r:id="rId83"/>
              </p:custDataLst>
            </p:nvPr>
          </p:nvGrpSpPr>
          <p:grpSpPr>
            <a:xfrm>
              <a:off x="4195" y="28"/>
              <a:ext cx="1203" cy="523"/>
              <a:chOff x="4195" y="594"/>
              <a:chExt cx="1203" cy="523"/>
            </a:xfrm>
          </p:grpSpPr>
          <p:grpSp>
            <p:nvGrpSpPr>
              <p:cNvPr id="174" name="Group 103"/>
              <p:cNvGrpSpPr/>
              <p:nvPr>
                <p:custDataLst>
                  <p:tags r:id="rId84"/>
                </p:custDataLst>
              </p:nvPr>
            </p:nvGrpSpPr>
            <p:grpSpPr>
              <a:xfrm>
                <a:off x="4417" y="702"/>
                <a:ext cx="223" cy="415"/>
                <a:chOff x="4195" y="164"/>
                <a:chExt cx="160" cy="415"/>
              </a:xfrm>
            </p:grpSpPr>
            <p:sp>
              <p:nvSpPr>
                <p:cNvPr id="175" name="Oval 104"/>
                <p:cNvSpPr/>
                <p:nvPr>
                  <p:custDataLst>
                    <p:tags r:id="rId85"/>
                  </p:custDataLst>
                </p:nvPr>
              </p:nvSpPr>
              <p:spPr>
                <a:xfrm>
                  <a:off x="4306" y="164"/>
                  <a:ext cx="49" cy="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6" name="Oval 105"/>
                <p:cNvSpPr/>
                <p:nvPr>
                  <p:custDataLst>
                    <p:tags r:id="rId86"/>
                  </p:custDataLst>
                </p:nvPr>
              </p:nvSpPr>
              <p:spPr>
                <a:xfrm>
                  <a:off x="4195" y="164"/>
                  <a:ext cx="49" cy="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7" name="Oval 106"/>
                <p:cNvSpPr/>
                <p:nvPr>
                  <p:custDataLst>
                    <p:tags r:id="rId87"/>
                  </p:custDataLst>
                </p:nvPr>
              </p:nvSpPr>
              <p:spPr>
                <a:xfrm>
                  <a:off x="4209" y="530"/>
                  <a:ext cx="49" cy="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8" name="Oval 107"/>
                <p:cNvSpPr/>
                <p:nvPr>
                  <p:custDataLst>
                    <p:tags r:id="rId88"/>
                  </p:custDataLst>
                </p:nvPr>
              </p:nvSpPr>
              <p:spPr>
                <a:xfrm>
                  <a:off x="4306" y="530"/>
                  <a:ext cx="49" cy="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" name="Group 108"/>
              <p:cNvGrpSpPr/>
              <p:nvPr>
                <p:custDataLst>
                  <p:tags r:id="rId89"/>
                </p:custDataLst>
              </p:nvPr>
            </p:nvGrpSpPr>
            <p:grpSpPr>
              <a:xfrm>
                <a:off x="4195" y="594"/>
                <a:ext cx="1203" cy="523"/>
                <a:chOff x="4195" y="119"/>
                <a:chExt cx="1203" cy="523"/>
              </a:xfrm>
            </p:grpSpPr>
            <p:sp>
              <p:nvSpPr>
                <p:cNvPr id="180" name="Rectangle 109"/>
                <p:cNvSpPr/>
                <p:nvPr>
                  <p:custDataLst>
                    <p:tags r:id="rId90"/>
                  </p:custDataLst>
                </p:nvPr>
              </p:nvSpPr>
              <p:spPr>
                <a:xfrm>
                  <a:off x="4383" y="210"/>
                  <a:ext cx="408" cy="40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R</a:t>
                  </a:r>
                  <a:endParaRPr lang="en-US" altLang="zh-CN" sz="36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81" name="Group 110"/>
                <p:cNvGrpSpPr/>
                <p:nvPr>
                  <p:custDataLst>
                    <p:tags r:id="rId91"/>
                  </p:custDataLst>
                </p:nvPr>
              </p:nvGrpSpPr>
              <p:grpSpPr>
                <a:xfrm>
                  <a:off x="4195" y="119"/>
                  <a:ext cx="1203" cy="523"/>
                  <a:chOff x="4195" y="119"/>
                  <a:chExt cx="1203" cy="523"/>
                </a:xfrm>
              </p:grpSpPr>
              <p:sp>
                <p:nvSpPr>
                  <p:cNvPr id="182" name="Oval 111"/>
                  <p:cNvSpPr/>
                  <p:nvPr>
                    <p:custDataLst>
                      <p:tags r:id="rId92"/>
                    </p:custDataLst>
                  </p:nvPr>
                </p:nvSpPr>
                <p:spPr>
                  <a:xfrm>
                    <a:off x="4694" y="346"/>
                    <a:ext cx="68" cy="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3" name="Oval 112"/>
                  <p:cNvSpPr/>
                  <p:nvPr>
                    <p:custDataLst>
                      <p:tags r:id="rId93"/>
                    </p:custDataLst>
                  </p:nvPr>
                </p:nvSpPr>
                <p:spPr>
                  <a:xfrm>
                    <a:off x="4332" y="394"/>
                    <a:ext cx="69" cy="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" name="AutoShape 113"/>
                  <p:cNvSpPr/>
                  <p:nvPr>
                    <p:custDataLst>
                      <p:tags r:id="rId94"/>
                    </p:custDataLst>
                  </p:nvPr>
                </p:nvSpPr>
                <p:spPr>
                  <a:xfrm>
                    <a:off x="4195" y="300"/>
                    <a:ext cx="747" cy="342"/>
                  </a:xfrm>
                  <a:prstGeom prst="bracketPair">
                    <a:avLst>
                      <a:gd name="adj" fmla="val 12718"/>
                    </a:avLst>
                  </a:prstGeom>
                  <a:noFill/>
                  <a:ln w="381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5" name="Text Box 114"/>
                  <p:cNvSpPr txBox="1"/>
                  <p:nvPr>
                    <p:custDataLst>
                      <p:tags r:id="rId95"/>
                    </p:custDataLst>
                  </p:nvPr>
                </p:nvSpPr>
                <p:spPr>
                  <a:xfrm>
                    <a:off x="4921" y="119"/>
                    <a:ext cx="477" cy="212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en-US" altLang="zh-CN" sz="1600" b="1">
                        <a:solidFill>
                          <a:srgbClr val="808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n-</a:t>
                    </a:r>
                    <a:endParaRPr lang="en-US" altLang="zh-CN" sz="1600" b="1">
                      <a:solidFill>
                        <a:srgbClr val="808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6" name="Oval 115"/>
                  <p:cNvSpPr/>
                  <p:nvPr>
                    <p:custDataLst>
                      <p:tags r:id="rId96"/>
                    </p:custDataLst>
                  </p:nvPr>
                </p:nvSpPr>
                <p:spPr>
                  <a:xfrm>
                    <a:off x="4332" y="485"/>
                    <a:ext cx="68" cy="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7" name="Oval 116"/>
                  <p:cNvSpPr/>
                  <p:nvPr>
                    <p:custDataLst>
                      <p:tags r:id="rId97"/>
                    </p:custDataLst>
                  </p:nvPr>
                </p:nvSpPr>
                <p:spPr>
                  <a:xfrm>
                    <a:off x="4694" y="482"/>
                    <a:ext cx="68" cy="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88" name="Text Box 117"/>
          <p:cNvSpPr txBox="1"/>
          <p:nvPr>
            <p:custDataLst>
              <p:tags r:id="rId98"/>
            </p:custDataLst>
          </p:nvPr>
        </p:nvSpPr>
        <p:spPr>
          <a:xfrm>
            <a:off x="5718175" y="5827395"/>
            <a:ext cx="3960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使每一个原子达到稳定结构</a:t>
            </a:r>
            <a:endParaRPr lang="zh-CN" altLang="en-US" sz="2400" b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14348" grpId="0"/>
      <p:bldP spid="148" grpId="0"/>
      <p:bldP spid="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2" name="Group 2"/>
          <p:cNvGrpSpPr/>
          <p:nvPr>
            <p:custDataLst>
              <p:tags r:id="rId3"/>
            </p:custDataLst>
          </p:nvPr>
        </p:nvGrpSpPr>
        <p:grpSpPr>
          <a:xfrm>
            <a:off x="8094345" y="562610"/>
            <a:ext cx="1358900" cy="639819"/>
            <a:chOff x="3792" y="2016"/>
            <a:chExt cx="576" cy="396"/>
          </a:xfrm>
        </p:grpSpPr>
        <p:sp>
          <p:nvSpPr>
            <p:cNvPr id="13314" name="Rectangle 3"/>
            <p:cNvSpPr/>
            <p:nvPr>
              <p:custDataLst>
                <p:tags r:id="rId4"/>
              </p:custDataLst>
            </p:nvPr>
          </p:nvSpPr>
          <p:spPr>
            <a:xfrm>
              <a:off x="3792" y="2051"/>
              <a:ext cx="529" cy="361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3333CC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如</a:t>
              </a:r>
              <a:r>
                <a:rPr lang="en-US" altLang="zh-CN" sz="32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Mg</a:t>
              </a:r>
              <a:endPara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315" name="Group 4"/>
            <p:cNvGrpSpPr/>
            <p:nvPr>
              <p:custDataLst>
                <p:tags r:id="rId5"/>
              </p:custDataLst>
            </p:nvPr>
          </p:nvGrpSpPr>
          <p:grpSpPr>
            <a:xfrm>
              <a:off x="4178" y="2016"/>
              <a:ext cx="190" cy="208"/>
              <a:chOff x="4370" y="1680"/>
              <a:chExt cx="190" cy="208"/>
            </a:xfrm>
          </p:grpSpPr>
          <p:grpSp>
            <p:nvGrpSpPr>
              <p:cNvPr id="13316" name="Group 5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4512" y="1776"/>
                <a:ext cx="48" cy="48"/>
                <a:chOff x="1920" y="2736"/>
                <a:chExt cx="192" cy="192"/>
              </a:xfrm>
            </p:grpSpPr>
            <p:sp>
              <p:nvSpPr>
                <p:cNvPr id="13317" name="Line 6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920" y="2832"/>
                  <a:ext cx="192" cy="0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18" name="Line 7"/>
                <p:cNvSpPr/>
                <p:nvPr>
                  <p:custDataLst>
                    <p:tags r:id="rId8"/>
                  </p:custDataLst>
                </p:nvPr>
              </p:nvSpPr>
              <p:spPr>
                <a:xfrm flipH="1">
                  <a:off x="2016" y="2736"/>
                  <a:ext cx="0" cy="192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3319" name="Text Box 8"/>
              <p:cNvSpPr txBox="1"/>
              <p:nvPr>
                <p:custDataLst>
                  <p:tags r:id="rId9"/>
                </p:custDataLst>
              </p:nvPr>
            </p:nvSpPr>
            <p:spPr>
              <a:xfrm flipH="1">
                <a:off x="4370" y="1680"/>
                <a:ext cx="145" cy="20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600" b="1">
                    <a:solidFill>
                      <a:srgbClr val="808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en-US" altLang="zh-CN" sz="1600" b="1">
                  <a:solidFill>
                    <a:srgbClr val="808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oup 45"/>
          <p:cNvGrpSpPr/>
          <p:nvPr>
            <p:custDataLst>
              <p:tags r:id="rId10"/>
            </p:custDataLst>
          </p:nvPr>
        </p:nvGrpSpPr>
        <p:grpSpPr>
          <a:xfrm>
            <a:off x="9704388" y="590868"/>
            <a:ext cx="773112" cy="641350"/>
            <a:chOff x="4176" y="603"/>
            <a:chExt cx="480" cy="397"/>
          </a:xfrm>
        </p:grpSpPr>
        <p:sp>
          <p:nvSpPr>
            <p:cNvPr id="13357" name="Rectangle 46"/>
            <p:cNvSpPr/>
            <p:nvPr>
              <p:custDataLst>
                <p:tags r:id="rId11"/>
              </p:custDataLst>
            </p:nvPr>
          </p:nvSpPr>
          <p:spPr>
            <a:xfrm>
              <a:off x="4176" y="603"/>
              <a:ext cx="461" cy="3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lstStyle/>
            <a:p>
              <a:pPr eaLnBrk="0" hangingPunct="0"/>
              <a:r>
                <a:rPr lang="en-US" altLang="zh-CN" sz="36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Na</a:t>
              </a:r>
              <a:endParaRPr lang="en-US" altLang="zh-CN" sz="3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358" name="Group 47"/>
            <p:cNvGrpSpPr/>
            <p:nvPr>
              <p:custDataLst>
                <p:tags r:id="rId12"/>
              </p:custDataLst>
            </p:nvPr>
          </p:nvGrpSpPr>
          <p:grpSpPr>
            <a:xfrm>
              <a:off x="4608" y="672"/>
              <a:ext cx="48" cy="48"/>
              <a:chOff x="1920" y="2736"/>
              <a:chExt cx="192" cy="192"/>
            </a:xfrm>
          </p:grpSpPr>
          <p:sp>
            <p:nvSpPr>
              <p:cNvPr id="13359" name="Line 48"/>
              <p:cNvSpPr/>
              <p:nvPr>
                <p:custDataLst>
                  <p:tags r:id="rId13"/>
                </p:custDataLst>
              </p:nvPr>
            </p:nvSpPr>
            <p:spPr>
              <a:xfrm>
                <a:off x="1920" y="2832"/>
                <a:ext cx="192" cy="0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3360" name="Line 49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2016" y="2736"/>
                <a:ext cx="0" cy="192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4346" name="Text Box 74"/>
          <p:cNvSpPr txBox="1"/>
          <p:nvPr>
            <p:custDataLst>
              <p:tags r:id="rId15"/>
            </p:custDataLst>
          </p:nvPr>
        </p:nvSpPr>
        <p:spPr>
          <a:xfrm>
            <a:off x="502285" y="1108710"/>
            <a:ext cx="40322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b.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阳离子</a:t>
            </a: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的电子式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3" name="Group 75"/>
          <p:cNvGrpSpPr/>
          <p:nvPr>
            <p:custDataLst>
              <p:tags r:id="rId16"/>
            </p:custDataLst>
          </p:nvPr>
        </p:nvGrpSpPr>
        <p:grpSpPr>
          <a:xfrm>
            <a:off x="3415983" y="649288"/>
            <a:ext cx="3099019" cy="1353701"/>
            <a:chOff x="1973" y="1797"/>
            <a:chExt cx="1905" cy="958"/>
          </a:xfrm>
        </p:grpSpPr>
        <p:sp>
          <p:nvSpPr>
            <p:cNvPr id="13387" name="AutoShape 76"/>
            <p:cNvSpPr/>
            <p:nvPr>
              <p:custDataLst>
                <p:tags r:id="rId17"/>
              </p:custDataLst>
            </p:nvPr>
          </p:nvSpPr>
          <p:spPr>
            <a:xfrm>
              <a:off x="1973" y="1979"/>
              <a:ext cx="265" cy="656"/>
            </a:xfrm>
            <a:prstGeom prst="leftBrace">
              <a:avLst>
                <a:gd name="adj1" fmla="val 31572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88" name="Text Box 77"/>
            <p:cNvSpPr txBox="1"/>
            <p:nvPr>
              <p:custDataLst>
                <p:tags r:id="rId18"/>
              </p:custDataLst>
            </p:nvPr>
          </p:nvSpPr>
          <p:spPr>
            <a:xfrm>
              <a:off x="2154" y="1797"/>
              <a:ext cx="1633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简单的阳离子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: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389" name="Text Box 78"/>
            <p:cNvSpPr txBox="1"/>
            <p:nvPr>
              <p:custDataLst>
                <p:tags r:id="rId19"/>
              </p:custDataLst>
            </p:nvPr>
          </p:nvSpPr>
          <p:spPr>
            <a:xfrm>
              <a:off x="2200" y="2388"/>
              <a:ext cx="1678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复杂的阳离子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: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351" name="Text Box 79"/>
          <p:cNvSpPr txBox="1"/>
          <p:nvPr>
            <p:custDataLst>
              <p:tags r:id="rId20"/>
            </p:custDataLst>
          </p:nvPr>
        </p:nvSpPr>
        <p:spPr>
          <a:xfrm>
            <a:off x="6082348" y="622618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即离子符号</a:t>
            </a:r>
            <a:endParaRPr lang="zh-CN" altLang="en-US" sz="2800" b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4352" name="Text Box 80"/>
          <p:cNvSpPr txBox="1"/>
          <p:nvPr>
            <p:custDataLst>
              <p:tags r:id="rId21"/>
            </p:custDataLst>
          </p:nvPr>
        </p:nvSpPr>
        <p:spPr>
          <a:xfrm>
            <a:off x="5741988" y="2373948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Group 81"/>
          <p:cNvGrpSpPr/>
          <p:nvPr>
            <p:custDataLst>
              <p:tags r:id="rId22"/>
            </p:custDataLst>
          </p:nvPr>
        </p:nvGrpSpPr>
        <p:grpSpPr>
          <a:xfrm>
            <a:off x="7615238" y="1869123"/>
            <a:ext cx="2089150" cy="1671637"/>
            <a:chOff x="3560" y="2976"/>
            <a:chExt cx="1316" cy="1053"/>
          </a:xfrm>
        </p:grpSpPr>
        <p:sp>
          <p:nvSpPr>
            <p:cNvPr id="13393" name="AutoShape 82"/>
            <p:cNvSpPr/>
            <p:nvPr>
              <p:custDataLst>
                <p:tags r:id="rId23"/>
              </p:custDataLst>
            </p:nvPr>
          </p:nvSpPr>
          <p:spPr>
            <a:xfrm>
              <a:off x="3560" y="3294"/>
              <a:ext cx="1044" cy="408"/>
            </a:xfrm>
            <a:prstGeom prst="bracketPair">
              <a:avLst>
                <a:gd name="adj" fmla="val 8856"/>
              </a:avLst>
            </a:prstGeom>
            <a:noFill/>
            <a:ln w="38100" cap="sq" cmpd="sng">
              <a:solidFill>
                <a:srgbClr val="808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3394" name="Group 83"/>
            <p:cNvGrpSpPr/>
            <p:nvPr>
              <p:custDataLst>
                <p:tags r:id="rId24"/>
              </p:custDataLst>
            </p:nvPr>
          </p:nvGrpSpPr>
          <p:grpSpPr>
            <a:xfrm>
              <a:off x="3606" y="2976"/>
              <a:ext cx="1270" cy="1053"/>
              <a:chOff x="3379" y="2976"/>
              <a:chExt cx="1270" cy="1053"/>
            </a:xfrm>
          </p:grpSpPr>
          <p:grpSp>
            <p:nvGrpSpPr>
              <p:cNvPr id="13395" name="Group 84"/>
              <p:cNvGrpSpPr/>
              <p:nvPr>
                <p:custDataLst>
                  <p:tags r:id="rId25"/>
                </p:custDataLst>
              </p:nvPr>
            </p:nvGrpSpPr>
            <p:grpSpPr>
              <a:xfrm>
                <a:off x="3672" y="3248"/>
                <a:ext cx="433" cy="411"/>
                <a:chOff x="1440" y="796"/>
                <a:chExt cx="432" cy="404"/>
              </a:xfrm>
            </p:grpSpPr>
            <p:sp>
              <p:nvSpPr>
                <p:cNvPr id="13396" name="Rectangle 85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440" y="796"/>
                  <a:ext cx="394" cy="39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 N</a:t>
                  </a:r>
                  <a:endParaRPr lang="en-US" altLang="zh-CN" sz="36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397" name="Group 86"/>
                <p:cNvGrpSpPr/>
                <p:nvPr>
                  <p:custDataLst>
                    <p:tags r:id="rId27"/>
                  </p:custDataLst>
                </p:nvPr>
              </p:nvGrpSpPr>
              <p:grpSpPr>
                <a:xfrm>
                  <a:off x="1440" y="816"/>
                  <a:ext cx="432" cy="384"/>
                  <a:chOff x="1440" y="516"/>
                  <a:chExt cx="432" cy="384"/>
                </a:xfrm>
              </p:grpSpPr>
              <p:sp>
                <p:nvSpPr>
                  <p:cNvPr id="13398" name="Oval 87"/>
                  <p:cNvSpPr/>
                  <p:nvPr>
                    <p:custDataLst>
                      <p:tags r:id="rId28"/>
                    </p:custDataLst>
                  </p:nvPr>
                </p:nvSpPr>
                <p:spPr>
                  <a:xfrm>
                    <a:off x="1824" y="660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99" name="Oval 88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1680" y="51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00" name="Oval 89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1584" y="51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01" name="Oval 90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1440" y="61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02" name="Oval 91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1440" y="708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03" name="Oval 92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1584" y="85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04" name="Oval 93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1680" y="852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3405" name="Text Box 94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4059" y="3285"/>
                <a:ext cx="36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endParaRPr lang="en-US" altLang="zh-CN" sz="28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6" name="Text Box 95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332" y="3067"/>
                <a:ext cx="31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endParaRPr lang="en-US" altLang="zh-CN" sz="24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7" name="Text Box 96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3744" y="2976"/>
                <a:ext cx="27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endPara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8" name="Text Box 97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379" y="3294"/>
                <a:ext cx="27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endPara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9" name="Text Box 98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3696" y="3702"/>
                <a:ext cx="273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endParaRPr lang="en-US" altLang="zh-CN" sz="2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0" name="Text Box 99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3969" y="3294"/>
                <a:ext cx="317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．</a:t>
                </a:r>
                <a:endParaRPr lang="zh-CN" altLang="en-US" sz="3200" b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54390" name="Text Box 118"/>
          <p:cNvSpPr txBox="1"/>
          <p:nvPr>
            <p:custDataLst>
              <p:tags r:id="rId41"/>
            </p:custDataLst>
          </p:nvPr>
        </p:nvSpPr>
        <p:spPr>
          <a:xfrm>
            <a:off x="6172835" y="1513840"/>
            <a:ext cx="50914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33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要注明最外层电子数及电荷数</a:t>
            </a:r>
            <a:endParaRPr lang="zh-CN" altLang="en-US" sz="2400" b="1">
              <a:solidFill>
                <a:srgbClr val="3333CC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4391" name="Rectangle 119"/>
          <p:cNvSpPr/>
          <p:nvPr>
            <p:custDataLst>
              <p:tags r:id="rId42"/>
            </p:custDataLst>
          </p:nvPr>
        </p:nvSpPr>
        <p:spPr>
          <a:xfrm>
            <a:off x="10698480" y="621983"/>
            <a:ext cx="917575" cy="579437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30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endParaRPr lang="en-US" altLang="zh-CN" sz="3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0" name="Text Box 2"/>
          <p:cNvSpPr txBox="1"/>
          <p:nvPr>
            <p:custDataLst>
              <p:tags r:id="rId43"/>
            </p:custDataLst>
          </p:nvPr>
        </p:nvSpPr>
        <p:spPr>
          <a:xfrm>
            <a:off x="471170" y="3609340"/>
            <a:ext cx="9135110" cy="13074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[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练习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5]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写出下列微粒的电子式：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硫原子、 溴原子、 硫离子、溴离子、铝离子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3"/>
          <p:cNvGrpSpPr/>
          <p:nvPr>
            <p:custDataLst>
              <p:tags r:id="rId44"/>
            </p:custDataLst>
          </p:nvPr>
        </p:nvGrpSpPr>
        <p:grpSpPr>
          <a:xfrm>
            <a:off x="836295" y="4987290"/>
            <a:ext cx="1483360" cy="1128588"/>
            <a:chOff x="768" y="1228"/>
            <a:chExt cx="912" cy="719"/>
          </a:xfrm>
        </p:grpSpPr>
        <p:sp>
          <p:nvSpPr>
            <p:cNvPr id="17430" name="Rectangle 4"/>
            <p:cNvSpPr/>
            <p:nvPr>
              <p:custDataLst>
                <p:tags r:id="rId45"/>
              </p:custDataLst>
            </p:nvPr>
          </p:nvSpPr>
          <p:spPr>
            <a:xfrm>
              <a:off x="768" y="1392"/>
              <a:ext cx="912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·S·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31" name="Rectangle 5"/>
            <p:cNvSpPr/>
            <p:nvPr>
              <p:custDataLst>
                <p:tags r:id="rId46"/>
              </p:custDataLst>
            </p:nvPr>
          </p:nvSpPr>
          <p:spPr>
            <a:xfrm>
              <a:off x="864" y="1228"/>
              <a:ext cx="48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32" name="Rectangle 6"/>
            <p:cNvSpPr/>
            <p:nvPr>
              <p:custDataLst>
                <p:tags r:id="rId47"/>
              </p:custDataLst>
            </p:nvPr>
          </p:nvSpPr>
          <p:spPr>
            <a:xfrm>
              <a:off x="864" y="1536"/>
              <a:ext cx="48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7"/>
          <p:cNvGrpSpPr/>
          <p:nvPr>
            <p:custDataLst>
              <p:tags r:id="rId48"/>
            </p:custDataLst>
          </p:nvPr>
        </p:nvGrpSpPr>
        <p:grpSpPr>
          <a:xfrm>
            <a:off x="1916586" y="4965700"/>
            <a:ext cx="1587344" cy="1172401"/>
            <a:chOff x="1828" y="1200"/>
            <a:chExt cx="976" cy="747"/>
          </a:xfrm>
        </p:grpSpPr>
        <p:sp>
          <p:nvSpPr>
            <p:cNvPr id="17426" name="Rectangle 8"/>
            <p:cNvSpPr/>
            <p:nvPr>
              <p:custDataLst>
                <p:tags r:id="rId49"/>
              </p:custDataLst>
            </p:nvPr>
          </p:nvSpPr>
          <p:spPr>
            <a:xfrm>
              <a:off x="1892" y="1392"/>
              <a:ext cx="912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 Br 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7" name="Rectangle 9"/>
            <p:cNvSpPr/>
            <p:nvPr>
              <p:custDataLst>
                <p:tags r:id="rId50"/>
              </p:custDataLst>
            </p:nvPr>
          </p:nvSpPr>
          <p:spPr>
            <a:xfrm>
              <a:off x="2064" y="1200"/>
              <a:ext cx="48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8" name="Rectangle 10"/>
            <p:cNvSpPr/>
            <p:nvPr>
              <p:custDataLst>
                <p:tags r:id="rId51"/>
              </p:custDataLst>
            </p:nvPr>
          </p:nvSpPr>
          <p:spPr>
            <a:xfrm>
              <a:off x="2064" y="1536"/>
              <a:ext cx="48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9" name="Rectangle 11"/>
            <p:cNvSpPr/>
            <p:nvPr>
              <p:custDataLst>
                <p:tags r:id="rId52"/>
              </p:custDataLst>
            </p:nvPr>
          </p:nvSpPr>
          <p:spPr>
            <a:xfrm rot="5400000" flipV="1">
              <a:off x="1786" y="1334"/>
              <a:ext cx="480" cy="3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2"/>
          <p:cNvGrpSpPr/>
          <p:nvPr>
            <p:custDataLst>
              <p:tags r:id="rId53"/>
            </p:custDataLst>
          </p:nvPr>
        </p:nvGrpSpPr>
        <p:grpSpPr>
          <a:xfrm>
            <a:off x="3354705" y="4987290"/>
            <a:ext cx="2186940" cy="1128588"/>
            <a:chOff x="3024" y="1200"/>
            <a:chExt cx="1344" cy="719"/>
          </a:xfrm>
        </p:grpSpPr>
        <p:sp>
          <p:nvSpPr>
            <p:cNvPr id="17421" name="Rectangle 13"/>
            <p:cNvSpPr/>
            <p:nvPr>
              <p:custDataLst>
                <p:tags r:id="rId54"/>
              </p:custDataLst>
            </p:nvPr>
          </p:nvSpPr>
          <p:spPr>
            <a:xfrm>
              <a:off x="3024" y="1364"/>
              <a:ext cx="1344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[  S  ]</a:t>
              </a:r>
              <a:r>
                <a:rPr lang="en-US" altLang="zh-CN" sz="3600" b="1" baseline="3000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2-</a:t>
              </a:r>
              <a:endParaRPr lang="en-US" altLang="zh-CN" sz="3600" b="1" baseline="3000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2" name="Rectangle 14"/>
            <p:cNvSpPr/>
            <p:nvPr>
              <p:custDataLst>
                <p:tags r:id="rId55"/>
              </p:custDataLst>
            </p:nvPr>
          </p:nvSpPr>
          <p:spPr>
            <a:xfrm>
              <a:off x="3216" y="1200"/>
              <a:ext cx="48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3" name="Rectangle 15"/>
            <p:cNvSpPr/>
            <p:nvPr>
              <p:custDataLst>
                <p:tags r:id="rId56"/>
              </p:custDataLst>
            </p:nvPr>
          </p:nvSpPr>
          <p:spPr>
            <a:xfrm>
              <a:off x="3216" y="1508"/>
              <a:ext cx="480" cy="4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4" name="Text Box 16"/>
            <p:cNvSpPr txBox="1"/>
            <p:nvPr>
              <p:custDataLst>
                <p:tags r:id="rId57"/>
              </p:custDataLst>
            </p:nvPr>
          </p:nvSpPr>
          <p:spPr>
            <a:xfrm>
              <a:off x="3120" y="1364"/>
              <a:ext cx="240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：</a:t>
              </a:r>
              <a:endPara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5" name="Text Box 17"/>
            <p:cNvSpPr txBox="1"/>
            <p:nvPr>
              <p:custDataLst>
                <p:tags r:id="rId58"/>
              </p:custDataLst>
            </p:nvPr>
          </p:nvSpPr>
          <p:spPr>
            <a:xfrm>
              <a:off x="3408" y="1364"/>
              <a:ext cx="240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：</a:t>
              </a:r>
              <a:endPara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>
            <p:custDataLst>
              <p:tags r:id="rId59"/>
            </p:custDataLst>
          </p:nvPr>
        </p:nvGrpSpPr>
        <p:grpSpPr>
          <a:xfrm>
            <a:off x="5088890" y="4998720"/>
            <a:ext cx="2263775" cy="1244039"/>
            <a:chOff x="4368" y="1200"/>
            <a:chExt cx="1344" cy="757"/>
          </a:xfrm>
        </p:grpSpPr>
        <p:sp>
          <p:nvSpPr>
            <p:cNvPr id="17416" name="Rectangle 19"/>
            <p:cNvSpPr/>
            <p:nvPr>
              <p:custDataLst>
                <p:tags r:id="rId60"/>
              </p:custDataLst>
            </p:nvPr>
          </p:nvSpPr>
          <p:spPr>
            <a:xfrm>
              <a:off x="4368" y="1364"/>
              <a:ext cx="1344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[  Br  ]</a:t>
              </a:r>
              <a:r>
                <a:rPr lang="en-US" altLang="zh-CN" sz="3600" b="1" baseline="40000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-</a:t>
              </a:r>
              <a:endParaRPr lang="en-US" altLang="zh-CN" sz="3600" b="1" baseline="4000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7" name="Rectangle 20"/>
            <p:cNvSpPr/>
            <p:nvPr>
              <p:custDataLst>
                <p:tags r:id="rId61"/>
              </p:custDataLst>
            </p:nvPr>
          </p:nvSpPr>
          <p:spPr>
            <a:xfrm>
              <a:off x="4656" y="1200"/>
              <a:ext cx="480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8" name="Rectangle 21"/>
            <p:cNvSpPr/>
            <p:nvPr>
              <p:custDataLst>
                <p:tags r:id="rId62"/>
              </p:custDataLst>
            </p:nvPr>
          </p:nvSpPr>
          <p:spPr>
            <a:xfrm>
              <a:off x="4656" y="1564"/>
              <a:ext cx="480" cy="3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  <a:cs typeface="Times New Roman" panose="02020603050405020304" pitchFamily="18" charset="0"/>
                </a:rPr>
                <a:t> ··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19" name="Text Box 22"/>
            <p:cNvSpPr txBox="1"/>
            <p:nvPr>
              <p:custDataLst>
                <p:tags r:id="rId63"/>
              </p:custDataLst>
            </p:nvPr>
          </p:nvSpPr>
          <p:spPr>
            <a:xfrm>
              <a:off x="4464" y="1364"/>
              <a:ext cx="240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：</a:t>
              </a:r>
              <a:endPara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20" name="Text Box 23"/>
            <p:cNvSpPr txBox="1"/>
            <p:nvPr>
              <p:custDataLst>
                <p:tags r:id="rId64"/>
              </p:custDataLst>
            </p:nvPr>
          </p:nvSpPr>
          <p:spPr>
            <a:xfrm>
              <a:off x="4896" y="1401"/>
              <a:ext cx="240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：</a:t>
              </a:r>
              <a:endPara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0987" name="Text Box 27"/>
          <p:cNvSpPr txBox="1"/>
          <p:nvPr>
            <p:custDataLst>
              <p:tags r:id="rId65"/>
            </p:custDataLst>
          </p:nvPr>
        </p:nvSpPr>
        <p:spPr>
          <a:xfrm>
            <a:off x="6819265" y="5212715"/>
            <a:ext cx="1406525" cy="6991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4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en-US" altLang="zh-CN" sz="4000" b="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46" grpId="0"/>
      <p:bldP spid="54351" grpId="0"/>
      <p:bldP spid="54352" grpId="0"/>
      <p:bldP spid="54390" grpId="0"/>
      <p:bldP spid="54391" grpId="0"/>
      <p:bldP spid="409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6230" y="263525"/>
            <a:ext cx="53619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Calibri"/>
                <a:ea typeface="黑体" panose="02010609060101010101" charset="-122"/>
              </a:rPr>
              <a:t>③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离子化合物的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电子式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2918" y="1129348"/>
            <a:ext cx="1311275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3870" y="3986530"/>
            <a:ext cx="1310640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4505" y="2432050"/>
            <a:ext cx="1310640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7"/>
            </p:custDataLst>
          </p:nvPr>
        </p:nvGrpSpPr>
        <p:grpSpPr>
          <a:xfrm>
            <a:off x="3152775" y="1037590"/>
            <a:ext cx="2353945" cy="730250"/>
            <a:chOff x="4941" y="1862"/>
            <a:chExt cx="3707" cy="1150"/>
          </a:xfrm>
        </p:grpSpPr>
        <p:sp>
          <p:nvSpPr>
            <p:cNvPr id="26" name="文本框 25"/>
            <p:cNvSpPr txBox="1"/>
            <p:nvPr>
              <p:custDataLst>
                <p:tags r:id="rId8"/>
              </p:custDataLst>
            </p:nvPr>
          </p:nvSpPr>
          <p:spPr>
            <a:xfrm>
              <a:off x="4941" y="1862"/>
              <a:ext cx="3707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［</a:t>
              </a:r>
              <a:r>
                <a:rPr lang="en-US" altLang="zh-CN" sz="400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］</a:t>
              </a:r>
              <a:endParaRPr lang="en-US" altLang="zh-CN" sz="4000" baseline="30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9"/>
              </p:custDataLst>
            </p:nvPr>
          </p:nvGrpSpPr>
          <p:grpSpPr>
            <a:xfrm>
              <a:off x="5738" y="1930"/>
              <a:ext cx="2348" cy="1082"/>
              <a:chOff x="5738" y="1930"/>
              <a:chExt cx="2348" cy="1082"/>
            </a:xfrm>
          </p:grpSpPr>
          <p:sp>
            <p:nvSpPr>
              <p:cNvPr id="209" name="Line 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905" y="1956"/>
                <a:ext cx="18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212" name="Group 8"/>
              <p:cNvGrpSpPr/>
              <p:nvPr>
                <p:custDataLst>
                  <p:tags r:id="rId11"/>
                </p:custDataLst>
              </p:nvPr>
            </p:nvGrpSpPr>
            <p:grpSpPr>
              <a:xfrm rot="2754584">
                <a:off x="7121" y="2454"/>
                <a:ext cx="289" cy="247"/>
                <a:chOff x="1920" y="2736"/>
                <a:chExt cx="192" cy="192"/>
              </a:xfrm>
            </p:grpSpPr>
            <p:sp>
              <p:nvSpPr>
                <p:cNvPr id="213" name="Line 9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" name="Line 10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15" name="Group 11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5738" y="1930"/>
                <a:ext cx="1623" cy="1082"/>
                <a:chOff x="1440" y="786"/>
                <a:chExt cx="430" cy="414"/>
              </a:xfrm>
            </p:grpSpPr>
            <p:sp>
              <p:nvSpPr>
                <p:cNvPr id="216" name="Rectangle 12"/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511" y="788"/>
                  <a:ext cx="270" cy="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Cl</a:t>
                  </a:r>
                  <a:endParaRPr lang="en-US" altLang="zh-CN" sz="3600" b="1">
                    <a:solidFill>
                      <a:schemeClr val="tx1"/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217" name="Group 13"/>
                <p:cNvGrpSpPr/>
                <p:nvPr>
                  <p:custDataLst>
                    <p:tags r:id="rId16"/>
                  </p:custDataLst>
                </p:nvPr>
              </p:nvGrpSpPr>
              <p:grpSpPr>
                <a:xfrm>
                  <a:off x="1440" y="786"/>
                  <a:ext cx="430" cy="414"/>
                  <a:chOff x="1440" y="486"/>
                  <a:chExt cx="430" cy="414"/>
                </a:xfrm>
              </p:grpSpPr>
              <p:sp>
                <p:nvSpPr>
                  <p:cNvPr id="218" name="Oval 14"/>
                  <p:cNvSpPr>
                    <a:spLocks noChangeArrowheads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1822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9" name="Oval 15"/>
                  <p:cNvSpPr>
                    <a:spLocks noChangeArrowheads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1680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0" name="Oval 16"/>
                  <p:cNvSpPr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1584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1" name="Oval 17"/>
                  <p:cNvSpPr>
                    <a:spLocks noChangeArrowheads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1440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2" name="Oval 18"/>
                  <p:cNvSpPr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1440" y="7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3" name="Oval 19"/>
                  <p:cNvSpPr>
                    <a:spLocks noChangeArrowheads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1584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4" name="Oval 20"/>
                  <p:cNvSpPr>
                    <a:spLocks noChangeArrowheads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1680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" name="组合 6"/>
          <p:cNvGrpSpPr/>
          <p:nvPr>
            <p:custDataLst>
              <p:tags r:id="rId24"/>
            </p:custDataLst>
          </p:nvPr>
        </p:nvGrpSpPr>
        <p:grpSpPr>
          <a:xfrm>
            <a:off x="2635885" y="1075690"/>
            <a:ext cx="792480" cy="645160"/>
            <a:chOff x="4127" y="1922"/>
            <a:chExt cx="1248" cy="1016"/>
          </a:xfrm>
        </p:grpSpPr>
        <p:sp>
          <p:nvSpPr>
            <p:cNvPr id="226" name="Rectangle 2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27" y="192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227" name="Group 23"/>
            <p:cNvGrpSpPr/>
            <p:nvPr>
              <p:custDataLst>
                <p:tags r:id="rId26"/>
              </p:custDataLst>
            </p:nvPr>
          </p:nvGrpSpPr>
          <p:grpSpPr>
            <a:xfrm>
              <a:off x="5195" y="2084"/>
              <a:ext cx="181" cy="125"/>
              <a:chOff x="1920" y="2736"/>
              <a:chExt cx="192" cy="192"/>
            </a:xfrm>
          </p:grpSpPr>
          <p:sp>
            <p:nvSpPr>
              <p:cNvPr id="228" name="Line 24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9" name="Line 25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2016" y="2736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>
            <p:custDataLst>
              <p:tags r:id="rId29"/>
            </p:custDataLst>
          </p:nvPr>
        </p:nvGrpSpPr>
        <p:grpSpPr>
          <a:xfrm>
            <a:off x="3067685" y="2195830"/>
            <a:ext cx="2353945" cy="909320"/>
            <a:chOff x="4942" y="4661"/>
            <a:chExt cx="3707" cy="1432"/>
          </a:xfrm>
        </p:grpSpPr>
        <p:grpSp>
          <p:nvGrpSpPr>
            <p:cNvPr id="13" name="组合 12"/>
            <p:cNvGrpSpPr/>
            <p:nvPr>
              <p:custDataLst>
                <p:tags r:id="rId30"/>
              </p:custDataLst>
            </p:nvPr>
          </p:nvGrpSpPr>
          <p:grpSpPr>
            <a:xfrm>
              <a:off x="4942" y="4943"/>
              <a:ext cx="3707" cy="1150"/>
              <a:chOff x="4941" y="1862"/>
              <a:chExt cx="3707" cy="1150"/>
            </a:xfrm>
          </p:grpSpPr>
          <p:sp>
            <p:nvSpPr>
              <p:cNvPr id="14" name="文本框 1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4941" y="1862"/>
                <a:ext cx="3707" cy="1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4000">
                    <a:latin typeface="微软雅黑" panose="020b0503020204020204" charset="-122"/>
                    <a:ea typeface="微软雅黑" panose="020b0503020204020204" charset="-122"/>
                  </a:rPr>
                  <a:t>［</a:t>
                </a:r>
                <a:r>
                  <a:rPr lang="en-US" altLang="zh-CN" sz="4000">
                    <a:latin typeface="微软雅黑" panose="020b0503020204020204" charset="-122"/>
                    <a:ea typeface="微软雅黑" panose="020b0503020204020204" charset="-122"/>
                  </a:rPr>
                  <a:t>      </a:t>
                </a:r>
                <a:r>
                  <a:rPr lang="zh-CN" altLang="en-US" sz="4000">
                    <a:latin typeface="微软雅黑" panose="020b0503020204020204" charset="-122"/>
                    <a:ea typeface="微软雅黑" panose="020b0503020204020204" charset="-122"/>
                  </a:rPr>
                  <a:t>］</a:t>
                </a:r>
                <a:endParaRPr lang="en-US" altLang="zh-CN" sz="4000" baseline="30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5" name="组合 14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5934" y="1930"/>
                <a:ext cx="2257" cy="1082"/>
                <a:chOff x="5934" y="1930"/>
                <a:chExt cx="2257" cy="1082"/>
              </a:xfrm>
            </p:grpSpPr>
            <p:sp>
              <p:nvSpPr>
                <p:cNvPr id="16" name="Line 5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8010" y="1992"/>
                  <a:ext cx="181" cy="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7" name="Group 8"/>
                <p:cNvGrpSpPr/>
                <p:nvPr>
                  <p:custDataLst>
                    <p:tags r:id="rId34"/>
                  </p:custDataLst>
                </p:nvPr>
              </p:nvGrpSpPr>
              <p:grpSpPr>
                <a:xfrm rot="2754584">
                  <a:off x="7121" y="2454"/>
                  <a:ext cx="289" cy="247"/>
                  <a:chOff x="1920" y="2736"/>
                  <a:chExt cx="192" cy="192"/>
                </a:xfrm>
              </p:grpSpPr>
              <p:sp>
                <p:nvSpPr>
                  <p:cNvPr id="18" name="Line 9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1920" y="2832"/>
                    <a:ext cx="192" cy="0"/>
                  </a:xfrm>
                  <a:prstGeom prst="line">
                    <a:avLst/>
                  </a:prstGeom>
                  <a:noFill/>
                  <a:ln w="317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" name="Line 10"/>
                  <p:cNvSpPr>
                    <a:spLocks noChangeShapeType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 flipH="1">
                    <a:off x="2016" y="2736"/>
                    <a:ext cx="0" cy="192"/>
                  </a:xfrm>
                  <a:prstGeom prst="line">
                    <a:avLst/>
                  </a:prstGeom>
                  <a:noFill/>
                  <a:ln w="317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0" name="Group 11"/>
                <p:cNvGrpSpPr/>
                <p:nvPr>
                  <p:custDataLst>
                    <p:tags r:id="rId37"/>
                  </p:custDataLst>
                </p:nvPr>
              </p:nvGrpSpPr>
              <p:grpSpPr>
                <a:xfrm>
                  <a:off x="5934" y="1930"/>
                  <a:ext cx="1427" cy="1082"/>
                  <a:chOff x="1492" y="786"/>
                  <a:chExt cx="378" cy="414"/>
                </a:xfrm>
              </p:grpSpPr>
              <p:sp>
                <p:nvSpPr>
                  <p:cNvPr id="21" name="Rectangle 12"/>
                  <p:cNvSpPr>
                    <a:spLocks noChangeArrowheads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1579" y="788"/>
                    <a:ext cx="225" cy="3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0" hangingPunct="0"/>
                    <a:r>
                      <a:rPr lang="en-US" altLang="zh-CN" sz="3600" b="1">
                        <a:solidFill>
                          <a:schemeClr val="tx1"/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O</a:t>
                    </a:r>
                    <a:endPara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  <p:grpSp>
                <p:nvGrpSpPr>
                  <p:cNvPr id="22" name="Group 13"/>
                  <p:cNvGrpSpPr/>
                  <p:nvPr>
                    <p:custDataLst>
                      <p:tags r:id="rId39"/>
                    </p:custDataLst>
                  </p:nvPr>
                </p:nvGrpSpPr>
                <p:grpSpPr>
                  <a:xfrm>
                    <a:off x="1492" y="786"/>
                    <a:ext cx="378" cy="414"/>
                    <a:chOff x="1492" y="486"/>
                    <a:chExt cx="378" cy="414"/>
                  </a:xfrm>
                </p:grpSpPr>
                <p:sp>
                  <p:nvSpPr>
                    <p:cNvPr id="23" name="Oval 14"/>
                    <p:cNvSpPr>
                      <a:spLocks noChangeArrowheads="1"/>
                    </p:cNvSpPr>
                    <p:nvPr>
                      <p:custDataLst>
                        <p:tags r:id="rId40"/>
                      </p:custDataLst>
                    </p:nvPr>
                  </p:nvSpPr>
                  <p:spPr bwMode="auto">
                    <a:xfrm>
                      <a:off x="1822" y="6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4" name="Oval 15"/>
                    <p:cNvSpPr>
                      <a:spLocks noChangeArrowheads="1"/>
                    </p:cNvSpPr>
                    <p:nvPr>
                      <p:custDataLst>
                        <p:tags r:id="rId41"/>
                      </p:custDataLst>
                    </p:nvPr>
                  </p:nvSpPr>
                  <p:spPr bwMode="auto">
                    <a:xfrm>
                      <a:off x="1712" y="48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5" name="Oval 16"/>
                    <p:cNvSpPr>
                      <a:spLocks noChangeArrowheads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>
                      <a:off x="1616" y="48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7" name="Oval 17"/>
                    <p:cNvSpPr>
                      <a:spLocks noChangeArrowheads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>
                      <a:off x="1492" y="6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9" name="Oval 19"/>
                    <p:cNvSpPr>
                      <a:spLocks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 bwMode="auto">
                    <a:xfrm>
                      <a:off x="1620" y="85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0" name="Oval 20"/>
                    <p:cNvSpPr>
                      <a:spLocks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>
                      <a:off x="1716" y="85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31" name="Line 9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rot="2754584">
              <a:off x="5880" y="5658"/>
              <a:ext cx="289" cy="0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rot="2754584" flipH="1">
              <a:off x="6025" y="5535"/>
              <a:ext cx="0" cy="247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48"/>
              </p:custDataLst>
            </p:nvPr>
          </p:nvSpPr>
          <p:spPr>
            <a:xfrm>
              <a:off x="7565" y="4661"/>
              <a:ext cx="7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49"/>
            </p:custDataLst>
          </p:nvPr>
        </p:nvGrpSpPr>
        <p:grpSpPr>
          <a:xfrm>
            <a:off x="2544445" y="2437130"/>
            <a:ext cx="792480" cy="645160"/>
            <a:chOff x="4127" y="1922"/>
            <a:chExt cx="1248" cy="1016"/>
          </a:xfrm>
        </p:grpSpPr>
        <p:sp>
          <p:nvSpPr>
            <p:cNvPr id="36" name="Rectangle 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27" y="192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37" name="Group 23"/>
            <p:cNvGrpSpPr/>
            <p:nvPr>
              <p:custDataLst>
                <p:tags r:id="rId51"/>
              </p:custDataLst>
            </p:nvPr>
          </p:nvGrpSpPr>
          <p:grpSpPr>
            <a:xfrm>
              <a:off x="5195" y="2084"/>
              <a:ext cx="181" cy="125"/>
              <a:chOff x="1920" y="2736"/>
              <a:chExt cx="192" cy="192"/>
            </a:xfrm>
          </p:grpSpPr>
          <p:sp>
            <p:nvSpPr>
              <p:cNvPr id="38" name="Line 2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Line 2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2016" y="2736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>
            <p:custDataLst>
              <p:tags r:id="rId54"/>
            </p:custDataLst>
          </p:nvPr>
        </p:nvGrpSpPr>
        <p:grpSpPr>
          <a:xfrm>
            <a:off x="5125085" y="2437130"/>
            <a:ext cx="792480" cy="645160"/>
            <a:chOff x="4127" y="1922"/>
            <a:chExt cx="1248" cy="1016"/>
          </a:xfrm>
        </p:grpSpPr>
        <p:sp>
          <p:nvSpPr>
            <p:cNvPr id="42" name="Rectangle 2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127" y="192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43" name="Group 23"/>
            <p:cNvGrpSpPr/>
            <p:nvPr>
              <p:custDataLst>
                <p:tags r:id="rId56"/>
              </p:custDataLst>
            </p:nvPr>
          </p:nvGrpSpPr>
          <p:grpSpPr>
            <a:xfrm>
              <a:off x="5195" y="2084"/>
              <a:ext cx="181" cy="125"/>
              <a:chOff x="1920" y="2736"/>
              <a:chExt cx="192" cy="192"/>
            </a:xfrm>
          </p:grpSpPr>
          <p:sp>
            <p:nvSpPr>
              <p:cNvPr id="44" name="Line 24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Line 25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>
                <a:off x="2016" y="2736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>
            <p:custDataLst>
              <p:tags r:id="rId59"/>
            </p:custDataLst>
          </p:nvPr>
        </p:nvGrpSpPr>
        <p:grpSpPr>
          <a:xfrm>
            <a:off x="4152900" y="3911600"/>
            <a:ext cx="2353310" cy="730250"/>
            <a:chOff x="4941" y="1862"/>
            <a:chExt cx="3706" cy="1150"/>
          </a:xfrm>
        </p:grpSpPr>
        <p:sp>
          <p:nvSpPr>
            <p:cNvPr id="47" name="文本框 46"/>
            <p:cNvSpPr txBox="1"/>
            <p:nvPr>
              <p:custDataLst>
                <p:tags r:id="rId60"/>
              </p:custDataLst>
            </p:nvPr>
          </p:nvSpPr>
          <p:spPr>
            <a:xfrm>
              <a:off x="4941" y="1862"/>
              <a:ext cx="3707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［</a:t>
              </a:r>
              <a:r>
                <a:rPr lang="en-US" altLang="zh-CN" sz="400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］</a:t>
              </a:r>
              <a:endParaRPr lang="en-US" altLang="zh-CN" sz="4000" baseline="30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8" name="组合 47"/>
            <p:cNvGrpSpPr/>
            <p:nvPr>
              <p:custDataLst>
                <p:tags r:id="rId61"/>
              </p:custDataLst>
            </p:nvPr>
          </p:nvGrpSpPr>
          <p:grpSpPr>
            <a:xfrm>
              <a:off x="5738" y="1930"/>
              <a:ext cx="2129" cy="1082"/>
              <a:chOff x="5738" y="1930"/>
              <a:chExt cx="2129" cy="1082"/>
            </a:xfrm>
          </p:grpSpPr>
          <p:sp>
            <p:nvSpPr>
              <p:cNvPr id="49" name="Line 5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7687" y="1956"/>
                <a:ext cx="18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0" name="Group 8"/>
              <p:cNvGrpSpPr/>
              <p:nvPr>
                <p:custDataLst>
                  <p:tags r:id="rId63"/>
                </p:custDataLst>
              </p:nvPr>
            </p:nvGrpSpPr>
            <p:grpSpPr>
              <a:xfrm rot="2754584">
                <a:off x="7121" y="2454"/>
                <a:ext cx="289" cy="247"/>
                <a:chOff x="1920" y="2736"/>
                <a:chExt cx="192" cy="192"/>
              </a:xfrm>
            </p:grpSpPr>
            <p:sp>
              <p:nvSpPr>
                <p:cNvPr id="51" name="Line 9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2" name="Line 10"/>
                <p:cNvSpPr>
                  <a:spLocks noChangeShapeType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3" name="Group 11"/>
              <p:cNvGrpSpPr/>
              <p:nvPr>
                <p:custDataLst>
                  <p:tags r:id="rId66"/>
                </p:custDataLst>
              </p:nvPr>
            </p:nvGrpSpPr>
            <p:grpSpPr>
              <a:xfrm>
                <a:off x="5738" y="1930"/>
                <a:ext cx="1623" cy="1082"/>
                <a:chOff x="1440" y="786"/>
                <a:chExt cx="430" cy="414"/>
              </a:xfrm>
            </p:grpSpPr>
            <p:sp>
              <p:nvSpPr>
                <p:cNvPr id="54" name="Rectangle 12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1511" y="788"/>
                  <a:ext cx="270" cy="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Cl</a:t>
                  </a:r>
                  <a:endParaRPr lang="en-US" altLang="zh-CN" sz="3600" b="1">
                    <a:solidFill>
                      <a:schemeClr val="tx1"/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55" name="Group 13"/>
                <p:cNvGrpSpPr/>
                <p:nvPr>
                  <p:custDataLst>
                    <p:tags r:id="rId68"/>
                  </p:custDataLst>
                </p:nvPr>
              </p:nvGrpSpPr>
              <p:grpSpPr>
                <a:xfrm>
                  <a:off x="1440" y="786"/>
                  <a:ext cx="430" cy="414"/>
                  <a:chOff x="1440" y="486"/>
                  <a:chExt cx="430" cy="414"/>
                </a:xfrm>
              </p:grpSpPr>
              <p:sp>
                <p:nvSpPr>
                  <p:cNvPr id="56" name="Oval 14"/>
                  <p:cNvSpPr>
                    <a:spLocks noChangeArrowheads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1822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7" name="Oval 15"/>
                  <p:cNvSpPr>
                    <a:spLocks noChangeArrowheads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1680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8" name="Oval 16"/>
                  <p:cNvSpPr>
                    <a:spLocks noChangeArrowheads="1"/>
                  </p:cNvSpPr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1584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9" name="Oval 17"/>
                  <p:cNvSpPr>
                    <a:spLocks noChangeArrowheads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1440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0" name="Oval 18"/>
                  <p:cNvSpPr>
                    <a:spLocks noChangeArrowheads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1440" y="7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" name="Oval 19"/>
                  <p:cNvSpPr>
                    <a:spLocks noChangeArrowheads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1584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2" name="Oval 20"/>
                  <p:cNvSpPr>
                    <a:spLocks noChangeArrowheads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1680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86" name="组合 85"/>
          <p:cNvGrpSpPr/>
          <p:nvPr>
            <p:custDataLst>
              <p:tags r:id="rId76"/>
            </p:custDataLst>
          </p:nvPr>
        </p:nvGrpSpPr>
        <p:grpSpPr>
          <a:xfrm>
            <a:off x="3416935" y="3833495"/>
            <a:ext cx="1155065" cy="761365"/>
            <a:chOff x="5357" y="7645"/>
            <a:chExt cx="1819" cy="1199"/>
          </a:xfrm>
        </p:grpSpPr>
        <p:grpSp>
          <p:nvGrpSpPr>
            <p:cNvPr id="63" name="组合 62"/>
            <p:cNvGrpSpPr/>
            <p:nvPr>
              <p:custDataLst>
                <p:tags r:id="rId77"/>
              </p:custDataLst>
            </p:nvPr>
          </p:nvGrpSpPr>
          <p:grpSpPr>
            <a:xfrm>
              <a:off x="5357" y="7828"/>
              <a:ext cx="1684" cy="1016"/>
              <a:chOff x="3692" y="1922"/>
              <a:chExt cx="1684" cy="1016"/>
            </a:xfrm>
          </p:grpSpPr>
          <p:sp>
            <p:nvSpPr>
              <p:cNvPr id="64" name="Rectangle 2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692" y="1922"/>
                <a:ext cx="1328" cy="1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zh-CN" sz="3600" b="1">
                    <a:solidFill>
                      <a:srgbClr val="FF0000"/>
                    </a:solidFill>
                    <a:latin typeface="Times New Roman" panose="02020603050405020304"/>
                    <a:ea typeface="隶书" panose="02010509060101010101" pitchFamily="49" charset="-122"/>
                  </a:rPr>
                  <a:t>Mg</a:t>
                </a:r>
                <a:endPara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grpSp>
            <p:nvGrpSpPr>
              <p:cNvPr id="65" name="Group 23"/>
              <p:cNvGrpSpPr/>
              <p:nvPr>
                <p:custDataLst>
                  <p:tags r:id="rId79"/>
                </p:custDataLst>
              </p:nvPr>
            </p:nvGrpSpPr>
            <p:grpSpPr>
              <a:xfrm>
                <a:off x="5195" y="2084"/>
                <a:ext cx="181" cy="125"/>
                <a:chOff x="1920" y="2736"/>
                <a:chExt cx="192" cy="192"/>
              </a:xfrm>
            </p:grpSpPr>
            <p:sp>
              <p:nvSpPr>
                <p:cNvPr id="66" name="Line 24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Line 25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68" name="文本框 67"/>
            <p:cNvSpPr txBox="1"/>
            <p:nvPr>
              <p:custDataLst>
                <p:tags r:id="rId82"/>
              </p:custDataLst>
            </p:nvPr>
          </p:nvSpPr>
          <p:spPr>
            <a:xfrm>
              <a:off x="6406" y="7645"/>
              <a:ext cx="7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83"/>
            </p:custDataLst>
          </p:nvPr>
        </p:nvGrpSpPr>
        <p:grpSpPr>
          <a:xfrm>
            <a:off x="1651635" y="3913505"/>
            <a:ext cx="2353310" cy="730250"/>
            <a:chOff x="4941" y="1862"/>
            <a:chExt cx="3706" cy="1150"/>
          </a:xfrm>
        </p:grpSpPr>
        <p:sp>
          <p:nvSpPr>
            <p:cNvPr id="70" name="文本框 69"/>
            <p:cNvSpPr txBox="1"/>
            <p:nvPr>
              <p:custDataLst>
                <p:tags r:id="rId84"/>
              </p:custDataLst>
            </p:nvPr>
          </p:nvSpPr>
          <p:spPr>
            <a:xfrm>
              <a:off x="4941" y="1862"/>
              <a:ext cx="3707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［</a:t>
              </a:r>
              <a:r>
                <a:rPr lang="en-US" altLang="zh-CN" sz="400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］</a:t>
              </a:r>
              <a:endParaRPr lang="en-US" altLang="zh-CN" sz="4000" baseline="30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" name="组合 70"/>
            <p:cNvGrpSpPr/>
            <p:nvPr>
              <p:custDataLst>
                <p:tags r:id="rId85"/>
              </p:custDataLst>
            </p:nvPr>
          </p:nvGrpSpPr>
          <p:grpSpPr>
            <a:xfrm>
              <a:off x="5738" y="1930"/>
              <a:ext cx="2129" cy="1082"/>
              <a:chOff x="5738" y="1930"/>
              <a:chExt cx="2129" cy="1082"/>
            </a:xfrm>
          </p:grpSpPr>
          <p:sp>
            <p:nvSpPr>
              <p:cNvPr id="72" name="Line 5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7687" y="1956"/>
                <a:ext cx="18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3" name="Group 8"/>
              <p:cNvGrpSpPr/>
              <p:nvPr>
                <p:custDataLst>
                  <p:tags r:id="rId87"/>
                </p:custDataLst>
              </p:nvPr>
            </p:nvGrpSpPr>
            <p:grpSpPr>
              <a:xfrm rot="2754584">
                <a:off x="7121" y="2454"/>
                <a:ext cx="289" cy="247"/>
                <a:chOff x="1920" y="2736"/>
                <a:chExt cx="192" cy="192"/>
              </a:xfrm>
            </p:grpSpPr>
            <p:sp>
              <p:nvSpPr>
                <p:cNvPr id="74" name="Line 9"/>
                <p:cNvSpPr>
                  <a:spLocks noChangeShapeType="1"/>
                </p:cNvSpPr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5" name="Line 10"/>
                <p:cNvSpPr>
                  <a:spLocks noChangeShapeType="1"/>
                </p:cNvSpPr>
                <p:nvPr>
                  <p:custDataLst>
                    <p:tags r:id="rId89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6" name="Group 11"/>
              <p:cNvGrpSpPr/>
              <p:nvPr>
                <p:custDataLst>
                  <p:tags r:id="rId90"/>
                </p:custDataLst>
              </p:nvPr>
            </p:nvGrpSpPr>
            <p:grpSpPr>
              <a:xfrm>
                <a:off x="5738" y="1930"/>
                <a:ext cx="1623" cy="1082"/>
                <a:chOff x="1440" y="786"/>
                <a:chExt cx="430" cy="414"/>
              </a:xfrm>
            </p:grpSpPr>
            <p:sp>
              <p:nvSpPr>
                <p:cNvPr id="77" name="Rectangle 12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1511" y="788"/>
                  <a:ext cx="270" cy="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Cl</a:t>
                  </a:r>
                  <a:endParaRPr lang="en-US" altLang="zh-CN" sz="3600" b="1">
                    <a:solidFill>
                      <a:schemeClr val="tx1"/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78" name="Group 13"/>
                <p:cNvGrpSpPr/>
                <p:nvPr>
                  <p:custDataLst>
                    <p:tags r:id="rId92"/>
                  </p:custDataLst>
                </p:nvPr>
              </p:nvGrpSpPr>
              <p:grpSpPr>
                <a:xfrm>
                  <a:off x="1440" y="786"/>
                  <a:ext cx="430" cy="414"/>
                  <a:chOff x="1440" y="486"/>
                  <a:chExt cx="430" cy="414"/>
                </a:xfrm>
              </p:grpSpPr>
              <p:sp>
                <p:nvSpPr>
                  <p:cNvPr id="79" name="Oval 14"/>
                  <p:cNvSpPr>
                    <a:spLocks noChangeArrowheads="1"/>
                  </p:cNvSpPr>
                  <p:nvPr>
                    <p:custDataLst>
                      <p:tags r:id="rId93"/>
                    </p:custDataLst>
                  </p:nvPr>
                </p:nvSpPr>
                <p:spPr bwMode="auto">
                  <a:xfrm>
                    <a:off x="1822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0" name="Oval 15"/>
                  <p:cNvSpPr>
                    <a:spLocks noChangeArrowheads="1"/>
                  </p:cNvSpPr>
                  <p:nvPr>
                    <p:custDataLst>
                      <p:tags r:id="rId94"/>
                    </p:custDataLst>
                  </p:nvPr>
                </p:nvSpPr>
                <p:spPr bwMode="auto">
                  <a:xfrm>
                    <a:off x="1680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1" name="Oval 16"/>
                  <p:cNvSpPr>
                    <a:spLocks noChangeArrowheads="1"/>
                  </p:cNvSpPr>
                  <p:nvPr>
                    <p:custDataLst>
                      <p:tags r:id="rId95"/>
                    </p:custDataLst>
                  </p:nvPr>
                </p:nvSpPr>
                <p:spPr bwMode="auto">
                  <a:xfrm>
                    <a:off x="1584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2" name="Oval 17"/>
                  <p:cNvSpPr>
                    <a:spLocks noChangeArrowheads="1"/>
                  </p:cNvSpPr>
                  <p:nvPr>
                    <p:custDataLst>
                      <p:tags r:id="rId96"/>
                    </p:custDataLst>
                  </p:nvPr>
                </p:nvSpPr>
                <p:spPr bwMode="auto">
                  <a:xfrm>
                    <a:off x="1440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3" name="Oval 18"/>
                  <p:cNvSpPr>
                    <a:spLocks noChangeArrowheads="1"/>
                  </p:cNvSpPr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1440" y="7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4" name="Oval 19"/>
                  <p:cNvSpPr>
                    <a:spLocks noChangeArrowheads="1"/>
                  </p:cNvSpPr>
                  <p:nvPr>
                    <p:custDataLst>
                      <p:tags r:id="rId98"/>
                    </p:custDataLst>
                  </p:nvPr>
                </p:nvSpPr>
                <p:spPr bwMode="auto">
                  <a:xfrm>
                    <a:off x="1584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85" name="Oval 20"/>
                  <p:cNvSpPr>
                    <a:spLocks noChangeArrowheads="1"/>
                  </p:cNvSpPr>
                  <p:nvPr>
                    <p:custDataLst>
                      <p:tags r:id="rId99"/>
                    </p:custDataLst>
                  </p:nvPr>
                </p:nvSpPr>
                <p:spPr bwMode="auto">
                  <a:xfrm>
                    <a:off x="1680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7" name="文本框 86"/>
          <p:cNvSpPr txBox="1"/>
          <p:nvPr>
            <p:custDataLst>
              <p:tags r:id="rId100"/>
            </p:custDataLst>
          </p:nvPr>
        </p:nvSpPr>
        <p:spPr>
          <a:xfrm>
            <a:off x="6675755" y="1106805"/>
            <a:ext cx="3382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写出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MgO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电子式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8" name="文本框 87"/>
          <p:cNvSpPr txBox="1"/>
          <p:nvPr>
            <p:custDataLst>
              <p:tags r:id="rId101"/>
            </p:custDataLst>
          </p:nvPr>
        </p:nvSpPr>
        <p:spPr>
          <a:xfrm>
            <a:off x="6675755" y="2468245"/>
            <a:ext cx="3383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写出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Na</a:t>
            </a:r>
            <a:r>
              <a:rPr lang="en-US" altLang="zh-CN" sz="32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电子式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9" name="文本框 88"/>
          <p:cNvSpPr txBox="1"/>
          <p:nvPr>
            <p:custDataLst>
              <p:tags r:id="rId102"/>
            </p:custDataLst>
          </p:nvPr>
        </p:nvSpPr>
        <p:spPr>
          <a:xfrm>
            <a:off x="6675755" y="3986530"/>
            <a:ext cx="3383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写出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BaCl</a:t>
            </a:r>
            <a:r>
              <a:rPr lang="en-US" altLang="zh-CN" sz="3200" baseline="-25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电子式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34" name="Text Box 100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542290" y="4948555"/>
            <a:ext cx="95745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注意：相同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离子不合并（</a:t>
            </a:r>
            <a:r>
              <a:rPr lang="zh-CN" sz="2800" b="1">
                <a:solidFill>
                  <a:srgbClr val="19458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尽量对称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同性电荷不相邻</a:t>
            </a:r>
            <a:endParaRPr lang="zh-CN" altLang="en-US" sz="28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Group 46"/>
          <p:cNvGrpSpPr/>
          <p:nvPr>
            <p:custDataLst>
              <p:tags r:id="rId104"/>
            </p:custDataLst>
          </p:nvPr>
        </p:nvGrpSpPr>
        <p:grpSpPr>
          <a:xfrm>
            <a:off x="2974975" y="5653723"/>
            <a:ext cx="2133600" cy="871537"/>
            <a:chOff x="1276" y="3452"/>
            <a:chExt cx="1344" cy="549"/>
          </a:xfrm>
        </p:grpSpPr>
        <p:grpSp>
          <p:nvGrpSpPr>
            <p:cNvPr id="14341" name="Group 47"/>
            <p:cNvGrpSpPr/>
            <p:nvPr>
              <p:custDataLst>
                <p:tags r:id="rId105"/>
              </p:custDataLst>
            </p:nvPr>
          </p:nvGrpSpPr>
          <p:grpSpPr>
            <a:xfrm>
              <a:off x="1276" y="3452"/>
              <a:ext cx="576" cy="400"/>
              <a:chOff x="3792" y="2016"/>
              <a:chExt cx="576" cy="400"/>
            </a:xfrm>
          </p:grpSpPr>
          <p:sp>
            <p:nvSpPr>
              <p:cNvPr id="14342" name="Rectangle 48"/>
              <p:cNvSpPr/>
              <p:nvPr>
                <p:custDataLst>
                  <p:tags r:id="rId106"/>
                </p:custDataLst>
              </p:nvPr>
            </p:nvSpPr>
            <p:spPr>
              <a:xfrm>
                <a:off x="3792" y="2051"/>
                <a:ext cx="528" cy="3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lstStyle/>
              <a:p>
                <a:pPr eaLnBrk="0" hangingPunct="0"/>
                <a:r>
                  <a:rPr lang="en-US" altLang="zh-CN" sz="32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Mg</a:t>
                </a:r>
                <a:endParaRPr lang="en-US" altLang="zh-CN" sz="32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343" name="Group 49"/>
              <p:cNvGrpSpPr/>
              <p:nvPr>
                <p:custDataLst>
                  <p:tags r:id="rId107"/>
                </p:custDataLst>
              </p:nvPr>
            </p:nvGrpSpPr>
            <p:grpSpPr>
              <a:xfrm>
                <a:off x="4176" y="2016"/>
                <a:ext cx="192" cy="212"/>
                <a:chOff x="4368" y="1680"/>
                <a:chExt cx="192" cy="212"/>
              </a:xfrm>
            </p:grpSpPr>
            <p:grpSp>
              <p:nvGrpSpPr>
                <p:cNvPr id="14344" name="Group 50"/>
                <p:cNvGrpSpPr/>
                <p:nvPr>
                  <p:custDataLst>
                    <p:tags r:id="rId108"/>
                  </p:custDataLst>
                </p:nvPr>
              </p:nvGrpSpPr>
              <p:grpSpPr>
                <a:xfrm>
                  <a:off x="4512" y="1776"/>
                  <a:ext cx="48" cy="48"/>
                  <a:chOff x="1920" y="2736"/>
                  <a:chExt cx="192" cy="192"/>
                </a:xfrm>
              </p:grpSpPr>
              <p:sp>
                <p:nvSpPr>
                  <p:cNvPr id="14345" name="Line 51"/>
                  <p:cNvSpPr/>
                  <p:nvPr>
                    <p:custDataLst>
                      <p:tags r:id="rId109"/>
                    </p:custDataLst>
                  </p:nvPr>
                </p:nvSpPr>
                <p:spPr>
                  <a:xfrm>
                    <a:off x="1920" y="2832"/>
                    <a:ext cx="192" cy="0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4346" name="Line 52"/>
                  <p:cNvSpPr/>
                  <p:nvPr>
                    <p:custDataLst>
                      <p:tags r:id="rId110"/>
                    </p:custDataLst>
                  </p:nvPr>
                </p:nvSpPr>
                <p:spPr>
                  <a:xfrm flipH="1">
                    <a:off x="2016" y="2736"/>
                    <a:ext cx="0" cy="192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anchor="t" anchorCtr="0"/>
                  <a:lstStyle/>
                  <a:p>
                    <a:endParaRPr lang="zh-CN" altLang="en-US">
                      <a:latin typeface="Calibri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347" name="Text Box 53"/>
                <p:cNvSpPr txBox="1"/>
                <p:nvPr>
                  <p:custDataLst>
                    <p:tags r:id="rId111"/>
                  </p:custDataLst>
                </p:nvPr>
              </p:nvSpPr>
              <p:spPr>
                <a:xfrm flipH="1">
                  <a:off x="4368" y="1680"/>
                  <a:ext cx="144" cy="21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solidFill>
                        <a:srgbClr val="808000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1600" b="1">
                    <a:solidFill>
                      <a:srgbClr val="808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48" name="Group 54"/>
            <p:cNvGrpSpPr/>
            <p:nvPr>
              <p:custDataLst>
                <p:tags r:id="rId112"/>
              </p:custDataLst>
            </p:nvPr>
          </p:nvGrpSpPr>
          <p:grpSpPr>
            <a:xfrm>
              <a:off x="1900" y="3452"/>
              <a:ext cx="633" cy="432"/>
              <a:chOff x="4032" y="3696"/>
              <a:chExt cx="633" cy="432"/>
            </a:xfrm>
          </p:grpSpPr>
          <p:sp>
            <p:nvSpPr>
              <p:cNvPr id="14349" name="Line 55"/>
              <p:cNvSpPr/>
              <p:nvPr>
                <p:custDataLst>
                  <p:tags r:id="rId113"/>
                </p:custDataLst>
              </p:nvPr>
            </p:nvSpPr>
            <p:spPr>
              <a:xfrm>
                <a:off x="4608" y="3744"/>
                <a:ext cx="57" cy="1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4350" name="AutoShape 56"/>
              <p:cNvSpPr/>
              <p:nvPr>
                <p:custDataLst>
                  <p:tags r:id="rId114"/>
                </p:custDataLst>
              </p:nvPr>
            </p:nvSpPr>
            <p:spPr>
              <a:xfrm>
                <a:off x="4032" y="3744"/>
                <a:ext cx="528" cy="384"/>
              </a:xfrm>
              <a:prstGeom prst="bracketPair">
                <a:avLst>
                  <a:gd name="adj" fmla="val 8856"/>
                </a:avLst>
              </a:prstGeom>
              <a:noFill/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351" name="Group 57"/>
              <p:cNvGrpSpPr/>
              <p:nvPr>
                <p:custDataLst>
                  <p:tags r:id="rId115"/>
                </p:custDataLst>
              </p:nvPr>
            </p:nvGrpSpPr>
            <p:grpSpPr>
              <a:xfrm>
                <a:off x="4071" y="3696"/>
                <a:ext cx="450" cy="404"/>
                <a:chOff x="4071" y="3696"/>
                <a:chExt cx="450" cy="404"/>
              </a:xfrm>
            </p:grpSpPr>
            <p:sp>
              <p:nvSpPr>
                <p:cNvPr id="14352" name="Rectangle 58"/>
                <p:cNvSpPr/>
                <p:nvPr>
                  <p:custDataLst>
                    <p:tags r:id="rId116"/>
                  </p:custDataLst>
                </p:nvPr>
              </p:nvSpPr>
              <p:spPr>
                <a:xfrm>
                  <a:off x="4076" y="3696"/>
                  <a:ext cx="404" cy="40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Cl</a:t>
                  </a:r>
                  <a:endParaRPr lang="en-US" altLang="zh-CN" sz="36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4353" name="Group 59"/>
                <p:cNvGrpSpPr/>
                <p:nvPr>
                  <p:custDataLst>
                    <p:tags r:id="rId117"/>
                  </p:custDataLst>
                </p:nvPr>
              </p:nvGrpSpPr>
              <p:grpSpPr>
                <a:xfrm>
                  <a:off x="4071" y="3716"/>
                  <a:ext cx="450" cy="384"/>
                  <a:chOff x="4071" y="3716"/>
                  <a:chExt cx="450" cy="384"/>
                </a:xfrm>
              </p:grpSpPr>
              <p:grpSp>
                <p:nvGrpSpPr>
                  <p:cNvPr id="14354" name="Group 60"/>
                  <p:cNvGrpSpPr/>
                  <p:nvPr>
                    <p:custDataLst>
                      <p:tags r:id="rId118"/>
                    </p:custDataLst>
                  </p:nvPr>
                </p:nvGrpSpPr>
                <p:grpSpPr>
                  <a:xfrm rot="2754584">
                    <a:off x="4076" y="3836"/>
                    <a:ext cx="48" cy="56"/>
                    <a:chOff x="1920" y="2736"/>
                    <a:chExt cx="192" cy="192"/>
                  </a:xfrm>
                </p:grpSpPr>
                <p:sp>
                  <p:nvSpPr>
                    <p:cNvPr id="14355" name="Line 61"/>
                    <p:cNvSpPr/>
                    <p:nvPr>
                      <p:custDataLst>
                        <p:tags r:id="rId119"/>
                      </p:custDataLst>
                    </p:nvPr>
                  </p:nvSpPr>
                  <p:spPr>
                    <a:xfrm>
                      <a:off x="1920" y="2832"/>
                      <a:ext cx="192" cy="0"/>
                    </a:xfrm>
                    <a:prstGeom prst="line">
                      <a:avLst/>
                    </a:prstGeom>
                    <a:ln w="19050" cap="sq" cmpd="sng">
                      <a:solidFill>
                        <a:srgbClr val="8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4356" name="Line 62"/>
                    <p:cNvSpPr/>
                    <p:nvPr>
                      <p:custDataLst>
                        <p:tags r:id="rId120"/>
                      </p:custDataLst>
                    </p:nvPr>
                  </p:nvSpPr>
                  <p:spPr>
                    <a:xfrm flipH="1">
                      <a:off x="2016" y="2736"/>
                      <a:ext cx="0" cy="192"/>
                    </a:xfrm>
                    <a:prstGeom prst="line">
                      <a:avLst/>
                    </a:prstGeom>
                    <a:ln w="19050" cap="sq" cmpd="sng">
                      <a:solidFill>
                        <a:srgbClr val="808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anchor="t" anchorCtr="0"/>
                    <a:lstStyle/>
                    <a:p>
                      <a:endParaRPr lang="zh-CN" altLang="en-US">
                        <a:latin typeface="Calibri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4357" name="Oval 63"/>
                  <p:cNvSpPr/>
                  <p:nvPr>
                    <p:custDataLst>
                      <p:tags r:id="rId121"/>
                    </p:custDataLst>
                  </p:nvPr>
                </p:nvSpPr>
                <p:spPr>
                  <a:xfrm>
                    <a:off x="4464" y="3840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8" name="Oval 64"/>
                  <p:cNvSpPr/>
                  <p:nvPr>
                    <p:custDataLst>
                      <p:tags r:id="rId122"/>
                    </p:custDataLst>
                  </p:nvPr>
                </p:nvSpPr>
                <p:spPr>
                  <a:xfrm>
                    <a:off x="4315" y="3716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59" name="Oval 65"/>
                  <p:cNvSpPr/>
                  <p:nvPr>
                    <p:custDataLst>
                      <p:tags r:id="rId123"/>
                    </p:custDataLst>
                  </p:nvPr>
                </p:nvSpPr>
                <p:spPr>
                  <a:xfrm>
                    <a:off x="4202" y="3716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0" name="Oval 66"/>
                  <p:cNvSpPr/>
                  <p:nvPr>
                    <p:custDataLst>
                      <p:tags r:id="rId124"/>
                    </p:custDataLst>
                  </p:nvPr>
                </p:nvSpPr>
                <p:spPr>
                  <a:xfrm>
                    <a:off x="4071" y="3936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1" name="Oval 67"/>
                  <p:cNvSpPr/>
                  <p:nvPr>
                    <p:custDataLst>
                      <p:tags r:id="rId125"/>
                    </p:custDataLst>
                  </p:nvPr>
                </p:nvSpPr>
                <p:spPr>
                  <a:xfrm>
                    <a:off x="4464" y="3936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2" name="Oval 68"/>
                  <p:cNvSpPr/>
                  <p:nvPr>
                    <p:custDataLst>
                      <p:tags r:id="rId126"/>
                    </p:custDataLst>
                  </p:nvPr>
                </p:nvSpPr>
                <p:spPr>
                  <a:xfrm>
                    <a:off x="4202" y="4052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63" name="Oval 69"/>
                  <p:cNvSpPr/>
                  <p:nvPr>
                    <p:custDataLst>
                      <p:tags r:id="rId127"/>
                    </p:custDataLst>
                  </p:nvPr>
                </p:nvSpPr>
                <p:spPr>
                  <a:xfrm>
                    <a:off x="4315" y="4052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 anchorCtr="0"/>
                  <a:lstStyle/>
                  <a:p>
                    <a:endParaRPr lang="zh-CN" altLang="en-US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14364" name="Text Box 70"/>
            <p:cNvSpPr txBox="1"/>
            <p:nvPr>
              <p:custDataLst>
                <p:tags r:id="rId128"/>
              </p:custDataLst>
            </p:nvPr>
          </p:nvSpPr>
          <p:spPr>
            <a:xfrm>
              <a:off x="2393" y="3636"/>
              <a:ext cx="2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367" name="Text Box 71"/>
          <p:cNvSpPr txBox="1"/>
          <p:nvPr>
            <p:custDataLst>
              <p:tags r:id="rId129"/>
            </p:custDataLst>
          </p:nvPr>
        </p:nvSpPr>
        <p:spPr>
          <a:xfrm>
            <a:off x="5207000" y="5725160"/>
            <a:ext cx="10080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461" name="Text Box 168"/>
          <p:cNvSpPr txBox="1"/>
          <p:nvPr>
            <p:custDataLst>
              <p:tags r:id="rId130"/>
            </p:custDataLst>
          </p:nvPr>
        </p:nvSpPr>
        <p:spPr>
          <a:xfrm>
            <a:off x="6502400" y="5509260"/>
            <a:ext cx="2160588" cy="366713"/>
          </a:xfrm>
          <a:prstGeom prst="rect">
            <a:avLst/>
          </a:prstGeom>
          <a:noFill/>
          <a:ln w="57150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496" name="Group 169"/>
          <p:cNvGrpSpPr/>
          <p:nvPr>
            <p:custDataLst>
              <p:tags r:id="rId131"/>
            </p:custDataLst>
          </p:nvPr>
        </p:nvGrpSpPr>
        <p:grpSpPr>
          <a:xfrm>
            <a:off x="6502400" y="5653723"/>
            <a:ext cx="1885950" cy="641350"/>
            <a:chOff x="4176" y="603"/>
            <a:chExt cx="1167" cy="397"/>
          </a:xfrm>
        </p:grpSpPr>
        <p:sp>
          <p:nvSpPr>
            <p:cNvPr id="14463" name="Rectangle 170"/>
            <p:cNvSpPr/>
            <p:nvPr>
              <p:custDataLst>
                <p:tags r:id="rId132"/>
              </p:custDataLst>
            </p:nvPr>
          </p:nvSpPr>
          <p:spPr>
            <a:xfrm>
              <a:off x="4176" y="603"/>
              <a:ext cx="1167" cy="3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anchor="t" anchorCtr="0">
              <a:spAutoFit/>
            </a:bodyPr>
            <a:lstStyle/>
            <a:p>
              <a:pPr eaLnBrk="0" hangingPunct="0"/>
              <a:r>
                <a:rPr lang="en-US" altLang="zh-CN" sz="36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Na</a:t>
              </a:r>
              <a:r>
                <a:rPr lang="en-US" altLang="zh-CN" sz="3600" b="1" baseline="-250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             </a:t>
              </a:r>
              <a:endParaRPr lang="en-US" altLang="zh-CN" sz="3600" b="1" baseline="-25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464" name="Group 171"/>
            <p:cNvGrpSpPr/>
            <p:nvPr>
              <p:custDataLst>
                <p:tags r:id="rId133"/>
              </p:custDataLst>
            </p:nvPr>
          </p:nvGrpSpPr>
          <p:grpSpPr>
            <a:xfrm>
              <a:off x="4608" y="672"/>
              <a:ext cx="48" cy="48"/>
              <a:chOff x="1920" y="2736"/>
              <a:chExt cx="192" cy="192"/>
            </a:xfrm>
          </p:grpSpPr>
          <p:sp>
            <p:nvSpPr>
              <p:cNvPr id="14465" name="Line 172"/>
              <p:cNvSpPr/>
              <p:nvPr>
                <p:custDataLst>
                  <p:tags r:id="rId134"/>
                </p:custDataLst>
              </p:nvPr>
            </p:nvSpPr>
            <p:spPr>
              <a:xfrm>
                <a:off x="1920" y="2832"/>
                <a:ext cx="192" cy="0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4466" name="Line 173"/>
              <p:cNvSpPr/>
              <p:nvPr>
                <p:custDataLst>
                  <p:tags r:id="rId135"/>
                </p:custDataLst>
              </p:nvPr>
            </p:nvSpPr>
            <p:spPr>
              <a:xfrm flipH="1">
                <a:off x="2016" y="2736"/>
                <a:ext cx="0" cy="192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t" anchorCtr="0"/>
              <a:lstStyle/>
              <a:p>
                <a:endParaRPr lang="zh-CN" altLang="en-US"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5489" name="Text Box 193"/>
          <p:cNvSpPr txBox="1"/>
          <p:nvPr>
            <p:custDataLst>
              <p:tags r:id="rId136"/>
            </p:custDataLst>
          </p:nvPr>
        </p:nvSpPr>
        <p:spPr>
          <a:xfrm>
            <a:off x="8375650" y="5582285"/>
            <a:ext cx="1727200" cy="579438"/>
          </a:xfrm>
          <a:prstGeom prst="rect">
            <a:avLst/>
          </a:prstGeom>
          <a:noFill/>
          <a:ln w="57150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5508" name="Group 194"/>
          <p:cNvGrpSpPr/>
          <p:nvPr>
            <p:custDataLst>
              <p:tags r:id="rId137"/>
            </p:custDataLst>
          </p:nvPr>
        </p:nvGrpSpPr>
        <p:grpSpPr>
          <a:xfrm>
            <a:off x="7367588" y="5582285"/>
            <a:ext cx="1655762" cy="730250"/>
            <a:chOff x="2928" y="960"/>
            <a:chExt cx="864" cy="452"/>
          </a:xfrm>
        </p:grpSpPr>
        <p:grpSp>
          <p:nvGrpSpPr>
            <p:cNvPr id="14469" name="Group 195"/>
            <p:cNvGrpSpPr/>
            <p:nvPr>
              <p:custDataLst>
                <p:tags r:id="rId138"/>
              </p:custDataLst>
            </p:nvPr>
          </p:nvGrpSpPr>
          <p:grpSpPr>
            <a:xfrm>
              <a:off x="2976" y="1008"/>
              <a:ext cx="432" cy="404"/>
              <a:chOff x="2928" y="1008"/>
              <a:chExt cx="432" cy="404"/>
            </a:xfrm>
          </p:grpSpPr>
          <p:grpSp>
            <p:nvGrpSpPr>
              <p:cNvPr id="14470" name="Group 196"/>
              <p:cNvGrpSpPr/>
              <p:nvPr>
                <p:custDataLst>
                  <p:tags r:id="rId139"/>
                </p:custDataLst>
              </p:nvPr>
            </p:nvGrpSpPr>
            <p:grpSpPr>
              <a:xfrm>
                <a:off x="2928" y="1248"/>
                <a:ext cx="48" cy="48"/>
                <a:chOff x="4752" y="2688"/>
                <a:chExt cx="48" cy="48"/>
              </a:xfrm>
            </p:grpSpPr>
            <p:sp>
              <p:nvSpPr>
                <p:cNvPr id="14471" name="Line 197"/>
                <p:cNvSpPr/>
                <p:nvPr>
                  <p:custDataLst>
                    <p:tags r:id="rId140"/>
                  </p:custDataLst>
                </p:nvPr>
              </p:nvSpPr>
              <p:spPr>
                <a:xfrm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72" name="Line 198"/>
                <p:cNvSpPr/>
                <p:nvPr>
                  <p:custDataLst>
                    <p:tags r:id="rId141"/>
                  </p:custDataLst>
                </p:nvPr>
              </p:nvSpPr>
              <p:spPr>
                <a:xfrm flipH="1"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4473" name="Group 199"/>
              <p:cNvGrpSpPr/>
              <p:nvPr>
                <p:custDataLst>
                  <p:tags r:id="rId142"/>
                </p:custDataLst>
              </p:nvPr>
            </p:nvGrpSpPr>
            <p:grpSpPr>
              <a:xfrm>
                <a:off x="2928" y="1008"/>
                <a:ext cx="432" cy="404"/>
                <a:chOff x="2208" y="652"/>
                <a:chExt cx="432" cy="404"/>
              </a:xfrm>
            </p:grpSpPr>
            <p:sp>
              <p:nvSpPr>
                <p:cNvPr id="14474" name="Rectangle 200"/>
                <p:cNvSpPr/>
                <p:nvPr>
                  <p:custDataLst>
                    <p:tags r:id="rId143"/>
                  </p:custDataLst>
                </p:nvPr>
              </p:nvSpPr>
              <p:spPr>
                <a:xfrm>
                  <a:off x="2255" y="652"/>
                  <a:ext cx="289" cy="3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O</a:t>
                  </a:r>
                  <a:endParaRPr lang="en-US" altLang="zh-CN" sz="36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75" name="Oval 201"/>
                <p:cNvSpPr/>
                <p:nvPr>
                  <p:custDataLst>
                    <p:tags r:id="rId144"/>
                  </p:custDataLst>
                </p:nvPr>
              </p:nvSpPr>
              <p:spPr>
                <a:xfrm>
                  <a:off x="2592" y="81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76" name="Oval 202"/>
                <p:cNvSpPr/>
                <p:nvPr>
                  <p:custDataLst>
                    <p:tags r:id="rId145"/>
                  </p:custDataLst>
                </p:nvPr>
              </p:nvSpPr>
              <p:spPr>
                <a:xfrm>
                  <a:off x="2448" y="672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77" name="Oval 203"/>
                <p:cNvSpPr/>
                <p:nvPr>
                  <p:custDataLst>
                    <p:tags r:id="rId146"/>
                  </p:custDataLst>
                </p:nvPr>
              </p:nvSpPr>
              <p:spPr>
                <a:xfrm>
                  <a:off x="2352" y="672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78" name="Oval 204"/>
                <p:cNvSpPr/>
                <p:nvPr>
                  <p:custDataLst>
                    <p:tags r:id="rId147"/>
                  </p:custDataLst>
                </p:nvPr>
              </p:nvSpPr>
              <p:spPr>
                <a:xfrm>
                  <a:off x="2208" y="81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79" name="Oval 205"/>
                <p:cNvSpPr/>
                <p:nvPr>
                  <p:custDataLst>
                    <p:tags r:id="rId148"/>
                  </p:custDataLst>
                </p:nvPr>
              </p:nvSpPr>
              <p:spPr>
                <a:xfrm>
                  <a:off x="2352" y="1008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80" name="Oval 206"/>
                <p:cNvSpPr/>
                <p:nvPr>
                  <p:custDataLst>
                    <p:tags r:id="rId149"/>
                  </p:custDataLst>
                </p:nvPr>
              </p:nvSpPr>
              <p:spPr>
                <a:xfrm>
                  <a:off x="2448" y="1008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 anchorCtr="0"/>
                <a:lstStyle/>
                <a:p>
                  <a:endParaRPr lang="zh-CN" altLang="en-US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81" name="Group 207"/>
              <p:cNvGrpSpPr/>
              <p:nvPr>
                <p:custDataLst>
                  <p:tags r:id="rId150"/>
                </p:custDataLst>
              </p:nvPr>
            </p:nvGrpSpPr>
            <p:grpSpPr>
              <a:xfrm>
                <a:off x="3312" y="1248"/>
                <a:ext cx="48" cy="48"/>
                <a:chOff x="4752" y="2688"/>
                <a:chExt cx="48" cy="48"/>
              </a:xfrm>
            </p:grpSpPr>
            <p:sp>
              <p:nvSpPr>
                <p:cNvPr id="14482" name="Line 208"/>
                <p:cNvSpPr/>
                <p:nvPr>
                  <p:custDataLst>
                    <p:tags r:id="rId151"/>
                  </p:custDataLst>
                </p:nvPr>
              </p:nvSpPr>
              <p:spPr>
                <a:xfrm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83" name="Line 209"/>
                <p:cNvSpPr/>
                <p:nvPr>
                  <p:custDataLst>
                    <p:tags r:id="rId152"/>
                  </p:custDataLst>
                </p:nvPr>
              </p:nvSpPr>
              <p:spPr>
                <a:xfrm flipH="1">
                  <a:off x="4752" y="2688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t" anchorCtr="0"/>
                <a:lstStyle/>
                <a:p>
                  <a:endParaRPr lang="zh-CN" altLang="en-US"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14484" name="Group 210"/>
            <p:cNvGrpSpPr/>
            <p:nvPr>
              <p:custDataLst>
                <p:tags r:id="rId153"/>
              </p:custDataLst>
            </p:nvPr>
          </p:nvGrpSpPr>
          <p:grpSpPr>
            <a:xfrm>
              <a:off x="2928" y="960"/>
              <a:ext cx="864" cy="432"/>
              <a:chOff x="2928" y="960"/>
              <a:chExt cx="864" cy="432"/>
            </a:xfrm>
          </p:grpSpPr>
          <p:sp>
            <p:nvSpPr>
              <p:cNvPr id="14485" name="AutoShape 211"/>
              <p:cNvSpPr/>
              <p:nvPr>
                <p:custDataLst>
                  <p:tags r:id="rId154"/>
                </p:custDataLst>
              </p:nvPr>
            </p:nvSpPr>
            <p:spPr>
              <a:xfrm>
                <a:off x="2928" y="1056"/>
                <a:ext cx="528" cy="336"/>
              </a:xfrm>
              <a:prstGeom prst="bracketPair">
                <a:avLst>
                  <a:gd name="adj" fmla="val 12718"/>
                </a:avLst>
              </a:prstGeom>
              <a:noFill/>
              <a:ln w="38100" cap="sq" cmpd="sng">
                <a:solidFill>
                  <a:srgbClr val="808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endParaRPr lang="zh-CN" altLang="en-US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86" name="Text Box 212"/>
              <p:cNvSpPr txBox="1"/>
              <p:nvPr>
                <p:custDataLst>
                  <p:tags r:id="rId155"/>
                </p:custDataLst>
              </p:nvPr>
            </p:nvSpPr>
            <p:spPr>
              <a:xfrm>
                <a:off x="3455" y="960"/>
                <a:ext cx="337" cy="20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 anchorCtr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600" b="1">
                    <a:solidFill>
                      <a:srgbClr val="808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2-</a:t>
                </a:r>
                <a:endParaRPr lang="en-US" altLang="zh-CN" sz="1600" b="1">
                  <a:solidFill>
                    <a:srgbClr val="808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  <p:cond evt="onBegin" delay="0">
                          <p:tn val="91"/>
                        </p:cond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987" grpId="0"/>
      <p:bldP spid="41988" grpId="0"/>
      <p:bldP spid="41989" grpId="0"/>
      <p:bldP spid="87" grpId="0"/>
      <p:bldP spid="88" grpId="0"/>
      <p:bldP spid="89" grpId="0"/>
      <p:bldP spid="334" grpId="0"/>
      <p:bldP spid="55367" grpId="0"/>
      <p:bldP spid="554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75665" y="4238625"/>
            <a:ext cx="7380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练习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书写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CaS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MgBr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电子式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672080" y="5011420"/>
          <a:ext cx="1729105" cy="60071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5" imgW="2828925" imgH="952500" progId="Paint.Picture">
                  <p:embed/>
                </p:oleObj>
              </mc:Choice>
              <mc:Fallback>
                <p:oleObj r:id="rId5" imgW="2828925" imgH="9525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2080" y="5011420"/>
                        <a:ext cx="1729105" cy="60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00" t="8972" r="551" b="6352"/>
          <a:stretch>
            <a:fillRect/>
          </a:stretch>
        </p:blipFill>
        <p:spPr>
          <a:xfrm>
            <a:off x="4715510" y="4859655"/>
            <a:ext cx="4019550" cy="777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84218" y="505824"/>
            <a:ext cx="5130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ea typeface="仿宋_GB2312" pitchFamily="49" charset="-122"/>
              </a:rPr>
              <a:t>C  </a:t>
            </a:r>
            <a:endParaRPr kumimoji="1" lang="en-US" altLang="zh-CN" sz="3600">
              <a:solidFill>
                <a:srgbClr val="FF0000"/>
              </a:solidFill>
              <a:ea typeface="仿宋_GB2312" pitchFamily="49" charset="-122"/>
            </a:endParaRPr>
          </a:p>
        </p:txBody>
      </p:sp>
      <p:grpSp>
        <p:nvGrpSpPr>
          <p:cNvPr id="11" name="Group 28"/>
          <p:cNvGrpSpPr/>
          <p:nvPr>
            <p:custDataLst>
              <p:tags r:id="rId10"/>
            </p:custDataLst>
          </p:nvPr>
        </p:nvGrpSpPr>
        <p:grpSpPr>
          <a:xfrm>
            <a:off x="845697" y="584798"/>
            <a:ext cx="9226553" cy="1349375"/>
            <a:chOff x="672" y="2697"/>
            <a:chExt cx="5812" cy="850"/>
          </a:xfrm>
        </p:grpSpPr>
        <p:sp>
          <p:nvSpPr>
            <p:cNvPr id="8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72" y="2697"/>
              <a:ext cx="439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charset="-122"/>
                </a:defRPr>
              </a:lvl9pPr>
            </a:lstStyle>
            <a:p>
              <a:pPr eaLnBrk="1" hangingPunct="1"/>
              <a:r>
                <a:rPr kumimoji="1" lang="zh-CN" altLang="en-US" sz="2800" smtClean="0">
                  <a:solidFill>
                    <a:srgbClr val="0000FF"/>
                  </a:solidFill>
                  <a:latin typeface="黑体" panose="02010609060101010101" charset="-122"/>
                </a:rPr>
                <a:t>练习</a:t>
              </a:r>
              <a:r>
                <a:rPr kumimoji="1" lang="en-US" altLang="zh-CN" sz="2800" smtClean="0">
                  <a:solidFill>
                    <a:srgbClr val="0000FF"/>
                  </a:solidFill>
                  <a:latin typeface="黑体" panose="02010609060101010101" charset="-122"/>
                </a:rPr>
                <a:t>6</a:t>
              </a:r>
              <a:r>
                <a:rPr kumimoji="1" lang="zh-CN" altLang="en-US" sz="2800" smtClean="0">
                  <a:solidFill>
                    <a:srgbClr val="0000FF"/>
                  </a:solidFill>
                  <a:latin typeface="黑体" panose="02010609060101010101" charset="-122"/>
                </a:rPr>
                <a:t>：下列</a:t>
              </a:r>
              <a:r>
                <a:rPr kumimoji="1" lang="zh-CN" altLang="en-US" sz="2800">
                  <a:solidFill>
                    <a:srgbClr val="0000FF"/>
                  </a:solidFill>
                  <a:latin typeface="黑体" panose="02010609060101010101" charset="-122"/>
                </a:rPr>
                <a:t>电子式中正确的是（      ）</a:t>
              </a:r>
              <a:r>
                <a:rPr kumimoji="1" lang="zh-CN" altLang="en-US" sz="2800" b="0">
                  <a:solidFill>
                    <a:srgbClr val="0000FF"/>
                  </a:solidFill>
                  <a:latin typeface="黑体" panose="02010609060101010101" charset="-122"/>
                </a:rPr>
                <a:t> </a:t>
              </a:r>
              <a:endParaRPr kumimoji="1" lang="zh-CN" altLang="en-US" sz="2800" b="0">
                <a:solidFill>
                  <a:srgbClr val="0000FF"/>
                </a:solidFill>
                <a:latin typeface="黑体" panose="02010609060101010101" charset="-122"/>
              </a:endParaRPr>
            </a:p>
          </p:txBody>
        </p:sp>
        <p:grpSp>
          <p:nvGrpSpPr>
            <p:cNvPr id="13" name="Group 27"/>
            <p:cNvGrpSpPr/>
            <p:nvPr>
              <p:custDataLst>
                <p:tags r:id="rId12"/>
              </p:custDataLst>
            </p:nvPr>
          </p:nvGrpSpPr>
          <p:grpSpPr>
            <a:xfrm>
              <a:off x="1062" y="2895"/>
              <a:ext cx="5422" cy="652"/>
              <a:chOff x="1268" y="2969"/>
              <a:chExt cx="5422" cy="652"/>
            </a:xfrm>
          </p:grpSpPr>
          <p:sp>
            <p:nvSpPr>
              <p:cNvPr id="14" name="Text Box 18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68" y="3128"/>
                <a:ext cx="5422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r>
                  <a:rPr lang="en-US" altLang="zh-CN" sz="2800"/>
                  <a:t>A</a:t>
                </a:r>
                <a:r>
                  <a:rPr lang="zh-CN" altLang="en-US" sz="2800"/>
                  <a:t>、</a:t>
                </a:r>
                <a:r>
                  <a:rPr lang="en-US" altLang="zh-CN" sz="2800"/>
                  <a:t>Na</a:t>
                </a:r>
                <a:r>
                  <a:rPr lang="en-US" altLang="zh-CN" sz="2800" baseline="30000"/>
                  <a:t>+</a:t>
                </a:r>
                <a:r>
                  <a:rPr lang="en-US" altLang="zh-CN" sz="2800"/>
                  <a:t> :Cl:    B</a:t>
                </a:r>
                <a:r>
                  <a:rPr lang="zh-CN" altLang="en-US" sz="2800"/>
                  <a:t>、</a:t>
                </a:r>
                <a:r>
                  <a:rPr lang="en-US" altLang="zh-CN" sz="2800"/>
                  <a:t>Na</a:t>
                </a:r>
                <a:r>
                  <a:rPr lang="en-US" altLang="zh-CN" sz="2800" baseline="-25000"/>
                  <a:t>2</a:t>
                </a:r>
                <a:r>
                  <a:rPr lang="en-US" altLang="zh-CN" sz="2800" baseline="30000"/>
                  <a:t>+</a:t>
                </a:r>
                <a:r>
                  <a:rPr lang="en-US" altLang="zh-CN" sz="2800"/>
                  <a:t> [:S:]</a:t>
                </a:r>
                <a:r>
                  <a:rPr lang="en-US" altLang="zh-CN" sz="2800" baseline="30000"/>
                  <a:t>2+      </a:t>
                </a:r>
                <a:r>
                  <a:rPr lang="en-US" altLang="zh-CN" sz="2800"/>
                  <a:t>C</a:t>
                </a:r>
                <a:r>
                  <a:rPr lang="zh-CN" altLang="en-US" sz="2800"/>
                  <a:t>、</a:t>
                </a:r>
                <a:r>
                  <a:rPr lang="en-US" altLang="zh-CN" sz="2800"/>
                  <a:t>K</a:t>
                </a:r>
                <a:r>
                  <a:rPr lang="en-US" altLang="zh-CN" sz="2800" baseline="30000"/>
                  <a:t>+</a:t>
                </a:r>
                <a:r>
                  <a:rPr lang="en-US" altLang="zh-CN" sz="2800"/>
                  <a:t>[:O:]</a:t>
                </a:r>
                <a:r>
                  <a:rPr lang="en-US" altLang="zh-CN" sz="2800" baseline="30000"/>
                  <a:t>2-</a:t>
                </a:r>
                <a:r>
                  <a:rPr lang="en-US" altLang="zh-CN" sz="2800"/>
                  <a:t>K</a:t>
                </a:r>
                <a:r>
                  <a:rPr lang="en-US" altLang="zh-CN" sz="2800" baseline="30000"/>
                  <a:t>+  </a:t>
                </a:r>
                <a:endParaRPr lang="en-US" altLang="zh-CN" sz="2800"/>
              </a:p>
            </p:txBody>
          </p:sp>
          <p:sp>
            <p:nvSpPr>
              <p:cNvPr id="15" name="Text Box 19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175" y="2977"/>
                <a:ext cx="26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r>
                  <a:rPr lang="en-US" altLang="zh-CN" sz="2800"/>
                  <a:t>·· </a:t>
                </a:r>
                <a:endParaRPr lang="en-US" altLang="zh-CN" sz="2800"/>
              </a:p>
            </p:txBody>
          </p:sp>
          <p:sp>
            <p:nvSpPr>
              <p:cNvPr id="16" name="Text Box 20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159" y="3260"/>
                <a:ext cx="26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charset="-122"/>
                  </a:defRPr>
                </a:lvl9pPr>
              </a:lstStyle>
              <a:p>
                <a:pPr eaLnBrk="1" hangingPunct="1"/>
                <a:r>
                  <a:rPr lang="en-US" altLang="zh-CN" sz="2800"/>
                  <a:t>·· </a:t>
                </a:r>
                <a:endParaRPr lang="en-US" altLang="zh-CN" sz="2800"/>
              </a:p>
            </p:txBody>
          </p:sp>
          <p:grpSp>
            <p:nvGrpSpPr>
              <p:cNvPr id="17" name="Group 23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3686" y="2969"/>
                <a:ext cx="269" cy="652"/>
                <a:chOff x="3686" y="2969"/>
                <a:chExt cx="269" cy="652"/>
              </a:xfrm>
            </p:grpSpPr>
            <p:sp>
              <p:nvSpPr>
                <p:cNvPr id="21" name="Text Box 21"/>
                <p:cNvSpPr txBox="1"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686" y="2969"/>
                  <a:ext cx="265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9pPr>
                </a:lstStyle>
                <a:p>
                  <a:pPr eaLnBrk="1" hangingPunct="1"/>
                  <a:r>
                    <a:rPr lang="en-US" altLang="zh-CN" sz="2800"/>
                    <a:t>·· </a:t>
                  </a:r>
                  <a:endParaRPr lang="en-US" altLang="zh-CN" sz="2800"/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690" y="3292"/>
                  <a:ext cx="265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9pPr>
                </a:lstStyle>
                <a:p>
                  <a:pPr eaLnBrk="1" hangingPunct="1"/>
                  <a:r>
                    <a:rPr lang="en-US" altLang="zh-CN" sz="2800"/>
                    <a:t>·· </a:t>
                  </a:r>
                  <a:endParaRPr lang="en-US" altLang="zh-CN" sz="2800"/>
                </a:p>
              </p:txBody>
            </p:sp>
          </p:grpSp>
          <p:grpSp>
            <p:nvGrpSpPr>
              <p:cNvPr id="18" name="Group 24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5187" y="3003"/>
                <a:ext cx="265" cy="601"/>
                <a:chOff x="3469" y="3012"/>
                <a:chExt cx="265" cy="601"/>
              </a:xfrm>
            </p:grpSpPr>
            <p:sp>
              <p:nvSpPr>
                <p:cNvPr id="19" name="Text Box 25"/>
                <p:cNvSpPr txBox="1"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469" y="3012"/>
                  <a:ext cx="265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9pPr>
                </a:lstStyle>
                <a:p>
                  <a:pPr eaLnBrk="1" hangingPunct="1"/>
                  <a:r>
                    <a:rPr lang="en-US" altLang="zh-CN" sz="2800"/>
                    <a:t>·· </a:t>
                  </a:r>
                  <a:endParaRPr lang="en-US" altLang="zh-CN" sz="2800"/>
                </a:p>
              </p:txBody>
            </p:sp>
            <p:sp>
              <p:nvSpPr>
                <p:cNvPr id="20" name="Text Box 26"/>
                <p:cNvSpPr txBox="1"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3469" y="3284"/>
                  <a:ext cx="265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1pPr>
                  <a:lvl2pPr marL="742950" indent="-28575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2pPr>
                  <a:lvl3pPr marL="11430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3pPr>
                  <a:lvl4pPr marL="16002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4pPr>
                  <a:lvl5pPr marL="2057400" indent="-228600" eaLnBrk="0" hangingPunct="0"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黑体" panose="02010609060101010101" charset="-122"/>
                    </a:defRPr>
                  </a:lvl9pPr>
                </a:lstStyle>
                <a:p>
                  <a:pPr eaLnBrk="1" hangingPunct="1"/>
                  <a:r>
                    <a:rPr lang="en-US" altLang="zh-CN" sz="2800"/>
                    <a:t>·· </a:t>
                  </a:r>
                  <a:endParaRPr lang="en-US" altLang="zh-CN" sz="2800"/>
                </a:p>
              </p:txBody>
            </p:sp>
          </p:grpSp>
        </p:grpSp>
      </p:grpSp>
      <p:sp>
        <p:nvSpPr>
          <p:cNvPr id="23" name="Text Box 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45758" y="1880323"/>
            <a:ext cx="58420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zh-CN" altLang="en-US" sz="2800" b="1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练习7：下列电子式是否正确</a:t>
            </a:r>
            <a:endParaRPr kumimoji="1" lang="zh-CN" altLang="en-US" sz="2800" b="1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37605" y="2889885"/>
            <a:ext cx="4743450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</a:t>
            </a:r>
            <a:r>
              <a:rPr kumimoji="0"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2+</a:t>
            </a:r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[:Cl:]</a:t>
            </a:r>
            <a:r>
              <a:rPr kumimoji="0"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kumimoji="0"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  </a:t>
            </a:r>
            <a:r>
              <a:rPr kumimoji="0"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Na</a:t>
            </a:r>
            <a:r>
              <a:rPr kumimoji="0" lang="en-US" altLang="zh-CN" sz="2800" b="1" baseline="-2500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kumimoji="0"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</a:t>
            </a:r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[:O:]</a:t>
            </a:r>
            <a:r>
              <a:rPr kumimoji="0"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2-</a:t>
            </a:r>
            <a:endParaRPr kumimoji="0" lang="en-US" altLang="zh-CN" sz="2800" b="1" baseline="30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30415" y="2794635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57085" y="3374390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011410" y="2774315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011410" y="3319780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7185" y="2835910"/>
            <a:ext cx="4975860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: O :           </a:t>
            </a:r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[:Na:]</a:t>
            </a:r>
            <a:r>
              <a:rPr kumimoji="0"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+</a:t>
            </a:r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</a:t>
            </a:r>
            <a:r>
              <a:rPr kumimoji="0"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[: S :]</a:t>
            </a:r>
            <a:r>
              <a:rPr kumimoji="0" lang="en-US" altLang="zh-CN" sz="2800" b="1" baseline="3000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kumimoji="0" lang="en-US" altLang="zh-CN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endParaRPr kumimoji="0" lang="en-US" altLang="zh-CN" sz="2800" b="1" baseline="300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290445" y="2729865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256155" y="3302635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246880" y="2713355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246880" y="3313430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0065" y="2696210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0065" y="3302635"/>
            <a:ext cx="61531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kumimoji="0"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238273" y="2819944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矩形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093677" y="3012223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8" name="矩形 1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56208" y="2958979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9" name="矩形 1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250044" y="2926224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0" name="矩形 1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080501" y="2861645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 pitchFamily="18" charset="0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970" y="321310"/>
            <a:ext cx="70002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sz="32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(3)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电子式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表示离子化合物的形成过程</a:t>
            </a:r>
            <a:endParaRPr lang="zh-CN" altLang="en-US" sz="32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678" y="1340803"/>
            <a:ext cx="1311275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8630" y="4197985"/>
            <a:ext cx="1310640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7995" y="2769870"/>
            <a:ext cx="1310640" cy="5835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1" lang="en-US" altLang="zh-CN" sz="32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型</a:t>
            </a: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6" name="组合 65"/>
          <p:cNvGrpSpPr/>
          <p:nvPr>
            <p:custDataLst>
              <p:tags r:id="rId7"/>
            </p:custDataLst>
          </p:nvPr>
        </p:nvGrpSpPr>
        <p:grpSpPr>
          <a:xfrm>
            <a:off x="2639695" y="1341120"/>
            <a:ext cx="871855" cy="645160"/>
            <a:chOff x="4157" y="2112"/>
            <a:chExt cx="1373" cy="1016"/>
          </a:xfrm>
        </p:grpSpPr>
        <p:sp>
          <p:nvSpPr>
            <p:cNvPr id="226" name="Rectangle 2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57" y="211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212" name="Group 8"/>
            <p:cNvGrpSpPr/>
            <p:nvPr>
              <p:custDataLst>
                <p:tags r:id="rId9"/>
              </p:custDataLst>
            </p:nvPr>
          </p:nvGrpSpPr>
          <p:grpSpPr>
            <a:xfrm rot="2754584">
              <a:off x="5247" y="2528"/>
              <a:ext cx="289" cy="278"/>
              <a:chOff x="542" y="4431"/>
              <a:chExt cx="192" cy="216"/>
            </a:xfrm>
          </p:grpSpPr>
          <p:sp>
            <p:nvSpPr>
              <p:cNvPr id="213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42" y="4537"/>
                <a:ext cx="192" cy="0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14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28" y="4431"/>
                <a:ext cx="15" cy="216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15" name="Group 11"/>
          <p:cNvGrpSpPr/>
          <p:nvPr>
            <p:custDataLst>
              <p:tags r:id="rId12"/>
            </p:custDataLst>
          </p:nvPr>
        </p:nvGrpSpPr>
        <p:grpSpPr>
          <a:xfrm>
            <a:off x="4675505" y="1367790"/>
            <a:ext cx="934735" cy="687070"/>
            <a:chOff x="1440" y="786"/>
            <a:chExt cx="390" cy="414"/>
          </a:xfrm>
        </p:grpSpPr>
        <p:sp>
          <p:nvSpPr>
            <p:cNvPr id="216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11" y="788"/>
              <a:ext cx="270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ea typeface="隶书" panose="02010509060101010101" pitchFamily="49" charset="-122"/>
                </a:rPr>
                <a:t>Cl</a:t>
              </a:r>
              <a:endParaRPr lang="en-US" altLang="zh-CN" sz="3600" b="1">
                <a:solidFill>
                  <a:schemeClr val="tx1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217" name="Group 13"/>
            <p:cNvGrpSpPr/>
            <p:nvPr>
              <p:custDataLst>
                <p:tags r:id="rId14"/>
              </p:custDataLst>
            </p:nvPr>
          </p:nvGrpSpPr>
          <p:grpSpPr>
            <a:xfrm>
              <a:off x="1440" y="786"/>
              <a:ext cx="390" cy="414"/>
              <a:chOff x="1440" y="486"/>
              <a:chExt cx="390" cy="414"/>
            </a:xfrm>
          </p:grpSpPr>
          <p:sp>
            <p:nvSpPr>
              <p:cNvPr id="218" name="Oval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782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19" name="Oval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80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0" name="Oval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84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1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440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2" name="Oval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40" y="7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3" name="Oval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584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Oval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80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>
            <p:custDataLst>
              <p:tags r:id="rId22"/>
            </p:custDataLst>
          </p:nvPr>
        </p:nvSpPr>
        <p:spPr>
          <a:xfrm>
            <a:off x="3962400" y="1400175"/>
            <a:ext cx="327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>
            <p:custDataLst>
              <p:tags r:id="rId23"/>
            </p:custDataLst>
          </p:nvPr>
        </p:nvSpPr>
        <p:spPr>
          <a:xfrm>
            <a:off x="3472180" y="1170305"/>
            <a:ext cx="1246505" cy="336550"/>
          </a:xfrm>
          <a:custGeom>
            <a:gdLst>
              <a:gd name="connsiteX0" fmla="*/ 0 w 2792"/>
              <a:gd name="connsiteY0" fmla="*/ 770 h 769"/>
              <a:gd name="connsiteX1" fmla="*/ 2792 w 2792"/>
              <a:gd name="connsiteY1" fmla="*/ 701 h 7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" h="770">
                <a:moveTo>
                  <a:pt x="0" y="770"/>
                </a:moveTo>
                <a:cubicBezTo>
                  <a:pt x="998" y="-517"/>
                  <a:pt x="2150" y="59"/>
                  <a:pt x="2792" y="701"/>
                </a:cubicBezTo>
              </a:path>
            </a:pathLst>
          </a:custGeom>
          <a:noFill/>
          <a:ln w="381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>
            <p:custDataLst>
              <p:tags r:id="rId24"/>
            </p:custDataLst>
          </p:nvPr>
        </p:nvCxnSpPr>
        <p:spPr>
          <a:xfrm flipV="1">
            <a:off x="5970270" y="1626870"/>
            <a:ext cx="738505" cy="95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>
            <p:custDataLst>
              <p:tags r:id="rId25"/>
            </p:custDataLst>
          </p:nvPr>
        </p:nvGrpSpPr>
        <p:grpSpPr>
          <a:xfrm>
            <a:off x="7268845" y="1286510"/>
            <a:ext cx="2353310" cy="730250"/>
            <a:chOff x="4941" y="1862"/>
            <a:chExt cx="3706" cy="1150"/>
          </a:xfrm>
        </p:grpSpPr>
        <p:sp>
          <p:nvSpPr>
            <p:cNvPr id="16" name="文本框 15"/>
            <p:cNvSpPr txBox="1"/>
            <p:nvPr>
              <p:custDataLst>
                <p:tags r:id="rId26"/>
              </p:custDataLst>
            </p:nvPr>
          </p:nvSpPr>
          <p:spPr>
            <a:xfrm>
              <a:off x="4941" y="1862"/>
              <a:ext cx="3707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［</a:t>
              </a:r>
              <a:r>
                <a:rPr lang="en-US" altLang="zh-CN" sz="400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］</a:t>
              </a:r>
              <a:endParaRPr lang="en-US" altLang="zh-CN" sz="4000" baseline="30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>
              <p:custDataLst>
                <p:tags r:id="rId27"/>
              </p:custDataLst>
            </p:nvPr>
          </p:nvGrpSpPr>
          <p:grpSpPr>
            <a:xfrm>
              <a:off x="5738" y="1930"/>
              <a:ext cx="2129" cy="1082"/>
              <a:chOff x="5738" y="1930"/>
              <a:chExt cx="2129" cy="1082"/>
            </a:xfrm>
          </p:grpSpPr>
          <p:sp>
            <p:nvSpPr>
              <p:cNvPr id="18" name="Line 5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87" y="1956"/>
                <a:ext cx="18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9" name="Group 8"/>
              <p:cNvGrpSpPr/>
              <p:nvPr>
                <p:custDataLst>
                  <p:tags r:id="rId29"/>
                </p:custDataLst>
              </p:nvPr>
            </p:nvGrpSpPr>
            <p:grpSpPr>
              <a:xfrm rot="2754584">
                <a:off x="7121" y="2454"/>
                <a:ext cx="289" cy="247"/>
                <a:chOff x="1920" y="2736"/>
                <a:chExt cx="192" cy="192"/>
              </a:xfrm>
            </p:grpSpPr>
            <p:sp>
              <p:nvSpPr>
                <p:cNvPr id="20" name="Line 9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Line 10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2" name="Group 11"/>
              <p:cNvGrpSpPr/>
              <p:nvPr>
                <p:custDataLst>
                  <p:tags r:id="rId32"/>
                </p:custDataLst>
              </p:nvPr>
            </p:nvGrpSpPr>
            <p:grpSpPr>
              <a:xfrm>
                <a:off x="5738" y="1930"/>
                <a:ext cx="1623" cy="1082"/>
                <a:chOff x="1440" y="786"/>
                <a:chExt cx="430" cy="414"/>
              </a:xfrm>
            </p:grpSpPr>
            <p:sp>
              <p:nvSpPr>
                <p:cNvPr id="23" name="Rectangle 12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511" y="788"/>
                  <a:ext cx="270" cy="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Cl</a:t>
                  </a:r>
                  <a:endParaRPr lang="en-US" altLang="zh-CN" sz="3600" b="1">
                    <a:solidFill>
                      <a:schemeClr val="tx1"/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24" name="Group 13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1440" y="786"/>
                  <a:ext cx="430" cy="414"/>
                  <a:chOff x="1440" y="486"/>
                  <a:chExt cx="430" cy="414"/>
                </a:xfrm>
              </p:grpSpPr>
              <p:sp>
                <p:nvSpPr>
                  <p:cNvPr id="25" name="Oval 14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1822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6" name="Oval 15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1680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Oval 16"/>
                  <p:cNvSpPr>
                    <a:spLocks noChangeArrowheads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>
                    <a:off x="1584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" name="Oval 17"/>
                  <p:cNvSpPr>
                    <a:spLocks noChangeArrowheads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>
                    <a:off x="1440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9" name="Oval 18"/>
                  <p:cNvSpPr>
                    <a:spLocks noChangeArrowheads="1"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>
                    <a:off x="1440" y="7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0" name="Oval 19"/>
                  <p:cNvSpPr>
                    <a:spLocks noChangeArrowheads="1"/>
                  </p:cNvSpPr>
                  <p:nvPr>
                    <p:custDataLst>
                      <p:tags r:id="rId40"/>
                    </p:custDataLst>
                  </p:nvPr>
                </p:nvSpPr>
                <p:spPr bwMode="auto">
                  <a:xfrm>
                    <a:off x="1584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1" name="Oval 20"/>
                  <p:cNvSpPr>
                    <a:spLocks noChangeArrowheads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1680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2" name="组合 31"/>
          <p:cNvGrpSpPr/>
          <p:nvPr>
            <p:custDataLst>
              <p:tags r:id="rId42"/>
            </p:custDataLst>
          </p:nvPr>
        </p:nvGrpSpPr>
        <p:grpSpPr>
          <a:xfrm>
            <a:off x="6751955" y="1324610"/>
            <a:ext cx="792480" cy="645160"/>
            <a:chOff x="4127" y="1922"/>
            <a:chExt cx="1248" cy="1016"/>
          </a:xfrm>
        </p:grpSpPr>
        <p:sp>
          <p:nvSpPr>
            <p:cNvPr id="33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127" y="192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34" name="Group 23"/>
            <p:cNvGrpSpPr/>
            <p:nvPr>
              <p:custDataLst>
                <p:tags r:id="rId44"/>
              </p:custDataLst>
            </p:nvPr>
          </p:nvGrpSpPr>
          <p:grpSpPr>
            <a:xfrm>
              <a:off x="5195" y="2084"/>
              <a:ext cx="181" cy="125"/>
              <a:chOff x="1920" y="2736"/>
              <a:chExt cx="192" cy="192"/>
            </a:xfrm>
          </p:grpSpPr>
          <p:sp>
            <p:nvSpPr>
              <p:cNvPr id="35" name="Line 2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Line 2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2016" y="2736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>
            <p:custDataLst>
              <p:tags r:id="rId47"/>
            </p:custDataLst>
          </p:nvPr>
        </p:nvGrpSpPr>
        <p:grpSpPr>
          <a:xfrm>
            <a:off x="8046085" y="2545080"/>
            <a:ext cx="2353310" cy="909320"/>
            <a:chOff x="4942" y="4661"/>
            <a:chExt cx="3706" cy="1432"/>
          </a:xfrm>
        </p:grpSpPr>
        <p:grpSp>
          <p:nvGrpSpPr>
            <p:cNvPr id="38" name="组合 37"/>
            <p:cNvGrpSpPr/>
            <p:nvPr>
              <p:custDataLst>
                <p:tags r:id="rId48"/>
              </p:custDataLst>
            </p:nvPr>
          </p:nvGrpSpPr>
          <p:grpSpPr>
            <a:xfrm>
              <a:off x="4942" y="4943"/>
              <a:ext cx="3707" cy="1150"/>
              <a:chOff x="4941" y="1862"/>
              <a:chExt cx="3707" cy="1150"/>
            </a:xfrm>
          </p:grpSpPr>
          <p:sp>
            <p:nvSpPr>
              <p:cNvPr id="39" name="文本框 38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4941" y="1862"/>
                <a:ext cx="3707" cy="1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4000">
                    <a:latin typeface="微软雅黑" panose="020b0503020204020204" charset="-122"/>
                    <a:ea typeface="微软雅黑" panose="020b0503020204020204" charset="-122"/>
                  </a:rPr>
                  <a:t>［</a:t>
                </a:r>
                <a:r>
                  <a:rPr lang="en-US" altLang="zh-CN" sz="4000">
                    <a:latin typeface="微软雅黑" panose="020b0503020204020204" charset="-122"/>
                    <a:ea typeface="微软雅黑" panose="020b0503020204020204" charset="-122"/>
                  </a:rPr>
                  <a:t>      </a:t>
                </a:r>
                <a:r>
                  <a:rPr lang="zh-CN" altLang="en-US" sz="4000">
                    <a:latin typeface="微软雅黑" panose="020b0503020204020204" charset="-122"/>
                    <a:ea typeface="微软雅黑" panose="020b0503020204020204" charset="-122"/>
                  </a:rPr>
                  <a:t>］</a:t>
                </a:r>
                <a:endParaRPr lang="en-US" altLang="zh-CN" sz="4000" baseline="300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0" name="组合 39"/>
              <p:cNvGrpSpPr/>
              <p:nvPr>
                <p:custDataLst>
                  <p:tags r:id="rId50"/>
                </p:custDataLst>
              </p:nvPr>
            </p:nvGrpSpPr>
            <p:grpSpPr>
              <a:xfrm>
                <a:off x="5934" y="1930"/>
                <a:ext cx="2257" cy="1082"/>
                <a:chOff x="5934" y="1930"/>
                <a:chExt cx="2257" cy="1082"/>
              </a:xfrm>
            </p:grpSpPr>
            <p:sp>
              <p:nvSpPr>
                <p:cNvPr id="42" name="Line 5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010" y="1992"/>
                  <a:ext cx="181" cy="0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43" name="Group 8"/>
                <p:cNvGrpSpPr/>
                <p:nvPr>
                  <p:custDataLst>
                    <p:tags r:id="rId52"/>
                  </p:custDataLst>
                </p:nvPr>
              </p:nvGrpSpPr>
              <p:grpSpPr>
                <a:xfrm rot="2754584">
                  <a:off x="7121" y="2454"/>
                  <a:ext cx="289" cy="247"/>
                  <a:chOff x="1920" y="2736"/>
                  <a:chExt cx="192" cy="192"/>
                </a:xfrm>
              </p:grpSpPr>
              <p:sp>
                <p:nvSpPr>
                  <p:cNvPr id="44" name="Line 9"/>
                  <p:cNvSpPr>
                    <a:spLocks noChangeShapeType="1"/>
                  </p:cNvSpPr>
                  <p:nvPr>
                    <p:custDataLst>
                      <p:tags r:id="rId53"/>
                    </p:custDataLst>
                  </p:nvPr>
                </p:nvSpPr>
                <p:spPr bwMode="auto">
                  <a:xfrm>
                    <a:off x="1920" y="2832"/>
                    <a:ext cx="192" cy="0"/>
                  </a:xfrm>
                  <a:prstGeom prst="line">
                    <a:avLst/>
                  </a:prstGeom>
                  <a:noFill/>
                  <a:ln w="317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5" name="Line 10"/>
                  <p:cNvSpPr>
                    <a:spLocks noChangeShapeType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 flipH="1">
                    <a:off x="2016" y="2736"/>
                    <a:ext cx="0" cy="192"/>
                  </a:xfrm>
                  <a:prstGeom prst="line">
                    <a:avLst/>
                  </a:prstGeom>
                  <a:noFill/>
                  <a:ln w="3175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46" name="Group 11"/>
                <p:cNvGrpSpPr/>
                <p:nvPr>
                  <p:custDataLst>
                    <p:tags r:id="rId55"/>
                  </p:custDataLst>
                </p:nvPr>
              </p:nvGrpSpPr>
              <p:grpSpPr>
                <a:xfrm>
                  <a:off x="5934" y="1930"/>
                  <a:ext cx="1427" cy="1082"/>
                  <a:chOff x="1492" y="786"/>
                  <a:chExt cx="378" cy="414"/>
                </a:xfrm>
              </p:grpSpPr>
              <p:sp>
                <p:nvSpPr>
                  <p:cNvPr id="47" name="Rectangle 12"/>
                  <p:cNvSpPr>
                    <a:spLocks noChangeArrowheads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1579" y="788"/>
                    <a:ext cx="225" cy="3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0" hangingPunct="0"/>
                    <a:r>
                      <a:rPr lang="en-US" altLang="zh-CN" sz="3600" b="1">
                        <a:solidFill>
                          <a:schemeClr val="tx1"/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O</a:t>
                    </a:r>
                    <a:endPara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  <p:grpSp>
                <p:nvGrpSpPr>
                  <p:cNvPr id="48" name="Group 13"/>
                  <p:cNvGrpSpPr/>
                  <p:nvPr>
                    <p:custDataLst>
                      <p:tags r:id="rId57"/>
                    </p:custDataLst>
                  </p:nvPr>
                </p:nvGrpSpPr>
                <p:grpSpPr>
                  <a:xfrm>
                    <a:off x="1492" y="786"/>
                    <a:ext cx="378" cy="414"/>
                    <a:chOff x="1492" y="486"/>
                    <a:chExt cx="378" cy="414"/>
                  </a:xfrm>
                </p:grpSpPr>
                <p:sp>
                  <p:nvSpPr>
                    <p:cNvPr id="49" name="Oval 14"/>
                    <p:cNvSpPr>
                      <a:spLocks noChangeArrowheads="1"/>
                    </p:cNvSpPr>
                    <p:nvPr>
                      <p:custDataLst>
                        <p:tags r:id="rId58"/>
                      </p:custDataLst>
                    </p:nvPr>
                  </p:nvSpPr>
                  <p:spPr bwMode="auto">
                    <a:xfrm>
                      <a:off x="1822" y="6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0" name="Oval 15"/>
                    <p:cNvSpPr>
                      <a:spLocks noChangeArrowheads="1"/>
                    </p:cNvSpPr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>
                      <a:off x="1712" y="48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1" name="Oval 16"/>
                    <p:cNvSpPr>
                      <a:spLocks noChangeArrowheads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>
                      <a:off x="1616" y="48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2" name="Oval 17"/>
                    <p:cNvSpPr>
                      <a:spLocks noChangeArrowheads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>
                      <a:off x="1492" y="61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3" name="Oval 19"/>
                    <p:cNvSpPr>
                      <a:spLocks noChangeArrowheads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1620" y="85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54" name="Oval 20"/>
                    <p:cNvSpPr>
                      <a:spLocks noChangeArrowheads="1"/>
                    </p:cNvSpPr>
                    <p:nvPr>
                      <p:custDataLst>
                        <p:tags r:id="rId63"/>
                      </p:custDataLst>
                    </p:nvPr>
                  </p:nvSpPr>
                  <p:spPr bwMode="auto">
                    <a:xfrm>
                      <a:off x="1716" y="85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 cap="sq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55" name="Line 9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rot="2754584">
              <a:off x="5880" y="5658"/>
              <a:ext cx="289" cy="0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56" name="Line 10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rot="2754584" flipH="1">
              <a:off x="6025" y="5535"/>
              <a:ext cx="0" cy="247"/>
            </a:xfrm>
            <a:prstGeom prst="line">
              <a:avLst/>
            </a:prstGeom>
            <a:noFill/>
            <a:ln w="317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66"/>
              </p:custDataLst>
            </p:nvPr>
          </p:nvSpPr>
          <p:spPr>
            <a:xfrm>
              <a:off x="7505" y="4661"/>
              <a:ext cx="7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67"/>
            </p:custDataLst>
          </p:nvPr>
        </p:nvGrpSpPr>
        <p:grpSpPr>
          <a:xfrm>
            <a:off x="7522845" y="2786380"/>
            <a:ext cx="792480" cy="645160"/>
            <a:chOff x="4127" y="1922"/>
            <a:chExt cx="1248" cy="1016"/>
          </a:xfrm>
        </p:grpSpPr>
        <p:sp>
          <p:nvSpPr>
            <p:cNvPr id="59" name="Rectangle 2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127" y="192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60" name="Group 23"/>
            <p:cNvGrpSpPr/>
            <p:nvPr>
              <p:custDataLst>
                <p:tags r:id="rId69"/>
              </p:custDataLst>
            </p:nvPr>
          </p:nvGrpSpPr>
          <p:grpSpPr>
            <a:xfrm>
              <a:off x="5195" y="2084"/>
              <a:ext cx="181" cy="125"/>
              <a:chOff x="1920" y="2736"/>
              <a:chExt cx="192" cy="192"/>
            </a:xfrm>
          </p:grpSpPr>
          <p:sp>
            <p:nvSpPr>
              <p:cNvPr id="61" name="Line 2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Line 2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 flipH="1">
                <a:off x="2016" y="2736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>
            <p:custDataLst>
              <p:tags r:id="rId72"/>
            </p:custDataLst>
          </p:nvPr>
        </p:nvGrpSpPr>
        <p:grpSpPr>
          <a:xfrm>
            <a:off x="10103485" y="2786380"/>
            <a:ext cx="792480" cy="645160"/>
            <a:chOff x="4127" y="1922"/>
            <a:chExt cx="1248" cy="1016"/>
          </a:xfrm>
        </p:grpSpPr>
        <p:sp>
          <p:nvSpPr>
            <p:cNvPr id="64" name="Rectangle 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127" y="192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65" name="Group 23"/>
            <p:cNvGrpSpPr/>
            <p:nvPr>
              <p:custDataLst>
                <p:tags r:id="rId74"/>
              </p:custDataLst>
            </p:nvPr>
          </p:nvGrpSpPr>
          <p:grpSpPr>
            <a:xfrm>
              <a:off x="5195" y="2084"/>
              <a:ext cx="181" cy="125"/>
              <a:chOff x="1920" y="2736"/>
              <a:chExt cx="192" cy="192"/>
            </a:xfrm>
          </p:grpSpPr>
          <p:sp>
            <p:nvSpPr>
              <p:cNvPr id="67" name="Line 24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920" y="2832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Line 25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 flipH="1">
                <a:off x="2016" y="2736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9" name="组合 68"/>
          <p:cNvGrpSpPr/>
          <p:nvPr>
            <p:custDataLst>
              <p:tags r:id="rId77"/>
            </p:custDataLst>
          </p:nvPr>
        </p:nvGrpSpPr>
        <p:grpSpPr>
          <a:xfrm>
            <a:off x="2219960" y="2739390"/>
            <a:ext cx="871855" cy="645160"/>
            <a:chOff x="4157" y="2112"/>
            <a:chExt cx="1373" cy="1016"/>
          </a:xfrm>
        </p:grpSpPr>
        <p:sp>
          <p:nvSpPr>
            <p:cNvPr id="70" name="Rectangle 2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57" y="2112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71" name="Group 8"/>
            <p:cNvGrpSpPr/>
            <p:nvPr>
              <p:custDataLst>
                <p:tags r:id="rId79"/>
              </p:custDataLst>
            </p:nvPr>
          </p:nvGrpSpPr>
          <p:grpSpPr>
            <a:xfrm rot="2754584">
              <a:off x="5247" y="2528"/>
              <a:ext cx="289" cy="278"/>
              <a:chOff x="542" y="4431"/>
              <a:chExt cx="192" cy="216"/>
            </a:xfrm>
          </p:grpSpPr>
          <p:sp>
            <p:nvSpPr>
              <p:cNvPr id="72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542" y="4537"/>
                <a:ext cx="192" cy="0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Line 10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28" y="4431"/>
                <a:ext cx="15" cy="216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4" name="Group 11"/>
          <p:cNvGrpSpPr/>
          <p:nvPr>
            <p:custDataLst>
              <p:tags r:id="rId82"/>
            </p:custDataLst>
          </p:nvPr>
        </p:nvGrpSpPr>
        <p:grpSpPr>
          <a:xfrm>
            <a:off x="3817481" y="2717800"/>
            <a:ext cx="848452" cy="687070"/>
            <a:chOff x="1472" y="786"/>
            <a:chExt cx="354" cy="414"/>
          </a:xfrm>
        </p:grpSpPr>
        <p:sp>
          <p:nvSpPr>
            <p:cNvPr id="75" name="Rectangle 12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535" y="788"/>
              <a:ext cx="225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ea typeface="隶书" panose="02010509060101010101" pitchFamily="49" charset="-122"/>
                </a:rPr>
                <a:t>O</a:t>
              </a:r>
              <a:endParaRPr lang="en-US" altLang="zh-CN" sz="3600" b="1">
                <a:solidFill>
                  <a:schemeClr val="tx1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76" name="Group 13"/>
            <p:cNvGrpSpPr/>
            <p:nvPr>
              <p:custDataLst>
                <p:tags r:id="rId84"/>
              </p:custDataLst>
            </p:nvPr>
          </p:nvGrpSpPr>
          <p:grpSpPr>
            <a:xfrm>
              <a:off x="1472" y="786"/>
              <a:ext cx="354" cy="414"/>
              <a:chOff x="1472" y="486"/>
              <a:chExt cx="354" cy="414"/>
            </a:xfrm>
          </p:grpSpPr>
          <p:sp>
            <p:nvSpPr>
              <p:cNvPr id="77" name="Oval 14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778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Oval 1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680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Oval 16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584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472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Oval 19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584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" name="Oval 20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680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3" name="文本框 82"/>
          <p:cNvSpPr txBox="1"/>
          <p:nvPr>
            <p:custDataLst>
              <p:tags r:id="rId91"/>
            </p:custDataLst>
          </p:nvPr>
        </p:nvSpPr>
        <p:spPr>
          <a:xfrm>
            <a:off x="3328035" y="2811780"/>
            <a:ext cx="327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组合 83"/>
          <p:cNvGrpSpPr/>
          <p:nvPr>
            <p:custDataLst>
              <p:tags r:id="rId92"/>
            </p:custDataLst>
          </p:nvPr>
        </p:nvGrpSpPr>
        <p:grpSpPr>
          <a:xfrm>
            <a:off x="5814695" y="2738755"/>
            <a:ext cx="894080" cy="645795"/>
            <a:chOff x="5253" y="2096"/>
            <a:chExt cx="1408" cy="1017"/>
          </a:xfrm>
        </p:grpSpPr>
        <p:sp>
          <p:nvSpPr>
            <p:cNvPr id="85" name="Rectangle 2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5484" y="2096"/>
              <a:ext cx="1177" cy="1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Na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86" name="Group 8"/>
            <p:cNvGrpSpPr/>
            <p:nvPr>
              <p:custDataLst>
                <p:tags r:id="rId94"/>
              </p:custDataLst>
            </p:nvPr>
          </p:nvGrpSpPr>
          <p:grpSpPr>
            <a:xfrm rot="2754584">
              <a:off x="5247" y="2528"/>
              <a:ext cx="289" cy="278"/>
              <a:chOff x="542" y="4431"/>
              <a:chExt cx="192" cy="216"/>
            </a:xfrm>
          </p:grpSpPr>
          <p:sp>
            <p:nvSpPr>
              <p:cNvPr id="87" name="Line 9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542" y="4537"/>
                <a:ext cx="192" cy="0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Line 10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628" y="4431"/>
                <a:ext cx="15" cy="216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9" name="文本框 88"/>
          <p:cNvSpPr txBox="1"/>
          <p:nvPr>
            <p:custDataLst>
              <p:tags r:id="rId97"/>
            </p:custDataLst>
          </p:nvPr>
        </p:nvSpPr>
        <p:spPr>
          <a:xfrm>
            <a:off x="5005705" y="2797175"/>
            <a:ext cx="327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任意多边形 89"/>
          <p:cNvSpPr/>
          <p:nvPr>
            <p:custDataLst>
              <p:tags r:id="rId98"/>
            </p:custDataLst>
          </p:nvPr>
        </p:nvSpPr>
        <p:spPr>
          <a:xfrm>
            <a:off x="2966720" y="2510155"/>
            <a:ext cx="919480" cy="336550"/>
          </a:xfrm>
          <a:custGeom>
            <a:gdLst>
              <a:gd name="connsiteX0" fmla="*/ 0 w 2792"/>
              <a:gd name="connsiteY0" fmla="*/ 770 h 769"/>
              <a:gd name="connsiteX1" fmla="*/ 2792 w 2792"/>
              <a:gd name="connsiteY1" fmla="*/ 701 h 7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" h="770">
                <a:moveTo>
                  <a:pt x="0" y="770"/>
                </a:moveTo>
                <a:cubicBezTo>
                  <a:pt x="998" y="-517"/>
                  <a:pt x="2150" y="59"/>
                  <a:pt x="2792" y="701"/>
                </a:cubicBezTo>
              </a:path>
            </a:pathLst>
          </a:custGeom>
          <a:noFill/>
          <a:ln w="381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任意多边形 90"/>
          <p:cNvSpPr/>
          <p:nvPr>
            <p:custDataLst>
              <p:tags r:id="rId99"/>
            </p:custDataLst>
          </p:nvPr>
        </p:nvSpPr>
        <p:spPr>
          <a:xfrm flipH="1">
            <a:off x="4639310" y="2510155"/>
            <a:ext cx="1246505" cy="336550"/>
          </a:xfrm>
          <a:custGeom>
            <a:gdLst>
              <a:gd name="connsiteX0" fmla="*/ 0 w 2792"/>
              <a:gd name="connsiteY0" fmla="*/ 770 h 769"/>
              <a:gd name="connsiteX1" fmla="*/ 2792 w 2792"/>
              <a:gd name="connsiteY1" fmla="*/ 701 h 7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" h="770">
                <a:moveTo>
                  <a:pt x="0" y="770"/>
                </a:moveTo>
                <a:cubicBezTo>
                  <a:pt x="998" y="-517"/>
                  <a:pt x="2150" y="59"/>
                  <a:pt x="2792" y="701"/>
                </a:cubicBezTo>
              </a:path>
            </a:pathLst>
          </a:custGeom>
          <a:noFill/>
          <a:ln w="381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/>
          <p:cNvCxnSpPr/>
          <p:nvPr>
            <p:custDataLst>
              <p:tags r:id="rId100"/>
            </p:custDataLst>
          </p:nvPr>
        </p:nvCxnSpPr>
        <p:spPr>
          <a:xfrm flipV="1">
            <a:off x="6691630" y="3088640"/>
            <a:ext cx="738505" cy="95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>
            <p:custDataLst>
              <p:tags r:id="rId101"/>
            </p:custDataLst>
          </p:nvPr>
        </p:nvGrpSpPr>
        <p:grpSpPr>
          <a:xfrm>
            <a:off x="4005580" y="4150360"/>
            <a:ext cx="1139825" cy="645160"/>
            <a:chOff x="6233" y="6626"/>
            <a:chExt cx="1795" cy="1016"/>
          </a:xfrm>
        </p:grpSpPr>
        <p:sp>
          <p:nvSpPr>
            <p:cNvPr id="93" name="Rectangle 2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6475" y="6626"/>
              <a:ext cx="132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rPr>
                <a:t>Mg</a:t>
              </a:r>
              <a:endParaRPr lang="en-US" altLang="zh-CN" sz="3600" b="1">
                <a:solidFill>
                  <a:srgbClr val="FF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94" name="Group 8"/>
            <p:cNvGrpSpPr/>
            <p:nvPr>
              <p:custDataLst>
                <p:tags r:id="rId103"/>
              </p:custDataLst>
            </p:nvPr>
          </p:nvGrpSpPr>
          <p:grpSpPr>
            <a:xfrm rot="2754584">
              <a:off x="7745" y="7042"/>
              <a:ext cx="289" cy="278"/>
              <a:chOff x="542" y="4431"/>
              <a:chExt cx="192" cy="216"/>
            </a:xfrm>
          </p:grpSpPr>
          <p:sp>
            <p:nvSpPr>
              <p:cNvPr id="95" name="Line 9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42" y="4537"/>
                <a:ext cx="192" cy="0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Line 10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628" y="4431"/>
                <a:ext cx="15" cy="216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7" name="Group 8"/>
            <p:cNvGrpSpPr/>
            <p:nvPr>
              <p:custDataLst>
                <p:tags r:id="rId106"/>
              </p:custDataLst>
            </p:nvPr>
          </p:nvGrpSpPr>
          <p:grpSpPr>
            <a:xfrm rot="2754584">
              <a:off x="6228" y="7040"/>
              <a:ext cx="289" cy="278"/>
              <a:chOff x="542" y="4431"/>
              <a:chExt cx="192" cy="216"/>
            </a:xfrm>
          </p:grpSpPr>
          <p:sp>
            <p:nvSpPr>
              <p:cNvPr id="98" name="Line 9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42" y="4537"/>
                <a:ext cx="192" cy="0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Line 10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628" y="4431"/>
                <a:ext cx="15" cy="216"/>
              </a:xfrm>
              <a:prstGeom prst="line">
                <a:avLst/>
              </a:prstGeom>
              <a:noFill/>
              <a:ln w="317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1" name="Group 11"/>
          <p:cNvGrpSpPr/>
          <p:nvPr>
            <p:custDataLst>
              <p:tags r:id="rId109"/>
            </p:custDataLst>
          </p:nvPr>
        </p:nvGrpSpPr>
        <p:grpSpPr>
          <a:xfrm>
            <a:off x="2219960" y="4186555"/>
            <a:ext cx="934735" cy="687070"/>
            <a:chOff x="1440" y="786"/>
            <a:chExt cx="390" cy="414"/>
          </a:xfrm>
        </p:grpSpPr>
        <p:sp>
          <p:nvSpPr>
            <p:cNvPr id="102" name="Rectangle 1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1511" y="788"/>
              <a:ext cx="270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ea typeface="隶书" panose="02010509060101010101" pitchFamily="49" charset="-122"/>
                </a:rPr>
                <a:t>Cl</a:t>
              </a:r>
              <a:endParaRPr lang="en-US" altLang="zh-CN" sz="3600" b="1">
                <a:solidFill>
                  <a:schemeClr val="tx1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103" name="Group 13"/>
            <p:cNvGrpSpPr/>
            <p:nvPr>
              <p:custDataLst>
                <p:tags r:id="rId111"/>
              </p:custDataLst>
            </p:nvPr>
          </p:nvGrpSpPr>
          <p:grpSpPr>
            <a:xfrm>
              <a:off x="1440" y="786"/>
              <a:ext cx="390" cy="414"/>
              <a:chOff x="1440" y="486"/>
              <a:chExt cx="390" cy="414"/>
            </a:xfrm>
          </p:grpSpPr>
          <p:sp>
            <p:nvSpPr>
              <p:cNvPr id="104" name="Oval 14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782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Oval 15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680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Oval 16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584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Oval 17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440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Oval 18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440" y="7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Oval 19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584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Oval 20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1680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11" name="Group 11"/>
          <p:cNvGrpSpPr/>
          <p:nvPr>
            <p:custDataLst>
              <p:tags r:id="rId119"/>
            </p:custDataLst>
          </p:nvPr>
        </p:nvGrpSpPr>
        <p:grpSpPr>
          <a:xfrm flipH="1">
            <a:off x="5970270" y="4189730"/>
            <a:ext cx="934735" cy="687070"/>
            <a:chOff x="1440" y="786"/>
            <a:chExt cx="390" cy="414"/>
          </a:xfrm>
        </p:grpSpPr>
        <p:sp>
          <p:nvSpPr>
            <p:cNvPr id="112" name="Rectangle 12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511" y="788"/>
              <a:ext cx="270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/>
                  <a:ea typeface="隶书" panose="02010509060101010101" pitchFamily="49" charset="-122"/>
                </a:rPr>
                <a:t>Cl</a:t>
              </a:r>
              <a:endParaRPr lang="en-US" altLang="zh-CN" sz="3600" b="1">
                <a:solidFill>
                  <a:schemeClr val="tx1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113" name="Group 13"/>
            <p:cNvGrpSpPr/>
            <p:nvPr>
              <p:custDataLst>
                <p:tags r:id="rId121"/>
              </p:custDataLst>
            </p:nvPr>
          </p:nvGrpSpPr>
          <p:grpSpPr>
            <a:xfrm>
              <a:off x="1440" y="786"/>
              <a:ext cx="390" cy="414"/>
              <a:chOff x="1440" y="486"/>
              <a:chExt cx="390" cy="414"/>
            </a:xfrm>
          </p:grpSpPr>
          <p:sp>
            <p:nvSpPr>
              <p:cNvPr id="114" name="Oval 14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782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Oval 15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680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Oval 16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584" y="48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440" y="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Oval 18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440" y="7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Oval 19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1584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0" name="Oval 20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1680" y="8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cap="sq"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1" name="文本框 120"/>
          <p:cNvSpPr txBox="1"/>
          <p:nvPr>
            <p:custDataLst>
              <p:tags r:id="rId129"/>
            </p:custDataLst>
          </p:nvPr>
        </p:nvSpPr>
        <p:spPr>
          <a:xfrm>
            <a:off x="3413760" y="4224020"/>
            <a:ext cx="327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文本框 121"/>
          <p:cNvSpPr txBox="1"/>
          <p:nvPr>
            <p:custDataLst>
              <p:tags r:id="rId130"/>
            </p:custDataLst>
          </p:nvPr>
        </p:nvSpPr>
        <p:spPr>
          <a:xfrm>
            <a:off x="5422900" y="4197985"/>
            <a:ext cx="327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任意多边形 122"/>
          <p:cNvSpPr/>
          <p:nvPr>
            <p:custDataLst>
              <p:tags r:id="rId131"/>
            </p:custDataLst>
          </p:nvPr>
        </p:nvSpPr>
        <p:spPr>
          <a:xfrm flipH="1">
            <a:off x="3070860" y="3987800"/>
            <a:ext cx="1014730" cy="336550"/>
          </a:xfrm>
          <a:custGeom>
            <a:gdLst>
              <a:gd name="connsiteX0" fmla="*/ 0 w 2792"/>
              <a:gd name="connsiteY0" fmla="*/ 770 h 769"/>
              <a:gd name="connsiteX1" fmla="*/ 2792 w 2792"/>
              <a:gd name="connsiteY1" fmla="*/ 701 h 7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" h="770">
                <a:moveTo>
                  <a:pt x="0" y="770"/>
                </a:moveTo>
                <a:cubicBezTo>
                  <a:pt x="998" y="-517"/>
                  <a:pt x="2150" y="59"/>
                  <a:pt x="2792" y="701"/>
                </a:cubicBezTo>
              </a:path>
            </a:pathLst>
          </a:custGeom>
          <a:noFill/>
          <a:ln w="381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任意多边形 123"/>
          <p:cNvSpPr/>
          <p:nvPr>
            <p:custDataLst>
              <p:tags r:id="rId132"/>
            </p:custDataLst>
          </p:nvPr>
        </p:nvSpPr>
        <p:spPr>
          <a:xfrm>
            <a:off x="5020310" y="3987800"/>
            <a:ext cx="1071880" cy="336550"/>
          </a:xfrm>
          <a:custGeom>
            <a:gdLst>
              <a:gd name="connsiteX0" fmla="*/ 0 w 2792"/>
              <a:gd name="connsiteY0" fmla="*/ 770 h 769"/>
              <a:gd name="connsiteX1" fmla="*/ 2792 w 2792"/>
              <a:gd name="connsiteY1" fmla="*/ 701 h 7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" h="770">
                <a:moveTo>
                  <a:pt x="0" y="770"/>
                </a:moveTo>
                <a:cubicBezTo>
                  <a:pt x="998" y="-517"/>
                  <a:pt x="2150" y="59"/>
                  <a:pt x="2792" y="701"/>
                </a:cubicBezTo>
              </a:path>
            </a:pathLst>
          </a:custGeom>
          <a:noFill/>
          <a:ln w="381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5" name="直接箭头连接符 124"/>
          <p:cNvCxnSpPr/>
          <p:nvPr>
            <p:custDataLst>
              <p:tags r:id="rId133"/>
            </p:custDataLst>
          </p:nvPr>
        </p:nvCxnSpPr>
        <p:spPr>
          <a:xfrm flipV="1">
            <a:off x="7118350" y="4531995"/>
            <a:ext cx="738505" cy="952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>
            <p:custDataLst>
              <p:tags r:id="rId134"/>
            </p:custDataLst>
          </p:nvPr>
        </p:nvGrpSpPr>
        <p:grpSpPr>
          <a:xfrm>
            <a:off x="9994900" y="4143375"/>
            <a:ext cx="2353310" cy="730250"/>
            <a:chOff x="4941" y="1862"/>
            <a:chExt cx="3706" cy="1150"/>
          </a:xfrm>
        </p:grpSpPr>
        <p:sp>
          <p:nvSpPr>
            <p:cNvPr id="127" name="文本框 126"/>
            <p:cNvSpPr txBox="1"/>
            <p:nvPr>
              <p:custDataLst>
                <p:tags r:id="rId135"/>
              </p:custDataLst>
            </p:nvPr>
          </p:nvSpPr>
          <p:spPr>
            <a:xfrm>
              <a:off x="4941" y="1862"/>
              <a:ext cx="3707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［</a:t>
              </a:r>
              <a:r>
                <a:rPr lang="en-US" altLang="zh-CN" sz="400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］</a:t>
              </a:r>
              <a:endParaRPr lang="en-US" altLang="zh-CN" sz="4000" baseline="30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28" name="组合 127"/>
            <p:cNvGrpSpPr/>
            <p:nvPr>
              <p:custDataLst>
                <p:tags r:id="rId136"/>
              </p:custDataLst>
            </p:nvPr>
          </p:nvGrpSpPr>
          <p:grpSpPr>
            <a:xfrm>
              <a:off x="5738" y="1930"/>
              <a:ext cx="2129" cy="1082"/>
              <a:chOff x="5738" y="1930"/>
              <a:chExt cx="2129" cy="1082"/>
            </a:xfrm>
          </p:grpSpPr>
          <p:sp>
            <p:nvSpPr>
              <p:cNvPr id="129" name="Line 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7687" y="1956"/>
                <a:ext cx="18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0" name="Group 8"/>
              <p:cNvGrpSpPr/>
              <p:nvPr>
                <p:custDataLst>
                  <p:tags r:id="rId138"/>
                </p:custDataLst>
              </p:nvPr>
            </p:nvGrpSpPr>
            <p:grpSpPr>
              <a:xfrm rot="2754584">
                <a:off x="7121" y="2454"/>
                <a:ext cx="289" cy="247"/>
                <a:chOff x="1920" y="2736"/>
                <a:chExt cx="192" cy="192"/>
              </a:xfrm>
            </p:grpSpPr>
            <p:sp>
              <p:nvSpPr>
                <p:cNvPr id="131" name="Line 9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2" name="Line 10"/>
                <p:cNvSpPr>
                  <a:spLocks noChangeShapeType="1"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33" name="Group 11"/>
              <p:cNvGrpSpPr/>
              <p:nvPr>
                <p:custDataLst>
                  <p:tags r:id="rId141"/>
                </p:custDataLst>
              </p:nvPr>
            </p:nvGrpSpPr>
            <p:grpSpPr>
              <a:xfrm>
                <a:off x="5738" y="1930"/>
                <a:ext cx="1623" cy="1082"/>
                <a:chOff x="1440" y="786"/>
                <a:chExt cx="430" cy="414"/>
              </a:xfrm>
            </p:grpSpPr>
            <p:sp>
              <p:nvSpPr>
                <p:cNvPr id="134" name="Rectangle 12"/>
                <p:cNvSpPr>
                  <a:spLocks noChangeArrowheads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1511" y="788"/>
                  <a:ext cx="270" cy="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Cl</a:t>
                  </a:r>
                  <a:endParaRPr lang="en-US" altLang="zh-CN" sz="3600" b="1">
                    <a:solidFill>
                      <a:schemeClr val="tx1"/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135" name="Group 13"/>
                <p:cNvGrpSpPr/>
                <p:nvPr>
                  <p:custDataLst>
                    <p:tags r:id="rId143"/>
                  </p:custDataLst>
                </p:nvPr>
              </p:nvGrpSpPr>
              <p:grpSpPr>
                <a:xfrm>
                  <a:off x="1440" y="786"/>
                  <a:ext cx="430" cy="414"/>
                  <a:chOff x="1440" y="486"/>
                  <a:chExt cx="430" cy="414"/>
                </a:xfrm>
              </p:grpSpPr>
              <p:sp>
                <p:nvSpPr>
                  <p:cNvPr id="136" name="Oval 14"/>
                  <p:cNvSpPr>
                    <a:spLocks noChangeArrowheads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>
                    <a:off x="1822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7" name="Oval 15"/>
                  <p:cNvSpPr>
                    <a:spLocks noChangeArrowheads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1680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8" name="Oval 16"/>
                  <p:cNvSpPr>
                    <a:spLocks noChangeArrowheads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1584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9" name="Oval 17"/>
                  <p:cNvSpPr>
                    <a:spLocks noChangeArrowheads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1440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0" name="Oval 18"/>
                  <p:cNvSpPr>
                    <a:spLocks noChangeArrowheads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>
                    <a:off x="1440" y="7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1" name="Oval 19"/>
                  <p:cNvSpPr>
                    <a:spLocks noChangeArrowheads="1"/>
                  </p:cNvSpPr>
                  <p:nvPr>
                    <p:custDataLst>
                      <p:tags r:id="rId149"/>
                    </p:custDataLst>
                  </p:nvPr>
                </p:nvSpPr>
                <p:spPr bwMode="auto">
                  <a:xfrm>
                    <a:off x="1584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2" name="Oval 20"/>
                  <p:cNvSpPr>
                    <a:spLocks noChangeArrowheads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1680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43" name="组合 142"/>
          <p:cNvGrpSpPr/>
          <p:nvPr>
            <p:custDataLst>
              <p:tags r:id="rId151"/>
            </p:custDataLst>
          </p:nvPr>
        </p:nvGrpSpPr>
        <p:grpSpPr>
          <a:xfrm>
            <a:off x="9258935" y="4065270"/>
            <a:ext cx="1155065" cy="761365"/>
            <a:chOff x="5357" y="7645"/>
            <a:chExt cx="1819" cy="1199"/>
          </a:xfrm>
        </p:grpSpPr>
        <p:grpSp>
          <p:nvGrpSpPr>
            <p:cNvPr id="144" name="组合 143"/>
            <p:cNvGrpSpPr/>
            <p:nvPr>
              <p:custDataLst>
                <p:tags r:id="rId152"/>
              </p:custDataLst>
            </p:nvPr>
          </p:nvGrpSpPr>
          <p:grpSpPr>
            <a:xfrm>
              <a:off x="5357" y="7828"/>
              <a:ext cx="1684" cy="1016"/>
              <a:chOff x="3692" y="1922"/>
              <a:chExt cx="1684" cy="1016"/>
            </a:xfrm>
          </p:grpSpPr>
          <p:sp>
            <p:nvSpPr>
              <p:cNvPr id="145" name="Rectangle 22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3692" y="1922"/>
                <a:ext cx="1328" cy="1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altLang="zh-CN" sz="3600" b="1">
                    <a:solidFill>
                      <a:srgbClr val="FF0000"/>
                    </a:solidFill>
                    <a:latin typeface="Times New Roman" panose="02020603050405020304"/>
                    <a:ea typeface="隶书" panose="02010509060101010101" pitchFamily="49" charset="-122"/>
                  </a:rPr>
                  <a:t>Mg</a:t>
                </a:r>
                <a:endParaRPr lang="en-US" altLang="zh-CN" sz="3600" b="1">
                  <a:solidFill>
                    <a:srgbClr val="FF0000"/>
                  </a:solidFill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grpSp>
            <p:nvGrpSpPr>
              <p:cNvPr id="146" name="Group 23"/>
              <p:cNvGrpSpPr/>
              <p:nvPr>
                <p:custDataLst>
                  <p:tags r:id="rId154"/>
                </p:custDataLst>
              </p:nvPr>
            </p:nvGrpSpPr>
            <p:grpSpPr>
              <a:xfrm>
                <a:off x="5195" y="2084"/>
                <a:ext cx="181" cy="125"/>
                <a:chOff x="1920" y="2736"/>
                <a:chExt cx="192" cy="192"/>
              </a:xfrm>
            </p:grpSpPr>
            <p:sp>
              <p:nvSpPr>
                <p:cNvPr id="147" name="Line 24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8" name="Line 25"/>
                <p:cNvSpPr>
                  <a:spLocks noChangeShapeType="1"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49" name="文本框 148"/>
            <p:cNvSpPr txBox="1"/>
            <p:nvPr>
              <p:custDataLst>
                <p:tags r:id="rId157"/>
              </p:custDataLst>
            </p:nvPr>
          </p:nvSpPr>
          <p:spPr>
            <a:xfrm>
              <a:off x="6406" y="7645"/>
              <a:ext cx="7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组合 149"/>
          <p:cNvGrpSpPr/>
          <p:nvPr>
            <p:custDataLst>
              <p:tags r:id="rId158"/>
            </p:custDataLst>
          </p:nvPr>
        </p:nvGrpSpPr>
        <p:grpSpPr>
          <a:xfrm>
            <a:off x="7493635" y="4145280"/>
            <a:ext cx="2353310" cy="730250"/>
            <a:chOff x="4941" y="1862"/>
            <a:chExt cx="3706" cy="1150"/>
          </a:xfrm>
        </p:grpSpPr>
        <p:sp>
          <p:nvSpPr>
            <p:cNvPr id="151" name="文本框 150"/>
            <p:cNvSpPr txBox="1"/>
            <p:nvPr>
              <p:custDataLst>
                <p:tags r:id="rId159"/>
              </p:custDataLst>
            </p:nvPr>
          </p:nvSpPr>
          <p:spPr>
            <a:xfrm>
              <a:off x="4941" y="1862"/>
              <a:ext cx="3707" cy="1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［</a:t>
              </a:r>
              <a:r>
                <a:rPr lang="en-US" altLang="zh-CN" sz="4000">
                  <a:latin typeface="微软雅黑" panose="020b0503020204020204" charset="-122"/>
                  <a:ea typeface="微软雅黑" panose="020b0503020204020204" charset="-122"/>
                </a:rPr>
                <a:t>      </a:t>
              </a:r>
              <a:r>
                <a:rPr lang="zh-CN" altLang="en-US" sz="4000">
                  <a:latin typeface="微软雅黑" panose="020b0503020204020204" charset="-122"/>
                  <a:ea typeface="微软雅黑" panose="020b0503020204020204" charset="-122"/>
                </a:rPr>
                <a:t>］</a:t>
              </a:r>
              <a:endParaRPr lang="en-US" altLang="zh-CN" sz="4000" baseline="30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52" name="组合 151"/>
            <p:cNvGrpSpPr/>
            <p:nvPr>
              <p:custDataLst>
                <p:tags r:id="rId160"/>
              </p:custDataLst>
            </p:nvPr>
          </p:nvGrpSpPr>
          <p:grpSpPr>
            <a:xfrm>
              <a:off x="5738" y="1930"/>
              <a:ext cx="2129" cy="1082"/>
              <a:chOff x="5738" y="1930"/>
              <a:chExt cx="2129" cy="1082"/>
            </a:xfrm>
          </p:grpSpPr>
          <p:sp>
            <p:nvSpPr>
              <p:cNvPr id="153" name="Line 5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7687" y="1956"/>
                <a:ext cx="181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54" name="Group 8"/>
              <p:cNvGrpSpPr/>
              <p:nvPr>
                <p:custDataLst>
                  <p:tags r:id="rId162"/>
                </p:custDataLst>
              </p:nvPr>
            </p:nvGrpSpPr>
            <p:grpSpPr>
              <a:xfrm rot="2754584">
                <a:off x="7121" y="2454"/>
                <a:ext cx="289" cy="247"/>
                <a:chOff x="1920" y="2736"/>
                <a:chExt cx="192" cy="192"/>
              </a:xfrm>
            </p:grpSpPr>
            <p:sp>
              <p:nvSpPr>
                <p:cNvPr id="155" name="Line 9"/>
                <p:cNvSpPr>
                  <a:spLocks noChangeShapeType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>
                  <a:off x="1920" y="2832"/>
                  <a:ext cx="192" cy="0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6" name="Line 10"/>
                <p:cNvSpPr>
                  <a:spLocks noChangeShapeType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 flipH="1">
                  <a:off x="2016" y="2736"/>
                  <a:ext cx="0" cy="192"/>
                </a:xfrm>
                <a:prstGeom prst="line">
                  <a:avLst/>
                </a:prstGeom>
                <a:noFill/>
                <a:ln w="3175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7" name="Group 11"/>
              <p:cNvGrpSpPr/>
              <p:nvPr>
                <p:custDataLst>
                  <p:tags r:id="rId165"/>
                </p:custDataLst>
              </p:nvPr>
            </p:nvGrpSpPr>
            <p:grpSpPr>
              <a:xfrm>
                <a:off x="5738" y="1930"/>
                <a:ext cx="1623" cy="1082"/>
                <a:chOff x="1440" y="786"/>
                <a:chExt cx="430" cy="414"/>
              </a:xfrm>
            </p:grpSpPr>
            <p:sp>
              <p:nvSpPr>
                <p:cNvPr id="158" name="Rectangle 12"/>
                <p:cNvSpPr>
                  <a:spLocks noChangeArrowheads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1511" y="788"/>
                  <a:ext cx="270" cy="3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altLang="zh-CN" sz="3600" b="1">
                      <a:solidFill>
                        <a:schemeClr val="tx1"/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Cl</a:t>
                  </a:r>
                  <a:endParaRPr lang="en-US" altLang="zh-CN" sz="3600" b="1">
                    <a:solidFill>
                      <a:schemeClr val="tx1"/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grpSp>
              <p:nvGrpSpPr>
                <p:cNvPr id="159" name="Group 13"/>
                <p:cNvGrpSpPr/>
                <p:nvPr>
                  <p:custDataLst>
                    <p:tags r:id="rId167"/>
                  </p:custDataLst>
                </p:nvPr>
              </p:nvGrpSpPr>
              <p:grpSpPr>
                <a:xfrm>
                  <a:off x="1440" y="786"/>
                  <a:ext cx="430" cy="414"/>
                  <a:chOff x="1440" y="486"/>
                  <a:chExt cx="430" cy="414"/>
                </a:xfrm>
              </p:grpSpPr>
              <p:sp>
                <p:nvSpPr>
                  <p:cNvPr id="160" name="Oval 14"/>
                  <p:cNvSpPr>
                    <a:spLocks noChangeArrowheads="1"/>
                  </p:cNvSpPr>
                  <p:nvPr>
                    <p:custDataLst>
                      <p:tags r:id="rId168"/>
                    </p:custDataLst>
                  </p:nvPr>
                </p:nvSpPr>
                <p:spPr bwMode="auto">
                  <a:xfrm>
                    <a:off x="1822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1" name="Oval 15"/>
                  <p:cNvSpPr>
                    <a:spLocks noChangeArrowheads="1"/>
                  </p:cNvSpPr>
                  <p:nvPr>
                    <p:custDataLst>
                      <p:tags r:id="rId169"/>
                    </p:custDataLst>
                  </p:nvPr>
                </p:nvSpPr>
                <p:spPr bwMode="auto">
                  <a:xfrm>
                    <a:off x="1680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2" name="Oval 16"/>
                  <p:cNvSpPr>
                    <a:spLocks noChangeArrowheads="1"/>
                  </p:cNvSpPr>
                  <p:nvPr>
                    <p:custDataLst>
                      <p:tags r:id="rId170"/>
                    </p:custDataLst>
                  </p:nvPr>
                </p:nvSpPr>
                <p:spPr bwMode="auto">
                  <a:xfrm>
                    <a:off x="1584" y="48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3" name="Oval 17"/>
                  <p:cNvSpPr>
                    <a:spLocks noChangeArrowheads="1"/>
                  </p:cNvSpPr>
                  <p:nvPr>
                    <p:custDataLst>
                      <p:tags r:id="rId171"/>
                    </p:custDataLst>
                  </p:nvPr>
                </p:nvSpPr>
                <p:spPr bwMode="auto">
                  <a:xfrm>
                    <a:off x="1440" y="61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4" name="Oval 18"/>
                  <p:cNvSpPr>
                    <a:spLocks noChangeArrowheads="1"/>
                  </p:cNvSpPr>
                  <p:nvPr>
                    <p:custDataLst>
                      <p:tags r:id="rId172"/>
                    </p:custDataLst>
                  </p:nvPr>
                </p:nvSpPr>
                <p:spPr bwMode="auto">
                  <a:xfrm>
                    <a:off x="1440" y="70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5" name="Oval 19"/>
                  <p:cNvSpPr>
                    <a:spLocks noChangeArrowheads="1"/>
                  </p:cNvSpPr>
                  <p:nvPr>
                    <p:custDataLst>
                      <p:tags r:id="rId173"/>
                    </p:custDataLst>
                  </p:nvPr>
                </p:nvSpPr>
                <p:spPr bwMode="auto">
                  <a:xfrm>
                    <a:off x="1584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66" name="Oval 20"/>
                  <p:cNvSpPr>
                    <a:spLocks noChangeArrowheads="1"/>
                  </p:cNvSpPr>
                  <p:nvPr>
                    <p:custDataLst>
                      <p:tags r:id="rId174"/>
                    </p:custDataLst>
                  </p:nvPr>
                </p:nvSpPr>
                <p:spPr bwMode="auto">
                  <a:xfrm>
                    <a:off x="1680" y="85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 cap="sq">
                    <a:solidFill>
                      <a:schemeClr val="tx1">
                        <a:lumMod val="95000"/>
                        <a:lumOff val="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67" name="Text Box 155"/>
          <p:cNvSpPr txBox="1"/>
          <p:nvPr>
            <p:custDataLst>
              <p:tags r:id="rId175"/>
            </p:custDataLst>
          </p:nvPr>
        </p:nvSpPr>
        <p:spPr>
          <a:xfrm>
            <a:off x="263525" y="5237480"/>
            <a:ext cx="1719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书写要点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endParaRPr lang="en-US" altLang="zh-CN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8" name="Text Box 142"/>
          <p:cNvSpPr txBox="1"/>
          <p:nvPr>
            <p:custDataLst>
              <p:tags r:id="rId176"/>
            </p:custDataLst>
          </p:nvPr>
        </p:nvSpPr>
        <p:spPr>
          <a:xfrm>
            <a:off x="2295525" y="5237480"/>
            <a:ext cx="4231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左侧写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原子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的电子式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9" name="Text Box 143"/>
          <p:cNvSpPr txBox="1"/>
          <p:nvPr>
            <p:custDataLst>
              <p:tags r:id="rId177"/>
            </p:custDataLst>
          </p:nvPr>
        </p:nvSpPr>
        <p:spPr>
          <a:xfrm>
            <a:off x="6242685" y="5958840"/>
            <a:ext cx="4907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④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右侧写离子化合物的电子式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0" name="Group 144"/>
          <p:cNvGrpSpPr/>
          <p:nvPr>
            <p:custDataLst>
              <p:tags r:id="rId178"/>
            </p:custDataLst>
          </p:nvPr>
        </p:nvGrpSpPr>
        <p:grpSpPr>
          <a:xfrm>
            <a:off x="2295525" y="5958205"/>
            <a:ext cx="3452471" cy="522525"/>
            <a:chOff x="657" y="1207"/>
            <a:chExt cx="2071" cy="439"/>
          </a:xfrm>
        </p:grpSpPr>
        <p:sp>
          <p:nvSpPr>
            <p:cNvPr id="24637" name="Text Box 145"/>
            <p:cNvSpPr txBox="1"/>
            <p:nvPr>
              <p:custDataLst>
                <p:tags r:id="rId179"/>
              </p:custDataLst>
            </p:nvPr>
          </p:nvSpPr>
          <p:spPr>
            <a:xfrm>
              <a:off x="657" y="1207"/>
              <a:ext cx="2071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③</a:t>
              </a:r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中间用     连接</a:t>
              </a:r>
              <a:endPara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71" name="Line 146"/>
            <p:cNvSpPr>
              <a:spLocks noChangeShapeType="1"/>
            </p:cNvSpPr>
            <p:nvPr>
              <p:custDataLst>
                <p:tags r:id="rId180"/>
              </p:custDataLst>
            </p:nvPr>
          </p:nvSpPr>
          <p:spPr bwMode="auto">
            <a:xfrm>
              <a:off x="1635" y="1418"/>
              <a:ext cx="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/>
              <a:endParaRPr lang="zh-CN" altLang="en-US" sz="1350" strike="noStrike" noProof="1"/>
            </a:p>
          </p:txBody>
        </p:sp>
      </p:grpSp>
      <p:sp>
        <p:nvSpPr>
          <p:cNvPr id="172" name="Text Box 147"/>
          <p:cNvSpPr txBox="1"/>
          <p:nvPr>
            <p:custDataLst>
              <p:tags r:id="rId181"/>
            </p:custDataLst>
          </p:nvPr>
        </p:nvSpPr>
        <p:spPr>
          <a:xfrm>
            <a:off x="6209030" y="5237480"/>
            <a:ext cx="5752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用弧形箭头表示电子转移的方向</a:t>
            </a:r>
            <a:endParaRPr lang="en-US" altLang="zh-CN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  <p:cond evt="onBegin" delay="0">
                          <p:tn val="82"/>
                        </p:cond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  <p:cond evt="onBegin" delay="0">
                          <p:tn val="90"/>
                        </p:cond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  <p:cond evt="onBegin" delay="0">
                          <p:tn val="104"/>
                        </p:cond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  <p:cond evt="onBegin" delay="0">
                          <p:tn val="121"/>
                        </p:cond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  <p:cond evt="onBegin" delay="0">
                          <p:tn val="129"/>
                        </p:cond>
                      </p:stCondLst>
                      <p:childTnLst>
                        <p:par>
                          <p:cTn id="1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987" grpId="0"/>
      <p:bldP spid="41988" grpId="0"/>
      <p:bldP spid="41989" grpId="0"/>
      <p:bldP spid="11" grpId="0"/>
      <p:bldP spid="12" grpId="0"/>
      <p:bldP spid="83" grpId="0"/>
      <p:bldP spid="89" grpId="0"/>
      <p:bldP spid="90" grpId="0"/>
      <p:bldP spid="91" grpId="0"/>
      <p:bldP spid="121" grpId="0"/>
      <p:bldP spid="122" grpId="0"/>
      <p:bldP spid="123" grpId="0"/>
      <p:bldP spid="124" grpId="0"/>
      <p:bldP spid="167" grpId="0"/>
      <p:bldP spid="168" grpId="0"/>
      <p:bldP spid="169" grpId="0"/>
      <p:bldP spid="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7410" name="Text Box 2"/>
          <p:cNvSpPr txBox="1"/>
          <p:nvPr>
            <p:custDataLst>
              <p:tags r:id="rId3"/>
            </p:custDataLst>
          </p:nvPr>
        </p:nvSpPr>
        <p:spPr>
          <a:xfrm>
            <a:off x="306705" y="300355"/>
            <a:ext cx="110966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[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练习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1]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用电子式表示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CaO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</a:t>
            </a:r>
            <a:r>
              <a:rPr lang="en-US" altLang="zh-CN" sz="3200" b="1" baseline="-25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BaCl</a:t>
            </a:r>
            <a:r>
              <a:rPr lang="en-US" altLang="zh-CN" sz="3200" b="1" baseline="-25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MgBr</a:t>
            </a:r>
            <a:r>
              <a:rPr lang="en-US" altLang="zh-CN" sz="3200" b="1" baseline="-25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的形成过程。</a:t>
            </a:r>
            <a:endParaRPr lang="zh-CN" altLang="en-US" sz="32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6683" y="1285976"/>
            <a:ext cx="112166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[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练习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2]</a:t>
            </a:r>
            <a:r>
              <a:rPr kumimoji="1" lang="zh-CN" altLang="en-US" sz="32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下列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用电子式表示化合物的形成过程正确的</a:t>
            </a:r>
            <a:r>
              <a:rPr kumimoji="1" lang="zh-CN" altLang="en-US" sz="32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kumimoji="1" lang="en-US" altLang="zh-CN" sz="3200" b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)</a:t>
            </a:r>
            <a:endParaRPr kumimoji="1" lang="en-US" altLang="zh-CN" sz="3200" b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1" name="Arc 98"/>
          <p:cNvSpPr/>
          <p:nvPr>
            <p:custDataLst>
              <p:tags r:id="rId5"/>
            </p:custDataLst>
          </p:nvPr>
        </p:nvSpPr>
        <p:spPr bwMode="auto">
          <a:xfrm>
            <a:off x="1602740" y="2322195"/>
            <a:ext cx="468630" cy="838200"/>
          </a:xfrm>
          <a:custGeom>
            <a:gdLst>
              <a:gd name="T0" fmla="*/ 0 w 18426"/>
              <a:gd name="T1" fmla="*/ 0 h 21600"/>
              <a:gd name="T2" fmla="*/ 0 w 18426"/>
              <a:gd name="T3" fmla="*/ 0 h 21600"/>
              <a:gd name="T4" fmla="*/ 0 w 18426"/>
              <a:gd name="T5" fmla="*/ 0 h 21600"/>
              <a:gd name="T6" fmla="*/ 0 60000 65536"/>
              <a:gd name="T7" fmla="*/ 0 60000 65536"/>
              <a:gd name="T8" fmla="*/ 0 60000 65536"/>
              <a:gd name="T9" fmla="*/ 0 w 18426"/>
              <a:gd name="T10" fmla="*/ 0 h 21600"/>
              <a:gd name="T11" fmla="*/ 18426 w 18426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26" h="21600" fill="none" extrusionOk="0">
                <a:moveTo>
                  <a:pt x="-1" y="1214"/>
                </a:moveTo>
                <a:cubicBezTo>
                  <a:pt x="2295" y="410"/>
                  <a:pt x="4709" y="-1"/>
                  <a:pt x="7142" y="0"/>
                </a:cubicBezTo>
                <a:cubicBezTo>
                  <a:pt x="11124" y="0"/>
                  <a:pt x="15030" y="1101"/>
                  <a:pt x="18426" y="3181"/>
                </a:cubicBezTo>
              </a:path>
              <a:path w="18426" h="21600" stroke="0" extrusionOk="0">
                <a:moveTo>
                  <a:pt x="-1" y="1214"/>
                </a:moveTo>
                <a:cubicBezTo>
                  <a:pt x="2295" y="410"/>
                  <a:pt x="4709" y="-1"/>
                  <a:pt x="7142" y="0"/>
                </a:cubicBezTo>
                <a:cubicBezTo>
                  <a:pt x="11124" y="0"/>
                  <a:pt x="15030" y="1101"/>
                  <a:pt x="18426" y="3181"/>
                </a:cubicBezTo>
                <a:lnTo>
                  <a:pt x="7142" y="21600"/>
                </a:lnTo>
                <a:close/>
              </a:path>
            </a:pathLst>
          </a:custGeom>
          <a:noFill/>
          <a:ln w="28575">
            <a:solidFill>
              <a:srgbClr val="333399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1" lang="zh-CN" altLang="zh-CN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/>
              <a:ea typeface="隶书" panose="02010509060101010101" pitchFamily="49" charset="-122"/>
            </a:endParaRPr>
          </a:p>
        </p:txBody>
      </p:sp>
      <p:sp>
        <p:nvSpPr>
          <p:cNvPr id="162" name="Arc 99"/>
          <p:cNvSpPr/>
          <p:nvPr>
            <p:custDataLst>
              <p:tags r:id="rId6"/>
            </p:custDataLst>
          </p:nvPr>
        </p:nvSpPr>
        <p:spPr bwMode="auto">
          <a:xfrm>
            <a:off x="2450465" y="2322195"/>
            <a:ext cx="533400" cy="838200"/>
          </a:xfrm>
          <a:custGeom>
            <a:gdLst>
              <a:gd name="T0" fmla="*/ 0 w 20991"/>
              <a:gd name="T1" fmla="*/ 0 h 21600"/>
              <a:gd name="T2" fmla="*/ 0 w 20991"/>
              <a:gd name="T3" fmla="*/ 0 h 21600"/>
              <a:gd name="T4" fmla="*/ 0 w 20991"/>
              <a:gd name="T5" fmla="*/ 0 h 21600"/>
              <a:gd name="T6" fmla="*/ 0 60000 65536"/>
              <a:gd name="T7" fmla="*/ 0 60000 65536"/>
              <a:gd name="T8" fmla="*/ 0 60000 65536"/>
              <a:gd name="T9" fmla="*/ 0 w 20991"/>
              <a:gd name="T10" fmla="*/ 0 h 21600"/>
              <a:gd name="T11" fmla="*/ 20991 w 20991"/>
              <a:gd name="T12" fmla="*/ 21600 h 21600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1" h="21600" fill="none" extrusionOk="0">
                <a:moveTo>
                  <a:pt x="-1" y="2306"/>
                </a:moveTo>
                <a:cubicBezTo>
                  <a:pt x="3012" y="789"/>
                  <a:pt x="6338" y="-1"/>
                  <a:pt x="9712" y="0"/>
                </a:cubicBezTo>
                <a:cubicBezTo>
                  <a:pt x="13692" y="0"/>
                  <a:pt x="17596" y="1100"/>
                  <a:pt x="20991" y="3178"/>
                </a:cubicBezTo>
              </a:path>
              <a:path w="20991" h="21600" stroke="0" extrusionOk="0">
                <a:moveTo>
                  <a:pt x="-1" y="2306"/>
                </a:moveTo>
                <a:cubicBezTo>
                  <a:pt x="3012" y="789"/>
                  <a:pt x="6338" y="-1"/>
                  <a:pt x="9712" y="0"/>
                </a:cubicBezTo>
                <a:cubicBezTo>
                  <a:pt x="13692" y="0"/>
                  <a:pt x="17596" y="1100"/>
                  <a:pt x="20991" y="3178"/>
                </a:cubicBezTo>
                <a:lnTo>
                  <a:pt x="9712" y="21600"/>
                </a:lnTo>
                <a:close/>
              </a:path>
            </a:pathLst>
          </a:custGeom>
          <a:noFill/>
          <a:ln w="28575">
            <a:solidFill>
              <a:srgbClr val="333399"/>
            </a:solidFill>
            <a:round/>
            <a:head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1" lang="zh-CN" altLang="zh-CN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/>
              <a:ea typeface="隶书" panose="02010509060101010101" pitchFamily="49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7"/>
            </p:custDataLst>
          </p:nvPr>
        </p:nvGrpSpPr>
        <p:grpSpPr>
          <a:xfrm>
            <a:off x="740410" y="2201545"/>
            <a:ext cx="5483225" cy="734695"/>
            <a:chOff x="1151" y="3467"/>
            <a:chExt cx="8635" cy="1157"/>
          </a:xfrm>
        </p:grpSpPr>
        <p:grpSp>
          <p:nvGrpSpPr>
            <p:cNvPr id="159" name="Group 48"/>
            <p:cNvGrpSpPr/>
            <p:nvPr>
              <p:custDataLst>
                <p:tags r:id="rId8"/>
              </p:custDataLst>
            </p:nvPr>
          </p:nvGrpSpPr>
          <p:grpSpPr>
            <a:xfrm>
              <a:off x="1579" y="3537"/>
              <a:ext cx="4560" cy="840"/>
              <a:chOff x="2976" y="3312"/>
              <a:chExt cx="1824" cy="336"/>
            </a:xfrm>
          </p:grpSpPr>
          <p:grpSp>
            <p:nvGrpSpPr>
              <p:cNvPr id="188" name="Group 49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2976" y="3312"/>
                <a:ext cx="418" cy="327"/>
                <a:chOff x="2976" y="3374"/>
                <a:chExt cx="418" cy="327"/>
              </a:xfrm>
            </p:grpSpPr>
            <p:sp>
              <p:nvSpPr>
                <p:cNvPr id="209" name="Rectangle 50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976" y="3374"/>
                  <a:ext cx="40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kumimoji="1" lang="en-US" altLang="zh-CN" sz="28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  K</a:t>
                  </a:r>
                  <a:endParaRPr kumimoji="1" lang="en-US" altLang="zh-CN" sz="28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  <p:sp>
              <p:nvSpPr>
                <p:cNvPr id="210" name="Oval 5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 flipH="1" flipV="1">
                  <a:off x="3360" y="3552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grpSp>
            <p:nvGrpSpPr>
              <p:cNvPr id="189" name="Group 52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3456" y="3312"/>
                <a:ext cx="1344" cy="336"/>
                <a:chOff x="3456" y="3312"/>
                <a:chExt cx="1344" cy="336"/>
              </a:xfrm>
            </p:grpSpPr>
            <p:grpSp>
              <p:nvGrpSpPr>
                <p:cNvPr id="190" name="Group 53"/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3504" y="3312"/>
                  <a:ext cx="576" cy="327"/>
                  <a:chOff x="3648" y="3561"/>
                  <a:chExt cx="576" cy="327"/>
                </a:xfrm>
              </p:grpSpPr>
              <p:grpSp>
                <p:nvGrpSpPr>
                  <p:cNvPr id="201" name="Group 54"/>
                  <p:cNvGrpSpPr/>
                  <p:nvPr>
                    <p:custDataLst>
                      <p:tags r:id="rId14"/>
                    </p:custDataLst>
                  </p:nvPr>
                </p:nvGrpSpPr>
                <p:grpSpPr>
                  <a:xfrm>
                    <a:off x="3744" y="3600"/>
                    <a:ext cx="308" cy="288"/>
                    <a:chOff x="3744" y="3600"/>
                    <a:chExt cx="308" cy="288"/>
                  </a:xfrm>
                </p:grpSpPr>
                <p:sp>
                  <p:nvSpPr>
                    <p:cNvPr id="203" name="Oval 55"/>
                    <p:cNvSpPr>
                      <a:spLocks noChangeArrowheads="1"/>
                    </p:cNvSpPr>
                    <p:nvPr>
                      <p:custDataLst>
                        <p:tags r:id="rId15"/>
                      </p:custDataLst>
                    </p:nvPr>
                  </p:nvSpPr>
                  <p:spPr bwMode="auto">
                    <a:xfrm flipH="1" flipV="1">
                      <a:off x="3826" y="360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04" name="Oval 56"/>
                    <p:cNvSpPr>
                      <a:spLocks noChangeArrowheads="1"/>
                    </p:cNvSpPr>
                    <p:nvPr>
                      <p:custDataLst>
                        <p:tags r:id="rId16"/>
                      </p:custDataLst>
                    </p:nvPr>
                  </p:nvSpPr>
                  <p:spPr bwMode="auto">
                    <a:xfrm flipH="1" flipV="1">
                      <a:off x="3922" y="360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05" name="Oval 57"/>
                    <p:cNvSpPr>
                      <a:spLocks noChangeArrowheads="1"/>
                    </p:cNvSpPr>
                    <p:nvPr>
                      <p:custDataLst>
                        <p:tags r:id="rId17"/>
                      </p:custDataLst>
                    </p:nvPr>
                  </p:nvSpPr>
                  <p:spPr bwMode="auto">
                    <a:xfrm flipH="1" flipV="1">
                      <a:off x="4018" y="3758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06" name="Oval 58"/>
                    <p:cNvSpPr>
                      <a:spLocks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 bwMode="auto">
                    <a:xfrm flipH="1" flipV="1">
                      <a:off x="3922" y="385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07" name="Oval 59"/>
                    <p:cNvSpPr>
                      <a:spLocks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 bwMode="auto">
                    <a:xfrm flipH="1" flipV="1">
                      <a:off x="3826" y="385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08" name="Oval 60"/>
                    <p:cNvSpPr>
                      <a:spLocks noChangeArrowheads="1"/>
                    </p:cNvSpPr>
                    <p:nvPr>
                      <p:custDataLst>
                        <p:tags r:id="rId20"/>
                      </p:custDataLst>
                    </p:nvPr>
                  </p:nvSpPr>
                  <p:spPr bwMode="auto">
                    <a:xfrm flipH="1" flipV="1">
                      <a:off x="3744" y="3758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02" name="Rectangle 61"/>
                  <p:cNvSpPr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3648" y="3561"/>
                    <a:ext cx="576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  O</a:t>
                    </a:r>
                    <a:endParaRPr kumimoji="1" lang="en-US" altLang="zh-CN" sz="28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91" name="Group 62"/>
                <p:cNvGrpSpPr/>
                <p:nvPr>
                  <p:custDataLst>
                    <p:tags r:id="rId22"/>
                  </p:custDataLst>
                </p:nvPr>
              </p:nvGrpSpPr>
              <p:grpSpPr>
                <a:xfrm>
                  <a:off x="4080" y="3321"/>
                  <a:ext cx="402" cy="327"/>
                  <a:chOff x="3120" y="3792"/>
                  <a:chExt cx="402" cy="327"/>
                </a:xfrm>
              </p:grpSpPr>
              <p:sp>
                <p:nvSpPr>
                  <p:cNvPr id="199" name="Oval 63"/>
                  <p:cNvSpPr>
                    <a:spLocks noChangeArrowheads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 flipH="1" flipV="1">
                    <a:off x="3216" y="3936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00" name="Rectangle 64"/>
                  <p:cNvSpPr>
                    <a:spLocks noChangeArrowheads="1"/>
                  </p:cNvSpPr>
                  <p:nvPr>
                    <p:custDataLst>
                      <p:tags r:id="rId24"/>
                    </p:custDataLst>
                  </p:nvPr>
                </p:nvSpPr>
                <p:spPr bwMode="auto">
                  <a:xfrm>
                    <a:off x="3120" y="3792"/>
                    <a:ext cx="402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  K</a:t>
                    </a:r>
                    <a:endParaRPr kumimoji="1" lang="en-US" altLang="zh-CN" sz="28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192" name="Group 65"/>
                <p:cNvGrpSpPr/>
                <p:nvPr>
                  <p:custDataLst>
                    <p:tags r:id="rId25"/>
                  </p:custDataLst>
                </p:nvPr>
              </p:nvGrpSpPr>
              <p:grpSpPr>
                <a:xfrm>
                  <a:off x="3456" y="3456"/>
                  <a:ext cx="96" cy="96"/>
                  <a:chOff x="768" y="3168"/>
                  <a:chExt cx="192" cy="192"/>
                </a:xfrm>
              </p:grpSpPr>
              <p:sp>
                <p:nvSpPr>
                  <p:cNvPr id="197" name="Line 66"/>
                  <p:cNvSpPr>
                    <a:spLocks noChangeShapeType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>
                    <a:off x="768" y="3264"/>
                    <a:ext cx="192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8" name="Line 67"/>
                  <p:cNvSpPr>
                    <a:spLocks noChangeShapeType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 flipH="1">
                    <a:off x="864" y="3168"/>
                    <a:ext cx="0" cy="192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93" name="Group 68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3984" y="3456"/>
                  <a:ext cx="96" cy="96"/>
                  <a:chOff x="768" y="3168"/>
                  <a:chExt cx="192" cy="192"/>
                </a:xfrm>
              </p:grpSpPr>
              <p:sp>
                <p:nvSpPr>
                  <p:cNvPr id="195" name="Line 69"/>
                  <p:cNvSpPr>
                    <a:spLocks noChangeShapeType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768" y="3264"/>
                    <a:ext cx="192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6" name="Line 70"/>
                  <p:cNvSpPr>
                    <a:spLocks noChangeShapeType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 flipH="1">
                    <a:off x="864" y="3168"/>
                    <a:ext cx="0" cy="192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4" name="Line 71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4512" y="3504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>
              <p:custDataLst>
                <p:tags r:id="rId32"/>
              </p:custDataLst>
            </p:nvPr>
          </p:nvGrpSpPr>
          <p:grpSpPr>
            <a:xfrm>
              <a:off x="6849" y="3512"/>
              <a:ext cx="2155" cy="1112"/>
              <a:chOff x="6774" y="3512"/>
              <a:chExt cx="2155" cy="1112"/>
            </a:xfrm>
          </p:grpSpPr>
          <p:grpSp>
            <p:nvGrpSpPr>
              <p:cNvPr id="164" name="Group 74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7344" y="3655"/>
                <a:ext cx="960" cy="818"/>
                <a:chOff x="4128" y="3561"/>
                <a:chExt cx="384" cy="327"/>
              </a:xfrm>
            </p:grpSpPr>
            <p:grpSp>
              <p:nvGrpSpPr>
                <p:cNvPr id="177" name="Group 75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4128" y="3600"/>
                  <a:ext cx="336" cy="288"/>
                  <a:chOff x="4176" y="3552"/>
                  <a:chExt cx="336" cy="288"/>
                </a:xfrm>
              </p:grpSpPr>
              <p:grpSp>
                <p:nvGrpSpPr>
                  <p:cNvPr id="179" name="Group 76"/>
                  <p:cNvGrpSpPr/>
                  <p:nvPr>
                    <p:custDataLst>
                      <p:tags r:id="rId35"/>
                    </p:custDataLst>
                  </p:nvPr>
                </p:nvGrpSpPr>
                <p:grpSpPr>
                  <a:xfrm>
                    <a:off x="4176" y="3552"/>
                    <a:ext cx="336" cy="288"/>
                    <a:chOff x="4176" y="3552"/>
                    <a:chExt cx="336" cy="288"/>
                  </a:xfrm>
                </p:grpSpPr>
                <p:sp>
                  <p:nvSpPr>
                    <p:cNvPr id="181" name="Oval 77"/>
                    <p:cNvSpPr>
                      <a:spLocks noChangeArrowheads="1"/>
                    </p:cNvSpPr>
                    <p:nvPr>
                      <p:custDataLst>
                        <p:tags r:id="rId36"/>
                      </p:custDataLst>
                    </p:nvPr>
                  </p:nvSpPr>
                  <p:spPr bwMode="auto">
                    <a:xfrm flipH="1" flipV="1">
                      <a:off x="4272" y="3552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2" name="Oval 78"/>
                    <p:cNvSpPr>
                      <a:spLocks noChangeArrowheads="1"/>
                    </p:cNvSpPr>
                    <p:nvPr>
                      <p:custDataLst>
                        <p:tags r:id="rId37"/>
                      </p:custDataLst>
                    </p:nvPr>
                  </p:nvSpPr>
                  <p:spPr bwMode="auto">
                    <a:xfrm flipH="1" flipV="1">
                      <a:off x="4368" y="3552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3" name="Oval 79"/>
                    <p:cNvSpPr>
                      <a:spLocks noChangeArrowheads="1"/>
                    </p:cNvSpPr>
                    <p:nvPr>
                      <p:custDataLst>
                        <p:tags r:id="rId38"/>
                      </p:custDataLst>
                    </p:nvPr>
                  </p:nvSpPr>
                  <p:spPr bwMode="auto">
                    <a:xfrm flipH="1" flipV="1">
                      <a:off x="4478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4" name="Oval 80"/>
                    <p:cNvSpPr>
                      <a:spLocks noChangeArrowheads="1"/>
                    </p:cNvSpPr>
                    <p:nvPr>
                      <p:custDataLst>
                        <p:tags r:id="rId39"/>
                      </p:custDataLst>
                    </p:nvPr>
                  </p:nvSpPr>
                  <p:spPr bwMode="auto">
                    <a:xfrm flipH="1" flipV="1">
                      <a:off x="4478" y="371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5" name="Oval 81"/>
                    <p:cNvSpPr>
                      <a:spLocks noChangeArrowheads="1"/>
                    </p:cNvSpPr>
                    <p:nvPr>
                      <p:custDataLst>
                        <p:tags r:id="rId40"/>
                      </p:custDataLst>
                    </p:nvPr>
                  </p:nvSpPr>
                  <p:spPr bwMode="auto">
                    <a:xfrm flipH="1" flipV="1">
                      <a:off x="4368" y="3806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6" name="Oval 82"/>
                    <p:cNvSpPr>
                      <a:spLocks noChangeArrowheads="1"/>
                    </p:cNvSpPr>
                    <p:nvPr>
                      <p:custDataLst>
                        <p:tags r:id="rId41"/>
                      </p:custDataLst>
                    </p:nvPr>
                  </p:nvSpPr>
                  <p:spPr bwMode="auto">
                    <a:xfrm flipH="1" flipV="1">
                      <a:off x="4272" y="3806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87" name="Oval 83"/>
                    <p:cNvSpPr>
                      <a:spLocks noChangeArrowheads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 flipH="1" flipV="1">
                      <a:off x="4176" y="371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80" name="Oval 84"/>
                  <p:cNvSpPr>
                    <a:spLocks noChangeArrowheads="1"/>
                  </p:cNvSpPr>
                  <p:nvPr>
                    <p:custDataLst>
                      <p:tags r:id="rId43"/>
                    </p:custDataLst>
                  </p:nvPr>
                </p:nvSpPr>
                <p:spPr bwMode="auto">
                  <a:xfrm flipH="1" flipV="1">
                    <a:off x="4176" y="3614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78" name="Rectangle 85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4128" y="3561"/>
                  <a:ext cx="38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kumimoji="1" lang="en-US" altLang="zh-CN" sz="28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/>
                      <a:ea typeface="隶书" panose="02010509060101010101" pitchFamily="49" charset="-122"/>
                    </a:rPr>
                    <a:t>O</a:t>
                  </a:r>
                  <a:endParaRPr kumimoji="1" lang="en-US" altLang="zh-CN" sz="28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</p:grpSp>
          <p:sp>
            <p:nvSpPr>
              <p:cNvPr id="170" name="Text Box 93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8299" y="3512"/>
                <a:ext cx="600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宋体" panose="02010600030101010101" pitchFamily="2" charset="-122"/>
                  </a:rPr>
                  <a:t>2</a:t>
                </a:r>
                <a:endParaRPr kumimoji="1" lang="en-US" altLang="zh-CN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65" name="Text Box 86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064" y="3512"/>
                <a:ext cx="720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4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]</a:t>
                </a:r>
                <a:endParaRPr kumimoji="1" lang="en-US" altLang="zh-CN" sz="4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6" name="Rectangle 8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774" y="3512"/>
                <a:ext cx="690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4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楷体_GB2312" pitchFamily="49" charset="-122"/>
                    <a:ea typeface="楷体_GB2312" pitchFamily="49" charset="-122"/>
                  </a:rPr>
                  <a:t>[</a:t>
                </a:r>
                <a:endParaRPr kumimoji="1" lang="en-US" altLang="zh-CN" sz="4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67" name="Line 8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89" y="3812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8" name="Rectangle 8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39" y="3632"/>
              <a:ext cx="725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/>
                  <a:ea typeface="隶书" panose="02010509060101010101" pitchFamily="49" charset="-122"/>
                </a:rPr>
                <a:t>K</a:t>
              </a:r>
              <a:endParaRPr kumimoji="1"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169" name="Group 90"/>
            <p:cNvGrpSpPr/>
            <p:nvPr>
              <p:custDataLst>
                <p:tags r:id="rId50"/>
              </p:custDataLst>
            </p:nvPr>
          </p:nvGrpSpPr>
          <p:grpSpPr>
            <a:xfrm>
              <a:off x="6744" y="3752"/>
              <a:ext cx="240" cy="240"/>
              <a:chOff x="1680" y="3984"/>
              <a:chExt cx="96" cy="96"/>
            </a:xfrm>
          </p:grpSpPr>
          <p:sp>
            <p:nvSpPr>
              <p:cNvPr id="175" name="Line 9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680" y="403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76" name="Line 9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>
                <a:off x="1728" y="39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>
              <p:custDataLst>
                <p:tags r:id="rId53"/>
              </p:custDataLst>
            </p:nvPr>
          </p:nvGrpSpPr>
          <p:grpSpPr>
            <a:xfrm>
              <a:off x="8882" y="3616"/>
              <a:ext cx="904" cy="819"/>
              <a:chOff x="8717" y="3631"/>
              <a:chExt cx="904" cy="819"/>
            </a:xfrm>
          </p:grpSpPr>
          <p:cxnSp>
            <p:nvCxnSpPr>
              <p:cNvPr id="163" name="AutoShape 73"/>
              <p:cNvCxnSpPr>
                <a:cxnSpLocks noChangeShapeType="1"/>
              </p:cNvCxnSpPr>
              <p:nvPr>
                <p:custDataLst>
                  <p:tags r:id="rId54"/>
                </p:custDataLst>
              </p:nvPr>
            </p:nvCxnSpPr>
            <p:spPr bwMode="auto">
              <a:xfrm rot="5400000" flipH="1" flipV="1">
                <a:off x="9154" y="3194"/>
                <a:ext cx="30" cy="905"/>
              </a:xfrm>
              <a:prstGeom prst="curvedConnector4">
                <a:avLst>
                  <a:gd name="adj1" fmla="val -1100000"/>
                  <a:gd name="adj2" fmla="val 80111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tailEnd type="triangle" w="med" len="med"/>
                  </a14:hiddenLine>
                </a:ext>
              </a:extLst>
            </p:spPr>
          </p:cxnSp>
          <p:sp>
            <p:nvSpPr>
              <p:cNvPr id="171" name="Rectangle 9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774" y="3632"/>
                <a:ext cx="725" cy="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28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/>
                    <a:ea typeface="隶书" panose="02010509060101010101" pitchFamily="49" charset="-122"/>
                  </a:rPr>
                  <a:t>K</a:t>
                </a:r>
                <a:endParaRPr kumimoji="1"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grpSp>
            <p:nvGrpSpPr>
              <p:cNvPr id="172" name="Group 95"/>
              <p:cNvGrpSpPr/>
              <p:nvPr>
                <p:custDataLst>
                  <p:tags r:id="rId56"/>
                </p:custDataLst>
              </p:nvPr>
            </p:nvGrpSpPr>
            <p:grpSpPr>
              <a:xfrm>
                <a:off x="9379" y="3752"/>
                <a:ext cx="240" cy="240"/>
                <a:chOff x="1680" y="3984"/>
                <a:chExt cx="96" cy="96"/>
              </a:xfrm>
            </p:grpSpPr>
            <p:sp>
              <p:nvSpPr>
                <p:cNvPr id="173" name="Line 96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1680" y="403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Line 97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 flipH="1">
                  <a:off x="1728" y="39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3" name="Text Box 24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151" y="3467"/>
              <a:ext cx="72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A</a:t>
              </a:r>
              <a:r>
                <a:rPr kumimoji="1" lang="zh-CN" altLang="en-US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endParaRPr kumimoji="1" lang="en-US" altLang="zh-CN" sz="2800" b="1">
                <a:latin typeface="Times New Roman" panose="02020603050405020304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105"/>
          <p:cNvGrpSpPr/>
          <p:nvPr>
            <p:custDataLst>
              <p:tags r:id="rId60"/>
            </p:custDataLst>
          </p:nvPr>
        </p:nvGrpSpPr>
        <p:grpSpPr>
          <a:xfrm>
            <a:off x="730885" y="3107055"/>
            <a:ext cx="6729095" cy="1019810"/>
            <a:chOff x="1151" y="4893"/>
            <a:chExt cx="10597" cy="1606"/>
          </a:xfrm>
        </p:grpSpPr>
        <p:grpSp>
          <p:nvGrpSpPr>
            <p:cNvPr id="52" name="Group 156"/>
            <p:cNvGrpSpPr/>
            <p:nvPr>
              <p:custDataLst>
                <p:tags r:id="rId61"/>
              </p:custDataLst>
            </p:nvPr>
          </p:nvGrpSpPr>
          <p:grpSpPr>
            <a:xfrm>
              <a:off x="8223" y="4915"/>
              <a:ext cx="1800" cy="1113"/>
              <a:chOff x="2016" y="3648"/>
              <a:chExt cx="720" cy="445"/>
            </a:xfrm>
          </p:grpSpPr>
          <p:sp>
            <p:nvSpPr>
              <p:cNvPr id="92" name="Rectangle 157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016" y="3648"/>
                <a:ext cx="27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4000" b="1">
                    <a:latin typeface="楷体_GB2312" pitchFamily="49" charset="-122"/>
                    <a:ea typeface="楷体_GB2312" pitchFamily="49" charset="-122"/>
                  </a:rPr>
                  <a:t>[</a:t>
                </a:r>
                <a:endParaRPr kumimoji="1" lang="en-US" altLang="zh-CN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3" name="Text Box 158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448" y="3648"/>
                <a:ext cx="288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4000" b="1">
                    <a:latin typeface="楷体_GB2312" pitchFamily="49" charset="-122"/>
                    <a:ea typeface="楷体_GB2312" pitchFamily="49" charset="-122"/>
                  </a:rPr>
                  <a:t>]</a:t>
                </a:r>
                <a:endParaRPr kumimoji="1" lang="en-US" altLang="zh-CN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94" name="Group 159"/>
              <p:cNvGrpSpPr/>
              <p:nvPr>
                <p:custDataLst>
                  <p:tags r:id="rId64"/>
                </p:custDataLst>
              </p:nvPr>
            </p:nvGrpSpPr>
            <p:grpSpPr>
              <a:xfrm>
                <a:off x="2208" y="3696"/>
                <a:ext cx="384" cy="327"/>
                <a:chOff x="4128" y="3561"/>
                <a:chExt cx="384" cy="327"/>
              </a:xfrm>
            </p:grpSpPr>
            <p:grpSp>
              <p:nvGrpSpPr>
                <p:cNvPr id="95" name="Group 160"/>
                <p:cNvGrpSpPr/>
                <p:nvPr>
                  <p:custDataLst>
                    <p:tags r:id="rId65"/>
                  </p:custDataLst>
                </p:nvPr>
              </p:nvGrpSpPr>
              <p:grpSpPr>
                <a:xfrm>
                  <a:off x="4128" y="3600"/>
                  <a:ext cx="336" cy="288"/>
                  <a:chOff x="4176" y="3552"/>
                  <a:chExt cx="336" cy="288"/>
                </a:xfrm>
              </p:grpSpPr>
              <p:grpSp>
                <p:nvGrpSpPr>
                  <p:cNvPr id="97" name="Group 161"/>
                  <p:cNvGrpSpPr/>
                  <p:nvPr>
                    <p:custDataLst>
                      <p:tags r:id="rId66"/>
                    </p:custDataLst>
                  </p:nvPr>
                </p:nvGrpSpPr>
                <p:grpSpPr>
                  <a:xfrm>
                    <a:off x="4176" y="3552"/>
                    <a:ext cx="336" cy="288"/>
                    <a:chOff x="4176" y="3552"/>
                    <a:chExt cx="336" cy="288"/>
                  </a:xfrm>
                </p:grpSpPr>
                <p:sp>
                  <p:nvSpPr>
                    <p:cNvPr id="99" name="Oval 162"/>
                    <p:cNvSpPr>
                      <a:spLocks noChangeArrowheads="1"/>
                    </p:cNvSpPr>
                    <p:nvPr>
                      <p:custDataLst>
                        <p:tags r:id="rId67"/>
                      </p:custDataLst>
                    </p:nvPr>
                  </p:nvSpPr>
                  <p:spPr bwMode="auto">
                    <a:xfrm flipH="1" flipV="1">
                      <a:off x="4272" y="3552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0" name="Oval 163"/>
                    <p:cNvSpPr>
                      <a:spLocks noChangeArrowheads="1"/>
                    </p:cNvSpPr>
                    <p:nvPr>
                      <p:custDataLst>
                        <p:tags r:id="rId68"/>
                      </p:custDataLst>
                    </p:nvPr>
                  </p:nvSpPr>
                  <p:spPr bwMode="auto">
                    <a:xfrm flipH="1" flipV="1">
                      <a:off x="4368" y="3552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1" name="Oval 164"/>
                    <p:cNvSpPr>
                      <a:spLocks noChangeArrowheads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 flipH="1" flipV="1">
                      <a:off x="4478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2" name="Oval 165"/>
                    <p:cNvSpPr>
                      <a:spLocks noChangeArrowheads="1"/>
                    </p:cNvSpPr>
                    <p:nvPr>
                      <p:custDataLst>
                        <p:tags r:id="rId70"/>
                      </p:custDataLst>
                    </p:nvPr>
                  </p:nvSpPr>
                  <p:spPr bwMode="auto">
                    <a:xfrm flipH="1" flipV="1">
                      <a:off x="4478" y="371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3" name="Oval 166"/>
                    <p:cNvSpPr>
                      <a:spLocks noChangeArrowheads="1"/>
                    </p:cNvSpPr>
                    <p:nvPr>
                      <p:custDataLst>
                        <p:tags r:id="rId71"/>
                      </p:custDataLst>
                    </p:nvPr>
                  </p:nvSpPr>
                  <p:spPr bwMode="auto">
                    <a:xfrm flipH="1" flipV="1">
                      <a:off x="4368" y="3806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4" name="Oval 167"/>
                    <p:cNvSpPr>
                      <a:spLocks noChangeArrowheads="1"/>
                    </p:cNvSpPr>
                    <p:nvPr>
                      <p:custDataLst>
                        <p:tags r:id="rId72"/>
                      </p:custDataLst>
                    </p:nvPr>
                  </p:nvSpPr>
                  <p:spPr bwMode="auto">
                    <a:xfrm flipH="1" flipV="1">
                      <a:off x="4272" y="3806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105" name="Oval 168"/>
                    <p:cNvSpPr>
                      <a:spLocks noChangeArrowheads="1"/>
                    </p:cNvSpPr>
                    <p:nvPr>
                      <p:custDataLst>
                        <p:tags r:id="rId73"/>
                      </p:custDataLst>
                    </p:nvPr>
                  </p:nvSpPr>
                  <p:spPr bwMode="auto">
                    <a:xfrm flipH="1" flipV="1">
                      <a:off x="4176" y="371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sp>
                <p:nvSpPr>
                  <p:cNvPr id="98" name="Oval 169"/>
                  <p:cNvSpPr>
                    <a:spLocks noChangeArrowheads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 flipH="1" flipV="1">
                    <a:off x="4176" y="3614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96" name="Rectangle 170"/>
                <p:cNvSpPr>
                  <a:spLocks noChangeArrowheads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128" y="3561"/>
                  <a:ext cx="38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kumimoji="1" lang="en-US" altLang="zh-CN" sz="2800" b="1">
                      <a:latin typeface="Times New Roman" panose="02020603050405020304"/>
                      <a:ea typeface="隶书" panose="02010509060101010101" pitchFamily="49" charset="-122"/>
                    </a:rPr>
                    <a:t>B</a:t>
                  </a:r>
                  <a:r>
                    <a:rPr kumimoji="1" lang="en-US" altLang="zh-CN" sz="2400" b="1">
                      <a:latin typeface="Times New Roman" panose="02020603050405020304"/>
                      <a:ea typeface="隶书" panose="02010509060101010101" pitchFamily="49" charset="-122"/>
                    </a:rPr>
                    <a:t>a</a:t>
                  </a:r>
                  <a:endParaRPr kumimoji="1" lang="en-US" altLang="zh-CN" sz="2000" b="1">
                    <a:latin typeface="Times New Roman" panose="02020603050405020304"/>
                    <a:ea typeface="隶书" panose="02010509060101010101" pitchFamily="49" charset="-122"/>
                  </a:endParaRPr>
                </a:p>
              </p:txBody>
            </p:sp>
          </p:grpSp>
        </p:grpSp>
        <p:grpSp>
          <p:nvGrpSpPr>
            <p:cNvPr id="53" name="Group 171"/>
            <p:cNvGrpSpPr/>
            <p:nvPr>
              <p:custDataLst>
                <p:tags r:id="rId76"/>
              </p:custDataLst>
            </p:nvPr>
          </p:nvGrpSpPr>
          <p:grpSpPr>
            <a:xfrm>
              <a:off x="6663" y="4915"/>
              <a:ext cx="1800" cy="1113"/>
              <a:chOff x="1152" y="3696"/>
              <a:chExt cx="720" cy="445"/>
            </a:xfrm>
          </p:grpSpPr>
          <p:grpSp>
            <p:nvGrpSpPr>
              <p:cNvPr id="76" name="Group 172"/>
              <p:cNvGrpSpPr/>
              <p:nvPr>
                <p:custDataLst>
                  <p:tags r:id="rId77"/>
                </p:custDataLst>
              </p:nvPr>
            </p:nvGrpSpPr>
            <p:grpSpPr>
              <a:xfrm>
                <a:off x="1152" y="3696"/>
                <a:ext cx="720" cy="445"/>
                <a:chOff x="2016" y="3648"/>
                <a:chExt cx="720" cy="445"/>
              </a:xfrm>
            </p:grpSpPr>
            <p:sp>
              <p:nvSpPr>
                <p:cNvPr id="78" name="Rectangle 173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2016" y="3648"/>
                  <a:ext cx="27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1" lang="en-US" altLang="zh-CN" sz="4000" b="1">
                      <a:latin typeface="楷体_GB2312" pitchFamily="49" charset="-122"/>
                      <a:ea typeface="楷体_GB2312" pitchFamily="49" charset="-122"/>
                    </a:rPr>
                    <a:t>[</a:t>
                  </a:r>
                  <a:endParaRPr kumimoji="1" lang="en-US" altLang="zh-CN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79" name="Text Box 174"/>
                <p:cNvSpPr txBox="1"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448" y="3648"/>
                  <a:ext cx="288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1" lang="en-US" altLang="zh-CN" sz="4000" b="1">
                      <a:latin typeface="楷体_GB2312" pitchFamily="49" charset="-122"/>
                      <a:ea typeface="楷体_GB2312" pitchFamily="49" charset="-122"/>
                    </a:rPr>
                    <a:t>]</a:t>
                  </a:r>
                  <a:endParaRPr kumimoji="1" lang="en-US" altLang="zh-CN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grpSp>
              <p:nvGrpSpPr>
                <p:cNvPr id="80" name="Group 175"/>
                <p:cNvGrpSpPr/>
                <p:nvPr>
                  <p:custDataLst>
                    <p:tags r:id="rId80"/>
                  </p:custDataLst>
                </p:nvPr>
              </p:nvGrpSpPr>
              <p:grpSpPr>
                <a:xfrm>
                  <a:off x="2208" y="3696"/>
                  <a:ext cx="384" cy="327"/>
                  <a:chOff x="4128" y="3561"/>
                  <a:chExt cx="384" cy="327"/>
                </a:xfrm>
              </p:grpSpPr>
              <p:grpSp>
                <p:nvGrpSpPr>
                  <p:cNvPr id="81" name="Group 176"/>
                  <p:cNvGrpSpPr/>
                  <p:nvPr>
                    <p:custDataLst>
                      <p:tags r:id="rId81"/>
                    </p:custDataLst>
                  </p:nvPr>
                </p:nvGrpSpPr>
                <p:grpSpPr>
                  <a:xfrm>
                    <a:off x="4128" y="3600"/>
                    <a:ext cx="336" cy="288"/>
                    <a:chOff x="4176" y="3552"/>
                    <a:chExt cx="336" cy="288"/>
                  </a:xfrm>
                </p:grpSpPr>
                <p:grpSp>
                  <p:nvGrpSpPr>
                    <p:cNvPr id="83" name="Group 177"/>
                    <p:cNvGrpSpPr/>
                    <p:nvPr>
                      <p:custDataLst>
                        <p:tags r:id="rId82"/>
                      </p:custDataLst>
                    </p:nvPr>
                  </p:nvGrpSpPr>
                  <p:grpSpPr>
                    <a:xfrm>
                      <a:off x="4176" y="3552"/>
                      <a:ext cx="336" cy="288"/>
                      <a:chOff x="4176" y="3552"/>
                      <a:chExt cx="336" cy="288"/>
                    </a:xfrm>
                  </p:grpSpPr>
                  <p:sp>
                    <p:nvSpPr>
                      <p:cNvPr id="85" name="Oval 178"/>
                      <p:cNvSpPr>
                        <a:spLocks noChangeArrowheads="1"/>
                      </p:cNvSpPr>
                      <p:nvPr>
                        <p:custDataLst>
                          <p:tags r:id="rId83"/>
                        </p:custDataLst>
                      </p:nvPr>
                    </p:nvSpPr>
                    <p:spPr bwMode="auto">
                      <a:xfrm flipH="1" flipV="1">
                        <a:off x="4272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86" name="Oval 179"/>
                      <p:cNvSpPr>
                        <a:spLocks noChangeArrowheads="1"/>
                      </p:cNvSpPr>
                      <p:nvPr>
                        <p:custDataLst>
                          <p:tags r:id="rId84"/>
                        </p:custDataLst>
                      </p:nvPr>
                    </p:nvSpPr>
                    <p:spPr bwMode="auto">
                      <a:xfrm flipH="1" flipV="1">
                        <a:off x="4368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87" name="Oval 180"/>
                      <p:cNvSpPr>
                        <a:spLocks noChangeArrowheads="1"/>
                      </p:cNvSpPr>
                      <p:nvPr>
                        <p:custDataLst>
                          <p:tags r:id="rId85"/>
                        </p:custDataLst>
                      </p:nvPr>
                    </p:nvSpPr>
                    <p:spPr bwMode="auto">
                      <a:xfrm flipH="1" flipV="1">
                        <a:off x="4478" y="3614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88" name="Oval 181"/>
                      <p:cNvSpPr>
                        <a:spLocks noChangeArrowheads="1"/>
                      </p:cNvSpPr>
                      <p:nvPr>
                        <p:custDataLst>
                          <p:tags r:id="rId86"/>
                        </p:custDataLst>
                      </p:nvPr>
                    </p:nvSpPr>
                    <p:spPr bwMode="auto">
                      <a:xfrm flipH="1" flipV="1">
                        <a:off x="4478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89" name="Oval 182"/>
                      <p:cNvSpPr>
                        <a:spLocks noChangeArrowheads="1"/>
                      </p:cNvSpPr>
                      <p:nvPr>
                        <p:custDataLst>
                          <p:tags r:id="rId87"/>
                        </p:custDataLst>
                      </p:nvPr>
                    </p:nvSpPr>
                    <p:spPr bwMode="auto">
                      <a:xfrm flipH="1" flipV="1">
                        <a:off x="4368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90" name="Oval 183"/>
                      <p:cNvSpPr>
                        <a:spLocks noChangeArrowheads="1"/>
                      </p:cNvSpPr>
                      <p:nvPr>
                        <p:custDataLst>
                          <p:tags r:id="rId88"/>
                        </p:custDataLst>
                      </p:nvPr>
                    </p:nvSpPr>
                    <p:spPr bwMode="auto">
                      <a:xfrm flipH="1" flipV="1">
                        <a:off x="4272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91" name="Oval 184"/>
                      <p:cNvSpPr>
                        <a:spLocks noChangeArrowheads="1"/>
                      </p:cNvSpPr>
                      <p:nvPr>
                        <p:custDataLst>
                          <p:tags r:id="rId89"/>
                        </p:custDataLst>
                      </p:nvPr>
                    </p:nvSpPr>
                    <p:spPr bwMode="auto">
                      <a:xfrm flipH="1" flipV="1">
                        <a:off x="4176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</p:grpSp>
                <p:sp>
                  <p:nvSpPr>
                    <p:cNvPr id="84" name="Oval 185"/>
                    <p:cNvSpPr>
                      <a:spLocks noChangeArrowheads="1"/>
                    </p:cNvSpPr>
                    <p:nvPr>
                      <p:custDataLst>
                        <p:tags r:id="rId90"/>
                      </p:custDataLst>
                    </p:nvPr>
                  </p:nvSpPr>
                  <p:spPr bwMode="auto">
                    <a:xfrm flipH="1" flipV="1">
                      <a:off x="4176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sp>
                <p:nvSpPr>
                  <p:cNvPr id="82" name="Rectangle 186"/>
                  <p:cNvSpPr>
                    <a:spLocks noChangeArrowheads="1"/>
                  </p:cNvSpPr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4128" y="3561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latin typeface="Times New Roman" panose="02020603050405020304"/>
                        <a:ea typeface="隶书" panose="02010509060101010101" pitchFamily="49" charset="-122"/>
                      </a:rPr>
                      <a:t>Cl</a:t>
                    </a:r>
                    <a:endParaRPr kumimoji="1" lang="en-US" altLang="zh-CN" sz="2400" b="1"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</p:grpSp>
          <p:sp>
            <p:nvSpPr>
              <p:cNvPr id="77" name="Line 187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776" y="379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4" name="Group 188"/>
            <p:cNvGrpSpPr/>
            <p:nvPr>
              <p:custDataLst>
                <p:tags r:id="rId93"/>
              </p:custDataLst>
            </p:nvPr>
          </p:nvGrpSpPr>
          <p:grpSpPr>
            <a:xfrm>
              <a:off x="9948" y="4915"/>
              <a:ext cx="1800" cy="1113"/>
              <a:chOff x="1152" y="3696"/>
              <a:chExt cx="720" cy="445"/>
            </a:xfrm>
          </p:grpSpPr>
          <p:grpSp>
            <p:nvGrpSpPr>
              <p:cNvPr id="60" name="Group 189"/>
              <p:cNvGrpSpPr/>
              <p:nvPr>
                <p:custDataLst>
                  <p:tags r:id="rId94"/>
                </p:custDataLst>
              </p:nvPr>
            </p:nvGrpSpPr>
            <p:grpSpPr>
              <a:xfrm>
                <a:off x="1152" y="3696"/>
                <a:ext cx="720" cy="445"/>
                <a:chOff x="2016" y="3648"/>
                <a:chExt cx="720" cy="445"/>
              </a:xfrm>
            </p:grpSpPr>
            <p:sp>
              <p:nvSpPr>
                <p:cNvPr id="62" name="Rectangle 190"/>
                <p:cNvSpPr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2016" y="3648"/>
                  <a:ext cx="27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1" lang="en-US" altLang="zh-CN" sz="4000" b="1">
                      <a:latin typeface="楷体_GB2312" pitchFamily="49" charset="-122"/>
                      <a:ea typeface="楷体_GB2312" pitchFamily="49" charset="-122"/>
                    </a:rPr>
                    <a:t>[</a:t>
                  </a:r>
                  <a:endParaRPr kumimoji="1" lang="en-US" altLang="zh-CN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63" name="Text Box 191"/>
                <p:cNvSpPr txBox="1">
                  <a:spLocks noChangeArrowheads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2448" y="3648"/>
                  <a:ext cx="288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1" lang="en-US" altLang="zh-CN" sz="4000" b="1">
                      <a:latin typeface="楷体_GB2312" pitchFamily="49" charset="-122"/>
                      <a:ea typeface="楷体_GB2312" pitchFamily="49" charset="-122"/>
                    </a:rPr>
                    <a:t>]</a:t>
                  </a:r>
                  <a:endParaRPr kumimoji="1" lang="en-US" altLang="zh-CN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grpSp>
              <p:nvGrpSpPr>
                <p:cNvPr id="64" name="Group 192"/>
                <p:cNvGrpSpPr/>
                <p:nvPr>
                  <p:custDataLst>
                    <p:tags r:id="rId97"/>
                  </p:custDataLst>
                </p:nvPr>
              </p:nvGrpSpPr>
              <p:grpSpPr>
                <a:xfrm>
                  <a:off x="2208" y="3696"/>
                  <a:ext cx="384" cy="327"/>
                  <a:chOff x="4128" y="3561"/>
                  <a:chExt cx="384" cy="327"/>
                </a:xfrm>
              </p:grpSpPr>
              <p:grpSp>
                <p:nvGrpSpPr>
                  <p:cNvPr id="65" name="Group 193"/>
                  <p:cNvGrpSpPr/>
                  <p:nvPr>
                    <p:custDataLst>
                      <p:tags r:id="rId98"/>
                    </p:custDataLst>
                  </p:nvPr>
                </p:nvGrpSpPr>
                <p:grpSpPr>
                  <a:xfrm>
                    <a:off x="4128" y="3600"/>
                    <a:ext cx="336" cy="288"/>
                    <a:chOff x="4176" y="3552"/>
                    <a:chExt cx="336" cy="288"/>
                  </a:xfrm>
                </p:grpSpPr>
                <p:grpSp>
                  <p:nvGrpSpPr>
                    <p:cNvPr id="67" name="Group 194"/>
                    <p:cNvGrpSpPr/>
                    <p:nvPr>
                      <p:custDataLst>
                        <p:tags r:id="rId99"/>
                      </p:custDataLst>
                    </p:nvPr>
                  </p:nvGrpSpPr>
                  <p:grpSpPr>
                    <a:xfrm>
                      <a:off x="4176" y="3552"/>
                      <a:ext cx="336" cy="288"/>
                      <a:chOff x="4176" y="3552"/>
                      <a:chExt cx="336" cy="288"/>
                    </a:xfrm>
                  </p:grpSpPr>
                  <p:sp>
                    <p:nvSpPr>
                      <p:cNvPr id="69" name="Oval 195"/>
                      <p:cNvSpPr>
                        <a:spLocks noChangeArrowheads="1"/>
                      </p:cNvSpPr>
                      <p:nvPr>
                        <p:custDataLst>
                          <p:tags r:id="rId100"/>
                        </p:custDataLst>
                      </p:nvPr>
                    </p:nvSpPr>
                    <p:spPr bwMode="auto">
                      <a:xfrm flipH="1" flipV="1">
                        <a:off x="4272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70" name="Oval 196"/>
                      <p:cNvSpPr>
                        <a:spLocks noChangeArrowheads="1"/>
                      </p:cNvSpPr>
                      <p:nvPr>
                        <p:custDataLst>
                          <p:tags r:id="rId101"/>
                        </p:custDataLst>
                      </p:nvPr>
                    </p:nvSpPr>
                    <p:spPr bwMode="auto">
                      <a:xfrm flipH="1" flipV="1">
                        <a:off x="4368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71" name="Oval 197"/>
                      <p:cNvSpPr>
                        <a:spLocks noChangeArrowheads="1"/>
                      </p:cNvSpPr>
                      <p:nvPr>
                        <p:custDataLst>
                          <p:tags r:id="rId102"/>
                        </p:custDataLst>
                      </p:nvPr>
                    </p:nvSpPr>
                    <p:spPr bwMode="auto">
                      <a:xfrm flipH="1" flipV="1">
                        <a:off x="4478" y="3614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72" name="Oval 198"/>
                      <p:cNvSpPr>
                        <a:spLocks noChangeArrowheads="1"/>
                      </p:cNvSpPr>
                      <p:nvPr>
                        <p:custDataLst>
                          <p:tags r:id="rId103"/>
                        </p:custDataLst>
                      </p:nvPr>
                    </p:nvSpPr>
                    <p:spPr bwMode="auto">
                      <a:xfrm flipH="1" flipV="1">
                        <a:off x="4478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73" name="Oval 199"/>
                      <p:cNvSpPr>
                        <a:spLocks noChangeArrowheads="1"/>
                      </p:cNvSpPr>
                      <p:nvPr>
                        <p:custDataLst>
                          <p:tags r:id="rId104"/>
                        </p:custDataLst>
                      </p:nvPr>
                    </p:nvSpPr>
                    <p:spPr bwMode="auto">
                      <a:xfrm flipH="1" flipV="1">
                        <a:off x="4368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74" name="Oval 200"/>
                      <p:cNvSpPr>
                        <a:spLocks noChangeArrowheads="1"/>
                      </p:cNvSpPr>
                      <p:nvPr>
                        <p:custDataLst>
                          <p:tags r:id="rId105"/>
                        </p:custDataLst>
                      </p:nvPr>
                    </p:nvSpPr>
                    <p:spPr bwMode="auto">
                      <a:xfrm flipH="1" flipV="1">
                        <a:off x="4272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  <p:sp>
                    <p:nvSpPr>
                      <p:cNvPr id="75" name="Oval 201"/>
                      <p:cNvSpPr>
                        <a:spLocks noChangeArrowheads="1"/>
                      </p:cNvSpPr>
                      <p:nvPr>
                        <p:custDataLst>
                          <p:tags r:id="rId106"/>
                        </p:custDataLst>
                      </p:nvPr>
                    </p:nvSpPr>
                    <p:spPr bwMode="auto">
                      <a:xfrm flipH="1" flipV="1">
                        <a:off x="4176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/>
                      </a:p>
                    </p:txBody>
                  </p:sp>
                </p:grpSp>
                <p:sp>
                  <p:nvSpPr>
                    <p:cNvPr id="68" name="Oval 202"/>
                    <p:cNvSpPr>
                      <a:spLocks noChangeArrowheads="1"/>
                    </p:cNvSpPr>
                    <p:nvPr>
                      <p:custDataLst>
                        <p:tags r:id="rId107"/>
                      </p:custDataLst>
                    </p:nvPr>
                  </p:nvSpPr>
                  <p:spPr bwMode="auto">
                    <a:xfrm flipH="1" flipV="1">
                      <a:off x="4176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sp>
                <p:nvSpPr>
                  <p:cNvPr id="66" name="Rectangle 203"/>
                  <p:cNvSpPr>
                    <a:spLocks noChangeArrowheads="1"/>
                  </p:cNvSpPr>
                  <p:nvPr>
                    <p:custDataLst>
                      <p:tags r:id="rId108"/>
                    </p:custDataLst>
                  </p:nvPr>
                </p:nvSpPr>
                <p:spPr bwMode="auto">
                  <a:xfrm>
                    <a:off x="4128" y="3561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latin typeface="Times New Roman" panose="02020603050405020304"/>
                        <a:ea typeface="隶书" panose="02010509060101010101" pitchFamily="49" charset="-122"/>
                      </a:rPr>
                      <a:t>Cl</a:t>
                    </a:r>
                    <a:endParaRPr kumimoji="1" lang="en-US" altLang="zh-CN" sz="2400" b="1"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</p:grpSp>
          <p:sp>
            <p:nvSpPr>
              <p:cNvPr id="61" name="Line 204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1776" y="379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5" name="Group 205"/>
            <p:cNvGrpSpPr/>
            <p:nvPr>
              <p:custDataLst>
                <p:tags r:id="rId110"/>
              </p:custDataLst>
            </p:nvPr>
          </p:nvGrpSpPr>
          <p:grpSpPr>
            <a:xfrm>
              <a:off x="9546" y="4893"/>
              <a:ext cx="643" cy="578"/>
              <a:chOff x="2959" y="3819"/>
              <a:chExt cx="257" cy="231"/>
            </a:xfrm>
          </p:grpSpPr>
          <p:sp>
            <p:nvSpPr>
              <p:cNvPr id="57" name="Rectangle 209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959" y="3819"/>
                <a:ext cx="2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latin typeface="宋体" panose="02010600030101010101" pitchFamily="2" charset="-122"/>
                  </a:rPr>
                  <a:t>2</a:t>
                </a:r>
                <a:endParaRPr kumimoji="1" lang="en-US" altLang="zh-CN" b="1">
                  <a:latin typeface="宋体" panose="02010600030101010101" pitchFamily="2" charset="-122"/>
                </a:endParaRPr>
              </a:p>
            </p:txBody>
          </p:sp>
          <p:grpSp>
            <p:nvGrpSpPr>
              <p:cNvPr id="56" name="Group 206"/>
              <p:cNvGrpSpPr/>
              <p:nvPr>
                <p:custDataLst>
                  <p:tags r:id="rId112"/>
                </p:custDataLst>
              </p:nvPr>
            </p:nvGrpSpPr>
            <p:grpSpPr>
              <a:xfrm>
                <a:off x="3120" y="3888"/>
                <a:ext cx="96" cy="96"/>
                <a:chOff x="1680" y="3984"/>
                <a:chExt cx="96" cy="96"/>
              </a:xfrm>
            </p:grpSpPr>
            <p:sp>
              <p:nvSpPr>
                <p:cNvPr id="58" name="Line 207"/>
                <p:cNvSpPr>
                  <a:spLocks noChangeShapeType="1"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1680" y="403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Line 208"/>
                <p:cNvSpPr>
                  <a:spLocks noChangeShapeType="1"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 flipH="1">
                  <a:off x="1728" y="39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" name="Group 210"/>
            <p:cNvGrpSpPr/>
            <p:nvPr>
              <p:custDataLst>
                <p:tags r:id="rId115"/>
              </p:custDataLst>
            </p:nvPr>
          </p:nvGrpSpPr>
          <p:grpSpPr>
            <a:xfrm>
              <a:off x="1828" y="5081"/>
              <a:ext cx="4920" cy="1418"/>
              <a:chOff x="624" y="3897"/>
              <a:chExt cx="1968" cy="567"/>
            </a:xfrm>
          </p:grpSpPr>
          <p:sp>
            <p:nvSpPr>
              <p:cNvPr id="19" name="Arc 211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960" y="3936"/>
                <a:ext cx="336" cy="528"/>
              </a:xfrm>
              <a:custGeom>
                <a:gdLst>
                  <a:gd name="T0" fmla="*/ 0 w 18665"/>
                  <a:gd name="T1" fmla="*/ 0 h 21600"/>
                  <a:gd name="T2" fmla="*/ 0 w 18665"/>
                  <a:gd name="T3" fmla="*/ 0 h 21600"/>
                  <a:gd name="T4" fmla="*/ 0 w 1866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665"/>
                  <a:gd name="T10" fmla="*/ 0 h 21600"/>
                  <a:gd name="T11" fmla="*/ 18665 w 18665"/>
                  <a:gd name="T12" fmla="*/ 21600 h 21600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65" h="21600" fill="none" extrusionOk="0">
                    <a:moveTo>
                      <a:pt x="-1" y="2306"/>
                    </a:moveTo>
                    <a:cubicBezTo>
                      <a:pt x="3012" y="789"/>
                      <a:pt x="6338" y="-1"/>
                      <a:pt x="9712" y="0"/>
                    </a:cubicBezTo>
                    <a:cubicBezTo>
                      <a:pt x="12800" y="0"/>
                      <a:pt x="15853" y="662"/>
                      <a:pt x="18665" y="1942"/>
                    </a:cubicBezTo>
                  </a:path>
                  <a:path w="18665" h="21600" stroke="0" extrusionOk="0">
                    <a:moveTo>
                      <a:pt x="-1" y="2306"/>
                    </a:moveTo>
                    <a:cubicBezTo>
                      <a:pt x="3012" y="789"/>
                      <a:pt x="6338" y="-1"/>
                      <a:pt x="9712" y="0"/>
                    </a:cubicBezTo>
                    <a:cubicBezTo>
                      <a:pt x="12800" y="0"/>
                      <a:pt x="15853" y="662"/>
                      <a:pt x="18665" y="1942"/>
                    </a:cubicBezTo>
                    <a:lnTo>
                      <a:pt x="9712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3399"/>
                </a:solidFill>
                <a:round/>
                <a:head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1" lang="zh-CN" altLang="zh-CN" sz="2000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sp>
            <p:nvSpPr>
              <p:cNvPr id="20" name="Arc 212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1584" y="3936"/>
                <a:ext cx="336" cy="528"/>
              </a:xfrm>
              <a:custGeom>
                <a:gdLst>
                  <a:gd name="T0" fmla="*/ 0 w 20996"/>
                  <a:gd name="T1" fmla="*/ 0 h 21600"/>
                  <a:gd name="T2" fmla="*/ 0 w 20996"/>
                  <a:gd name="T3" fmla="*/ 0 h 21600"/>
                  <a:gd name="T4" fmla="*/ 0 w 2099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96"/>
                  <a:gd name="T10" fmla="*/ 0 h 21600"/>
                  <a:gd name="T11" fmla="*/ 20996 w 20996"/>
                  <a:gd name="T12" fmla="*/ 21600 h 21600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96" h="21600" fill="none" extrusionOk="0">
                    <a:moveTo>
                      <a:pt x="-1" y="2306"/>
                    </a:moveTo>
                    <a:cubicBezTo>
                      <a:pt x="3012" y="789"/>
                      <a:pt x="6338" y="-1"/>
                      <a:pt x="9712" y="0"/>
                    </a:cubicBezTo>
                    <a:cubicBezTo>
                      <a:pt x="13694" y="0"/>
                      <a:pt x="17600" y="1101"/>
                      <a:pt x="20996" y="3181"/>
                    </a:cubicBezTo>
                  </a:path>
                  <a:path w="20996" h="21600" stroke="0" extrusionOk="0">
                    <a:moveTo>
                      <a:pt x="-1" y="2306"/>
                    </a:moveTo>
                    <a:cubicBezTo>
                      <a:pt x="3012" y="789"/>
                      <a:pt x="6338" y="-1"/>
                      <a:pt x="9712" y="0"/>
                    </a:cubicBezTo>
                    <a:cubicBezTo>
                      <a:pt x="13694" y="0"/>
                      <a:pt x="17600" y="1101"/>
                      <a:pt x="20996" y="3181"/>
                    </a:cubicBezTo>
                    <a:lnTo>
                      <a:pt x="9712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3399"/>
                </a:solidFill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kumimoji="1" lang="zh-CN" altLang="zh-CN" sz="2000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grpSp>
            <p:nvGrpSpPr>
              <p:cNvPr id="21" name="Group 213"/>
              <p:cNvGrpSpPr/>
              <p:nvPr>
                <p:custDataLst>
                  <p:tags r:id="rId118"/>
                </p:custDataLst>
              </p:nvPr>
            </p:nvGrpSpPr>
            <p:grpSpPr>
              <a:xfrm>
                <a:off x="624" y="3897"/>
                <a:ext cx="1968" cy="327"/>
                <a:chOff x="624" y="3897"/>
                <a:chExt cx="1968" cy="327"/>
              </a:xfrm>
            </p:grpSpPr>
            <p:grpSp>
              <p:nvGrpSpPr>
                <p:cNvPr id="22" name="Group 214"/>
                <p:cNvGrpSpPr/>
                <p:nvPr>
                  <p:custDataLst>
                    <p:tags r:id="rId119"/>
                  </p:custDataLst>
                </p:nvPr>
              </p:nvGrpSpPr>
              <p:grpSpPr>
                <a:xfrm>
                  <a:off x="1680" y="4032"/>
                  <a:ext cx="96" cy="96"/>
                  <a:chOff x="768" y="3168"/>
                  <a:chExt cx="192" cy="192"/>
                </a:xfrm>
              </p:grpSpPr>
              <p:sp>
                <p:nvSpPr>
                  <p:cNvPr id="50" name="Line 215"/>
                  <p:cNvSpPr>
                    <a:spLocks noChangeShapeType="1"/>
                  </p:cNvSpPr>
                  <p:nvPr>
                    <p:custDataLst>
                      <p:tags r:id="rId120"/>
                    </p:custDataLst>
                  </p:nvPr>
                </p:nvSpPr>
                <p:spPr bwMode="auto">
                  <a:xfrm>
                    <a:off x="768" y="3264"/>
                    <a:ext cx="192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Line 216"/>
                  <p:cNvSpPr>
                    <a:spLocks noChangeShapeType="1"/>
                  </p:cNvSpPr>
                  <p:nvPr>
                    <p:custDataLst>
                      <p:tags r:id="rId121"/>
                    </p:custDataLst>
                  </p:nvPr>
                </p:nvSpPr>
                <p:spPr bwMode="auto">
                  <a:xfrm flipH="1">
                    <a:off x="864" y="3168"/>
                    <a:ext cx="0" cy="192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" name="Line 217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2304" y="408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4" name="Group 218"/>
                <p:cNvGrpSpPr/>
                <p:nvPr>
                  <p:custDataLst>
                    <p:tags r:id="rId123"/>
                  </p:custDataLst>
                </p:nvPr>
              </p:nvGrpSpPr>
              <p:grpSpPr>
                <a:xfrm>
                  <a:off x="1248" y="3897"/>
                  <a:ext cx="384" cy="327"/>
                  <a:chOff x="2256" y="3993"/>
                  <a:chExt cx="384" cy="327"/>
                </a:xfrm>
              </p:grpSpPr>
              <p:sp>
                <p:nvSpPr>
                  <p:cNvPr id="47" name="Oval 219"/>
                  <p:cNvSpPr>
                    <a:spLocks noChangeArrowheads="1"/>
                  </p:cNvSpPr>
                  <p:nvPr>
                    <p:custDataLst>
                      <p:tags r:id="rId124"/>
                    </p:custDataLst>
                  </p:nvPr>
                </p:nvSpPr>
                <p:spPr bwMode="auto">
                  <a:xfrm flipH="1" flipV="1">
                    <a:off x="2256" y="4142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8" name="Rectangle 220"/>
                  <p:cNvSpPr>
                    <a:spLocks noChangeArrowheads="1"/>
                  </p:cNvSpPr>
                  <p:nvPr>
                    <p:custDataLst>
                      <p:tags r:id="rId125"/>
                    </p:custDataLst>
                  </p:nvPr>
                </p:nvSpPr>
                <p:spPr bwMode="auto">
                  <a:xfrm>
                    <a:off x="2256" y="3993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latin typeface="Times New Roman" panose="02020603050405020304"/>
                        <a:ea typeface="隶书" panose="02010509060101010101" pitchFamily="49" charset="-122"/>
                      </a:rPr>
                      <a:t>B</a:t>
                    </a:r>
                    <a:r>
                      <a:rPr kumimoji="1" lang="en-US" altLang="zh-CN" sz="2400" b="1">
                        <a:latin typeface="Times New Roman" panose="02020603050405020304"/>
                        <a:ea typeface="隶书" panose="02010509060101010101" pitchFamily="49" charset="-122"/>
                      </a:rPr>
                      <a:t>a</a:t>
                    </a:r>
                    <a:endParaRPr kumimoji="1" lang="en-US" altLang="zh-CN" sz="2400" b="1"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  <p:sp>
                <p:nvSpPr>
                  <p:cNvPr id="49" name="Oval 221"/>
                  <p:cNvSpPr>
                    <a:spLocks noChangeArrowheads="1"/>
                  </p:cNvSpPr>
                  <p:nvPr>
                    <p:custDataLst>
                      <p:tags r:id="rId126"/>
                    </p:custDataLst>
                  </p:nvPr>
                </p:nvSpPr>
                <p:spPr bwMode="auto">
                  <a:xfrm flipH="1" flipV="1">
                    <a:off x="2592" y="4142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25" name="Group 222"/>
                <p:cNvGrpSpPr/>
                <p:nvPr>
                  <p:custDataLst>
                    <p:tags r:id="rId127"/>
                  </p:custDataLst>
                </p:nvPr>
              </p:nvGrpSpPr>
              <p:grpSpPr>
                <a:xfrm>
                  <a:off x="1872" y="3897"/>
                  <a:ext cx="384" cy="327"/>
                  <a:chOff x="912" y="3648"/>
                  <a:chExt cx="384" cy="327"/>
                </a:xfrm>
              </p:grpSpPr>
              <p:grpSp>
                <p:nvGrpSpPr>
                  <p:cNvPr id="38" name="Group 223"/>
                  <p:cNvGrpSpPr/>
                  <p:nvPr>
                    <p:custDataLst>
                      <p:tags r:id="rId128"/>
                    </p:custDataLst>
                  </p:nvPr>
                </p:nvGrpSpPr>
                <p:grpSpPr>
                  <a:xfrm>
                    <a:off x="912" y="3687"/>
                    <a:ext cx="336" cy="288"/>
                    <a:chOff x="4176" y="3552"/>
                    <a:chExt cx="336" cy="288"/>
                  </a:xfrm>
                </p:grpSpPr>
                <p:sp>
                  <p:nvSpPr>
                    <p:cNvPr id="40" name="Oval 224"/>
                    <p:cNvSpPr>
                      <a:spLocks noChangeArrowheads="1"/>
                    </p:cNvSpPr>
                    <p:nvPr>
                      <p:custDataLst>
                        <p:tags r:id="rId129"/>
                      </p:custDataLst>
                    </p:nvPr>
                  </p:nvSpPr>
                  <p:spPr bwMode="auto">
                    <a:xfrm flipH="1" flipV="1">
                      <a:off x="4272" y="3552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41" name="Oval 225"/>
                    <p:cNvSpPr>
                      <a:spLocks noChangeArrowheads="1"/>
                    </p:cNvSpPr>
                    <p:nvPr>
                      <p:custDataLst>
                        <p:tags r:id="rId130"/>
                      </p:custDataLst>
                    </p:nvPr>
                  </p:nvSpPr>
                  <p:spPr bwMode="auto">
                    <a:xfrm flipH="1" flipV="1">
                      <a:off x="4368" y="3552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42" name="Oval 226"/>
                    <p:cNvSpPr>
                      <a:spLocks noChangeArrowheads="1"/>
                    </p:cNvSpPr>
                    <p:nvPr>
                      <p:custDataLst>
                        <p:tags r:id="rId131"/>
                      </p:custDataLst>
                    </p:nvPr>
                  </p:nvSpPr>
                  <p:spPr bwMode="auto">
                    <a:xfrm flipH="1" flipV="1">
                      <a:off x="4478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43" name="Oval 227"/>
                    <p:cNvSpPr>
                      <a:spLocks noChangeArrowheads="1"/>
                    </p:cNvSpPr>
                    <p:nvPr>
                      <p:custDataLst>
                        <p:tags r:id="rId132"/>
                      </p:custDataLst>
                    </p:nvPr>
                  </p:nvSpPr>
                  <p:spPr bwMode="auto">
                    <a:xfrm flipH="1" flipV="1">
                      <a:off x="4478" y="371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44" name="Oval 228"/>
                    <p:cNvSpPr>
                      <a:spLocks noChangeArrowheads="1"/>
                    </p:cNvSpPr>
                    <p:nvPr>
                      <p:custDataLst>
                        <p:tags r:id="rId133"/>
                      </p:custDataLst>
                    </p:nvPr>
                  </p:nvSpPr>
                  <p:spPr bwMode="auto">
                    <a:xfrm flipH="1" flipV="1">
                      <a:off x="4368" y="3806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45" name="Oval 229"/>
                    <p:cNvSpPr>
                      <a:spLocks noChangeArrowheads="1"/>
                    </p:cNvSpPr>
                    <p:nvPr>
                      <p:custDataLst>
                        <p:tags r:id="rId134"/>
                      </p:custDataLst>
                    </p:nvPr>
                  </p:nvSpPr>
                  <p:spPr bwMode="auto">
                    <a:xfrm flipH="1" flipV="1">
                      <a:off x="4272" y="3806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46" name="Oval 230"/>
                    <p:cNvSpPr>
                      <a:spLocks noChangeArrowheads="1"/>
                    </p:cNvSpPr>
                    <p:nvPr>
                      <p:custDataLst>
                        <p:tags r:id="rId135"/>
                      </p:custDataLst>
                    </p:nvPr>
                  </p:nvSpPr>
                  <p:spPr bwMode="auto">
                    <a:xfrm flipH="1" flipV="1">
                      <a:off x="4176" y="3710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sp>
                <p:nvSpPr>
                  <p:cNvPr id="39" name="Rectangle 231"/>
                  <p:cNvSpPr>
                    <a:spLocks noChangeArrowheads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912" y="3648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latin typeface="Times New Roman" panose="02020603050405020304"/>
                        <a:ea typeface="隶书" panose="02010509060101010101" pitchFamily="49" charset="-122"/>
                      </a:rPr>
                      <a:t>Cl</a:t>
                    </a:r>
                    <a:endParaRPr kumimoji="1" lang="en-US" altLang="zh-CN" sz="2400" b="1"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6" name="Group 232"/>
                <p:cNvGrpSpPr/>
                <p:nvPr>
                  <p:custDataLst>
                    <p:tags r:id="rId137"/>
                  </p:custDataLst>
                </p:nvPr>
              </p:nvGrpSpPr>
              <p:grpSpPr>
                <a:xfrm>
                  <a:off x="624" y="3897"/>
                  <a:ext cx="384" cy="327"/>
                  <a:chOff x="1536" y="3696"/>
                  <a:chExt cx="384" cy="327"/>
                </a:xfrm>
              </p:grpSpPr>
              <p:sp>
                <p:nvSpPr>
                  <p:cNvPr id="30" name="Oval 233"/>
                  <p:cNvSpPr>
                    <a:spLocks noChangeArrowheads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 flipH="1" flipV="1">
                    <a:off x="1632" y="3735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1" name="Oval 234"/>
                  <p:cNvSpPr>
                    <a:spLocks noChangeArrowheads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 flipH="1" flipV="1">
                    <a:off x="1728" y="3735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2" name="Oval 235"/>
                  <p:cNvSpPr>
                    <a:spLocks noChangeArrowheads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 flipH="1" flipV="1">
                    <a:off x="1838" y="3893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3" name="Oval 236"/>
                  <p:cNvSpPr>
                    <a:spLocks noChangeArrowheads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 flipH="1" flipV="1">
                    <a:off x="1728" y="3989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4" name="Oval 237"/>
                  <p:cNvSpPr>
                    <a:spLocks noChangeArrowheads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 flipH="1" flipV="1">
                    <a:off x="1632" y="3989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5" name="Oval 238"/>
                  <p:cNvSpPr>
                    <a:spLocks noChangeArrowheads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 flipH="1" flipV="1">
                    <a:off x="1536" y="3893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6" name="Oval 239"/>
                  <p:cNvSpPr>
                    <a:spLocks noChangeArrowheads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 flipH="1" flipV="1">
                    <a:off x="1536" y="3797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7" name="Rectangle 240"/>
                  <p:cNvSpPr>
                    <a:spLocks noChangeArrowheads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1536" y="3696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latin typeface="Times New Roman" panose="02020603050405020304"/>
                        <a:ea typeface="隶书" panose="02010509060101010101" pitchFamily="49" charset="-122"/>
                      </a:rPr>
                      <a:t>Cl</a:t>
                    </a:r>
                    <a:endParaRPr kumimoji="1" lang="en-US" altLang="zh-CN" sz="2400" b="1"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  <p:grpSp>
              <p:nvGrpSpPr>
                <p:cNvPr id="27" name="Group 241"/>
                <p:cNvGrpSpPr/>
                <p:nvPr>
                  <p:custDataLst>
                    <p:tags r:id="rId146"/>
                  </p:custDataLst>
                </p:nvPr>
              </p:nvGrpSpPr>
              <p:grpSpPr>
                <a:xfrm>
                  <a:off x="1056" y="4032"/>
                  <a:ext cx="96" cy="96"/>
                  <a:chOff x="768" y="3168"/>
                  <a:chExt cx="192" cy="192"/>
                </a:xfrm>
              </p:grpSpPr>
              <p:sp>
                <p:nvSpPr>
                  <p:cNvPr id="28" name="Line 242"/>
                  <p:cNvSpPr>
                    <a:spLocks noChangeShapeType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768" y="3264"/>
                    <a:ext cx="192" cy="0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Line 243"/>
                  <p:cNvSpPr>
                    <a:spLocks noChangeShapeType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 flipH="1">
                    <a:off x="864" y="3168"/>
                    <a:ext cx="0" cy="192"/>
                  </a:xfrm>
                  <a:prstGeom prst="line">
                    <a:avLst/>
                  </a:prstGeom>
                  <a:noFill/>
                  <a:ln w="38100" cap="sq">
                    <a:solidFill>
                      <a:srgbClr val="339966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14" name="Text Box 245"/>
            <p:cNvSpPr txBox="1"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1151" y="5081"/>
              <a:ext cx="72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B</a:t>
              </a:r>
              <a:r>
                <a:rPr kumimoji="1" lang="zh-CN" altLang="en-US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endParaRPr kumimoji="1" lang="en-US" altLang="zh-CN" sz="2800" b="1">
                <a:latin typeface="Times New Roman" panose="02020603050405020304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2" name="组合 211"/>
          <p:cNvGrpSpPr/>
          <p:nvPr>
            <p:custDataLst>
              <p:tags r:id="rId150"/>
            </p:custDataLst>
          </p:nvPr>
        </p:nvGrpSpPr>
        <p:grpSpPr>
          <a:xfrm>
            <a:off x="756920" y="4095115"/>
            <a:ext cx="5417820" cy="928370"/>
            <a:chOff x="1192" y="6449"/>
            <a:chExt cx="8532" cy="1462"/>
          </a:xfrm>
        </p:grpSpPr>
        <p:sp>
          <p:nvSpPr>
            <p:cNvPr id="107" name="Arc 152"/>
            <p:cNvSpPr/>
            <p:nvPr>
              <p:custDataLst>
                <p:tags r:id="rId151"/>
              </p:custDataLst>
            </p:nvPr>
          </p:nvSpPr>
          <p:spPr bwMode="auto">
            <a:xfrm>
              <a:off x="4209" y="6591"/>
              <a:ext cx="840" cy="1320"/>
            </a:xfrm>
            <a:custGeom>
              <a:gdLst>
                <a:gd name="T0" fmla="*/ 0 w 20996"/>
                <a:gd name="T1" fmla="*/ 0 h 21600"/>
                <a:gd name="T2" fmla="*/ 0 w 20996"/>
                <a:gd name="T3" fmla="*/ 0 h 21600"/>
                <a:gd name="T4" fmla="*/ 0 w 209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96"/>
                <a:gd name="T10" fmla="*/ 0 h 21600"/>
                <a:gd name="T11" fmla="*/ 20996 w 20996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96" h="21600" fill="none" extrusionOk="0">
                  <a:moveTo>
                    <a:pt x="-1" y="2306"/>
                  </a:moveTo>
                  <a:cubicBezTo>
                    <a:pt x="3012" y="789"/>
                    <a:pt x="6338" y="-1"/>
                    <a:pt x="9712" y="0"/>
                  </a:cubicBezTo>
                  <a:cubicBezTo>
                    <a:pt x="13694" y="0"/>
                    <a:pt x="17600" y="1101"/>
                    <a:pt x="20996" y="3181"/>
                  </a:cubicBezTo>
                </a:path>
                <a:path w="20996" h="21600" stroke="0" extrusionOk="0">
                  <a:moveTo>
                    <a:pt x="-1" y="2306"/>
                  </a:moveTo>
                  <a:cubicBezTo>
                    <a:pt x="3012" y="789"/>
                    <a:pt x="6338" y="-1"/>
                    <a:pt x="9712" y="0"/>
                  </a:cubicBezTo>
                  <a:cubicBezTo>
                    <a:pt x="13694" y="0"/>
                    <a:pt x="17600" y="1101"/>
                    <a:pt x="20996" y="3181"/>
                  </a:cubicBezTo>
                  <a:lnTo>
                    <a:pt x="9712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1" lang="zh-CN" altLang="zh-CN" sz="2000"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sp>
          <p:nvSpPr>
            <p:cNvPr id="108" name="Arc 153"/>
            <p:cNvSpPr/>
            <p:nvPr>
              <p:custDataLst>
                <p:tags r:id="rId152"/>
              </p:custDataLst>
            </p:nvPr>
          </p:nvSpPr>
          <p:spPr bwMode="auto">
            <a:xfrm>
              <a:off x="2455" y="6589"/>
              <a:ext cx="748" cy="1320"/>
            </a:xfrm>
            <a:custGeom>
              <a:gdLst>
                <a:gd name="T0" fmla="*/ 0 w 18665"/>
                <a:gd name="T1" fmla="*/ 0 h 21600"/>
                <a:gd name="T2" fmla="*/ 0 w 18665"/>
                <a:gd name="T3" fmla="*/ 0 h 21600"/>
                <a:gd name="T4" fmla="*/ 0 w 18665"/>
                <a:gd name="T5" fmla="*/ 0 h 21600"/>
                <a:gd name="T6" fmla="*/ 0 60000 65536"/>
                <a:gd name="T7" fmla="*/ 0 60000 65536"/>
                <a:gd name="T8" fmla="*/ 0 60000 65536"/>
                <a:gd name="T9" fmla="*/ 0 w 18665"/>
                <a:gd name="T10" fmla="*/ 0 h 21600"/>
                <a:gd name="T11" fmla="*/ 18665 w 18665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65" h="21600" fill="none" extrusionOk="0">
                  <a:moveTo>
                    <a:pt x="-1" y="2306"/>
                  </a:moveTo>
                  <a:cubicBezTo>
                    <a:pt x="3012" y="789"/>
                    <a:pt x="6338" y="-1"/>
                    <a:pt x="9712" y="0"/>
                  </a:cubicBezTo>
                  <a:cubicBezTo>
                    <a:pt x="12800" y="0"/>
                    <a:pt x="15853" y="662"/>
                    <a:pt x="18665" y="1942"/>
                  </a:cubicBezTo>
                </a:path>
                <a:path w="18665" h="21600" stroke="0" extrusionOk="0">
                  <a:moveTo>
                    <a:pt x="-1" y="2306"/>
                  </a:moveTo>
                  <a:cubicBezTo>
                    <a:pt x="3012" y="789"/>
                    <a:pt x="6338" y="-1"/>
                    <a:pt x="9712" y="0"/>
                  </a:cubicBezTo>
                  <a:cubicBezTo>
                    <a:pt x="12800" y="0"/>
                    <a:pt x="15853" y="662"/>
                    <a:pt x="18665" y="1942"/>
                  </a:cubicBezTo>
                  <a:lnTo>
                    <a:pt x="9712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1" lang="zh-CN" altLang="zh-CN" sz="2000"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109" name="Group 102"/>
            <p:cNvGrpSpPr/>
            <p:nvPr>
              <p:custDataLst>
                <p:tags r:id="rId153"/>
              </p:custDataLst>
            </p:nvPr>
          </p:nvGrpSpPr>
          <p:grpSpPr>
            <a:xfrm>
              <a:off x="4514" y="6834"/>
              <a:ext cx="240" cy="240"/>
              <a:chOff x="768" y="3168"/>
              <a:chExt cx="192" cy="192"/>
            </a:xfrm>
          </p:grpSpPr>
          <p:sp>
            <p:nvSpPr>
              <p:cNvPr id="157" name="Line 103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68" y="3264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104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 flipH="1">
                <a:off x="864" y="3168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0" name="Line 105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5954" y="6954"/>
              <a:ext cx="72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3" name="Rectangle 108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6611" y="6594"/>
              <a:ext cx="98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latin typeface="Times New Roman" panose="02020603050405020304"/>
                  <a:ea typeface="隶书" panose="02010509060101010101" pitchFamily="49" charset="-122"/>
                </a:rPr>
                <a:t>Mg</a:t>
              </a:r>
              <a:endParaRPr kumimoji="1" lang="en-US" altLang="zh-CN" sz="2400" b="1"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114" name="Group 109"/>
            <p:cNvGrpSpPr/>
            <p:nvPr>
              <p:custDataLst>
                <p:tags r:id="rId158"/>
              </p:custDataLst>
            </p:nvPr>
          </p:nvGrpSpPr>
          <p:grpSpPr>
            <a:xfrm>
              <a:off x="2714" y="6834"/>
              <a:ext cx="240" cy="240"/>
              <a:chOff x="768" y="3168"/>
              <a:chExt cx="192" cy="192"/>
            </a:xfrm>
          </p:grpSpPr>
          <p:sp>
            <p:nvSpPr>
              <p:cNvPr id="155" name="Line 110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768" y="3264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Line 111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 flipH="1">
                <a:off x="864" y="3168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5" name="Group 112"/>
            <p:cNvGrpSpPr/>
            <p:nvPr>
              <p:custDataLst>
                <p:tags r:id="rId161"/>
              </p:custDataLst>
            </p:nvPr>
          </p:nvGrpSpPr>
          <p:grpSpPr>
            <a:xfrm>
              <a:off x="4874" y="6497"/>
              <a:ext cx="875" cy="818"/>
              <a:chOff x="1316" y="3792"/>
              <a:chExt cx="350" cy="327"/>
            </a:xfrm>
          </p:grpSpPr>
          <p:sp>
            <p:nvSpPr>
              <p:cNvPr id="147" name="Rectangle 113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316" y="3792"/>
                <a:ext cx="3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latin typeface="Times New Roman" panose="02020603050405020304"/>
                    <a:ea typeface="隶书" panose="02010509060101010101" pitchFamily="49" charset="-122"/>
                  </a:rPr>
                  <a:t> F</a:t>
                </a:r>
                <a:endParaRPr kumimoji="1" lang="en-US" altLang="zh-CN" sz="2800" b="1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sp>
            <p:nvSpPr>
              <p:cNvPr id="148" name="Oval 114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 flipH="1" flipV="1">
                <a:off x="1426" y="3831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9" name="Oval 115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 flipH="1" flipV="1">
                <a:off x="1522" y="3831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0" name="Oval 116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 flipH="1" flipV="1">
                <a:off x="1618" y="3893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1" name="Oval 117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 flipH="1" flipV="1">
                <a:off x="1632" y="3989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2" name="Oval 118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 flipH="1" flipV="1">
                <a:off x="1522" y="4085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3" name="Oval 119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 flipH="1" flipV="1">
                <a:off x="1426" y="4085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4" name="Oval 120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 flipH="1" flipV="1">
                <a:off x="1344" y="3984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16" name="Group 121"/>
            <p:cNvGrpSpPr/>
            <p:nvPr>
              <p:custDataLst>
                <p:tags r:id="rId170"/>
              </p:custDataLst>
            </p:nvPr>
          </p:nvGrpSpPr>
          <p:grpSpPr>
            <a:xfrm>
              <a:off x="1634" y="6474"/>
              <a:ext cx="1080" cy="818"/>
              <a:chOff x="2592" y="3897"/>
              <a:chExt cx="432" cy="327"/>
            </a:xfrm>
          </p:grpSpPr>
          <p:sp>
            <p:nvSpPr>
              <p:cNvPr id="139" name="Oval 122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 flipH="1" flipV="1">
                <a:off x="2770" y="3936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0" name="Oval 123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 flipH="1" flipV="1">
                <a:off x="2866" y="3936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1" name="Oval 124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 flipH="1" flipV="1">
                <a:off x="2702" y="3998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2" name="Oval 125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 flipH="1" flipV="1">
                <a:off x="2942" y="4080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3" name="Oval 126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 flipH="1" flipV="1">
                <a:off x="2866" y="4190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4" name="Oval 127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 flipH="1" flipV="1">
                <a:off x="2770" y="4190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5" name="Oval 128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 flipH="1" flipV="1">
                <a:off x="2702" y="4094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6" name="Rectangle 129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2592" y="3897"/>
                <a:ext cx="43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latin typeface="Times New Roman" panose="02020603050405020304"/>
                    <a:ea typeface="隶书" panose="02010509060101010101" pitchFamily="49" charset="-122"/>
                    <a:cs typeface="Times New Roman" panose="02020603050405020304" pitchFamily="18" charset="0"/>
                  </a:rPr>
                  <a:t>  F</a:t>
                </a:r>
                <a:endParaRPr kumimoji="1" lang="en-US" altLang="zh-CN" sz="2800" b="1">
                  <a:latin typeface="Times New Roman" panose="02020603050405020304"/>
                  <a:ea typeface="隶书" panose="020105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Group 130"/>
            <p:cNvGrpSpPr/>
            <p:nvPr>
              <p:custDataLst>
                <p:tags r:id="rId179"/>
              </p:custDataLst>
            </p:nvPr>
          </p:nvGrpSpPr>
          <p:grpSpPr>
            <a:xfrm>
              <a:off x="2834" y="6497"/>
              <a:ext cx="1440" cy="818"/>
              <a:chOff x="288" y="3744"/>
              <a:chExt cx="576" cy="327"/>
            </a:xfrm>
          </p:grpSpPr>
          <p:sp>
            <p:nvSpPr>
              <p:cNvPr id="136" name="Rectangle 131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288" y="3744"/>
                <a:ext cx="55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latin typeface="Times New Roman" panose="02020603050405020304"/>
                    <a:ea typeface="隶书" panose="02010509060101010101" pitchFamily="49" charset="-122"/>
                  </a:rPr>
                  <a:t>  Mg</a:t>
                </a:r>
                <a:endParaRPr kumimoji="1" lang="en-US" altLang="zh-CN" sz="2800" b="1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sp>
            <p:nvSpPr>
              <p:cNvPr id="137" name="Oval 132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 flipH="1" flipV="1">
                <a:off x="830" y="3902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38" name="Oval 133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 flipH="1" flipV="1">
                <a:off x="398" y="3888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19" name="Group 145"/>
            <p:cNvGrpSpPr/>
            <p:nvPr>
              <p:custDataLst>
                <p:tags r:id="rId183"/>
              </p:custDataLst>
            </p:nvPr>
          </p:nvGrpSpPr>
          <p:grpSpPr>
            <a:xfrm>
              <a:off x="7316" y="6549"/>
              <a:ext cx="603" cy="583"/>
              <a:chOff x="3359" y="3774"/>
              <a:chExt cx="241" cy="233"/>
            </a:xfrm>
          </p:grpSpPr>
          <p:grpSp>
            <p:nvGrpSpPr>
              <p:cNvPr id="122" name="Group 146"/>
              <p:cNvGrpSpPr/>
              <p:nvPr>
                <p:custDataLst>
                  <p:tags r:id="rId184"/>
                </p:custDataLst>
              </p:nvPr>
            </p:nvGrpSpPr>
            <p:grpSpPr>
              <a:xfrm>
                <a:off x="3504" y="3840"/>
                <a:ext cx="96" cy="96"/>
                <a:chOff x="1680" y="3984"/>
                <a:chExt cx="96" cy="96"/>
              </a:xfrm>
            </p:grpSpPr>
            <p:sp>
              <p:nvSpPr>
                <p:cNvPr id="124" name="Line 147"/>
                <p:cNvSpPr>
                  <a:spLocks noChangeShapeType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1680" y="403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Line 148"/>
                <p:cNvSpPr>
                  <a:spLocks noChangeShapeType="1"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 flipH="1">
                  <a:off x="1728" y="39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23" name="Rectangle 149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3359" y="3774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latin typeface="宋体" panose="02010600030101010101" pitchFamily="2" charset="-122"/>
                  </a:rPr>
                  <a:t>2</a:t>
                </a:r>
                <a:endParaRPr kumimoji="1" lang="en-US" altLang="zh-CN" b="1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8" name="组合 7"/>
            <p:cNvGrpSpPr/>
            <p:nvPr>
              <p:custDataLst>
                <p:tags r:id="rId188"/>
              </p:custDataLst>
            </p:nvPr>
          </p:nvGrpSpPr>
          <p:grpSpPr>
            <a:xfrm>
              <a:off x="7724" y="6449"/>
              <a:ext cx="2001" cy="1112"/>
              <a:chOff x="7844" y="6449"/>
              <a:chExt cx="2001" cy="1112"/>
            </a:xfrm>
          </p:grpSpPr>
          <p:sp>
            <p:nvSpPr>
              <p:cNvPr id="111" name="Text Box 106"/>
              <p:cNvSpPr txBox="1"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9029" y="6449"/>
                <a:ext cx="720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4000" b="1">
                    <a:latin typeface="楷体_GB2312" pitchFamily="49" charset="-122"/>
                    <a:ea typeface="楷体_GB2312" pitchFamily="49" charset="-122"/>
                  </a:rPr>
                  <a:t>]</a:t>
                </a:r>
                <a:endParaRPr kumimoji="1" lang="en-US" altLang="zh-CN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12" name="Line 10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9509" y="683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18" name="Group 134"/>
              <p:cNvGrpSpPr/>
              <p:nvPr>
                <p:custDataLst>
                  <p:tags r:id="rId191"/>
                </p:custDataLst>
              </p:nvPr>
            </p:nvGrpSpPr>
            <p:grpSpPr>
              <a:xfrm>
                <a:off x="8394" y="6617"/>
                <a:ext cx="875" cy="818"/>
                <a:chOff x="2866" y="3840"/>
                <a:chExt cx="350" cy="327"/>
              </a:xfrm>
            </p:grpSpPr>
            <p:sp>
              <p:nvSpPr>
                <p:cNvPr id="126" name="Oval 135"/>
                <p:cNvSpPr>
                  <a:spLocks noChangeArrowheads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 flipH="1" flipV="1">
                  <a:off x="2894" y="3936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127" name="Group 136"/>
                <p:cNvGrpSpPr/>
                <p:nvPr>
                  <p:custDataLst>
                    <p:tags r:id="rId193"/>
                  </p:custDataLst>
                </p:nvPr>
              </p:nvGrpSpPr>
              <p:grpSpPr>
                <a:xfrm>
                  <a:off x="2866" y="3840"/>
                  <a:ext cx="350" cy="327"/>
                  <a:chOff x="1316" y="3792"/>
                  <a:chExt cx="350" cy="327"/>
                </a:xfrm>
              </p:grpSpPr>
              <p:sp>
                <p:nvSpPr>
                  <p:cNvPr id="128" name="Rectangle 137"/>
                  <p:cNvSpPr>
                    <a:spLocks noChangeArrowheads="1"/>
                  </p:cNvSpPr>
                  <p:nvPr>
                    <p:custDataLst>
                      <p:tags r:id="rId194"/>
                    </p:custDataLst>
                  </p:nvPr>
                </p:nvSpPr>
                <p:spPr bwMode="auto">
                  <a:xfrm>
                    <a:off x="1316" y="3792"/>
                    <a:ext cx="309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latin typeface="Times New Roman" panose="02020603050405020304"/>
                        <a:ea typeface="隶书" panose="02010509060101010101" pitchFamily="49" charset="-122"/>
                      </a:rPr>
                      <a:t> F</a:t>
                    </a:r>
                    <a:endParaRPr kumimoji="1" lang="en-US" altLang="zh-CN" sz="2800" b="1"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  <p:sp>
                <p:nvSpPr>
                  <p:cNvPr id="129" name="Oval 138"/>
                  <p:cNvSpPr>
                    <a:spLocks noChangeArrowheads="1"/>
                  </p:cNvSpPr>
                  <p:nvPr>
                    <p:custDataLst>
                      <p:tags r:id="rId195"/>
                    </p:custDataLst>
                  </p:nvPr>
                </p:nvSpPr>
                <p:spPr bwMode="auto">
                  <a:xfrm flipH="1" flipV="1">
                    <a:off x="1426" y="3831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0" name="Oval 139"/>
                  <p:cNvSpPr>
                    <a:spLocks noChangeArrowheads="1"/>
                  </p:cNvSpPr>
                  <p:nvPr>
                    <p:custDataLst>
                      <p:tags r:id="rId196"/>
                    </p:custDataLst>
                  </p:nvPr>
                </p:nvSpPr>
                <p:spPr bwMode="auto">
                  <a:xfrm flipH="1" flipV="1">
                    <a:off x="1522" y="3831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1" name="Oval 140"/>
                  <p:cNvSpPr>
                    <a:spLocks noChangeArrowheads="1"/>
                  </p:cNvSpPr>
                  <p:nvPr>
                    <p:custDataLst>
                      <p:tags r:id="rId197"/>
                    </p:custDataLst>
                  </p:nvPr>
                </p:nvSpPr>
                <p:spPr bwMode="auto">
                  <a:xfrm flipH="1" flipV="1">
                    <a:off x="1618" y="3893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2" name="Oval 141"/>
                  <p:cNvSpPr>
                    <a:spLocks noChangeArrowheads="1"/>
                  </p:cNvSpPr>
                  <p:nvPr>
                    <p:custDataLst>
                      <p:tags r:id="rId198"/>
                    </p:custDataLst>
                  </p:nvPr>
                </p:nvSpPr>
                <p:spPr bwMode="auto">
                  <a:xfrm flipH="1" flipV="1">
                    <a:off x="1632" y="3989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3" name="Oval 142"/>
                  <p:cNvSpPr>
                    <a:spLocks noChangeArrowheads="1"/>
                  </p:cNvSpPr>
                  <p:nvPr>
                    <p:custDataLst>
                      <p:tags r:id="rId199"/>
                    </p:custDataLst>
                  </p:nvPr>
                </p:nvSpPr>
                <p:spPr bwMode="auto">
                  <a:xfrm flipH="1" flipV="1">
                    <a:off x="1522" y="4085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4" name="Oval 143"/>
                  <p:cNvSpPr>
                    <a:spLocks noChangeArrowheads="1"/>
                  </p:cNvSpPr>
                  <p:nvPr>
                    <p:custDataLst>
                      <p:tags r:id="rId200"/>
                    </p:custDataLst>
                  </p:nvPr>
                </p:nvSpPr>
                <p:spPr bwMode="auto">
                  <a:xfrm flipH="1" flipV="1">
                    <a:off x="1426" y="4085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35" name="Oval 144"/>
                  <p:cNvSpPr>
                    <a:spLocks noChangeArrowheads="1"/>
                  </p:cNvSpPr>
                  <p:nvPr>
                    <p:custDataLst>
                      <p:tags r:id="rId201"/>
                    </p:custDataLst>
                  </p:nvPr>
                </p:nvSpPr>
                <p:spPr bwMode="auto">
                  <a:xfrm flipH="1" flipV="1">
                    <a:off x="1344" y="3984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</p:grpSp>
          <p:sp>
            <p:nvSpPr>
              <p:cNvPr id="120" name="Rectangle 150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7844" y="6449"/>
                <a:ext cx="690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4000" b="1">
                    <a:latin typeface="楷体_GB2312" pitchFamily="49" charset="-122"/>
                    <a:ea typeface="楷体_GB2312" pitchFamily="49" charset="-122"/>
                  </a:rPr>
                  <a:t>[</a:t>
                </a:r>
                <a:endParaRPr kumimoji="1" lang="en-US" altLang="zh-CN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121" name="Rectangle 151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9371" y="6954"/>
                <a:ext cx="47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latin typeface="宋体" panose="02010600030101010101" pitchFamily="2" charset="-122"/>
                  </a:rPr>
                  <a:t>2</a:t>
                </a:r>
                <a:endParaRPr kumimoji="1" lang="en-US" altLang="zh-CN" b="1"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5" name="Text Box 246"/>
            <p:cNvSpPr txBox="1"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1192" y="6533"/>
              <a:ext cx="720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C</a:t>
              </a:r>
              <a:r>
                <a:rPr kumimoji="1" lang="zh-CN" altLang="en-US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endParaRPr kumimoji="1" lang="en-US" altLang="zh-CN" sz="2800" b="1">
                <a:latin typeface="Times New Roman" panose="02020603050405020304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" name="组合 384"/>
          <p:cNvGrpSpPr/>
          <p:nvPr>
            <p:custDataLst>
              <p:tags r:id="rId205"/>
            </p:custDataLst>
          </p:nvPr>
        </p:nvGrpSpPr>
        <p:grpSpPr>
          <a:xfrm>
            <a:off x="774203" y="5138046"/>
            <a:ext cx="4348162" cy="945357"/>
            <a:chOff x="1969273" y="5091056"/>
            <a:chExt cx="4348162" cy="945357"/>
          </a:xfrm>
        </p:grpSpPr>
        <p:sp>
          <p:nvSpPr>
            <p:cNvPr id="211" name="Line 4"/>
            <p:cNvSpPr>
              <a:spLocks noChangeShapeType="1"/>
            </p:cNvSpPr>
            <p:nvPr>
              <p:custDataLst>
                <p:tags r:id="rId206"/>
              </p:custDataLst>
            </p:nvPr>
          </p:nvSpPr>
          <p:spPr bwMode="auto">
            <a:xfrm>
              <a:off x="4104460" y="5426812"/>
              <a:ext cx="4572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31" name="Group 6"/>
            <p:cNvGrpSpPr/>
            <p:nvPr>
              <p:custDataLst>
                <p:tags r:id="rId207"/>
              </p:custDataLst>
            </p:nvPr>
          </p:nvGrpSpPr>
          <p:grpSpPr>
            <a:xfrm>
              <a:off x="5403035" y="5196625"/>
              <a:ext cx="609600" cy="519113"/>
              <a:chOff x="4128" y="3561"/>
              <a:chExt cx="384" cy="327"/>
            </a:xfrm>
          </p:grpSpPr>
          <p:grpSp>
            <p:nvGrpSpPr>
              <p:cNvPr id="239" name="Group 7"/>
              <p:cNvGrpSpPr/>
              <p:nvPr>
                <p:custDataLst>
                  <p:tags r:id="rId208"/>
                </p:custDataLst>
              </p:nvPr>
            </p:nvGrpSpPr>
            <p:grpSpPr>
              <a:xfrm>
                <a:off x="4128" y="3600"/>
                <a:ext cx="336" cy="288"/>
                <a:chOff x="4176" y="3552"/>
                <a:chExt cx="336" cy="288"/>
              </a:xfrm>
            </p:grpSpPr>
            <p:grpSp>
              <p:nvGrpSpPr>
                <p:cNvPr id="241" name="Group 8"/>
                <p:cNvGrpSpPr/>
                <p:nvPr>
                  <p:custDataLst>
                    <p:tags r:id="rId209"/>
                  </p:custDataLst>
                </p:nvPr>
              </p:nvGrpSpPr>
              <p:grpSpPr>
                <a:xfrm>
                  <a:off x="4176" y="3552"/>
                  <a:ext cx="336" cy="288"/>
                  <a:chOff x="4176" y="3552"/>
                  <a:chExt cx="336" cy="288"/>
                </a:xfrm>
              </p:grpSpPr>
              <p:sp>
                <p:nvSpPr>
                  <p:cNvPr id="243" name="Oval 9"/>
                  <p:cNvSpPr>
                    <a:spLocks noChangeArrowheads="1"/>
                  </p:cNvSpPr>
                  <p:nvPr>
                    <p:custDataLst>
                      <p:tags r:id="rId210"/>
                    </p:custDataLst>
                  </p:nvPr>
                </p:nvSpPr>
                <p:spPr bwMode="auto">
                  <a:xfrm flipH="1" flipV="1">
                    <a:off x="4272" y="3552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4" name="Oval 10"/>
                  <p:cNvSpPr>
                    <a:spLocks noChangeArrowheads="1"/>
                  </p:cNvSpPr>
                  <p:nvPr>
                    <p:custDataLst>
                      <p:tags r:id="rId211"/>
                    </p:custDataLst>
                  </p:nvPr>
                </p:nvSpPr>
                <p:spPr bwMode="auto">
                  <a:xfrm flipH="1" flipV="1">
                    <a:off x="4368" y="3552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5" name="Oval 11"/>
                  <p:cNvSpPr>
                    <a:spLocks noChangeArrowheads="1"/>
                  </p:cNvSpPr>
                  <p:nvPr>
                    <p:custDataLst>
                      <p:tags r:id="rId212"/>
                    </p:custDataLst>
                  </p:nvPr>
                </p:nvSpPr>
                <p:spPr bwMode="auto">
                  <a:xfrm flipH="1" flipV="1">
                    <a:off x="4478" y="3614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6" name="Oval 12"/>
                  <p:cNvSpPr>
                    <a:spLocks noChangeArrowheads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 flipH="1" flipV="1">
                    <a:off x="4478" y="3710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7" name="Oval 13"/>
                  <p:cNvSpPr>
                    <a:spLocks noChangeArrowheads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 flipH="1" flipV="1">
                    <a:off x="4368" y="3806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8" name="Oval 14"/>
                  <p:cNvSpPr>
                    <a:spLocks noChangeArrowheads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 flipH="1" flipV="1">
                    <a:off x="4272" y="3806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9" name="Oval 15"/>
                  <p:cNvSpPr>
                    <a:spLocks noChangeArrowheads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 flipH="1" flipV="1">
                    <a:off x="4176" y="3710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242" name="Oval 16"/>
                <p:cNvSpPr>
                  <a:spLocks noChangeArrowheads="1"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 flipH="1" flipV="1">
                  <a:off x="4176" y="3614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240" name="Rectangle 17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128" y="3561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latin typeface="Times New Roman" panose="02020603050405020304"/>
                    <a:ea typeface="隶书" panose="02010509060101010101" pitchFamily="49" charset="-122"/>
                  </a:rPr>
                  <a:t>Cl</a:t>
                </a:r>
                <a:endParaRPr kumimoji="1" lang="en-US" altLang="zh-CN" sz="2800" b="1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232" name="Text Box 18"/>
            <p:cNvSpPr txBox="1"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5860235" y="5115662"/>
              <a:ext cx="457200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4000" b="1">
                  <a:latin typeface="楷体_GB2312" pitchFamily="49" charset="-122"/>
                  <a:ea typeface="楷体_GB2312" pitchFamily="49" charset="-122"/>
                </a:rPr>
                <a:t>]</a:t>
              </a:r>
              <a:endParaRPr kumimoji="1" lang="en-US" altLang="zh-CN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3" name="Rectangle 19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5041085" y="5106137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4000" b="1">
                  <a:latin typeface="楷体_GB2312" pitchFamily="49" charset="-122"/>
                  <a:ea typeface="楷体_GB2312" pitchFamily="49" charset="-122"/>
                </a:rPr>
                <a:t>[</a:t>
              </a:r>
              <a:endParaRPr kumimoji="1" lang="en-US" altLang="zh-CN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34" name="Line 20"/>
            <p:cNvSpPr>
              <a:spLocks noChangeShapeType="1"/>
            </p:cNvSpPr>
            <p:nvPr>
              <p:custDataLst>
                <p:tags r:id="rId221"/>
              </p:custDataLst>
            </p:nvPr>
          </p:nvSpPr>
          <p:spPr bwMode="auto">
            <a:xfrm>
              <a:off x="6165035" y="5258537"/>
              <a:ext cx="15240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5" name="Rectangle 21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4637860" y="5182337"/>
              <a:ext cx="4603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800" b="1">
                  <a:latin typeface="Times New Roman" panose="02020603050405020304"/>
                  <a:ea typeface="隶书" panose="02010509060101010101" pitchFamily="49" charset="-122"/>
                </a:rPr>
                <a:t>H</a:t>
              </a:r>
              <a:endParaRPr kumimoji="1" lang="en-US" altLang="zh-CN" sz="2800" b="1"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236" name="Group 22"/>
            <p:cNvGrpSpPr/>
            <p:nvPr>
              <p:custDataLst>
                <p:tags r:id="rId223"/>
              </p:custDataLst>
            </p:nvPr>
          </p:nvGrpSpPr>
          <p:grpSpPr>
            <a:xfrm>
              <a:off x="5022035" y="5258537"/>
              <a:ext cx="152400" cy="152400"/>
              <a:chOff x="1680" y="3984"/>
              <a:chExt cx="96" cy="96"/>
            </a:xfrm>
          </p:grpSpPr>
          <p:sp>
            <p:nvSpPr>
              <p:cNvPr id="237" name="Line 23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1680" y="403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38" name="Line 24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 flipH="1">
                <a:off x="1728" y="39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4" name="Group 26"/>
            <p:cNvGrpSpPr/>
            <p:nvPr>
              <p:custDataLst>
                <p:tags r:id="rId226"/>
              </p:custDataLst>
            </p:nvPr>
          </p:nvGrpSpPr>
          <p:grpSpPr>
            <a:xfrm>
              <a:off x="3037660" y="5350613"/>
              <a:ext cx="152400" cy="152400"/>
              <a:chOff x="768" y="3168"/>
              <a:chExt cx="192" cy="192"/>
            </a:xfrm>
          </p:grpSpPr>
          <p:sp>
            <p:nvSpPr>
              <p:cNvPr id="229" name="Line 27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768" y="3264"/>
                <a:ext cx="192" cy="0"/>
              </a:xfrm>
              <a:prstGeom prst="line">
                <a:avLst/>
              </a:prstGeom>
              <a:noFill/>
              <a:ln w="381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28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flipH="1">
                <a:off x="864" y="3168"/>
                <a:ext cx="0" cy="192"/>
              </a:xfrm>
              <a:prstGeom prst="line">
                <a:avLst/>
              </a:prstGeom>
              <a:noFill/>
              <a:ln w="38100" cap="sq">
                <a:solidFill>
                  <a:srgbClr val="339966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" name="Group 29"/>
            <p:cNvGrpSpPr/>
            <p:nvPr>
              <p:custDataLst>
                <p:tags r:id="rId229"/>
              </p:custDataLst>
            </p:nvPr>
          </p:nvGrpSpPr>
          <p:grpSpPr>
            <a:xfrm>
              <a:off x="3342460" y="5198213"/>
              <a:ext cx="587375" cy="519113"/>
              <a:chOff x="3264" y="3417"/>
              <a:chExt cx="370" cy="327"/>
            </a:xfrm>
          </p:grpSpPr>
          <p:sp>
            <p:nvSpPr>
              <p:cNvPr id="220" name="Rectangle 30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3284" y="341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latin typeface="Times New Roman" panose="02020603050405020304"/>
                    <a:ea typeface="隶书" panose="02010509060101010101" pitchFamily="49" charset="-122"/>
                  </a:rPr>
                  <a:t>Cl</a:t>
                </a:r>
                <a:endParaRPr kumimoji="1" lang="en-US" altLang="zh-CN" sz="2800" b="1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grpSp>
            <p:nvGrpSpPr>
              <p:cNvPr id="221" name="Group 31"/>
              <p:cNvGrpSpPr/>
              <p:nvPr>
                <p:custDataLst>
                  <p:tags r:id="rId231"/>
                </p:custDataLst>
              </p:nvPr>
            </p:nvGrpSpPr>
            <p:grpSpPr>
              <a:xfrm>
                <a:off x="3264" y="3456"/>
                <a:ext cx="370" cy="288"/>
                <a:chOff x="3230" y="3456"/>
                <a:chExt cx="370" cy="288"/>
              </a:xfrm>
            </p:grpSpPr>
            <p:sp>
              <p:nvSpPr>
                <p:cNvPr id="222" name="Oval 32"/>
                <p:cNvSpPr>
                  <a:spLocks noChangeArrowheads="1"/>
                </p:cNvSpPr>
                <p:nvPr>
                  <p:custDataLst>
                    <p:tags r:id="rId232"/>
                  </p:custDataLst>
                </p:nvPr>
              </p:nvSpPr>
              <p:spPr bwMode="auto">
                <a:xfrm flipH="1" flipV="1">
                  <a:off x="3360" y="3456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23" name="Oval 33"/>
                <p:cNvSpPr>
                  <a:spLocks noChangeArrowheads="1"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 flipH="1" flipV="1">
                  <a:off x="3456" y="3456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24" name="Oval 34"/>
                <p:cNvSpPr>
                  <a:spLocks noChangeArrowheads="1"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 flipH="1" flipV="1">
                  <a:off x="3552" y="3518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25" name="Oval 35"/>
                <p:cNvSpPr>
                  <a:spLocks noChangeArrowheads="1"/>
                </p:cNvSpPr>
                <p:nvPr>
                  <p:custDataLst>
                    <p:tags r:id="rId235"/>
                  </p:custDataLst>
                </p:nvPr>
              </p:nvSpPr>
              <p:spPr bwMode="auto">
                <a:xfrm flipH="1" flipV="1">
                  <a:off x="3566" y="3614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26" name="Oval 36"/>
                <p:cNvSpPr>
                  <a:spLocks noChangeArrowheads="1"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 flipH="1" flipV="1">
                  <a:off x="3456" y="3710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27" name="Oval 37"/>
                <p:cNvSpPr>
                  <a:spLocks noChangeArrowheads="1"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 flipH="1" flipV="1">
                  <a:off x="3360" y="3710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28" name="Oval 38"/>
                <p:cNvSpPr>
                  <a:spLocks noChangeArrowheads="1"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 flipH="1" flipV="1">
                  <a:off x="3230" y="3566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grpSp>
          <p:nvGrpSpPr>
            <p:cNvPr id="216" name="Group 39"/>
            <p:cNvGrpSpPr/>
            <p:nvPr>
              <p:custDataLst>
                <p:tags r:id="rId239"/>
              </p:custDataLst>
            </p:nvPr>
          </p:nvGrpSpPr>
          <p:grpSpPr>
            <a:xfrm>
              <a:off x="2199460" y="5136300"/>
              <a:ext cx="663575" cy="519113"/>
              <a:chOff x="2976" y="3374"/>
              <a:chExt cx="418" cy="327"/>
            </a:xfrm>
          </p:grpSpPr>
          <p:sp>
            <p:nvSpPr>
              <p:cNvPr id="218" name="Rectangle 40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2976" y="3374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latin typeface="Times New Roman" panose="02020603050405020304"/>
                    <a:ea typeface="隶书" panose="02010509060101010101" pitchFamily="49" charset="-122"/>
                  </a:rPr>
                  <a:t>  H</a:t>
                </a:r>
                <a:endParaRPr kumimoji="1" lang="en-US" altLang="zh-CN" sz="2800" b="1"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  <p:sp>
            <p:nvSpPr>
              <p:cNvPr id="219" name="Oval 41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 flipH="1" flipV="1">
                <a:off x="3360" y="3552"/>
                <a:ext cx="34" cy="34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solidFill>
                  <a:srgbClr val="6666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17" name="Arc 42"/>
            <p:cNvSpPr/>
            <p:nvPr>
              <p:custDataLst>
                <p:tags r:id="rId242"/>
              </p:custDataLst>
            </p:nvPr>
          </p:nvSpPr>
          <p:spPr bwMode="auto">
            <a:xfrm>
              <a:off x="2885260" y="5198213"/>
              <a:ext cx="533400" cy="838200"/>
            </a:xfrm>
            <a:custGeom>
              <a:gdLst>
                <a:gd name="T0" fmla="*/ 0 w 20996"/>
                <a:gd name="T1" fmla="*/ 0 h 21600"/>
                <a:gd name="T2" fmla="*/ 0 w 20996"/>
                <a:gd name="T3" fmla="*/ 0 h 21600"/>
                <a:gd name="T4" fmla="*/ 0 w 20996"/>
                <a:gd name="T5" fmla="*/ 0 h 21600"/>
                <a:gd name="T6" fmla="*/ 0 60000 65536"/>
                <a:gd name="T7" fmla="*/ 0 60000 65536"/>
                <a:gd name="T8" fmla="*/ 0 60000 65536"/>
                <a:gd name="T9" fmla="*/ 0 w 20996"/>
                <a:gd name="T10" fmla="*/ 0 h 21600"/>
                <a:gd name="T11" fmla="*/ 20996 w 20996"/>
                <a:gd name="T12" fmla="*/ 21600 h 21600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96" h="21600" fill="none" extrusionOk="0">
                  <a:moveTo>
                    <a:pt x="-1" y="2306"/>
                  </a:moveTo>
                  <a:cubicBezTo>
                    <a:pt x="3012" y="789"/>
                    <a:pt x="6338" y="-1"/>
                    <a:pt x="9712" y="0"/>
                  </a:cubicBezTo>
                  <a:cubicBezTo>
                    <a:pt x="13694" y="0"/>
                    <a:pt x="17600" y="1101"/>
                    <a:pt x="20996" y="3181"/>
                  </a:cubicBezTo>
                </a:path>
                <a:path w="20996" h="21600" stroke="0" extrusionOk="0">
                  <a:moveTo>
                    <a:pt x="-1" y="2306"/>
                  </a:moveTo>
                  <a:cubicBezTo>
                    <a:pt x="3012" y="789"/>
                    <a:pt x="6338" y="-1"/>
                    <a:pt x="9712" y="0"/>
                  </a:cubicBezTo>
                  <a:cubicBezTo>
                    <a:pt x="13694" y="0"/>
                    <a:pt x="17600" y="1101"/>
                    <a:pt x="20996" y="3181"/>
                  </a:cubicBezTo>
                  <a:lnTo>
                    <a:pt x="9712" y="21600"/>
                  </a:lnTo>
                  <a:close/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kumimoji="1" lang="zh-CN" altLang="zh-CN" sz="2000"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sp>
          <p:nvSpPr>
            <p:cNvPr id="16" name="Text Box 247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1969273" y="5091056"/>
              <a:ext cx="457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D</a:t>
              </a:r>
              <a:r>
                <a:rPr kumimoji="1" lang="zh-CN" altLang="en-US" sz="2800" b="1" smtClean="0">
                  <a:latin typeface="Times New Roman" panose="02020603050405020304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endParaRPr kumimoji="1" lang="en-US" altLang="zh-CN" sz="2800" b="1">
                <a:latin typeface="Times New Roman" panose="02020603050405020304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0" name="矩形 249"/>
          <p:cNvSpPr/>
          <p:nvPr>
            <p:custDataLst>
              <p:tags r:id="rId244"/>
            </p:custDataLst>
          </p:nvPr>
        </p:nvSpPr>
        <p:spPr>
          <a:xfrm>
            <a:off x="10466910" y="1257203"/>
            <a:ext cx="513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kumimoji="1" lang="en-US" altLang="zh-CN" sz="36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grpSp>
        <p:nvGrpSpPr>
          <p:cNvPr id="265" name="Group 155"/>
          <p:cNvGrpSpPr/>
          <p:nvPr>
            <p:custDataLst>
              <p:tags r:id="rId245"/>
            </p:custDataLst>
          </p:nvPr>
        </p:nvGrpSpPr>
        <p:grpSpPr>
          <a:xfrm>
            <a:off x="7923287" y="3139695"/>
            <a:ext cx="3124200" cy="706438"/>
            <a:chOff x="1392" y="3648"/>
            <a:chExt cx="1968" cy="445"/>
          </a:xfrm>
        </p:grpSpPr>
        <p:sp>
          <p:nvSpPr>
            <p:cNvPr id="310" name="Rectangle 170"/>
            <p:cNvSpPr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183" y="371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800" b="1">
                  <a:solidFill>
                    <a:srgbClr val="C00000"/>
                  </a:solidFill>
                  <a:latin typeface="Times New Roman" panose="02020603050405020304"/>
                  <a:ea typeface="隶书" panose="02010509060101010101" pitchFamily="49" charset="-122"/>
                </a:rPr>
                <a:t>B</a:t>
              </a:r>
              <a:r>
                <a:rPr kumimoji="1" lang="en-US" altLang="zh-CN" sz="2400" b="1">
                  <a:solidFill>
                    <a:srgbClr val="C00000"/>
                  </a:solidFill>
                  <a:latin typeface="Times New Roman" panose="02020603050405020304"/>
                  <a:ea typeface="隶书" panose="02010509060101010101" pitchFamily="49" charset="-122"/>
                </a:rPr>
                <a:t>a</a:t>
              </a:r>
              <a:endParaRPr kumimoji="1" lang="en-US" altLang="zh-CN" sz="2400" b="1">
                <a:solidFill>
                  <a:srgbClr val="C0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267" name="Group 171"/>
            <p:cNvGrpSpPr/>
            <p:nvPr>
              <p:custDataLst>
                <p:tags r:id="rId247"/>
              </p:custDataLst>
            </p:nvPr>
          </p:nvGrpSpPr>
          <p:grpSpPr>
            <a:xfrm>
              <a:off x="1392" y="3648"/>
              <a:ext cx="720" cy="445"/>
              <a:chOff x="1152" y="3696"/>
              <a:chExt cx="720" cy="445"/>
            </a:xfrm>
          </p:grpSpPr>
          <p:grpSp>
            <p:nvGrpSpPr>
              <p:cNvPr id="290" name="Group 172"/>
              <p:cNvGrpSpPr/>
              <p:nvPr>
                <p:custDataLst>
                  <p:tags r:id="rId248"/>
                </p:custDataLst>
              </p:nvPr>
            </p:nvGrpSpPr>
            <p:grpSpPr>
              <a:xfrm>
                <a:off x="1152" y="3696"/>
                <a:ext cx="720" cy="445"/>
                <a:chOff x="2016" y="3648"/>
                <a:chExt cx="720" cy="445"/>
              </a:xfrm>
            </p:grpSpPr>
            <p:sp>
              <p:nvSpPr>
                <p:cNvPr id="292" name="Rectangle 173"/>
                <p:cNvSpPr>
                  <a:spLocks noChangeArrowheads="1"/>
                </p:cNvSpPr>
                <p:nvPr>
                  <p:custDataLst>
                    <p:tags r:id="rId249"/>
                  </p:custDataLst>
                </p:nvPr>
              </p:nvSpPr>
              <p:spPr bwMode="auto">
                <a:xfrm>
                  <a:off x="2016" y="3648"/>
                  <a:ext cx="27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1" lang="en-US" altLang="zh-CN" sz="4000" b="1">
                      <a:solidFill>
                        <a:srgbClr val="C00000"/>
                      </a:solidFill>
                      <a:latin typeface="楷体_GB2312" pitchFamily="49" charset="-122"/>
                      <a:ea typeface="楷体_GB2312" pitchFamily="49" charset="-122"/>
                    </a:rPr>
                    <a:t>[</a:t>
                  </a:r>
                  <a:endPara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93" name="Text Box 174"/>
                <p:cNvSpPr txBox="1">
                  <a:spLocks noChangeArrowheads="1"/>
                </p:cNvSpPr>
                <p:nvPr>
                  <p:custDataLst>
                    <p:tags r:id="rId250"/>
                  </p:custDataLst>
                </p:nvPr>
              </p:nvSpPr>
              <p:spPr bwMode="auto">
                <a:xfrm>
                  <a:off x="2448" y="3648"/>
                  <a:ext cx="288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1" lang="en-US" altLang="zh-CN" sz="4000" b="1">
                      <a:solidFill>
                        <a:srgbClr val="C00000"/>
                      </a:solidFill>
                      <a:latin typeface="楷体_GB2312" pitchFamily="49" charset="-122"/>
                      <a:ea typeface="楷体_GB2312" pitchFamily="49" charset="-122"/>
                    </a:rPr>
                    <a:t>]</a:t>
                  </a:r>
                  <a:endPara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grpSp>
              <p:nvGrpSpPr>
                <p:cNvPr id="294" name="Group 175"/>
                <p:cNvGrpSpPr/>
                <p:nvPr>
                  <p:custDataLst>
                    <p:tags r:id="rId251"/>
                  </p:custDataLst>
                </p:nvPr>
              </p:nvGrpSpPr>
              <p:grpSpPr>
                <a:xfrm>
                  <a:off x="2208" y="3696"/>
                  <a:ext cx="384" cy="327"/>
                  <a:chOff x="4128" y="3561"/>
                  <a:chExt cx="384" cy="327"/>
                </a:xfrm>
              </p:grpSpPr>
              <p:grpSp>
                <p:nvGrpSpPr>
                  <p:cNvPr id="295" name="Group 176"/>
                  <p:cNvGrpSpPr/>
                  <p:nvPr>
                    <p:custDataLst>
                      <p:tags r:id="rId252"/>
                    </p:custDataLst>
                  </p:nvPr>
                </p:nvGrpSpPr>
                <p:grpSpPr>
                  <a:xfrm>
                    <a:off x="4128" y="3600"/>
                    <a:ext cx="336" cy="288"/>
                    <a:chOff x="4176" y="3552"/>
                    <a:chExt cx="336" cy="288"/>
                  </a:xfrm>
                </p:grpSpPr>
                <p:grpSp>
                  <p:nvGrpSpPr>
                    <p:cNvPr id="297" name="Group 177"/>
                    <p:cNvGrpSpPr/>
                    <p:nvPr>
                      <p:custDataLst>
                        <p:tags r:id="rId253"/>
                      </p:custDataLst>
                    </p:nvPr>
                  </p:nvGrpSpPr>
                  <p:grpSpPr>
                    <a:xfrm>
                      <a:off x="4176" y="3552"/>
                      <a:ext cx="336" cy="288"/>
                      <a:chOff x="4176" y="3552"/>
                      <a:chExt cx="336" cy="288"/>
                    </a:xfrm>
                  </p:grpSpPr>
                  <p:sp>
                    <p:nvSpPr>
                      <p:cNvPr id="299" name="Oval 178"/>
                      <p:cNvSpPr>
                        <a:spLocks noChangeArrowheads="1"/>
                      </p:cNvSpPr>
                      <p:nvPr>
                        <p:custDataLst>
                          <p:tags r:id="rId254"/>
                        </p:custDataLst>
                      </p:nvPr>
                    </p:nvSpPr>
                    <p:spPr bwMode="auto">
                      <a:xfrm flipH="1" flipV="1">
                        <a:off x="4272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300" name="Oval 179"/>
                      <p:cNvSpPr>
                        <a:spLocks noChangeArrowheads="1"/>
                      </p:cNvSpPr>
                      <p:nvPr>
                        <p:custDataLst>
                          <p:tags r:id="rId255"/>
                        </p:custDataLst>
                      </p:nvPr>
                    </p:nvSpPr>
                    <p:spPr bwMode="auto">
                      <a:xfrm flipH="1" flipV="1">
                        <a:off x="4368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301" name="Oval 180"/>
                      <p:cNvSpPr>
                        <a:spLocks noChangeArrowheads="1"/>
                      </p:cNvSpPr>
                      <p:nvPr>
                        <p:custDataLst>
                          <p:tags r:id="rId256"/>
                        </p:custDataLst>
                      </p:nvPr>
                    </p:nvSpPr>
                    <p:spPr bwMode="auto">
                      <a:xfrm flipH="1" flipV="1">
                        <a:off x="4478" y="3614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302" name="Oval 181"/>
                      <p:cNvSpPr>
                        <a:spLocks noChangeArrowheads="1"/>
                      </p:cNvSpPr>
                      <p:nvPr>
                        <p:custDataLst>
                          <p:tags r:id="rId257"/>
                        </p:custDataLst>
                      </p:nvPr>
                    </p:nvSpPr>
                    <p:spPr bwMode="auto">
                      <a:xfrm flipH="1" flipV="1">
                        <a:off x="4478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303" name="Oval 182"/>
                      <p:cNvSpPr>
                        <a:spLocks noChangeArrowheads="1"/>
                      </p:cNvSpPr>
                      <p:nvPr>
                        <p:custDataLst>
                          <p:tags r:id="rId258"/>
                        </p:custDataLst>
                      </p:nvPr>
                    </p:nvSpPr>
                    <p:spPr bwMode="auto">
                      <a:xfrm flipH="1" flipV="1">
                        <a:off x="4368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304" name="Oval 183"/>
                      <p:cNvSpPr>
                        <a:spLocks noChangeArrowheads="1"/>
                      </p:cNvSpPr>
                      <p:nvPr>
                        <p:custDataLst>
                          <p:tags r:id="rId259"/>
                        </p:custDataLst>
                      </p:nvPr>
                    </p:nvSpPr>
                    <p:spPr bwMode="auto">
                      <a:xfrm flipH="1" flipV="1">
                        <a:off x="4272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305" name="Oval 184"/>
                      <p:cNvSpPr>
                        <a:spLocks noChangeArrowheads="1"/>
                      </p:cNvSpPr>
                      <p:nvPr>
                        <p:custDataLst>
                          <p:tags r:id="rId260"/>
                        </p:custDataLst>
                      </p:nvPr>
                    </p:nvSpPr>
                    <p:spPr bwMode="auto">
                      <a:xfrm flipH="1" flipV="1">
                        <a:off x="4176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8" name="Oval 185"/>
                    <p:cNvSpPr>
                      <a:spLocks noChangeArrowheads="1"/>
                    </p:cNvSpPr>
                    <p:nvPr>
                      <p:custDataLst>
                        <p:tags r:id="rId261"/>
                      </p:custDataLst>
                    </p:nvPr>
                  </p:nvSpPr>
                  <p:spPr bwMode="auto">
                    <a:xfrm flipH="1" flipV="1">
                      <a:off x="4176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296" name="Rectangle 186"/>
                  <p:cNvSpPr>
                    <a:spLocks noChangeArrowheads="1"/>
                  </p:cNvSpPr>
                  <p:nvPr>
                    <p:custDataLst>
                      <p:tags r:id="rId262"/>
                    </p:custDataLst>
                  </p:nvPr>
                </p:nvSpPr>
                <p:spPr bwMode="auto">
                  <a:xfrm>
                    <a:off x="4128" y="3561"/>
                    <a:ext cx="38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solidFill>
                          <a:srgbClr val="C00000"/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Cl</a:t>
                    </a:r>
                    <a:endParaRPr kumimoji="1" lang="en-US" altLang="zh-CN" sz="2800" b="1">
                      <a:solidFill>
                        <a:srgbClr val="C00000"/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</p:grpSp>
          <p:sp>
            <p:nvSpPr>
              <p:cNvPr id="291" name="Line 187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1776" y="379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8" name="Group 188"/>
            <p:cNvGrpSpPr/>
            <p:nvPr>
              <p:custDataLst>
                <p:tags r:id="rId264"/>
              </p:custDataLst>
            </p:nvPr>
          </p:nvGrpSpPr>
          <p:grpSpPr>
            <a:xfrm>
              <a:off x="2640" y="3648"/>
              <a:ext cx="720" cy="445"/>
              <a:chOff x="1152" y="3696"/>
              <a:chExt cx="720" cy="445"/>
            </a:xfrm>
          </p:grpSpPr>
          <p:grpSp>
            <p:nvGrpSpPr>
              <p:cNvPr id="274" name="Group 189"/>
              <p:cNvGrpSpPr/>
              <p:nvPr>
                <p:custDataLst>
                  <p:tags r:id="rId265"/>
                </p:custDataLst>
              </p:nvPr>
            </p:nvGrpSpPr>
            <p:grpSpPr>
              <a:xfrm>
                <a:off x="1152" y="3696"/>
                <a:ext cx="720" cy="445"/>
                <a:chOff x="2016" y="3648"/>
                <a:chExt cx="720" cy="445"/>
              </a:xfrm>
            </p:grpSpPr>
            <p:sp>
              <p:nvSpPr>
                <p:cNvPr id="276" name="Rectangle 190"/>
                <p:cNvSpPr>
                  <a:spLocks noChangeArrowheads="1"/>
                </p:cNvSpPr>
                <p:nvPr>
                  <p:custDataLst>
                    <p:tags r:id="rId266"/>
                  </p:custDataLst>
                </p:nvPr>
              </p:nvSpPr>
              <p:spPr bwMode="auto">
                <a:xfrm>
                  <a:off x="2016" y="3648"/>
                  <a:ext cx="276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kumimoji="1" lang="en-US" altLang="zh-CN" sz="4000" b="1">
                      <a:solidFill>
                        <a:srgbClr val="C00000"/>
                      </a:solidFill>
                      <a:latin typeface="楷体_GB2312" pitchFamily="49" charset="-122"/>
                      <a:ea typeface="楷体_GB2312" pitchFamily="49" charset="-122"/>
                    </a:rPr>
                    <a:t>[</a:t>
                  </a:r>
                  <a:endPara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77" name="Text Box 191"/>
                <p:cNvSpPr txBox="1">
                  <a:spLocks noChangeArrowheads="1"/>
                </p:cNvSpPr>
                <p:nvPr>
                  <p:custDataLst>
                    <p:tags r:id="rId267"/>
                  </p:custDataLst>
                </p:nvPr>
              </p:nvSpPr>
              <p:spPr bwMode="auto">
                <a:xfrm>
                  <a:off x="2448" y="3648"/>
                  <a:ext cx="288" cy="4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1" lang="en-US" altLang="zh-CN" sz="4000" b="1">
                      <a:solidFill>
                        <a:srgbClr val="C00000"/>
                      </a:solidFill>
                      <a:latin typeface="楷体_GB2312" pitchFamily="49" charset="-122"/>
                      <a:ea typeface="楷体_GB2312" pitchFamily="49" charset="-122"/>
                    </a:rPr>
                    <a:t>]</a:t>
                  </a:r>
                  <a:endPara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grpSp>
              <p:nvGrpSpPr>
                <p:cNvPr id="278" name="Group 192"/>
                <p:cNvGrpSpPr/>
                <p:nvPr>
                  <p:custDataLst>
                    <p:tags r:id="rId268"/>
                  </p:custDataLst>
                </p:nvPr>
              </p:nvGrpSpPr>
              <p:grpSpPr>
                <a:xfrm>
                  <a:off x="2208" y="3696"/>
                  <a:ext cx="384" cy="329"/>
                  <a:chOff x="4128" y="3561"/>
                  <a:chExt cx="384" cy="329"/>
                </a:xfrm>
              </p:grpSpPr>
              <p:grpSp>
                <p:nvGrpSpPr>
                  <p:cNvPr id="279" name="Group 193"/>
                  <p:cNvGrpSpPr/>
                  <p:nvPr>
                    <p:custDataLst>
                      <p:tags r:id="rId269"/>
                    </p:custDataLst>
                  </p:nvPr>
                </p:nvGrpSpPr>
                <p:grpSpPr>
                  <a:xfrm>
                    <a:off x="4128" y="3600"/>
                    <a:ext cx="336" cy="288"/>
                    <a:chOff x="4176" y="3552"/>
                    <a:chExt cx="336" cy="288"/>
                  </a:xfrm>
                </p:grpSpPr>
                <p:grpSp>
                  <p:nvGrpSpPr>
                    <p:cNvPr id="281" name="Group 194"/>
                    <p:cNvGrpSpPr/>
                    <p:nvPr>
                      <p:custDataLst>
                        <p:tags r:id="rId270"/>
                      </p:custDataLst>
                    </p:nvPr>
                  </p:nvGrpSpPr>
                  <p:grpSpPr>
                    <a:xfrm>
                      <a:off x="4176" y="3552"/>
                      <a:ext cx="336" cy="288"/>
                      <a:chOff x="4176" y="3552"/>
                      <a:chExt cx="336" cy="288"/>
                    </a:xfrm>
                  </p:grpSpPr>
                  <p:sp>
                    <p:nvSpPr>
                      <p:cNvPr id="283" name="Oval 195"/>
                      <p:cNvSpPr>
                        <a:spLocks noChangeArrowheads="1"/>
                      </p:cNvSpPr>
                      <p:nvPr>
                        <p:custDataLst>
                          <p:tags r:id="rId271"/>
                        </p:custDataLst>
                      </p:nvPr>
                    </p:nvSpPr>
                    <p:spPr bwMode="auto">
                      <a:xfrm flipH="1" flipV="1">
                        <a:off x="4272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84" name="Oval 196"/>
                      <p:cNvSpPr>
                        <a:spLocks noChangeArrowheads="1"/>
                      </p:cNvSpPr>
                      <p:nvPr>
                        <p:custDataLst>
                          <p:tags r:id="rId272"/>
                        </p:custDataLst>
                      </p:nvPr>
                    </p:nvSpPr>
                    <p:spPr bwMode="auto">
                      <a:xfrm flipH="1" flipV="1">
                        <a:off x="4368" y="3552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85" name="Oval 197"/>
                      <p:cNvSpPr>
                        <a:spLocks noChangeArrowheads="1"/>
                      </p:cNvSpPr>
                      <p:nvPr>
                        <p:custDataLst>
                          <p:tags r:id="rId273"/>
                        </p:custDataLst>
                      </p:nvPr>
                    </p:nvSpPr>
                    <p:spPr bwMode="auto">
                      <a:xfrm flipH="1" flipV="1">
                        <a:off x="4478" y="3614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86" name="Oval 198"/>
                      <p:cNvSpPr>
                        <a:spLocks noChangeArrowheads="1"/>
                      </p:cNvSpPr>
                      <p:nvPr>
                        <p:custDataLst>
                          <p:tags r:id="rId274"/>
                        </p:custDataLst>
                      </p:nvPr>
                    </p:nvSpPr>
                    <p:spPr bwMode="auto">
                      <a:xfrm flipH="1" flipV="1">
                        <a:off x="4478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87" name="Oval 199"/>
                      <p:cNvSpPr>
                        <a:spLocks noChangeArrowheads="1"/>
                      </p:cNvSpPr>
                      <p:nvPr>
                        <p:custDataLst>
                          <p:tags r:id="rId275"/>
                        </p:custDataLst>
                      </p:nvPr>
                    </p:nvSpPr>
                    <p:spPr bwMode="auto">
                      <a:xfrm flipH="1" flipV="1">
                        <a:off x="4368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88" name="Oval 200"/>
                      <p:cNvSpPr>
                        <a:spLocks noChangeArrowheads="1"/>
                      </p:cNvSpPr>
                      <p:nvPr>
                        <p:custDataLst>
                          <p:tags r:id="rId276"/>
                        </p:custDataLst>
                      </p:nvPr>
                    </p:nvSpPr>
                    <p:spPr bwMode="auto">
                      <a:xfrm flipH="1" flipV="1">
                        <a:off x="4272" y="3806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  <p:sp>
                    <p:nvSpPr>
                      <p:cNvPr id="289" name="Oval 201"/>
                      <p:cNvSpPr>
                        <a:spLocks noChangeArrowheads="1"/>
                      </p:cNvSpPr>
                      <p:nvPr>
                        <p:custDataLst>
                          <p:tags r:id="rId277"/>
                        </p:custDataLst>
                      </p:nvPr>
                    </p:nvSpPr>
                    <p:spPr bwMode="auto">
                      <a:xfrm flipH="1" flipV="1">
                        <a:off x="4176" y="3710"/>
                        <a:ext cx="34" cy="3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00"/>
                          </a:gs>
                          <a:gs pos="100000">
                            <a:srgbClr val="1A1A0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12700" cap="sq">
                        <a:solidFill>
                          <a:srgbClr val="666633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pPr eaLnBrk="1" hangingPunct="1"/>
                        <a:endParaRPr lang="zh-CN" altLang="en-US">
                          <a:solidFill>
                            <a:srgbClr val="C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2" name="Oval 202"/>
                    <p:cNvSpPr>
                      <a:spLocks noChangeArrowheads="1"/>
                    </p:cNvSpPr>
                    <p:nvPr>
                      <p:custDataLst>
                        <p:tags r:id="rId278"/>
                      </p:custDataLst>
                    </p:nvPr>
                  </p:nvSpPr>
                  <p:spPr bwMode="auto">
                    <a:xfrm flipH="1" flipV="1">
                      <a:off x="4176" y="361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280" name="Rectangle 203"/>
                  <p:cNvSpPr>
                    <a:spLocks noChangeArrowheads="1"/>
                  </p:cNvSpPr>
                  <p:nvPr>
                    <p:custDataLst>
                      <p:tags r:id="rId279"/>
                    </p:custDataLst>
                  </p:nvPr>
                </p:nvSpPr>
                <p:spPr bwMode="auto">
                  <a:xfrm>
                    <a:off x="4128" y="3561"/>
                    <a:ext cx="384" cy="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solidFill>
                          <a:srgbClr val="C00000"/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Cl</a:t>
                    </a:r>
                    <a:endParaRPr kumimoji="1" lang="en-US" altLang="zh-CN" sz="2800" b="1">
                      <a:solidFill>
                        <a:srgbClr val="C00000"/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</p:grpSp>
          </p:grpSp>
          <p:sp>
            <p:nvSpPr>
              <p:cNvPr id="275" name="Line 204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776" y="379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69" name="Group 205"/>
            <p:cNvGrpSpPr/>
            <p:nvPr>
              <p:custDataLst>
                <p:tags r:id="rId281"/>
              </p:custDataLst>
            </p:nvPr>
          </p:nvGrpSpPr>
          <p:grpSpPr>
            <a:xfrm>
              <a:off x="2438" y="3648"/>
              <a:ext cx="241" cy="233"/>
              <a:chOff x="2882" y="3792"/>
              <a:chExt cx="241" cy="233"/>
            </a:xfrm>
          </p:grpSpPr>
          <p:grpSp>
            <p:nvGrpSpPr>
              <p:cNvPr id="270" name="Group 206"/>
              <p:cNvGrpSpPr/>
              <p:nvPr>
                <p:custDataLst>
                  <p:tags r:id="rId282"/>
                </p:custDataLst>
              </p:nvPr>
            </p:nvGrpSpPr>
            <p:grpSpPr>
              <a:xfrm>
                <a:off x="3027" y="3861"/>
                <a:ext cx="96" cy="96"/>
                <a:chOff x="1587" y="3957"/>
                <a:chExt cx="96" cy="96"/>
              </a:xfrm>
            </p:grpSpPr>
            <p:sp>
              <p:nvSpPr>
                <p:cNvPr id="272" name="Line 207"/>
                <p:cNvSpPr>
                  <a:spLocks noChangeShapeType="1"/>
                </p:cNvSpPr>
                <p:nvPr>
                  <p:custDataLst>
                    <p:tags r:id="rId283"/>
                  </p:custDataLst>
                </p:nvPr>
              </p:nvSpPr>
              <p:spPr bwMode="auto">
                <a:xfrm>
                  <a:off x="1587" y="4005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3" name="Line 208"/>
                <p:cNvSpPr>
                  <a:spLocks noChangeShapeType="1"/>
                </p:cNvSpPr>
                <p:nvPr>
                  <p:custDataLst>
                    <p:tags r:id="rId284"/>
                  </p:custDataLst>
                </p:nvPr>
              </p:nvSpPr>
              <p:spPr bwMode="auto">
                <a:xfrm flipH="1">
                  <a:off x="1635" y="3957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71" name="Rectangle 209"/>
              <p:cNvSpPr>
                <a:spLocks noChangeArrowheads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82" y="37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solidFill>
                      <a:srgbClr val="C00000"/>
                    </a:solidFill>
                    <a:latin typeface="宋体" panose="02010600030101010101" pitchFamily="2" charset="-122"/>
                  </a:rPr>
                  <a:t>2</a:t>
                </a:r>
                <a:endParaRPr kumimoji="1" lang="en-US" altLang="zh-CN" b="1">
                  <a:solidFill>
                    <a:srgbClr val="C00000"/>
                  </a:solidFill>
                  <a:latin typeface="宋体" panose="02010600030101010101" pitchFamily="2" charset="-122"/>
                </a:endParaRPr>
              </a:p>
            </p:txBody>
          </p:sp>
        </p:grpSp>
      </p:grpSp>
      <p:grpSp>
        <p:nvGrpSpPr>
          <p:cNvPr id="11" name="组合 10"/>
          <p:cNvGrpSpPr/>
          <p:nvPr>
            <p:custDataLst>
              <p:tags r:id="rId286"/>
            </p:custDataLst>
          </p:nvPr>
        </p:nvGrpSpPr>
        <p:grpSpPr>
          <a:xfrm>
            <a:off x="6611620" y="4170045"/>
            <a:ext cx="3032760" cy="721360"/>
            <a:chOff x="10412" y="6567"/>
            <a:chExt cx="4776" cy="1136"/>
          </a:xfrm>
        </p:grpSpPr>
        <p:sp>
          <p:nvSpPr>
            <p:cNvPr id="322" name="Rectangle 108"/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12157" y="6717"/>
              <a:ext cx="98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400" b="1">
                  <a:solidFill>
                    <a:srgbClr val="C00000"/>
                  </a:solidFill>
                  <a:latin typeface="Times New Roman" panose="02020603050405020304"/>
                  <a:ea typeface="隶书" panose="02010509060101010101" pitchFamily="49" charset="-122"/>
                </a:rPr>
                <a:t>Mg</a:t>
              </a:r>
              <a:endParaRPr kumimoji="1" lang="en-US" altLang="zh-CN" sz="2400" b="1">
                <a:solidFill>
                  <a:srgbClr val="C0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  <p:grpSp>
          <p:nvGrpSpPr>
            <p:cNvPr id="334" name="Group 145"/>
            <p:cNvGrpSpPr/>
            <p:nvPr>
              <p:custDataLst>
                <p:tags r:id="rId288"/>
              </p:custDataLst>
            </p:nvPr>
          </p:nvGrpSpPr>
          <p:grpSpPr>
            <a:xfrm>
              <a:off x="12937" y="6597"/>
              <a:ext cx="603" cy="583"/>
              <a:chOff x="3359" y="3744"/>
              <a:chExt cx="241" cy="233"/>
            </a:xfrm>
          </p:grpSpPr>
          <p:grpSp>
            <p:nvGrpSpPr>
              <p:cNvPr id="335" name="Group 146"/>
              <p:cNvGrpSpPr/>
              <p:nvPr>
                <p:custDataLst>
                  <p:tags r:id="rId289"/>
                </p:custDataLst>
              </p:nvPr>
            </p:nvGrpSpPr>
            <p:grpSpPr>
              <a:xfrm>
                <a:off x="3504" y="3840"/>
                <a:ext cx="96" cy="96"/>
                <a:chOff x="1680" y="3984"/>
                <a:chExt cx="96" cy="96"/>
              </a:xfrm>
            </p:grpSpPr>
            <p:sp>
              <p:nvSpPr>
                <p:cNvPr id="337" name="Line 147"/>
                <p:cNvSpPr>
                  <a:spLocks noChangeShapeType="1"/>
                </p:cNvSpPr>
                <p:nvPr>
                  <p:custDataLst>
                    <p:tags r:id="rId290"/>
                  </p:custDataLst>
                </p:nvPr>
              </p:nvSpPr>
              <p:spPr bwMode="auto">
                <a:xfrm>
                  <a:off x="1680" y="403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8" name="Line 148"/>
                <p:cNvSpPr>
                  <a:spLocks noChangeShapeType="1"/>
                </p:cNvSpPr>
                <p:nvPr>
                  <p:custDataLst>
                    <p:tags r:id="rId291"/>
                  </p:custDataLst>
                </p:nvPr>
              </p:nvSpPr>
              <p:spPr bwMode="auto">
                <a:xfrm flipH="1">
                  <a:off x="1728" y="398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36" name="Rectangle 149"/>
              <p:cNvSpPr>
                <a:spLocks noChangeArrowheads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3359" y="3744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b="1">
                    <a:solidFill>
                      <a:srgbClr val="C00000"/>
                    </a:solidFill>
                    <a:latin typeface="宋体" panose="02010600030101010101" pitchFamily="2" charset="-122"/>
                  </a:rPr>
                  <a:t>2</a:t>
                </a:r>
                <a:endParaRPr kumimoji="1" lang="en-US" altLang="zh-CN" b="1">
                  <a:solidFill>
                    <a:srgbClr val="C00000"/>
                  </a:solidFill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3" name="组合 2"/>
            <p:cNvGrpSpPr/>
            <p:nvPr>
              <p:custDataLst>
                <p:tags r:id="rId293"/>
              </p:custDataLst>
            </p:nvPr>
          </p:nvGrpSpPr>
          <p:grpSpPr>
            <a:xfrm>
              <a:off x="13390" y="6567"/>
              <a:ext cx="1799" cy="1112"/>
              <a:chOff x="13390" y="6567"/>
              <a:chExt cx="1799" cy="1112"/>
            </a:xfrm>
          </p:grpSpPr>
          <p:grpSp>
            <p:nvGrpSpPr>
              <p:cNvPr id="2" name="组合 1"/>
              <p:cNvGrpSpPr/>
              <p:nvPr>
                <p:custDataLst>
                  <p:tags r:id="rId294"/>
                </p:custDataLst>
              </p:nvPr>
            </p:nvGrpSpPr>
            <p:grpSpPr>
              <a:xfrm>
                <a:off x="13835" y="6567"/>
                <a:ext cx="1355" cy="1112"/>
                <a:chOff x="13835" y="6567"/>
                <a:chExt cx="1355" cy="1112"/>
              </a:xfrm>
            </p:grpSpPr>
            <p:sp>
              <p:nvSpPr>
                <p:cNvPr id="320" name="Text Box 106"/>
                <p:cNvSpPr txBox="1">
                  <a:spLocks noChangeArrowheads="1"/>
                </p:cNvSpPr>
                <p:nvPr>
                  <p:custDataLst>
                    <p:tags r:id="rId295"/>
                  </p:custDataLst>
                </p:nvPr>
              </p:nvSpPr>
              <p:spPr bwMode="auto">
                <a:xfrm>
                  <a:off x="14408" y="6567"/>
                  <a:ext cx="720" cy="1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kumimoji="1" lang="en-US" altLang="zh-CN" sz="4000" b="1">
                      <a:solidFill>
                        <a:srgbClr val="C00000"/>
                      </a:solidFill>
                      <a:latin typeface="楷体_GB2312" pitchFamily="49" charset="-122"/>
                      <a:ea typeface="楷体_GB2312" pitchFamily="49" charset="-122"/>
                    </a:rPr>
                    <a:t>]</a:t>
                  </a:r>
                  <a:endPara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321" name="Line 107"/>
                <p:cNvSpPr>
                  <a:spLocks noChangeShapeType="1"/>
                </p:cNvSpPr>
                <p:nvPr>
                  <p:custDataLst>
                    <p:tags r:id="rId296"/>
                  </p:custDataLst>
                </p:nvPr>
              </p:nvSpPr>
              <p:spPr bwMode="auto">
                <a:xfrm>
                  <a:off x="14950" y="6957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0099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323" name="Group 134"/>
                <p:cNvGrpSpPr/>
                <p:nvPr>
                  <p:custDataLst>
                    <p:tags r:id="rId297"/>
                  </p:custDataLst>
                </p:nvPr>
              </p:nvGrpSpPr>
              <p:grpSpPr>
                <a:xfrm>
                  <a:off x="13835" y="6739"/>
                  <a:ext cx="845" cy="818"/>
                  <a:chOff x="2866" y="3840"/>
                  <a:chExt cx="338" cy="327"/>
                </a:xfrm>
              </p:grpSpPr>
              <p:sp>
                <p:nvSpPr>
                  <p:cNvPr id="324" name="Oval 135"/>
                  <p:cNvSpPr>
                    <a:spLocks noChangeArrowheads="1"/>
                  </p:cNvSpPr>
                  <p:nvPr>
                    <p:custDataLst>
                      <p:tags r:id="rId298"/>
                    </p:custDataLst>
                  </p:nvPr>
                </p:nvSpPr>
                <p:spPr bwMode="auto">
                  <a:xfrm flipH="1" flipV="1">
                    <a:off x="2894" y="3936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grpSp>
                <p:nvGrpSpPr>
                  <p:cNvPr id="325" name="Group 136"/>
                  <p:cNvGrpSpPr/>
                  <p:nvPr>
                    <p:custDataLst>
                      <p:tags r:id="rId299"/>
                    </p:custDataLst>
                  </p:nvPr>
                </p:nvGrpSpPr>
                <p:grpSpPr>
                  <a:xfrm>
                    <a:off x="2866" y="3840"/>
                    <a:ext cx="338" cy="327"/>
                    <a:chOff x="1316" y="3792"/>
                    <a:chExt cx="338" cy="327"/>
                  </a:xfrm>
                </p:grpSpPr>
                <p:sp>
                  <p:nvSpPr>
                    <p:cNvPr id="326" name="Rectangle 137"/>
                    <p:cNvSpPr>
                      <a:spLocks noChangeArrowheads="1"/>
                    </p:cNvSpPr>
                    <p:nvPr>
                      <p:custDataLst>
                        <p:tags r:id="rId300"/>
                      </p:custDataLst>
                    </p:nvPr>
                  </p:nvSpPr>
                  <p:spPr bwMode="auto">
                    <a:xfrm>
                      <a:off x="1316" y="3792"/>
                      <a:ext cx="309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r>
                        <a:rPr kumimoji="1" lang="en-US" altLang="zh-CN" sz="2800" b="1">
                          <a:solidFill>
                            <a:srgbClr val="C00000"/>
                          </a:solidFill>
                          <a:latin typeface="Times New Roman" panose="02020603050405020304"/>
                          <a:ea typeface="隶书" panose="02010509060101010101" pitchFamily="49" charset="-122"/>
                        </a:rPr>
                        <a:t> F</a:t>
                      </a:r>
                      <a:endParaRPr kumimoji="1" lang="en-US" altLang="zh-CN" sz="2800" b="1">
                        <a:solidFill>
                          <a:srgbClr val="C00000"/>
                        </a:solidFill>
                        <a:latin typeface="Times New Roman" panose="02020603050405020304"/>
                        <a:ea typeface="隶书" panose="02010509060101010101" pitchFamily="49" charset="-122"/>
                      </a:endParaRPr>
                    </a:p>
                  </p:txBody>
                </p:sp>
                <p:sp>
                  <p:nvSpPr>
                    <p:cNvPr id="327" name="Oval 138"/>
                    <p:cNvSpPr>
                      <a:spLocks noChangeArrowheads="1"/>
                    </p:cNvSpPr>
                    <p:nvPr>
                      <p:custDataLst>
                        <p:tags r:id="rId301"/>
                      </p:custDataLst>
                    </p:nvPr>
                  </p:nvSpPr>
                  <p:spPr bwMode="auto">
                    <a:xfrm flipH="1" flipV="1">
                      <a:off x="1426" y="3831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28" name="Oval 139"/>
                    <p:cNvSpPr>
                      <a:spLocks noChangeArrowheads="1"/>
                    </p:cNvSpPr>
                    <p:nvPr>
                      <p:custDataLst>
                        <p:tags r:id="rId302"/>
                      </p:custDataLst>
                    </p:nvPr>
                  </p:nvSpPr>
                  <p:spPr bwMode="auto">
                    <a:xfrm flipH="1" flipV="1">
                      <a:off x="1522" y="3831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29" name="Oval 140"/>
                    <p:cNvSpPr>
                      <a:spLocks noChangeArrowheads="1"/>
                    </p:cNvSpPr>
                    <p:nvPr>
                      <p:custDataLst>
                        <p:tags r:id="rId303"/>
                      </p:custDataLst>
                    </p:nvPr>
                  </p:nvSpPr>
                  <p:spPr bwMode="auto">
                    <a:xfrm flipH="1" flipV="1">
                      <a:off x="1618" y="3893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30" name="Oval 141"/>
                    <p:cNvSpPr>
                      <a:spLocks noChangeArrowheads="1"/>
                    </p:cNvSpPr>
                    <p:nvPr>
                      <p:custDataLst>
                        <p:tags r:id="rId304"/>
                      </p:custDataLst>
                    </p:nvPr>
                  </p:nvSpPr>
                  <p:spPr bwMode="auto">
                    <a:xfrm flipH="1" flipV="1">
                      <a:off x="1620" y="3989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31" name="Oval 142"/>
                    <p:cNvSpPr>
                      <a:spLocks noChangeArrowheads="1"/>
                    </p:cNvSpPr>
                    <p:nvPr>
                      <p:custDataLst>
                        <p:tags r:id="rId305"/>
                      </p:custDataLst>
                    </p:nvPr>
                  </p:nvSpPr>
                  <p:spPr bwMode="auto">
                    <a:xfrm flipH="1" flipV="1">
                      <a:off x="1522" y="4085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32" name="Oval 143"/>
                    <p:cNvSpPr>
                      <a:spLocks noChangeArrowheads="1"/>
                    </p:cNvSpPr>
                    <p:nvPr>
                      <p:custDataLst>
                        <p:tags r:id="rId306"/>
                      </p:custDataLst>
                    </p:nvPr>
                  </p:nvSpPr>
                  <p:spPr bwMode="auto">
                    <a:xfrm flipH="1" flipV="1">
                      <a:off x="1426" y="4079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  <p:sp>
                  <p:nvSpPr>
                    <p:cNvPr id="333" name="Oval 144"/>
                    <p:cNvSpPr>
                      <a:spLocks noChangeArrowheads="1"/>
                    </p:cNvSpPr>
                    <p:nvPr>
                      <p:custDataLst>
                        <p:tags r:id="rId307"/>
                      </p:custDataLst>
                    </p:nvPr>
                  </p:nvSpPr>
                  <p:spPr bwMode="auto">
                    <a:xfrm flipH="1" flipV="1">
                      <a:off x="1344" y="3984"/>
                      <a:ext cx="34" cy="3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>
                      <a:solidFill>
                        <a:srgbClr val="666633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39" name="Rectangle 150"/>
              <p:cNvSpPr>
                <a:spLocks noChangeArrowheads="1"/>
              </p:cNvSpPr>
              <p:nvPr>
                <p:custDataLst>
                  <p:tags r:id="rId308"/>
                </p:custDataLst>
              </p:nvPr>
            </p:nvSpPr>
            <p:spPr bwMode="auto">
              <a:xfrm>
                <a:off x="13390" y="6572"/>
                <a:ext cx="690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rPr>
                  <a:t>[</a:t>
                </a:r>
                <a:endParaRPr kumimoji="1" lang="en-US" altLang="zh-CN" sz="4000" b="1">
                  <a:solidFill>
                    <a:srgbClr val="C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>
              <p:custDataLst>
                <p:tags r:id="rId309"/>
              </p:custDataLst>
            </p:nvPr>
          </p:nvGrpSpPr>
          <p:grpSpPr>
            <a:xfrm>
              <a:off x="10412" y="6585"/>
              <a:ext cx="1829" cy="1119"/>
              <a:chOff x="10412" y="6585"/>
              <a:chExt cx="1829" cy="1119"/>
            </a:xfrm>
          </p:grpSpPr>
          <p:sp>
            <p:nvSpPr>
              <p:cNvPr id="341" name="Text Box 106"/>
              <p:cNvSpPr txBox="1">
                <a:spLocks noChangeArrowheads="1"/>
              </p:cNvSpPr>
              <p:nvPr>
                <p:custDataLst>
                  <p:tags r:id="rId310"/>
                </p:custDataLst>
              </p:nvPr>
            </p:nvSpPr>
            <p:spPr bwMode="auto">
              <a:xfrm>
                <a:off x="11445" y="6585"/>
                <a:ext cx="761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rPr>
                  <a:t>]</a:t>
                </a:r>
                <a:endParaRPr kumimoji="1" lang="en-US" altLang="zh-CN" sz="4000" b="1">
                  <a:solidFill>
                    <a:srgbClr val="C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42" name="Line 107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>
                <a:off x="11987" y="6983"/>
                <a:ext cx="254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4" name="Group 134"/>
              <p:cNvGrpSpPr/>
              <p:nvPr>
                <p:custDataLst>
                  <p:tags r:id="rId312"/>
                </p:custDataLst>
              </p:nvPr>
            </p:nvGrpSpPr>
            <p:grpSpPr>
              <a:xfrm>
                <a:off x="10872" y="6759"/>
                <a:ext cx="893" cy="824"/>
                <a:chOff x="2866" y="3840"/>
                <a:chExt cx="338" cy="327"/>
              </a:xfrm>
            </p:grpSpPr>
            <p:sp>
              <p:nvSpPr>
                <p:cNvPr id="345" name="Oval 135"/>
                <p:cNvSpPr>
                  <a:spLocks noChangeArrowheads="1"/>
                </p:cNvSpPr>
                <p:nvPr>
                  <p:custDataLst>
                    <p:tags r:id="rId313"/>
                  </p:custDataLst>
                </p:nvPr>
              </p:nvSpPr>
              <p:spPr bwMode="auto">
                <a:xfrm flipH="1" flipV="1">
                  <a:off x="2894" y="3936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grpSp>
              <p:nvGrpSpPr>
                <p:cNvPr id="346" name="Group 136"/>
                <p:cNvGrpSpPr/>
                <p:nvPr>
                  <p:custDataLst>
                    <p:tags r:id="rId314"/>
                  </p:custDataLst>
                </p:nvPr>
              </p:nvGrpSpPr>
              <p:grpSpPr>
                <a:xfrm>
                  <a:off x="2866" y="3840"/>
                  <a:ext cx="338" cy="327"/>
                  <a:chOff x="1316" y="3792"/>
                  <a:chExt cx="338" cy="327"/>
                </a:xfrm>
              </p:grpSpPr>
              <p:sp>
                <p:nvSpPr>
                  <p:cNvPr id="347" name="Rectangle 137"/>
                  <p:cNvSpPr>
                    <a:spLocks noChangeArrowheads="1"/>
                  </p:cNvSpPr>
                  <p:nvPr>
                    <p:custDataLst>
                      <p:tags r:id="rId315"/>
                    </p:custDataLst>
                  </p:nvPr>
                </p:nvSpPr>
                <p:spPr bwMode="auto">
                  <a:xfrm>
                    <a:off x="1316" y="3792"/>
                    <a:ext cx="29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kumimoji="1" lang="en-US" altLang="zh-CN" sz="2800" b="1">
                        <a:solidFill>
                          <a:srgbClr val="C00000"/>
                        </a:solidFill>
                        <a:latin typeface="Times New Roman" panose="02020603050405020304"/>
                        <a:ea typeface="隶书" panose="02010509060101010101" pitchFamily="49" charset="-122"/>
                      </a:rPr>
                      <a:t> F</a:t>
                    </a:r>
                    <a:endParaRPr kumimoji="1" lang="en-US" altLang="zh-CN" sz="2800" b="1">
                      <a:solidFill>
                        <a:srgbClr val="C00000"/>
                      </a:solidFill>
                      <a:latin typeface="Times New Roman" panose="02020603050405020304"/>
                      <a:ea typeface="隶书" panose="02010509060101010101" pitchFamily="49" charset="-122"/>
                    </a:endParaRPr>
                  </a:p>
                </p:txBody>
              </p:sp>
              <p:sp>
                <p:nvSpPr>
                  <p:cNvPr id="348" name="Oval 138"/>
                  <p:cNvSpPr>
                    <a:spLocks noChangeArrowheads="1"/>
                  </p:cNvSpPr>
                  <p:nvPr>
                    <p:custDataLst>
                      <p:tags r:id="rId316"/>
                    </p:custDataLst>
                  </p:nvPr>
                </p:nvSpPr>
                <p:spPr bwMode="auto">
                  <a:xfrm flipH="1" flipV="1">
                    <a:off x="1426" y="3807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49" name="Oval 139"/>
                  <p:cNvSpPr>
                    <a:spLocks noChangeArrowheads="1"/>
                  </p:cNvSpPr>
                  <p:nvPr>
                    <p:custDataLst>
                      <p:tags r:id="rId317"/>
                    </p:custDataLst>
                  </p:nvPr>
                </p:nvSpPr>
                <p:spPr bwMode="auto">
                  <a:xfrm flipH="1" flipV="1">
                    <a:off x="1522" y="3807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50" name="Oval 140"/>
                  <p:cNvSpPr>
                    <a:spLocks noChangeArrowheads="1"/>
                  </p:cNvSpPr>
                  <p:nvPr>
                    <p:custDataLst>
                      <p:tags r:id="rId318"/>
                    </p:custDataLst>
                  </p:nvPr>
                </p:nvSpPr>
                <p:spPr bwMode="auto">
                  <a:xfrm flipH="1" flipV="1">
                    <a:off x="1618" y="3893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51" name="Oval 141"/>
                  <p:cNvSpPr>
                    <a:spLocks noChangeArrowheads="1"/>
                  </p:cNvSpPr>
                  <p:nvPr>
                    <p:custDataLst>
                      <p:tags r:id="rId319"/>
                    </p:custDataLst>
                  </p:nvPr>
                </p:nvSpPr>
                <p:spPr bwMode="auto">
                  <a:xfrm flipH="1" flipV="1">
                    <a:off x="1620" y="3989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52" name="Oval 142"/>
                  <p:cNvSpPr>
                    <a:spLocks noChangeArrowheads="1"/>
                  </p:cNvSpPr>
                  <p:nvPr>
                    <p:custDataLst>
                      <p:tags r:id="rId320"/>
                    </p:custDataLst>
                  </p:nvPr>
                </p:nvSpPr>
                <p:spPr bwMode="auto">
                  <a:xfrm flipH="1" flipV="1">
                    <a:off x="1522" y="4085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53" name="Oval 143"/>
                  <p:cNvSpPr>
                    <a:spLocks noChangeArrowheads="1"/>
                  </p:cNvSpPr>
                  <p:nvPr>
                    <p:custDataLst>
                      <p:tags r:id="rId321"/>
                    </p:custDataLst>
                  </p:nvPr>
                </p:nvSpPr>
                <p:spPr bwMode="auto">
                  <a:xfrm flipH="1" flipV="1">
                    <a:off x="1426" y="4085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54" name="Oval 144"/>
                  <p:cNvSpPr>
                    <a:spLocks noChangeArrowheads="1"/>
                  </p:cNvSpPr>
                  <p:nvPr>
                    <p:custDataLst>
                      <p:tags r:id="rId322"/>
                    </p:custDataLst>
                  </p:nvPr>
                </p:nvSpPr>
                <p:spPr bwMode="auto">
                  <a:xfrm flipH="1" flipV="1">
                    <a:off x="1344" y="3984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</p:grpSp>
          <p:sp>
            <p:nvSpPr>
              <p:cNvPr id="360" name="Rectangle 150"/>
              <p:cNvSpPr>
                <a:spLocks noChangeArrowheads="1"/>
              </p:cNvSpPr>
              <p:nvPr>
                <p:custDataLst>
                  <p:tags r:id="rId323"/>
                </p:custDataLst>
              </p:nvPr>
            </p:nvSpPr>
            <p:spPr bwMode="auto">
              <a:xfrm>
                <a:off x="10412" y="6590"/>
                <a:ext cx="729" cy="1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en-US" altLang="zh-CN" sz="4000" b="1">
                    <a:solidFill>
                      <a:srgbClr val="C00000"/>
                    </a:solidFill>
                    <a:latin typeface="楷体_GB2312" pitchFamily="49" charset="-122"/>
                    <a:ea typeface="楷体_GB2312" pitchFamily="49" charset="-122"/>
                  </a:rPr>
                  <a:t>[</a:t>
                </a:r>
                <a:endParaRPr kumimoji="1" lang="en-US" altLang="zh-CN" sz="4000" b="1">
                  <a:solidFill>
                    <a:srgbClr val="C00000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grpSp>
        <p:nvGrpSpPr>
          <p:cNvPr id="381" name="组合 380"/>
          <p:cNvGrpSpPr/>
          <p:nvPr>
            <p:custDataLst>
              <p:tags r:id="rId324"/>
            </p:custDataLst>
          </p:nvPr>
        </p:nvGrpSpPr>
        <p:grpSpPr>
          <a:xfrm>
            <a:off x="5784278" y="5254449"/>
            <a:ext cx="1223489" cy="523220"/>
            <a:chOff x="6468573" y="5543688"/>
            <a:chExt cx="1223489" cy="523220"/>
          </a:xfrm>
        </p:grpSpPr>
        <p:grpSp>
          <p:nvGrpSpPr>
            <p:cNvPr id="361" name="Group 6"/>
            <p:cNvGrpSpPr/>
            <p:nvPr>
              <p:custDataLst>
                <p:tags r:id="rId325"/>
              </p:custDataLst>
            </p:nvPr>
          </p:nvGrpSpPr>
          <p:grpSpPr>
            <a:xfrm>
              <a:off x="7003930" y="5543692"/>
              <a:ext cx="688132" cy="522738"/>
              <a:chOff x="4128" y="3561"/>
              <a:chExt cx="384" cy="334"/>
            </a:xfrm>
          </p:grpSpPr>
          <p:grpSp>
            <p:nvGrpSpPr>
              <p:cNvPr id="362" name="Group 7"/>
              <p:cNvGrpSpPr/>
              <p:nvPr>
                <p:custDataLst>
                  <p:tags r:id="rId326"/>
                </p:custDataLst>
              </p:nvPr>
            </p:nvGrpSpPr>
            <p:grpSpPr>
              <a:xfrm>
                <a:off x="4128" y="3600"/>
                <a:ext cx="336" cy="288"/>
                <a:chOff x="4176" y="3552"/>
                <a:chExt cx="336" cy="288"/>
              </a:xfrm>
            </p:grpSpPr>
            <p:grpSp>
              <p:nvGrpSpPr>
                <p:cNvPr id="364" name="Group 8"/>
                <p:cNvGrpSpPr/>
                <p:nvPr>
                  <p:custDataLst>
                    <p:tags r:id="rId327"/>
                  </p:custDataLst>
                </p:nvPr>
              </p:nvGrpSpPr>
              <p:grpSpPr>
                <a:xfrm>
                  <a:off x="4176" y="3552"/>
                  <a:ext cx="336" cy="288"/>
                  <a:chOff x="4176" y="3552"/>
                  <a:chExt cx="336" cy="288"/>
                </a:xfrm>
              </p:grpSpPr>
              <p:sp>
                <p:nvSpPr>
                  <p:cNvPr id="366" name="Oval 9"/>
                  <p:cNvSpPr>
                    <a:spLocks noChangeArrowheads="1"/>
                  </p:cNvSpPr>
                  <p:nvPr>
                    <p:custDataLst>
                      <p:tags r:id="rId328"/>
                    </p:custDataLst>
                  </p:nvPr>
                </p:nvSpPr>
                <p:spPr bwMode="auto">
                  <a:xfrm flipH="1" flipV="1">
                    <a:off x="4272" y="3552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67" name="Oval 10"/>
                  <p:cNvSpPr>
                    <a:spLocks noChangeArrowheads="1"/>
                  </p:cNvSpPr>
                  <p:nvPr>
                    <p:custDataLst>
                      <p:tags r:id="rId329"/>
                    </p:custDataLst>
                  </p:nvPr>
                </p:nvSpPr>
                <p:spPr bwMode="auto">
                  <a:xfrm flipH="1" flipV="1">
                    <a:off x="4368" y="3552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68" name="Oval 11"/>
                  <p:cNvSpPr>
                    <a:spLocks noChangeArrowheads="1"/>
                  </p:cNvSpPr>
                  <p:nvPr>
                    <p:custDataLst>
                      <p:tags r:id="rId330"/>
                    </p:custDataLst>
                  </p:nvPr>
                </p:nvSpPr>
                <p:spPr bwMode="auto">
                  <a:xfrm flipH="1" flipV="1">
                    <a:off x="4478" y="3614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69" name="Oval 12"/>
                  <p:cNvSpPr>
                    <a:spLocks noChangeArrowheads="1"/>
                  </p:cNvSpPr>
                  <p:nvPr>
                    <p:custDataLst>
                      <p:tags r:id="rId331"/>
                    </p:custDataLst>
                  </p:nvPr>
                </p:nvSpPr>
                <p:spPr bwMode="auto">
                  <a:xfrm flipH="1" flipV="1">
                    <a:off x="4478" y="3710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70" name="Oval 13"/>
                  <p:cNvSpPr>
                    <a:spLocks noChangeArrowheads="1"/>
                  </p:cNvSpPr>
                  <p:nvPr>
                    <p:custDataLst>
                      <p:tags r:id="rId332"/>
                    </p:custDataLst>
                  </p:nvPr>
                </p:nvSpPr>
                <p:spPr bwMode="auto">
                  <a:xfrm flipH="1" flipV="1">
                    <a:off x="4368" y="3806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71" name="Oval 14"/>
                  <p:cNvSpPr>
                    <a:spLocks noChangeArrowheads="1"/>
                  </p:cNvSpPr>
                  <p:nvPr>
                    <p:custDataLst>
                      <p:tags r:id="rId333"/>
                    </p:custDataLst>
                  </p:nvPr>
                </p:nvSpPr>
                <p:spPr bwMode="auto">
                  <a:xfrm flipH="1" flipV="1">
                    <a:off x="4272" y="3806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72" name="Oval 15"/>
                  <p:cNvSpPr>
                    <a:spLocks noChangeArrowheads="1"/>
                  </p:cNvSpPr>
                  <p:nvPr>
                    <p:custDataLst>
                      <p:tags r:id="rId334"/>
                    </p:custDataLst>
                  </p:nvPr>
                </p:nvSpPr>
                <p:spPr bwMode="auto">
                  <a:xfrm flipH="1" flipV="1">
                    <a:off x="4176" y="3710"/>
                    <a:ext cx="34" cy="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>
                    <a:solidFill>
                      <a:srgbClr val="6666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365" name="Oval 16"/>
                <p:cNvSpPr>
                  <a:spLocks noChangeArrowheads="1"/>
                </p:cNvSpPr>
                <p:nvPr>
                  <p:custDataLst>
                    <p:tags r:id="rId335"/>
                  </p:custDataLst>
                </p:nvPr>
              </p:nvSpPr>
              <p:spPr bwMode="auto">
                <a:xfrm flipH="1" flipV="1">
                  <a:off x="4176" y="3614"/>
                  <a:ext cx="34" cy="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>
                  <a:solidFill>
                    <a:srgbClr val="6666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63" name="Rectangle 17"/>
              <p:cNvSpPr>
                <a:spLocks noChangeArrowheads="1"/>
              </p:cNvSpPr>
              <p:nvPr>
                <p:custDataLst>
                  <p:tags r:id="rId336"/>
                </p:custDataLst>
              </p:nvPr>
            </p:nvSpPr>
            <p:spPr bwMode="auto">
              <a:xfrm>
                <a:off x="4128" y="3561"/>
                <a:ext cx="384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kumimoji="1" lang="en-US" altLang="zh-CN" sz="2800" b="1">
                    <a:solidFill>
                      <a:srgbClr val="C00000"/>
                    </a:solidFill>
                    <a:latin typeface="Times New Roman" panose="02020603050405020304"/>
                    <a:ea typeface="隶书" panose="02010509060101010101" pitchFamily="49" charset="-122"/>
                  </a:rPr>
                  <a:t>Cl</a:t>
                </a:r>
                <a:endParaRPr kumimoji="1" lang="en-US" altLang="zh-CN" sz="2800" b="1">
                  <a:solidFill>
                    <a:srgbClr val="C00000"/>
                  </a:solidFill>
                  <a:latin typeface="Times New Roman" panose="02020603050405020304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376" name="Rectangle 21"/>
            <p:cNvSpPr>
              <a:spLocks noChangeArrowheads="1"/>
            </p:cNvSpPr>
            <p:nvPr>
              <p:custDataLst>
                <p:tags r:id="rId337"/>
              </p:custDataLst>
            </p:nvPr>
          </p:nvSpPr>
          <p:spPr bwMode="auto">
            <a:xfrm>
              <a:off x="6468573" y="5543688"/>
              <a:ext cx="5196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1" lang="en-US" altLang="zh-CN" sz="2800" b="1">
                  <a:solidFill>
                    <a:srgbClr val="C00000"/>
                  </a:solidFill>
                  <a:latin typeface="Times New Roman" panose="02020603050405020304"/>
                  <a:ea typeface="隶书" panose="02010509060101010101" pitchFamily="49" charset="-122"/>
                </a:rPr>
                <a:t>H</a:t>
              </a:r>
              <a:endParaRPr kumimoji="1" lang="en-US" altLang="zh-CN" sz="2800" b="1">
                <a:solidFill>
                  <a:srgbClr val="C00000"/>
                </a:solidFill>
                <a:latin typeface="Times New Roman" panose="02020603050405020304"/>
                <a:ea typeface="隶书" panose="02010509060101010101" pitchFamily="49" charset="-122"/>
              </a:endParaRPr>
            </a:p>
          </p:txBody>
        </p:sp>
      </p:grpSp>
      <p:sp>
        <p:nvSpPr>
          <p:cNvPr id="388" name="矩形 16"/>
          <p:cNvSpPr>
            <a:spLocks noChangeArrowheads="1"/>
          </p:cNvSpPr>
          <p:nvPr>
            <p:custDataLst>
              <p:tags r:id="rId338"/>
            </p:custDataLst>
          </p:nvPr>
        </p:nvSpPr>
        <p:spPr bwMode="auto">
          <a:xfrm>
            <a:off x="311735" y="5205998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/>
            </a:endParaRPr>
          </a:p>
        </p:txBody>
      </p:sp>
      <p:sp>
        <p:nvSpPr>
          <p:cNvPr id="389" name="矩形 16"/>
          <p:cNvSpPr>
            <a:spLocks noChangeArrowheads="1"/>
          </p:cNvSpPr>
          <p:nvPr>
            <p:custDataLst>
              <p:tags r:id="rId339"/>
            </p:custDataLst>
          </p:nvPr>
        </p:nvSpPr>
        <p:spPr bwMode="auto">
          <a:xfrm>
            <a:off x="316111" y="4241436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/>
            </a:endParaRPr>
          </a:p>
        </p:txBody>
      </p:sp>
      <p:sp>
        <p:nvSpPr>
          <p:cNvPr id="390" name="矩形 16"/>
          <p:cNvSpPr>
            <a:spLocks noChangeArrowheads="1"/>
          </p:cNvSpPr>
          <p:nvPr>
            <p:custDataLst>
              <p:tags r:id="rId340"/>
            </p:custDataLst>
          </p:nvPr>
        </p:nvSpPr>
        <p:spPr bwMode="auto">
          <a:xfrm>
            <a:off x="305939" y="3286154"/>
            <a:ext cx="76517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imes New Roman" panose="02020603050405020304"/>
              </a:rPr>
              <a:t>×</a:t>
            </a:r>
            <a:endParaRPr lang="en-US" altLang="zh-C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 panose="02020603050405020304"/>
            </a:endParaRPr>
          </a:p>
        </p:txBody>
      </p:sp>
      <p:sp>
        <p:nvSpPr>
          <p:cNvPr id="391" name="矩形 15"/>
          <p:cNvSpPr>
            <a:spLocks noChangeArrowheads="1"/>
          </p:cNvSpPr>
          <p:nvPr>
            <p:custDataLst>
              <p:tags r:id="rId341"/>
            </p:custDataLst>
          </p:nvPr>
        </p:nvSpPr>
        <p:spPr bwMode="auto">
          <a:xfrm>
            <a:off x="362157" y="2316036"/>
            <a:ext cx="69056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600" b="1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  <a:sym typeface="Times New Roman" panose="02020603050405020304"/>
              </a:rPr>
              <a:t>√</a:t>
            </a:r>
            <a:endParaRPr lang="zh-CN" altLang="en-US" sz="3600" b="1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  <a:sym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388" grpId="0"/>
      <p:bldP spid="389" grpId="0"/>
      <p:bldP spid="390" grpId="0"/>
      <p:bldP spid="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391215" y="744109"/>
            <a:ext cx="11409887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一个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“·”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“×”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代表一个电子，原子的电子式中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“·”(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“×”)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的个数即原子的最外层电子数。</a:t>
            </a:r>
            <a:endParaRPr lang="zh-CN" altLang="zh-CN" sz="24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同一原子的电子式不能既用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“×”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又用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“·”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表示。</a:t>
            </a:r>
            <a:endParaRPr lang="zh-CN" altLang="zh-CN" sz="24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“[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]”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在所有的阴离子、复杂的阳离子中出现。</a:t>
            </a:r>
            <a:endParaRPr lang="zh-CN" altLang="zh-CN" sz="24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kern="100" spc="-1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在化合物中，如果有多个阴、阳离子，阴、阳离子必须是间隔的，即不能将两个阴离子或两个阳离子写在一起，如</a:t>
            </a:r>
            <a:r>
              <a:rPr lang="en-US" altLang="zh-CN" sz="2400" b="1" kern="100" spc="-1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CaF</a:t>
            </a:r>
            <a:r>
              <a:rPr lang="en-US" altLang="zh-CN" sz="2400" b="1" kern="100" spc="-10" baseline="-25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 spc="-1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要写成</a:t>
            </a:r>
            <a:r>
              <a:rPr lang="en-US" altLang="zh-CN" sz="2400" b="1" kern="100" spc="-1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kern="100" spc="-1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zh-CN" altLang="zh-CN" sz="2400" b="1" kern="100" spc="-1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，不能</a:t>
            </a:r>
            <a:r>
              <a:rPr lang="zh-CN" altLang="zh-CN" sz="2400" b="1" kern="100" spc="-1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写成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，也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不能写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成</a:t>
            </a:r>
            <a:r>
              <a:rPr lang="en-US" altLang="zh-CN" sz="2400" b="1" kern="10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用电子式表示化合物形成过程时，由于不是化学方程式，不能出现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kern="100" spc="-8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==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      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前是原子的电子式，</a:t>
            </a:r>
            <a:r>
              <a:rPr lang="en-US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        ”</a:t>
            </a:r>
            <a:r>
              <a:rPr lang="zh-CN" altLang="zh-CN" sz="2400" b="1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后是化合物的电子式。</a:t>
            </a:r>
            <a:endParaRPr lang="zh-CN" altLang="zh-CN" sz="2400" b="1" kern="100">
              <a:effectLst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270760" y="188595"/>
            <a:ext cx="6019165" cy="555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2800" b="1" kern="10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书写电子式的注意事项</a:t>
            </a:r>
            <a:endParaRPr lang="zh-CN" altLang="zh-CN" sz="2800" b="1" kern="10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96"/>
          <a:stretch>
            <a:fillRect/>
          </a:stretch>
        </p:blipFill>
        <p:spPr bwMode="auto">
          <a:xfrm>
            <a:off x="7588122" y="3579984"/>
            <a:ext cx="2247196" cy="5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808" y="4145885"/>
            <a:ext cx="2757731" cy="53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345" y="4182745"/>
            <a:ext cx="2882265" cy="45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6"/>
          <a:stretch>
            <a:fillRect/>
          </a:stretch>
        </p:blipFill>
        <p:spPr bwMode="auto">
          <a:xfrm>
            <a:off x="9835394" y="3580436"/>
            <a:ext cx="1425702" cy="5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Line 10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97535" y="5520690"/>
            <a:ext cx="457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9" name="Line 10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78630" y="5497195"/>
            <a:ext cx="457200" cy="2349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63418" y="694113"/>
            <a:ext cx="11628582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CaH</a:t>
            </a:r>
            <a:r>
              <a:rPr lang="en-US" sz="2800" b="1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属于离子化合物，是一种生氢剂，其与水反应的化学方程式为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CaH</a:t>
            </a:r>
            <a:r>
              <a:rPr lang="en-US" sz="2800" b="1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2H</a:t>
            </a:r>
            <a:r>
              <a:rPr lang="en-US" sz="2800" b="1" baseline="-2500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O=Ca(OH)</a:t>
            </a:r>
            <a:r>
              <a:rPr lang="en-US" sz="2800" b="1" baseline="-25000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＋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2H</a:t>
            </a:r>
            <a:r>
              <a:rPr lang="en-US" sz="2800" b="1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↑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，回答下列问题。</a:t>
            </a:r>
            <a:endParaRPr lang="en-US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上述方程式中除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CaH</a:t>
            </a:r>
            <a:r>
              <a:rPr lang="en-US" sz="2800" b="1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外，属于离子化合物的还有：</a:t>
            </a:r>
            <a:r>
              <a:rPr 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。</a:t>
            </a:r>
            <a:endParaRPr lang="en-US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(2)CaH</a:t>
            </a:r>
            <a:r>
              <a:rPr lang="en-US" sz="2800" b="1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中阴、阳离子个数比为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，写出</a:t>
            </a:r>
            <a:r>
              <a:rPr 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CaH</a:t>
            </a:r>
            <a:r>
              <a:rPr lang="en-US" sz="2800" b="1" baseline="-250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的电子式</a:t>
            </a:r>
            <a:r>
              <a:rPr 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________________</a:t>
            </a:r>
            <a:r>
              <a:rPr lang="zh-CN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。</a:t>
            </a:r>
            <a:endParaRPr lang="zh-CN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(3)用双线桥标出上述化学方程式中电子转移的方向和数目</a:t>
            </a:r>
            <a:r>
              <a:rPr lang="zh-CN" alt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b="1" smtClean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smtClean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___________________________</a:t>
            </a:r>
            <a:r>
              <a:rPr lang="zh-CN" altLang="en-US" sz="28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，氧化剂为________，还原剂为________。</a:t>
            </a:r>
            <a:endParaRPr lang="zh-CN" altLang="en-US" sz="28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8994341" y="1960480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Ca(OH)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10536751" y="5220707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CaH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7367835" y="525445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5714526" y="2659033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2:1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6312" y="3252481"/>
            <a:ext cx="2116282" cy="5309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4815" y="4461165"/>
            <a:ext cx="3806248" cy="1282762"/>
          </a:xfrm>
          <a:prstGeom prst="rect">
            <a:avLst/>
          </a:prstGeom>
        </p:spPr>
      </p:pic>
      <p:pic>
        <p:nvPicPr>
          <p:cNvPr id="25" name="New picture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414000" y="102616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751240" name="文本框 6751239"/>
          <p:cNvSpPr txBox="1"/>
          <p:nvPr>
            <p:custDataLst>
              <p:tags r:id="rId3"/>
            </p:custDataLst>
          </p:nvPr>
        </p:nvSpPr>
        <p:spPr>
          <a:xfrm>
            <a:off x="1577740" y="2003552"/>
            <a:ext cx="8534724" cy="28517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58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第四章   物质结构 元素周期律</a:t>
            </a:r>
            <a:endParaRPr lang="zh-CN" altLang="en-US" sz="358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58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58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第三节  化学键</a:t>
            </a:r>
            <a:endParaRPr lang="zh-CN" altLang="en-US" sz="358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585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endParaRPr lang="en-US" altLang="zh-CN" sz="3585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5973" y="5854700"/>
            <a:ext cx="542925" cy="438150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6648" y="895066"/>
            <a:ext cx="204809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1. </a:t>
            </a:r>
            <a:r>
              <a:rPr kumimoji="0" lang="zh-CN" alt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定义：</a:t>
            </a:r>
            <a:endParaRPr kumimoji="0" lang="zh-CN" altLang="en-US" sz="2800" b="1" smtClean="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00077" y="165934"/>
            <a:ext cx="2504199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endParaRPr lang="zh-CN" altLang="en-US" sz="3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647" y="2162680"/>
            <a:ext cx="286441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2. </a:t>
            </a:r>
            <a:r>
              <a:rPr lang="zh-CN" alt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分类</a:t>
            </a:r>
            <a:endParaRPr lang="zh-CN" altLang="en-US" sz="2800" b="1" smtClean="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33110" y="1496667"/>
            <a:ext cx="146692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离子键</a:t>
            </a:r>
            <a:endParaRPr lang="zh-CN" altLang="en-US" sz="28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13903" y="2295219"/>
            <a:ext cx="1423159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共价键</a:t>
            </a:r>
            <a:endParaRPr lang="zh-CN" altLang="en-US" sz="28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84458" y="2572385"/>
            <a:ext cx="16795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非极性键</a:t>
            </a:r>
            <a:endParaRPr lang="zh-CN" altLang="en-US" sz="28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31491" y="1929531"/>
            <a:ext cx="160482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极性键</a:t>
            </a:r>
            <a:endParaRPr lang="zh-CN" altLang="en-US" sz="28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2" name="AutoShape 31"/>
          <p:cNvSpPr/>
          <p:nvPr>
            <p:custDataLst>
              <p:tags r:id="rId12"/>
            </p:custDataLst>
          </p:nvPr>
        </p:nvSpPr>
        <p:spPr bwMode="auto">
          <a:xfrm>
            <a:off x="3434080" y="1758950"/>
            <a:ext cx="167640" cy="1713865"/>
          </a:xfrm>
          <a:prstGeom prst="leftBrace">
            <a:avLst>
              <a:gd name="adj1" fmla="val 36637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800" b="0">
              <a:solidFill>
                <a:srgbClr val="66FF33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AutoShape 32"/>
          <p:cNvSpPr/>
          <p:nvPr>
            <p:custDataLst>
              <p:tags r:id="rId13"/>
            </p:custDataLst>
          </p:nvPr>
        </p:nvSpPr>
        <p:spPr bwMode="auto">
          <a:xfrm>
            <a:off x="4837986" y="2175266"/>
            <a:ext cx="224290" cy="762712"/>
          </a:xfrm>
          <a:prstGeom prst="leftBrace">
            <a:avLst>
              <a:gd name="adj1" fmla="val 20902"/>
              <a:gd name="adj2" fmla="val 50000"/>
            </a:avLst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2400" b="0">
              <a:solidFill>
                <a:srgbClr val="66FF33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14"/>
            </p:custDataLst>
          </p:nvPr>
        </p:nvSpPr>
        <p:spPr>
          <a:xfrm>
            <a:off x="2056107" y="895535"/>
            <a:ext cx="61290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相邻的原子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或离子</a:t>
            </a:r>
            <a:r>
              <a:rPr lang="en-US" altLang="zh-CN" sz="2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间强烈的相互作用</a:t>
            </a:r>
            <a:endParaRPr lang="zh-CN" altLang="en-US" sz="28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6811" y="3661832"/>
            <a:ext cx="43211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3. </a:t>
            </a:r>
            <a:r>
              <a:rPr kumimoji="0" lang="zh-CN" alt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化学反应</a:t>
            </a:r>
            <a:r>
              <a:rPr kumimoji="0"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的</a:t>
            </a:r>
            <a:r>
              <a:rPr kumimoji="0" lang="zh-CN" alt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实质：</a:t>
            </a:r>
            <a:endParaRPr kumimoji="0" lang="zh-CN" altLang="en-US" sz="2800" b="1" smtClean="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671253" y="3660775"/>
            <a:ext cx="684339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</a:pP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旧化学键的断裂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rPr>
              <a:t>和</a:t>
            </a:r>
            <a:r>
              <a:rPr lang="zh-CN" altLang="en-US" sz="2800" b="1" smtClean="0">
                <a:solidFill>
                  <a:srgbClr val="19458F"/>
                </a:solidFill>
                <a:latin typeface="Times New Roman" panose="02020603050405020304"/>
                <a:ea typeface="微软雅黑" panose="020b0503020204020204" charset="-122"/>
              </a:rPr>
              <a:t>新化学键的形成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</a:rPr>
              <a:t>过程</a:t>
            </a:r>
            <a:endParaRPr lang="zh-CN" altLang="en-US" sz="2800" b="1" smtClean="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fontAlgn="auto">
              <a:spcBef>
                <a:spcPct val="0"/>
              </a:spcBef>
            </a:pPr>
            <a:r>
              <a:rPr lang="en-US" altLang="zh-CN" sz="2800" b="1" smtClean="0">
                <a:solidFill>
                  <a:srgbClr val="19458F"/>
                </a:solidFill>
                <a:sym typeface="+mn-ea"/>
              </a:rPr>
              <a:t>   </a:t>
            </a:r>
            <a:r>
              <a:rPr lang="zh-CN" altLang="en-US" sz="2800" b="1" smtClean="0">
                <a:solidFill>
                  <a:srgbClr val="C00000"/>
                </a:solidFill>
                <a:sym typeface="+mn-ea"/>
              </a:rPr>
              <a:t>（</a:t>
            </a:r>
            <a:r>
              <a:rPr lang="zh-CN" altLang="zh-CN" sz="2800" b="1" smtClean="0">
                <a:solidFill>
                  <a:srgbClr val="C00000"/>
                </a:solidFill>
                <a:sym typeface="+mn-ea"/>
              </a:rPr>
              <a:t>吸收能量</a:t>
            </a:r>
            <a:r>
              <a:rPr lang="zh-CN" altLang="en-US" sz="2800" b="1" smtClean="0">
                <a:solidFill>
                  <a:srgbClr val="C00000"/>
                </a:solidFill>
                <a:sym typeface="+mn-ea"/>
              </a:rPr>
              <a:t>）</a:t>
            </a:r>
            <a:r>
              <a:rPr lang="en-US" altLang="zh-CN" sz="2800" b="1" smtClean="0">
                <a:solidFill>
                  <a:srgbClr val="19458F"/>
                </a:solidFill>
                <a:sym typeface="+mn-ea"/>
              </a:rPr>
              <a:t>          </a:t>
            </a:r>
            <a:r>
              <a:rPr lang="zh-CN" altLang="en-US" sz="2800" b="1" smtClean="0">
                <a:solidFill>
                  <a:srgbClr val="19458F"/>
                </a:solidFill>
                <a:sym typeface="+mn-ea"/>
              </a:rPr>
              <a:t>（</a:t>
            </a:r>
            <a:r>
              <a:rPr lang="zh-CN" altLang="zh-CN" sz="2800" b="1" smtClean="0">
                <a:solidFill>
                  <a:srgbClr val="19458F"/>
                </a:solidFill>
                <a:sym typeface="+mn-ea"/>
              </a:rPr>
              <a:t>释放能量）</a:t>
            </a:r>
            <a:endParaRPr lang="en-US" altLang="zh-CN" sz="28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2215198" y="218440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化学键</a:t>
            </a:r>
            <a:endParaRPr lang="zh-CN" altLang="en-US" sz="28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704783" y="5716905"/>
            <a:ext cx="942975" cy="7334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21068" y="4945380"/>
            <a:ext cx="3838575" cy="7715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541463" y="5854700"/>
            <a:ext cx="542925" cy="4572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893503" y="5735955"/>
            <a:ext cx="952500" cy="714375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26"/>
            </p:custDataLst>
          </p:nvPr>
        </p:nvSpPr>
        <p:spPr>
          <a:xfrm>
            <a:off x="1151573" y="4558030"/>
            <a:ext cx="68326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fontAlgn="auto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27"/>
            </p:custDataLst>
          </p:nvPr>
        </p:nvSpPr>
        <p:spPr>
          <a:xfrm>
            <a:off x="3453448" y="4579620"/>
            <a:ext cx="869315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fontAlgn="auto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Cl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28"/>
            </p:custDataLst>
          </p:nvPr>
        </p:nvSpPr>
        <p:spPr>
          <a:xfrm>
            <a:off x="6325553" y="5866765"/>
            <a:ext cx="93599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fontAlgn="auto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HCl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29"/>
            </p:custDataLst>
          </p:nvPr>
        </p:nvSpPr>
        <p:spPr>
          <a:xfrm>
            <a:off x="10077768" y="5822950"/>
            <a:ext cx="935990" cy="58356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fontAlgn="auto"/>
            <a:r>
              <a:rPr lang="en-US" altLang="zh-CN" sz="32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HCl</a:t>
            </a:r>
            <a:endParaRPr lang="en-US" altLang="zh-CN" sz="3200" b="1" baseline="-250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397" name="文本框 1"/>
          <p:cNvSpPr/>
          <p:nvPr>
            <p:custDataLst>
              <p:tags r:id="rId30"/>
            </p:custDataLst>
          </p:nvPr>
        </p:nvSpPr>
        <p:spPr>
          <a:xfrm>
            <a:off x="5433060" y="4822190"/>
            <a:ext cx="6799580" cy="155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70000"/>
              </a:lnSpc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什么是离子键和共价键呢？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70000"/>
              </a:lnSpc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它们分别是通过什么作用形成物质的呢？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2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81848" y="3094049"/>
            <a:ext cx="1423159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金属键</a:t>
            </a:r>
            <a:endParaRPr lang="zh-CN" altLang="en-US" sz="28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574 L 0.450365 -0.112315" pathEditMode="relative" rAng="0" ptsTypes="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901 -0.116667" pathEditMode="relative" rAng="0" ptsTypes="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52917 -0.136111" pathEditMode="relative" rAng="0" ptsTypes="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3333 -0.136111" pathEditMode="relative" rAng="0" ptsTypes="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2" grpId="0"/>
      <p:bldP spid="23" grpId="0"/>
      <p:bldP spid="2" grpId="0"/>
      <p:bldP spid="12" grpId="0"/>
      <p:bldP spid="68" grpId="0"/>
      <p:bldP spid="4" grpId="0"/>
      <p:bldP spid="36" grpId="0"/>
      <p:bldP spid="37" grpId="0"/>
      <p:bldP spid="38" grpId="0"/>
      <p:bldP spid="39" grpId="0"/>
      <p:bldP spid="1639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Freeform 30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3525205" cy="3525205"/>
          </a:xfrm>
          <a:prstGeom prst="ellipse">
            <a:avLst/>
          </a:prstGeom>
          <a:gradFill rotWithShape="1">
            <a:gsLst>
              <a:gs pos="41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r>
              <a:rPr kumimoji="1" lang="zh-CN" altLang="en-US" sz="5400" b="1">
                <a:solidFill>
                  <a:srgbClr val="194258"/>
                </a:solidFill>
                <a:latin typeface="+mn-ea"/>
              </a:rPr>
              <a:t>  </a:t>
            </a:r>
            <a:r>
              <a:rPr kumimoji="1" lang="zh-CN" altLang="en-US" sz="6600" b="1">
                <a:solidFill>
                  <a:srgbClr val="194258"/>
                </a:solidFill>
                <a:latin typeface="+mn-ea"/>
              </a:rPr>
              <a:t>学习</a:t>
            </a:r>
            <a:endParaRPr kumimoji="1" lang="en-US" altLang="zh-CN" sz="6600" b="1">
              <a:solidFill>
                <a:srgbClr val="194258"/>
              </a:solidFill>
              <a:latin typeface="+mn-ea"/>
            </a:endParaRPr>
          </a:p>
          <a:p>
            <a:pPr latinLnBrk="1"/>
            <a:r>
              <a:rPr kumimoji="1" lang="zh-CN" altLang="en-US" sz="6600" b="1">
                <a:solidFill>
                  <a:srgbClr val="194258"/>
                </a:solidFill>
                <a:latin typeface="+mn-ea"/>
              </a:rPr>
              <a:t> </a:t>
            </a:r>
            <a:r>
              <a:rPr kumimoji="1" lang="zh-CN" altLang="en-US" sz="6600" b="1" baseline="30000">
                <a:solidFill>
                  <a:srgbClr val="194258"/>
                </a:solidFill>
                <a:latin typeface="+mn-ea"/>
              </a:rPr>
              <a:t> </a:t>
            </a:r>
            <a:r>
              <a:rPr kumimoji="1" lang="zh-CN" altLang="en-US" sz="6600" b="1">
                <a:solidFill>
                  <a:srgbClr val="194258"/>
                </a:solidFill>
                <a:latin typeface="+mn-ea"/>
              </a:rPr>
              <a:t>目标</a:t>
            </a:r>
            <a:endParaRPr kumimoji="1" lang="zh-CN" altLang="en-US" sz="2800" b="1">
              <a:solidFill>
                <a:srgbClr val="194258"/>
              </a:solidFill>
              <a:latin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3525205" y="2682970"/>
            <a:ext cx="7184393" cy="3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>
            <p:custDataLst>
              <p:tags r:id="rId5"/>
            </p:custDataLst>
          </p:nvPr>
        </p:nvSpPr>
        <p:spPr>
          <a:xfrm>
            <a:off x="5557" y="2699292"/>
            <a:ext cx="3519648" cy="1046647"/>
          </a:xfrm>
          <a:custGeom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3341922" y="2675543"/>
            <a:ext cx="915498" cy="915498"/>
            <a:chOff x="6220596" y="1038039"/>
            <a:chExt cx="1056504" cy="1056504"/>
          </a:xfrm>
        </p:grpSpPr>
        <p:grpSp>
          <p:nvGrpSpPr>
            <p:cNvPr id="6" name="组合 5"/>
            <p:cNvGrpSpPr/>
            <p:nvPr>
              <p:custDataLst>
                <p:tags r:id="rId7"/>
              </p:custDataLst>
            </p:nvPr>
          </p:nvGrpSpPr>
          <p:grpSpPr>
            <a:xfrm>
              <a:off x="6220596" y="1038039"/>
              <a:ext cx="1056504" cy="1056504"/>
              <a:chOff x="5123170" y="3422386"/>
              <a:chExt cx="1044000" cy="1044000"/>
            </a:xfrm>
          </p:grpSpPr>
          <p:sp>
            <p:nvSpPr>
              <p:cNvPr id="11" name="椭圆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5123170" y="3422386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Gulim" panose="020b0600000101010101" charset="-127"/>
                  <a:ea typeface="Gulim" panose="020b0600000101010101" charset="-127"/>
                </a:endParaRPr>
              </a:p>
            </p:txBody>
          </p:sp>
          <p:sp>
            <p:nvSpPr>
              <p:cNvPr id="12" name="Freeform 30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Gulim" panose="020b0600000101010101" charset="-127"/>
                  <a:ea typeface="Gulim" panose="020b0600000101010101" charset="-127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6343808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1"/>
            </p:custDataLst>
          </p:nvPr>
        </p:nvGrpSpPr>
        <p:grpSpPr>
          <a:xfrm>
            <a:off x="2700202" y="3903227"/>
            <a:ext cx="915498" cy="915498"/>
            <a:chOff x="6220596" y="1038038"/>
            <a:chExt cx="1056504" cy="1056504"/>
          </a:xfrm>
        </p:grpSpPr>
        <p:grpSp>
          <p:nvGrpSpPr>
            <p:cNvPr id="14" name="组合 13"/>
            <p:cNvGrpSpPr/>
            <p:nvPr>
              <p:custDataLst>
                <p:tags r:id="rId12"/>
              </p:custDataLst>
            </p:nvPr>
          </p:nvGrpSpPr>
          <p:grpSpPr>
            <a:xfrm>
              <a:off x="6220596" y="1038038"/>
              <a:ext cx="1056504" cy="1056504"/>
              <a:chOff x="5123170" y="3422385"/>
              <a:chExt cx="1044000" cy="1044000"/>
            </a:xfrm>
          </p:grpSpPr>
          <p:sp>
            <p:nvSpPr>
              <p:cNvPr id="16" name="椭圆 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5123170" y="3422385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Gulim" panose="020b0600000101010101" charset="-127"/>
                  <a:ea typeface="Gulim" panose="020b0600000101010101" charset="-127"/>
                </a:endParaRPr>
              </a:p>
            </p:txBody>
          </p:sp>
          <p:sp>
            <p:nvSpPr>
              <p:cNvPr id="17" name="Freeform 3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Gulim" panose="020b0600000101010101" charset="-127"/>
                  <a:ea typeface="Gulim" panose="020b0600000101010101" charset="-127"/>
                </a:endParaRPr>
              </a:p>
            </p:txBody>
          </p:sp>
        </p:grp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4257420" y="57367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smtClean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</a:t>
            </a:r>
            <a:r>
              <a:rPr lang="en-US" altLang="zh-CN" sz="4000" b="1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1</a:t>
            </a:r>
            <a:r>
              <a:rPr lang="zh-CN" altLang="en-US" sz="4000" b="1" smtClean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课时</a:t>
            </a:r>
            <a:endParaRPr lang="en-US" altLang="zh-CN" sz="4000" b="1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smtClean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离子键   离子化合物</a:t>
            </a:r>
            <a:endParaRPr lang="en-US" altLang="zh-CN" sz="4000" b="1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17"/>
            </p:custDataLst>
          </p:nvPr>
        </p:nvSpPr>
        <p:spPr>
          <a:xfrm>
            <a:off x="3075773" y="5609693"/>
            <a:ext cx="7600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能用电子式表示离子化合物的形成过程；</a:t>
            </a:r>
            <a:endParaRPr lang="zh-CN" altLang="en-US" sz="3200" b="1"/>
          </a:p>
        </p:txBody>
      </p:sp>
      <p:grpSp>
        <p:nvGrpSpPr>
          <p:cNvPr id="20" name="组合 19"/>
          <p:cNvGrpSpPr/>
          <p:nvPr>
            <p:custDataLst>
              <p:tags r:id="rId18"/>
            </p:custDataLst>
          </p:nvPr>
        </p:nvGrpSpPr>
        <p:grpSpPr>
          <a:xfrm>
            <a:off x="1916807" y="5308999"/>
            <a:ext cx="915498" cy="915498"/>
            <a:chOff x="6220596" y="1038038"/>
            <a:chExt cx="1056504" cy="1056504"/>
          </a:xfrm>
        </p:grpSpPr>
        <p:grpSp>
          <p:nvGrpSpPr>
            <p:cNvPr id="21" name="组合 20"/>
            <p:cNvGrpSpPr/>
            <p:nvPr>
              <p:custDataLst>
                <p:tags r:id="rId19"/>
              </p:custDataLst>
            </p:nvPr>
          </p:nvGrpSpPr>
          <p:grpSpPr>
            <a:xfrm>
              <a:off x="6220596" y="1038038"/>
              <a:ext cx="1056504" cy="1056504"/>
              <a:chOff x="5123170" y="3422385"/>
              <a:chExt cx="1044000" cy="1044000"/>
            </a:xfrm>
          </p:grpSpPr>
          <p:sp>
            <p:nvSpPr>
              <p:cNvPr id="23" name="椭圆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5123170" y="3422385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Gulim" panose="020b0600000101010101" charset="-127"/>
                  <a:ea typeface="Gulim" panose="020b0600000101010101" charset="-127"/>
                </a:endParaRPr>
              </a:p>
            </p:txBody>
          </p:sp>
          <p:sp>
            <p:nvSpPr>
              <p:cNvPr id="24" name="Freeform 3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Gulim" panose="020b0600000101010101" charset="-127"/>
                  <a:ea typeface="Gulim" panose="020b0600000101010101" charset="-127"/>
                </a:endParaRP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22"/>
              </p:custDataLst>
            </p:nvPr>
          </p:nvSpPr>
          <p:spPr>
            <a:xfrm>
              <a:off x="6429146" y="1247507"/>
              <a:ext cx="639399" cy="63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 smtClean="0">
                  <a:solidFill>
                    <a:prstClr val="white"/>
                  </a:solidFill>
                  <a:latin typeface="Impact" panose="020b0806030902050204" pitchFamily="34" charset="0"/>
                </a:rPr>
                <a:t>03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23"/>
            </p:custDataLst>
          </p:nvPr>
        </p:nvSpPr>
        <p:spPr>
          <a:xfrm>
            <a:off x="4444205" y="2895744"/>
            <a:ext cx="6299160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20000"/>
              </a:lnSpc>
              <a:spcAft>
                <a:spcPts val="800"/>
              </a:spcAft>
            </a:pPr>
            <a:r>
              <a:rPr lang="zh-CN" altLang="zh-CN" sz="2800" b="1" spc="18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了解离子键的定义和离子键的形成。</a:t>
            </a:r>
            <a:endParaRPr lang="zh-CN" altLang="zh-CN" sz="2800" b="1"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sp>
        <p:nvSpPr>
          <p:cNvPr id="27" name="矩形 26"/>
          <p:cNvSpPr/>
          <p:nvPr>
            <p:custDataLst>
              <p:tags r:id="rId24"/>
            </p:custDataLst>
          </p:nvPr>
        </p:nvSpPr>
        <p:spPr>
          <a:xfrm>
            <a:off x="3799669" y="4091357"/>
            <a:ext cx="781859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0000"/>
              </a:lnSpc>
              <a:spcAft>
                <a:spcPts val="800"/>
              </a:spcAft>
            </a:pPr>
            <a:r>
              <a:rPr lang="zh-CN" altLang="zh-CN" sz="2800" b="1" spc="18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了解离子化合物的概念，掌握常见离子化合物及离子电子式的书写。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470555" y="790437"/>
            <a:ext cx="8815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mtClean="0">
                <a:latin typeface="Times New Roman" panose="02020603050405020304" pitchFamily="18" charset="0"/>
                <a:ea typeface="华文中宋" panose="02010600040101010101" pitchFamily="2" charset="-122"/>
              </a:rPr>
              <a:t>1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pitchFamily="2" charset="-122"/>
              </a:rPr>
              <a:t>、从原子结构角度分析</a:t>
            </a:r>
            <a:r>
              <a:rPr lang="en-US" altLang="zh-CN" sz="3200" b="1" smtClean="0">
                <a:latin typeface="Times New Roman" panose="02020603050405020304" pitchFamily="18" charset="0"/>
                <a:ea typeface="华文中宋" panose="02010600040101010101" pitchFamily="2" charset="-122"/>
              </a:rPr>
              <a:t>NaCl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pitchFamily="2" charset="-122"/>
              </a:rPr>
              <a:t>的形成过程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27" name="文本框 19"/>
          <p:cNvSpPr txBox="1"/>
          <p:nvPr>
            <p:custDataLst>
              <p:tags r:id="rId4"/>
            </p:custDataLst>
          </p:nvPr>
        </p:nvSpPr>
        <p:spPr>
          <a:xfrm>
            <a:off x="657140" y="8145"/>
            <a:ext cx="5985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  <a:ea typeface="华文中宋" panose="02010600040101010101" pitchFamily="2" charset="-122"/>
              </a:rPr>
              <a:t>一、离子键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10241" name="Line 3"/>
          <p:cNvCxnSpPr/>
          <p:nvPr>
            <p:custDataLst>
              <p:tags r:id="rId5"/>
            </p:custDataLst>
          </p:nvPr>
        </p:nvCxnSpPr>
        <p:spPr>
          <a:xfrm rot="5400000">
            <a:off x="2074250" y="2720789"/>
            <a:ext cx="838057" cy="0"/>
          </a:xfrm>
          <a:prstGeom prst="line">
            <a:avLst/>
          </a:prstGeom>
          <a:noFill/>
          <a:ln w="57150">
            <a:solidFill>
              <a:srgbClr val="006600"/>
            </a:solidFill>
            <a:bevel/>
            <a:tailEnd type="triangle"/>
          </a:ln>
        </p:spPr>
      </p:cxnSp>
      <p:cxnSp>
        <p:nvCxnSpPr>
          <p:cNvPr id="10242" name="Line 4"/>
          <p:cNvCxnSpPr/>
          <p:nvPr>
            <p:custDataLst>
              <p:tags r:id="rId6"/>
            </p:custDataLst>
          </p:nvPr>
        </p:nvCxnSpPr>
        <p:spPr>
          <a:xfrm flipH="1">
            <a:off x="5545347" y="2345725"/>
            <a:ext cx="66806" cy="724135"/>
          </a:xfrm>
          <a:prstGeom prst="line">
            <a:avLst/>
          </a:prstGeom>
          <a:noFill/>
          <a:ln w="57150">
            <a:solidFill>
              <a:srgbClr val="006600"/>
            </a:solidFill>
            <a:bevel/>
            <a:tailEnd type="triangle"/>
          </a:ln>
        </p:spPr>
      </p:cxnSp>
      <p:sp>
        <p:nvSpPr>
          <p:cNvPr id="10243" name="Oval 5"/>
          <p:cNvSpPr/>
          <p:nvPr>
            <p:custDataLst>
              <p:tags r:id="rId7"/>
            </p:custDataLst>
          </p:nvPr>
        </p:nvSpPr>
        <p:spPr>
          <a:xfrm>
            <a:off x="2378132" y="4011086"/>
            <a:ext cx="523786" cy="52378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eaLnBrk="0" hangingPunct="0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Na</a:t>
            </a:r>
            <a:r>
              <a:rPr lang="en-US" altLang="zh-CN" sz="2400" b="1" baseline="30000"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2400" b="1" baseline="30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4" name="Oval 6"/>
          <p:cNvSpPr/>
          <p:nvPr>
            <p:custDataLst>
              <p:tags r:id="rId8"/>
            </p:custDataLst>
          </p:nvPr>
        </p:nvSpPr>
        <p:spPr>
          <a:xfrm>
            <a:off x="5118787" y="4013382"/>
            <a:ext cx="533310" cy="53331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B773B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algn="ctr" eaLnBrk="0" hangingPunct="0"/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Cl</a:t>
            </a:r>
            <a:r>
              <a:rPr lang="zh-CN" altLang="en-US" sz="2900" b="1" baseline="30000">
                <a:latin typeface="微软雅黑" panose="020b0503020204020204" charset="-122"/>
                <a:ea typeface="微软雅黑" panose="020b0503020204020204" charset="-122"/>
              </a:rPr>
              <a:t>－</a:t>
            </a:r>
            <a:endParaRPr lang="zh-CN" altLang="en-US" sz="2900" b="1" baseline="300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245" name="Line 7"/>
          <p:cNvCxnSpPr/>
          <p:nvPr>
            <p:custDataLst>
              <p:tags r:id="rId9"/>
            </p:custDataLst>
          </p:nvPr>
        </p:nvCxnSpPr>
        <p:spPr>
          <a:xfrm>
            <a:off x="3036548" y="3710836"/>
            <a:ext cx="304749" cy="304749"/>
          </a:xfrm>
          <a:prstGeom prst="line">
            <a:avLst/>
          </a:prstGeom>
          <a:noFill/>
          <a:ln w="57150">
            <a:solidFill>
              <a:srgbClr val="006600"/>
            </a:solidFill>
            <a:bevel/>
            <a:tailEnd type="triangle"/>
          </a:ln>
        </p:spPr>
      </p:cxnSp>
      <p:cxnSp>
        <p:nvCxnSpPr>
          <p:cNvPr id="10246" name="Line 8"/>
          <p:cNvCxnSpPr/>
          <p:nvPr>
            <p:custDataLst>
              <p:tags r:id="rId10"/>
            </p:custDataLst>
          </p:nvPr>
        </p:nvCxnSpPr>
        <p:spPr>
          <a:xfrm flipH="1">
            <a:off x="4526209" y="3644102"/>
            <a:ext cx="304749" cy="304749"/>
          </a:xfrm>
          <a:prstGeom prst="line">
            <a:avLst/>
          </a:prstGeom>
          <a:noFill/>
          <a:ln w="57150">
            <a:solidFill>
              <a:srgbClr val="006600"/>
            </a:solidFill>
            <a:bevel/>
            <a:tailEnd type="triangle"/>
          </a:ln>
        </p:spPr>
      </p:cxnSp>
      <p:pic>
        <p:nvPicPr>
          <p:cNvPr id="10247" name="Picture 9"/>
          <p:cNvPicPr/>
          <p:nvPr>
            <p:custDataLst>
              <p:tags r:id="rId12"/>
            </p:custDataLst>
          </p:nvPr>
        </p:nvPicPr>
        <p:blipFill>
          <a:blip r:embed="rId11">
            <a:clrChange>
              <a:clrFrom>
                <a:srgbClr val="FFECE1"/>
              </a:clrFrom>
              <a:clrTo>
                <a:srgbClr val="FFEC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447" y="1606377"/>
            <a:ext cx="1218993" cy="98408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8" name="Picture 10"/>
          <p:cNvPicPr/>
          <p:nvPr>
            <p:custDataLst>
              <p:tags r:id="rId14"/>
            </p:custDataLst>
          </p:nvPr>
        </p:nvPicPr>
        <p:blipFill>
          <a:blip r:embed="rId13">
            <a:clrChange>
              <a:clrFrom>
                <a:srgbClr val="FEEADF"/>
              </a:clrFrom>
              <a:clrTo>
                <a:srgbClr val="FEEA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0958" y="1663048"/>
            <a:ext cx="1217406" cy="100313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49" name="Picture 11"/>
          <p:cNvPicPr/>
          <p:nvPr>
            <p:custDataLst>
              <p:tags r:id="rId16"/>
            </p:custDataLst>
          </p:nvPr>
        </p:nvPicPr>
        <p:blipFill>
          <a:blip r:embed="rId15">
            <a:clrChange>
              <a:clrFrom>
                <a:srgbClr val="FCE8DD"/>
              </a:clrFrom>
              <a:clrTo>
                <a:srgbClr val="FCE8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2074" y="2771196"/>
            <a:ext cx="1306290" cy="109201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250" name="Picture 12"/>
          <p:cNvPicPr/>
          <p:nvPr>
            <p:custDataLst>
              <p:tags r:id="rId18"/>
            </p:custDataLst>
          </p:nvPr>
        </p:nvPicPr>
        <p:blipFill>
          <a:blip r:embed="rId17">
            <a:clrChange>
              <a:clrFrom>
                <a:srgbClr val="FEEADF"/>
              </a:clrFrom>
              <a:clrTo>
                <a:srgbClr val="FEEA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6080" y="2947985"/>
            <a:ext cx="1180900" cy="831709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51" name="AutoShape 13"/>
          <p:cNvSpPr/>
          <p:nvPr>
            <p:custDataLst>
              <p:tags r:id="rId19"/>
            </p:custDataLst>
          </p:nvPr>
        </p:nvSpPr>
        <p:spPr>
          <a:xfrm>
            <a:off x="3379811" y="1572991"/>
            <a:ext cx="1552312" cy="319034"/>
          </a:xfrm>
          <a:prstGeom prst="curvedDownArrow">
            <a:avLst>
              <a:gd name="adj1" fmla="val 35614"/>
              <a:gd name="adj2" fmla="val 102787"/>
              <a:gd name="adj3" fmla="val 33306"/>
            </a:avLst>
          </a:prstGeom>
          <a:solidFill>
            <a:srgbClr val="FFCC00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endParaRPr lang="zh-CN" altLang="en-US" sz="1800"/>
          </a:p>
        </p:txBody>
      </p:sp>
      <p:sp>
        <p:nvSpPr>
          <p:cNvPr id="10252" name="Rectangle 14"/>
          <p:cNvSpPr/>
          <p:nvPr>
            <p:custDataLst>
              <p:tags r:id="rId20"/>
            </p:custDataLst>
          </p:nvPr>
        </p:nvSpPr>
        <p:spPr>
          <a:xfrm>
            <a:off x="3582084" y="2268374"/>
            <a:ext cx="812663" cy="8307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solidFill>
                  <a:srgbClr val="006600"/>
                </a:solidFill>
                <a:latin typeface="微软雅黑" panose="020b0503020204020204" charset="-122"/>
                <a:ea typeface="微软雅黑" panose="020b0503020204020204" charset="-122"/>
              </a:rPr>
              <a:t>电子转移</a:t>
            </a:r>
            <a:endParaRPr lang="zh-CN" altLang="en-US" sz="2400" b="1">
              <a:solidFill>
                <a:srgbClr val="0066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254" name="Group 16"/>
          <p:cNvGrpSpPr/>
          <p:nvPr>
            <p:custDataLst>
              <p:tags r:id="rId21"/>
            </p:custDataLst>
          </p:nvPr>
        </p:nvGrpSpPr>
        <p:grpSpPr>
          <a:xfrm>
            <a:off x="3041262" y="4179376"/>
            <a:ext cx="1872933" cy="252369"/>
            <a:chExt cx="2358" cy="318"/>
          </a:xfrm>
        </p:grpSpPr>
        <p:sp>
          <p:nvSpPr>
            <p:cNvPr id="10255" name="AutoShape 17"/>
            <p:cNvSpPr/>
            <p:nvPr>
              <p:custDataLst>
                <p:tags r:id="rId22"/>
              </p:custDataLst>
            </p:nvPr>
          </p:nvSpPr>
          <p:spPr>
            <a:xfrm>
              <a:off x="0" y="0"/>
              <a:ext cx="952" cy="318"/>
            </a:xfrm>
            <a:custGeom>
              <a:cxnLst>
                <a:cxn ang="0">
                  <a:pos x="714" y="0"/>
                </a:cxn>
                <a:cxn ang="0">
                  <a:pos x="0" y="159"/>
                </a:cxn>
                <a:cxn ang="0">
                  <a:pos x="714" y="318"/>
                </a:cxn>
                <a:cxn ang="0">
                  <a:pos x="952" y="159"/>
                </a:cxn>
              </a:cxnLst>
              <a:rect l="l" t="t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800"/>
            </a:p>
          </p:txBody>
        </p:sp>
        <p:sp>
          <p:nvSpPr>
            <p:cNvPr id="10256" name="AutoShape 18"/>
            <p:cNvSpPr/>
            <p:nvPr>
              <p:custDataLst>
                <p:tags r:id="rId23"/>
              </p:custDataLst>
            </p:nvPr>
          </p:nvSpPr>
          <p:spPr>
            <a:xfrm rot="10800000">
              <a:off x="1406" y="0"/>
              <a:ext cx="952" cy="318"/>
            </a:xfrm>
            <a:custGeom>
              <a:cxnLst>
                <a:cxn ang="0">
                  <a:pos x="714" y="0"/>
                </a:cxn>
                <a:cxn ang="0">
                  <a:pos x="0" y="159"/>
                </a:cxn>
                <a:cxn ang="0">
                  <a:pos x="714" y="318"/>
                </a:cxn>
                <a:cxn ang="0">
                  <a:pos x="952" y="159"/>
                </a:cxn>
              </a:cxnLst>
              <a:rect l="l" t="t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tx1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800"/>
            </a:p>
          </p:txBody>
        </p:sp>
      </p:grpSp>
      <p:sp>
        <p:nvSpPr>
          <p:cNvPr id="10257" name="Text Box 21"/>
          <p:cNvSpPr/>
          <p:nvPr>
            <p:custDataLst>
              <p:tags r:id="rId24"/>
            </p:custDataLst>
          </p:nvPr>
        </p:nvSpPr>
        <p:spPr>
          <a:xfrm>
            <a:off x="552674" y="1992353"/>
            <a:ext cx="1271372" cy="5230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8651"/>
                </a:solidFill>
                <a:latin typeface="微软雅黑" panose="020b0503020204020204" charset="-122"/>
                <a:ea typeface="微软雅黑" panose="020b0503020204020204" charset="-122"/>
              </a:rPr>
              <a:t>不稳定</a:t>
            </a:r>
            <a:endParaRPr lang="zh-CN" altLang="en-US" sz="2800" b="1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58" name="Text Box 22"/>
          <p:cNvSpPr/>
          <p:nvPr>
            <p:custDataLst>
              <p:tags r:id="rId25"/>
            </p:custDataLst>
          </p:nvPr>
        </p:nvSpPr>
        <p:spPr>
          <a:xfrm>
            <a:off x="503472" y="3055657"/>
            <a:ext cx="1280894" cy="5230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8651"/>
                </a:solidFill>
                <a:latin typeface="微软雅黑" panose="020b0503020204020204" charset="-122"/>
                <a:ea typeface="微软雅黑" panose="020b0503020204020204" charset="-122"/>
              </a:rPr>
              <a:t>较稳定</a:t>
            </a:r>
            <a:endParaRPr lang="zh-CN" altLang="en-US" sz="2800" b="1">
              <a:solidFill>
                <a:srgbClr val="00865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 Box 14"/>
          <p:cNvSpPr txBox="1"/>
          <p:nvPr>
            <p:custDataLst>
              <p:tags r:id="rId26"/>
            </p:custDataLst>
          </p:nvPr>
        </p:nvSpPr>
        <p:spPr>
          <a:xfrm>
            <a:off x="3827538" y="1623999"/>
            <a:ext cx="459230" cy="5844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latin typeface="Times New Roman" panose="02020603050405020304"/>
                <a:ea typeface="宋体" panose="02010600030101010101" pitchFamily="2" charset="-122"/>
              </a:rPr>
              <a:t>e</a:t>
            </a:r>
            <a:r>
              <a:rPr lang="en-US" altLang="zh-CN" sz="3200" b="1" baseline="30000">
                <a:latin typeface="Times New Roman" panose="02020603050405020304"/>
                <a:ea typeface="宋体" panose="02010600030101010101" pitchFamily="2" charset="-122"/>
              </a:rPr>
              <a:t>-</a:t>
            </a:r>
            <a:endParaRPr lang="en-US" altLang="zh-CN" sz="32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graphicFrame>
        <p:nvGraphicFramePr>
          <p:cNvPr id="38" name="Object 2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3095602" y="3785643"/>
          <a:ext cx="1835376" cy="107328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8" imgW="1835785" imgH="1073150" progId="Flash.Movie">
                  <p:embed/>
                </p:oleObj>
              </mc:Choice>
              <mc:Fallback>
                <p:oleObj r:id="rId28" imgW="1835785" imgH="1073150" progId="Flash.Movi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095602" y="3785643"/>
                        <a:ext cx="1835376" cy="10732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/>
          <p:nvPr>
            <p:custDataLst>
              <p:tags r:id="rId30"/>
            </p:custDataLst>
          </p:nvPr>
        </p:nvSpPr>
        <p:spPr>
          <a:xfrm>
            <a:off x="3310890" y="4662170"/>
            <a:ext cx="1492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离子键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5" name="Text Box 4"/>
          <p:cNvSpPr txBox="1"/>
          <p:nvPr>
            <p:custDataLst>
              <p:tags r:id="rId31"/>
            </p:custDataLst>
          </p:nvPr>
        </p:nvSpPr>
        <p:spPr>
          <a:xfrm>
            <a:off x="6682105" y="1572895"/>
            <a:ext cx="4745355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思考：在氯化钠晶体中，</a:t>
            </a:r>
            <a:r>
              <a:rPr lang="zh-CN" altLang="zh-C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Na+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和</a:t>
            </a:r>
            <a:r>
              <a:rPr lang="zh-CN" altLang="zh-C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Cl</a:t>
            </a:r>
            <a:r>
              <a:rPr lang="zh-CN" altLang="zh-CN" sz="2800" baseline="30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</a:t>
            </a:r>
            <a:r>
              <a:rPr lang="zh-CN" altLang="zh-CN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间存在哪些力？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55653" name="Text Box 5"/>
          <p:cNvSpPr txBox="1"/>
          <p:nvPr>
            <p:custDataLst>
              <p:tags r:id="rId32"/>
            </p:custDataLst>
          </p:nvPr>
        </p:nvSpPr>
        <p:spPr>
          <a:xfrm>
            <a:off x="6592570" y="2590165"/>
            <a:ext cx="5291455" cy="962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chemeClr val="tx1"/>
                </a:solidFill>
                <a:latin typeface="Calibri"/>
                <a:ea typeface="华文新魏" panose="02010800040101010101" pitchFamily="2" charset="-122"/>
              </a:rPr>
              <a:t>①</a:t>
            </a:r>
            <a:r>
              <a:rPr lang="zh-CN" altLang="zh-CN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Na</a:t>
            </a:r>
            <a:r>
              <a:rPr lang="zh-CN" altLang="zh-CN" sz="3600" b="1" baseline="30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zh-CN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Cl</a:t>
            </a:r>
            <a:r>
              <a:rPr lang="zh-CN" altLang="zh-CN" sz="4400" b="1" baseline="300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原子核和核外电子之间的静电相互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吸引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作用</a:t>
            </a:r>
            <a:endParaRPr lang="en-US" altLang="zh-CN" sz="2800" b="1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5655" name="Text Box 7"/>
          <p:cNvSpPr txBox="1"/>
          <p:nvPr>
            <p:custDataLst>
              <p:tags r:id="rId33"/>
            </p:custDataLst>
          </p:nvPr>
        </p:nvSpPr>
        <p:spPr>
          <a:xfrm>
            <a:off x="6600825" y="3552190"/>
            <a:ext cx="54019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Calibri"/>
                <a:ea typeface="华文新魏" panose="02010800040101010101" pitchFamily="2" charset="-122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阴阳离子间电子与电子、原子核与原子核间的相互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排斥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作用</a:t>
            </a:r>
            <a:endParaRPr lang="en-US" altLang="zh-CN" sz="2800" b="1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5654" name="Text Box 6"/>
          <p:cNvSpPr txBox="1"/>
          <p:nvPr>
            <p:custDataLst>
              <p:tags r:id="rId34"/>
            </p:custDataLst>
          </p:nvPr>
        </p:nvSpPr>
        <p:spPr>
          <a:xfrm>
            <a:off x="657225" y="5259070"/>
            <a:ext cx="111074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en-US" altLang="zh-CN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当阴阳离子接近到某一定距离时，吸引和排斥作用达到平衡，阴阳离子间形成稳定的</a:t>
            </a:r>
            <a:r>
              <a:rPr lang="zh-CN" altLang="en-US" sz="28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离子</a:t>
            </a:r>
            <a:r>
              <a:rPr lang="zh-CN" altLang="en-US" sz="2800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键。</a:t>
            </a:r>
            <a:endParaRPr lang="zh-CN" altLang="en-US" sz="2800" b="1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3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7448 0.000463" ptsTypes="">
                                      <p:cBhvr additive="base">
                                        <p:cTn id="7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08 -0.000926 L -5.2E-05 0" ptsTypes="">
                                      <p:cBhvr additive="base">
                                        <p:cTn id="76" dur="2000" spd="-999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  <p:cond evt="onBegin" delay="0">
                          <p:tn val="86"/>
                        </p:cond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  <p:cond evt="onBegin" delay="0">
                          <p:tn val="91"/>
                        </p:cond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  <p:cond evt="onBegin" delay="0">
                          <p:tn val="95"/>
                        </p:cond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  <p:cond evt="onBegin" delay="0">
                          <p:tn val="99"/>
                        </p:cond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41" grpId="0"/>
      <p:bldP spid="10242" grpId="0"/>
      <p:bldP spid="10243" grpId="0"/>
      <p:bldP spid="10244" grpId="0"/>
      <p:bldP spid="10245" grpId="0"/>
      <p:bldP spid="10246" grpId="0"/>
      <p:bldP spid="10251" grpId="0"/>
      <p:bldP spid="10252" grpId="0"/>
      <p:bldP spid="10257" grpId="0"/>
      <p:bldP spid="31" grpId="0"/>
      <p:bldP spid="10" grpId="0"/>
      <p:bldP spid="125" grpId="0"/>
      <p:bldP spid="155653" grpId="0"/>
      <p:bldP spid="155655" grpId="0"/>
      <p:bldP spid="1556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70555" y="185282"/>
            <a:ext cx="2597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mtClean="0">
                <a:latin typeface="Times New Roman" panose="02020603050405020304" pitchFamily="18" charset="0"/>
                <a:ea typeface="华文中宋" panose="02010600040101010101" pitchFamily="2" charset="-122"/>
              </a:rPr>
              <a:t>2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pitchFamily="2" charset="-122"/>
              </a:rPr>
              <a:t>、离子键</a:t>
            </a:r>
            <a:endParaRPr lang="en-US" altLang="zh-CN" sz="3200" b="1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4" name="Text Box 2"/>
          <p:cNvSpPr/>
          <p:nvPr>
            <p:custDataLst>
              <p:tags r:id="rId4"/>
            </p:custDataLst>
          </p:nvPr>
        </p:nvSpPr>
        <p:spPr>
          <a:xfrm>
            <a:off x="710522" y="734163"/>
            <a:ext cx="16560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eaLnBrk="0" hangingPunct="0"/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（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sz="2400" b="1">
                <a:latin typeface="Times New Roman" panose="02020603050405020304"/>
                <a:ea typeface="微软雅黑" panose="020b0503020204020204" charset="-122"/>
              </a:rPr>
              <a:t>）</a:t>
            </a:r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概念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:</a:t>
            </a:r>
            <a:endParaRPr lang="en-US" altLang="zh-CN" sz="24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Text Box 3"/>
          <p:cNvSpPr/>
          <p:nvPr>
            <p:custDataLst>
              <p:tags r:id="rId5"/>
            </p:custDataLst>
          </p:nvPr>
        </p:nvSpPr>
        <p:spPr>
          <a:xfrm>
            <a:off x="2423696" y="770473"/>
            <a:ext cx="5146051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带相反电荷离子之间</a:t>
            </a:r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</a:rPr>
              <a:t>的相互作用。</a:t>
            </a:r>
            <a:endParaRPr lang="zh-CN" altLang="en-US" sz="24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6" name="Text Box 2"/>
          <p:cNvSpPr/>
          <p:nvPr>
            <p:custDataLst>
              <p:tags r:id="rId6"/>
            </p:custDataLst>
          </p:nvPr>
        </p:nvSpPr>
        <p:spPr>
          <a:xfrm>
            <a:off x="710565" y="1384935"/>
            <a:ext cx="29686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（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sz="2400" b="1">
                <a:latin typeface="Times New Roman" panose="02020603050405020304"/>
                <a:ea typeface="微软雅黑" panose="020b0503020204020204" charset="-122"/>
              </a:rPr>
              <a:t>）</a:t>
            </a:r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成键</a:t>
            </a:r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</a:rPr>
              <a:t>粒子：</a:t>
            </a:r>
            <a:endParaRPr lang="en-US" altLang="zh-CN" sz="28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7" name="Text Box 5"/>
          <p:cNvSpPr/>
          <p:nvPr>
            <p:custDataLst>
              <p:tags r:id="rId7"/>
            </p:custDataLst>
          </p:nvPr>
        </p:nvSpPr>
        <p:spPr>
          <a:xfrm>
            <a:off x="3161754" y="1351611"/>
            <a:ext cx="235700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  <a:sym typeface="Wingdings 2" panose="05020102010507070707" pitchFamily="18" charset="2"/>
              </a:rPr>
              <a:t>阳离子和阴离子 </a:t>
            </a:r>
            <a:endParaRPr lang="zh-CN" altLang="en-US" sz="2400" b="1" smtClean="0">
              <a:latin typeface="Times New Roman" panose="02020603050405020304"/>
              <a:ea typeface="微软雅黑" panose="020b0503020204020204" charset="-122"/>
              <a:sym typeface="Wingdings 2" panose="05020102010507070707" pitchFamily="18" charset="2"/>
            </a:endParaRPr>
          </a:p>
        </p:txBody>
      </p:sp>
      <p:sp>
        <p:nvSpPr>
          <p:cNvPr id="18" name="Text Box 2"/>
          <p:cNvSpPr/>
          <p:nvPr>
            <p:custDataLst>
              <p:tags r:id="rId8"/>
            </p:custDataLst>
          </p:nvPr>
        </p:nvSpPr>
        <p:spPr>
          <a:xfrm>
            <a:off x="833120" y="3714750"/>
            <a:ext cx="250444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（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sz="2400" b="1">
                <a:latin typeface="Times New Roman" panose="02020603050405020304"/>
                <a:ea typeface="微软雅黑" panose="020b0503020204020204" charset="-122"/>
              </a:rPr>
              <a:t>）</a:t>
            </a:r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成键本质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:</a:t>
            </a:r>
            <a:endParaRPr lang="en-US" altLang="zh-CN" sz="24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7" name="Text Box 6"/>
          <p:cNvSpPr/>
          <p:nvPr>
            <p:custDataLst>
              <p:tags r:id="rId9"/>
            </p:custDataLst>
          </p:nvPr>
        </p:nvSpPr>
        <p:spPr>
          <a:xfrm>
            <a:off x="3161392" y="3714843"/>
            <a:ext cx="160301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lang="zh-CN" altLang="en-US" sz="2400" b="1">
                <a:latin typeface="Times New Roman" panose="02020603050405020304"/>
                <a:ea typeface="微软雅黑" panose="020b0503020204020204" charset="-122"/>
                <a:sym typeface="Wingdings 2" panose="05020102010507070707" pitchFamily="18" charset="2"/>
              </a:rPr>
              <a:t>静电</a:t>
            </a:r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  <a:sym typeface="Wingdings 2" panose="05020102010507070707" pitchFamily="18" charset="2"/>
              </a:rPr>
              <a:t>作用</a:t>
            </a:r>
            <a:endParaRPr lang="zh-CN" altLang="en-US" sz="2400" b="1">
              <a:latin typeface="Times New Roman" panose="02020603050405020304"/>
              <a:ea typeface="微软雅黑" panose="020b0503020204020204" charset="-122"/>
              <a:sym typeface="Wingdings 2" panose="05020102010507070707" pitchFamily="18" charset="2"/>
            </a:endParaRPr>
          </a:p>
        </p:txBody>
      </p:sp>
      <p:sp>
        <p:nvSpPr>
          <p:cNvPr id="19" name="TextBox 12"/>
          <p:cNvSpPr txBox="1"/>
          <p:nvPr>
            <p:custDataLst>
              <p:tags r:id="rId10"/>
            </p:custDataLst>
          </p:nvPr>
        </p:nvSpPr>
        <p:spPr>
          <a:xfrm>
            <a:off x="690603" y="2035730"/>
            <a:ext cx="229779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（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en-US" sz="2400" b="1">
                <a:latin typeface="Times New Roman" panose="02020603050405020304"/>
                <a:ea typeface="微软雅黑" panose="020b0503020204020204" charset="-122"/>
              </a:rPr>
              <a:t>）成键元素：</a:t>
            </a:r>
            <a:endParaRPr lang="zh-CN" altLang="en-US" sz="24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4637421" y="3751033"/>
            <a:ext cx="3688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000" b="1"/>
              <a:t>(</a:t>
            </a:r>
            <a:r>
              <a:rPr lang="zh-CN" altLang="en-US" sz="2000" b="1"/>
              <a:t>包括</a:t>
            </a:r>
            <a:r>
              <a:rPr lang="en-US" altLang="zh-CN" sz="2000" b="1"/>
              <a:t>__________</a:t>
            </a:r>
            <a:r>
              <a:rPr lang="zh-CN" altLang="en-US" sz="2000" b="1"/>
              <a:t>和</a:t>
            </a:r>
            <a:r>
              <a:rPr lang="en-US" altLang="zh-CN" sz="2000" b="1"/>
              <a:t>__________)</a:t>
            </a:r>
            <a:endParaRPr lang="zh-CN" altLang="en-US" sz="2000" b="1"/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5255595" y="3608038"/>
            <a:ext cx="1210588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b="1" kern="100">
                <a:solidFill>
                  <a:srgbClr val="FF0000"/>
                </a:solidFill>
                <a:cs typeface="+mn-ea"/>
                <a:sym typeface="+mn-lt"/>
              </a:rPr>
              <a:t>静电引力</a:t>
            </a:r>
            <a:endParaRPr lang="zh-CN" altLang="en-US" sz="2000" b="1" kern="1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6817818" y="3594647"/>
            <a:ext cx="1210588" cy="430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000" b="1" kern="100">
                <a:solidFill>
                  <a:srgbClr val="FF0000"/>
                </a:solidFill>
                <a:cs typeface="+mn-ea"/>
                <a:sym typeface="+mn-lt"/>
              </a:rPr>
              <a:t>静电斥力</a:t>
            </a:r>
            <a:endParaRPr lang="zh-CN" altLang="en-US" sz="2000" b="1" kern="1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2144395" y="2573973"/>
            <a:ext cx="79038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一般是Ⅰ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、Ⅱ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族的金属和Ⅵ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、Ⅶ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族的非金属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" name="矩形 23"/>
          <p:cNvSpPr/>
          <p:nvPr>
            <p:custDataLst>
              <p:tags r:id="rId15"/>
            </p:custDataLst>
          </p:nvPr>
        </p:nvSpPr>
        <p:spPr>
          <a:xfrm>
            <a:off x="813435" y="4284980"/>
            <a:ext cx="3681730" cy="46037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eaLnBrk="0" hangingPunct="0"/>
            <a:r>
              <a:rPr lang="zh-CN" altLang="zh-CN" sz="2400" b="1">
                <a:latin typeface="Times New Roman" panose="02020603050405020304"/>
                <a:ea typeface="微软雅黑" panose="020b0503020204020204" charset="-122"/>
              </a:rPr>
              <a:t>（</a:t>
            </a:r>
            <a:r>
              <a:rPr lang="en-US" altLang="zh-CN" sz="2400" b="1">
                <a:latin typeface="Times New Roman" panose="02020603050405020304"/>
                <a:ea typeface="微软雅黑" panose="020b0503020204020204" charset="-122"/>
              </a:rPr>
              <a:t>5</a:t>
            </a:r>
            <a:r>
              <a:rPr sz="2400" b="1">
                <a:latin typeface="Times New Roman" panose="02020603050405020304"/>
                <a:ea typeface="微软雅黑" panose="020b0503020204020204" charset="-122"/>
              </a:rPr>
              <a:t>）</a:t>
            </a:r>
            <a:r>
              <a:rPr lang="zh-CN" altLang="zh-CN" sz="2400" b="1">
                <a:latin typeface="Times New Roman" panose="02020603050405020304"/>
                <a:ea typeface="微软雅黑" panose="020b0503020204020204" charset="-122"/>
              </a:rPr>
              <a:t>离子键成键的原因</a:t>
            </a:r>
            <a:r>
              <a:rPr lang="en-US" altLang="zh-CN" sz="2400" b="1" smtClean="0">
                <a:latin typeface="Times New Roman" panose="02020603050405020304"/>
                <a:ea typeface="微软雅黑" panose="020b0503020204020204" charset="-122"/>
              </a:rPr>
              <a:t>:</a:t>
            </a:r>
            <a:endParaRPr lang="zh-CN" altLang="zh-CN" sz="24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1" name="矩形 23"/>
          <p:cNvSpPr/>
          <p:nvPr>
            <p:custDataLst>
              <p:tags r:id="rId16"/>
            </p:custDataLst>
          </p:nvPr>
        </p:nvSpPr>
        <p:spPr>
          <a:xfrm>
            <a:off x="4207510" y="4283710"/>
            <a:ext cx="6926580" cy="8299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</a:lstStyle>
          <a:p>
            <a:pPr eaLnBrk="0" hangingPunct="0"/>
            <a:r>
              <a:rPr lang="zh-CN" altLang="zh-CN" sz="2400" b="1" smtClean="0">
                <a:ea typeface="微软雅黑" panose="020b0503020204020204" charset="-122"/>
              </a:rPr>
              <a:t>①</a:t>
            </a:r>
            <a:r>
              <a:rPr lang="zh-CN" altLang="zh-CN" sz="2400" b="1" smtClean="0">
                <a:latin typeface="Times New Roman" panose="02020603050405020304"/>
                <a:ea typeface="微软雅黑" panose="020b0503020204020204" charset="-122"/>
              </a:rPr>
              <a:t>原子</a:t>
            </a:r>
            <a:r>
              <a:rPr lang="zh-CN" altLang="zh-CN" sz="2400" b="1">
                <a:latin typeface="Times New Roman" panose="02020603050405020304"/>
                <a:ea typeface="微软雅黑" panose="020b0503020204020204" charset="-122"/>
              </a:rPr>
              <a:t>间</a:t>
            </a:r>
            <a:r>
              <a:rPr lang="zh-CN" altLang="zh-CN" sz="2400" b="1" smtClean="0">
                <a:latin typeface="Times New Roman" panose="02020603050405020304"/>
                <a:ea typeface="微软雅黑" panose="020b0503020204020204" charset="-122"/>
              </a:rPr>
              <a:t>相互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得失</a:t>
            </a:r>
            <a:r>
              <a:rPr lang="zh-CN" altLang="zh-CN" sz="2400" b="1" smtClean="0">
                <a:latin typeface="Times New Roman" panose="02020603050405020304"/>
                <a:ea typeface="微软雅黑" panose="020b0503020204020204" charset="-122"/>
              </a:rPr>
              <a:t>电子达到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稳定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结构</a:t>
            </a:r>
            <a:r>
              <a:rPr sz="2400" b="1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②离子间吸引与排斥作用处于平衡状态</a:t>
            </a:r>
            <a:r>
              <a:rPr sz="2400" b="1" smtClean="0">
                <a:solidFill>
                  <a:srgbClr val="FF0000"/>
                </a:solidFill>
                <a:ea typeface="华文中宋" panose="02010600040101010101" pitchFamily="2" charset="-122"/>
                <a:sym typeface="+mn-ea"/>
              </a:rPr>
              <a:t>③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体系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的总能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量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降低</a:t>
            </a:r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2400" b="1"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2056" name="Text Box 8"/>
          <p:cNvSpPr txBox="1"/>
          <p:nvPr>
            <p:custDataLst>
              <p:tags r:id="rId17"/>
            </p:custDataLst>
          </p:nvPr>
        </p:nvSpPr>
        <p:spPr>
          <a:xfrm>
            <a:off x="3051493" y="2035810"/>
            <a:ext cx="77057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/>
                <a:ea typeface="楷体" panose="02010609060101010101" pitchFamily="49" charset="-122"/>
              </a:rPr>
              <a:t>①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活泼的金属元素和活泼的非金属元素之间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7" name="Text Box 9"/>
          <p:cNvSpPr txBox="1"/>
          <p:nvPr>
            <p:custDataLst>
              <p:tags r:id="rId18"/>
            </p:custDataLst>
          </p:nvPr>
        </p:nvSpPr>
        <p:spPr>
          <a:xfrm>
            <a:off x="2980055" y="3095943"/>
            <a:ext cx="78486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Calibri"/>
                <a:ea typeface="楷体" panose="02010609060101010101" pitchFamily="49" charset="-122"/>
              </a:rPr>
              <a:t>②</a:t>
            </a:r>
            <a:r>
              <a:rPr lang="zh-CN" altLang="en-US" sz="2800" b="1" baseline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活泼金属离子（或铵根离子）与酸根离子之间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19"/>
            </p:custDataLst>
          </p:nvPr>
        </p:nvSpPr>
        <p:spPr>
          <a:xfrm>
            <a:off x="833120" y="5137150"/>
            <a:ext cx="43072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）影响离子键强弱的因素：</a:t>
            </a:r>
            <a:endParaRPr lang="zh-CN" altLang="en-US" sz="2400" b="1" smtClean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0"/>
            </p:custDataLst>
          </p:nvPr>
        </p:nvSpPr>
        <p:spPr>
          <a:xfrm>
            <a:off x="5140325" y="5123180"/>
            <a:ext cx="1886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 smtClean="0">
                <a:latin typeface="Calibri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半径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1"/>
            </p:custDataLst>
          </p:nvPr>
        </p:nvSpPr>
        <p:spPr>
          <a:xfrm>
            <a:off x="6817995" y="5112385"/>
            <a:ext cx="2693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smtClean="0">
                <a:latin typeface="Calibri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所</a:t>
            </a:r>
            <a:r>
              <a:rPr lang="zh-CN" altLang="en-US" sz="24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带电荷数</a:t>
            </a:r>
            <a:endParaRPr lang="zh-CN" altLang="en-US" sz="2400" b="1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22"/>
            </p:custDataLst>
          </p:nvPr>
        </p:nvSpPr>
        <p:spPr>
          <a:xfrm>
            <a:off x="1609725" y="5715635"/>
            <a:ext cx="827214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离子半径越小、离子所带电荷数越多，离子键越强</a:t>
            </a:r>
            <a:endParaRPr lang="zh-CN" altLang="en-US" sz="2800" b="1" smtClean="0">
              <a:solidFill>
                <a:srgbClr val="0000CC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custDataLst>
      <p:tags r:id="rId2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7" grpId="0"/>
      <p:bldP spid="19" grpId="0"/>
      <p:bldP spid="8" grpId="0"/>
      <p:bldP spid="10" grpId="0"/>
      <p:bldP spid="3" grpId="0"/>
      <p:bldP spid="30" grpId="0"/>
      <p:bldP spid="21" grpId="0"/>
      <p:bldP spid="2056" grpId="0"/>
      <p:bldP spid="2057" grpId="0"/>
      <p:bldP spid="5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8390" y="333375"/>
            <a:ext cx="84537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练习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：判断下列哪些物质中存在离子键？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3072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3030" y="1066165"/>
            <a:ext cx="7242810" cy="2788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0170" tIns="46990" rIns="90170" bIns="469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NaOH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HCl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KOH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H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Ca(OH)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kumimoji="0" lang="zh-CN" altLang="en-US" sz="2400" b="1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KCl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AlCl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NH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NO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NH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endParaRPr kumimoji="0" lang="zh-CN" altLang="en-US" sz="2400" b="1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CO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CaO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MgO</a:t>
            </a:r>
            <a:endParaRPr kumimoji="0" lang="zh-CN" altLang="en-US" sz="2400" b="1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0724" name="Oval 4"/>
          <p:cNvSpPr/>
          <p:nvPr>
            <p:custDataLst>
              <p:tags r:id="rId5"/>
            </p:custDataLst>
          </p:nvPr>
        </p:nvSpPr>
        <p:spPr>
          <a:xfrm>
            <a:off x="1338580" y="1272540"/>
            <a:ext cx="1109980" cy="67754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25" name="Oval 5"/>
          <p:cNvSpPr/>
          <p:nvPr>
            <p:custDataLst>
              <p:tags r:id="rId6"/>
            </p:custDataLst>
          </p:nvPr>
        </p:nvSpPr>
        <p:spPr>
          <a:xfrm>
            <a:off x="3966845" y="1272540"/>
            <a:ext cx="1100455" cy="7016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26" name="Oval 6"/>
          <p:cNvSpPr/>
          <p:nvPr>
            <p:custDataLst>
              <p:tags r:id="rId7"/>
            </p:custDataLst>
          </p:nvPr>
        </p:nvSpPr>
        <p:spPr>
          <a:xfrm>
            <a:off x="6765290" y="1271905"/>
            <a:ext cx="1355090" cy="7200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27" name="Oval 7"/>
          <p:cNvSpPr/>
          <p:nvPr>
            <p:custDataLst>
              <p:tags r:id="rId8"/>
            </p:custDataLst>
          </p:nvPr>
        </p:nvSpPr>
        <p:spPr>
          <a:xfrm>
            <a:off x="1338263" y="2225040"/>
            <a:ext cx="935037" cy="64928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28" name="Oval 8"/>
          <p:cNvSpPr/>
          <p:nvPr>
            <p:custDataLst>
              <p:tags r:id="rId9"/>
            </p:custDataLst>
          </p:nvPr>
        </p:nvSpPr>
        <p:spPr>
          <a:xfrm>
            <a:off x="2678430" y="2225675"/>
            <a:ext cx="1008380" cy="64960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29" name="Oval 9"/>
          <p:cNvSpPr/>
          <p:nvPr>
            <p:custDataLst>
              <p:tags r:id="rId10"/>
            </p:custDataLst>
          </p:nvPr>
        </p:nvSpPr>
        <p:spPr>
          <a:xfrm>
            <a:off x="5372100" y="2235835"/>
            <a:ext cx="1454150" cy="63944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30" name="Oval 10"/>
          <p:cNvSpPr/>
          <p:nvPr>
            <p:custDataLst>
              <p:tags r:id="rId11"/>
            </p:custDataLst>
          </p:nvPr>
        </p:nvSpPr>
        <p:spPr>
          <a:xfrm>
            <a:off x="2678430" y="3188970"/>
            <a:ext cx="1008380" cy="64262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31" name="Oval 11"/>
          <p:cNvSpPr/>
          <p:nvPr>
            <p:custDataLst>
              <p:tags r:id="rId12"/>
            </p:custDataLst>
          </p:nvPr>
        </p:nvSpPr>
        <p:spPr>
          <a:xfrm>
            <a:off x="5551805" y="3246120"/>
            <a:ext cx="825500" cy="596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0732" name="Oval 12"/>
          <p:cNvSpPr/>
          <p:nvPr>
            <p:custDataLst>
              <p:tags r:id="rId13"/>
            </p:custDataLst>
          </p:nvPr>
        </p:nvSpPr>
        <p:spPr>
          <a:xfrm>
            <a:off x="6891020" y="3246120"/>
            <a:ext cx="946785" cy="59626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>
              <a:latin typeface="Calibri"/>
            </a:endParaRPr>
          </a:p>
        </p:txBody>
      </p:sp>
      <p:sp>
        <p:nvSpPr>
          <p:cNvPr id="37893" name="文本框 37892"/>
          <p:cNvSpPr txBox="1"/>
          <p:nvPr>
            <p:custDataLst>
              <p:tags r:id="rId14"/>
            </p:custDataLst>
          </p:nvPr>
        </p:nvSpPr>
        <p:spPr>
          <a:xfrm>
            <a:off x="7180646" y="4796716"/>
            <a:ext cx="524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412770" y="3934957"/>
            <a:ext cx="1136584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：离子键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的强弱主要决定于离子的半径和离子电荷值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。一般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规律是：离子电荷值越大；离子半径越小，则离子键越强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30000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MgO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 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CaO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三种物质中离子键由强到弱的顺序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8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MgO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CaO        B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MgO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CaO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2800" b="1" smtClean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MgO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CaO        D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CaO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MgO</a:t>
            </a:r>
            <a:r>
              <a:rPr lang="zh-CN" altLang="en-US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baseline="-3000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</a:t>
            </a:r>
            <a:endParaRPr lang="en-US" altLang="zh-CN" sz="2800" b="1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  <p:bldP spid="37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0" name="Text Box 2"/>
          <p:cNvSpPr txBox="1"/>
          <p:nvPr>
            <p:custDataLst>
              <p:tags r:id="rId3"/>
            </p:custDataLst>
          </p:nvPr>
        </p:nvSpPr>
        <p:spPr>
          <a:xfrm>
            <a:off x="600075" y="209550"/>
            <a:ext cx="24961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3</a:t>
            </a:r>
            <a:r>
              <a:rPr lang="zh-CN" altLang="zh-CN" sz="2800" b="1">
                <a:solidFill>
                  <a:schemeClr val="tx1"/>
                </a:solidFill>
                <a:latin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</a:rPr>
              <a:t>离子化合物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5133" name="Text Box 13"/>
          <p:cNvSpPr txBox="1"/>
          <p:nvPr>
            <p:custDataLst>
              <p:tags r:id="rId4"/>
            </p:custDataLst>
          </p:nvPr>
        </p:nvSpPr>
        <p:spPr>
          <a:xfrm>
            <a:off x="276860" y="837248"/>
            <a:ext cx="2159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）定义：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675890" y="837565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由离子键构成的化合物一定是离子化合物。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31775" y="2150110"/>
            <a:ext cx="2494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/>
                <a:ea typeface="微软雅黑" panose="020b0503020204020204" charset="-122"/>
                <a:sym typeface="+mn-ea"/>
              </a:rPr>
              <a:t>）常见类型</a:t>
            </a:r>
            <a:endParaRPr lang="zh-CN" altLang="en-US" sz="2800" b="1">
              <a:latin typeface="Times New Roman" panose="02020603050405020304"/>
              <a:ea typeface="微软雅黑" panose="020b0503020204020204" charset="-122"/>
              <a:sym typeface="+mn-ea"/>
            </a:endParaRPr>
          </a:p>
        </p:txBody>
      </p:sp>
      <p:sp>
        <p:nvSpPr>
          <p:cNvPr id="83" name="左大括号 82"/>
          <p:cNvSpPr/>
          <p:nvPr>
            <p:custDataLst>
              <p:tags r:id="rId7"/>
            </p:custDataLst>
          </p:nvPr>
        </p:nvSpPr>
        <p:spPr>
          <a:xfrm>
            <a:off x="2675890" y="1746885"/>
            <a:ext cx="371475" cy="175450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8" name="矩形 87"/>
          <p:cNvSpPr/>
          <p:nvPr>
            <p:custDataLst>
              <p:tags r:id="rId8"/>
            </p:custDataLst>
          </p:nvPr>
        </p:nvSpPr>
        <p:spPr>
          <a:xfrm>
            <a:off x="3096260" y="2656840"/>
            <a:ext cx="93376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活泼金属氧化物、过氧化物：</a:t>
            </a:r>
            <a:r>
              <a:rPr lang="en-US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spc="-100" baseline="-250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2400" b="1" kern="100" spc="-10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kern="100" spc="-1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2400" b="1" kern="100" spc="-100" baseline="-250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100" spc="-1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spc="-100" baseline="-250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spc="-1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endParaRPr lang="zh-CN" altLang="en-US" sz="2400" b="1" kern="100" spc="-100" err="1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2" name="矩形 91"/>
          <p:cNvSpPr/>
          <p:nvPr>
            <p:custDataLst>
              <p:tags r:id="rId9"/>
            </p:custDataLst>
          </p:nvPr>
        </p:nvSpPr>
        <p:spPr>
          <a:xfrm>
            <a:off x="3068320" y="1926590"/>
            <a:ext cx="62318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algn="l">
              <a:lnSpc>
                <a:spcPct val="150000"/>
              </a:lnSpc>
            </a:pPr>
            <a:r>
              <a:rPr lang="zh-CN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绝大多数盐：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sz="2400" b="1" baseline="-25000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Cl</a:t>
            </a:r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kern="100" spc="-1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NaNO</a:t>
            </a:r>
            <a:r>
              <a:rPr lang="en-US" altLang="zh-CN" sz="2400" b="1" kern="100" spc="-100" baseline="-250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100" spc="-100" err="1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2400" b="1" kern="100" spc="-100" err="1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3" name="文本框 92"/>
          <p:cNvSpPr txBox="1"/>
          <p:nvPr>
            <p:custDataLst>
              <p:tags r:id="rId10"/>
            </p:custDataLst>
          </p:nvPr>
        </p:nvSpPr>
        <p:spPr>
          <a:xfrm>
            <a:off x="3204210" y="1329055"/>
            <a:ext cx="71958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1755" algn="l">
              <a:lnSpc>
                <a:spcPct val="150000"/>
              </a:lnSpc>
            </a:pPr>
            <a:r>
              <a:rPr lang="zh-CN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强碱：</a:t>
            </a:r>
            <a:r>
              <a:rPr lang="en-US" altLang="zh-CN" sz="2400" b="1" kern="100" spc="-100" err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NaOH</a:t>
            </a:r>
            <a:r>
              <a:rPr lang="zh-CN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2400" b="1" smtClean="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KOH</a:t>
            </a:r>
            <a:r>
              <a:rPr lang="zh-CN" altLang="en-US" sz="2400" b="1" smtClean="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Ba(OH)</a:t>
            </a:r>
            <a:r>
              <a:rPr lang="en-US" altLang="zh-CN" sz="2400" b="1" kern="100" spc="-100" baseline="-250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kern="100" spc="-100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b="1" kern="100" spc="-1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Ca(OH)</a:t>
            </a:r>
            <a:r>
              <a:rPr lang="en-US" altLang="zh-CN" sz="2400" b="1" kern="100" spc="-100" baseline="-250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kern="100" spc="-1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2400" b="1" kern="100" spc="-100">
              <a:solidFill>
                <a:schemeClr val="tx1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9192" name="Text Box 8"/>
          <p:cNvSpPr txBox="1"/>
          <p:nvPr>
            <p:custDataLst>
              <p:tags r:id="rId11"/>
            </p:custDataLst>
          </p:nvPr>
        </p:nvSpPr>
        <p:spPr>
          <a:xfrm>
            <a:off x="7480300" y="2117725"/>
            <a:ext cx="3246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除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AlCl</a:t>
            </a:r>
            <a:r>
              <a: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等少数盐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4" name="内容占位符 93"/>
          <p:cNvSpPr>
            <a:spLocks noGrp="1"/>
          </p:cNvSpPr>
          <p:nvPr>
            <p:ph idx="1"/>
            <p:custDataLst>
              <p:tags r:id="rId12"/>
            </p:custDataLst>
          </p:nvPr>
        </p:nvSpPr>
        <p:spPr>
          <a:xfrm>
            <a:off x="234315" y="4196080"/>
            <a:ext cx="11552555" cy="798830"/>
          </a:xfrm>
        </p:spPr>
        <p:txBody>
          <a:bodyPr>
            <a:noAutofit/>
          </a:bodyPr>
          <a:lstStyle/>
          <a:p>
            <a:pPr marL="0" indent="0" algn="l" fontAlgn="auto">
              <a:lnSpc>
                <a:spcPct val="100000"/>
              </a:lnSpc>
              <a:buNone/>
            </a:pP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400" b="1" kern="1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离子键比较牢固，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熔沸点、硬度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较高，</a:t>
            </a:r>
            <a:r>
              <a:rPr lang="zh-CN" altLang="en-US" sz="2400" b="1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常温下为固体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；②导电性：</a:t>
            </a:r>
            <a:r>
              <a:rPr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固态时不导电，化合物在溶于水或受热熔化时，离子键被破坏，形成自由移动的阴阳离子，能够导电</a:t>
            </a:r>
            <a:r>
              <a:rPr 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5" name="文本框 94"/>
          <p:cNvSpPr txBox="1"/>
          <p:nvPr>
            <p:custDataLst>
              <p:tags r:id="rId13"/>
            </p:custDataLst>
          </p:nvPr>
        </p:nvSpPr>
        <p:spPr>
          <a:xfrm>
            <a:off x="234315" y="358775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fontAlgn="auto">
              <a:lnSpc>
                <a:spcPct val="100000"/>
              </a:lnSpc>
              <a:buNone/>
            </a:pP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离子化合物的特征：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6" name="文本框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0075" y="5106035"/>
            <a:ext cx="81495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 b="1" smtClean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思考：</a:t>
            </a:r>
            <a:r>
              <a:rPr lang="zh-CN" altLang="en-US" sz="2800" b="1" smtClean="0">
                <a:latin typeface="微软雅黑" panose="020b0503020204020204" charset="-122"/>
                <a:ea typeface="微软雅黑" panose="020b0503020204020204" charset="-122"/>
              </a:rPr>
              <a:t>如何证明离子化合物中离子键的存在？</a:t>
            </a:r>
            <a:endParaRPr lang="zh-CN" altLang="en-US" sz="2800" b="1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" name="文本框 9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5135" y="5642610"/>
            <a:ext cx="107226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熔融状态下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物质导电性实验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可以证明离子的存在性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文本框 97"/>
          <p:cNvSpPr txBox="1"/>
          <p:nvPr>
            <p:custDataLst>
              <p:tags r:id="rId16"/>
            </p:custDataLst>
          </p:nvPr>
        </p:nvSpPr>
        <p:spPr>
          <a:xfrm>
            <a:off x="3048000" y="319849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kern="100" spc="-1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活泼金属氢</a:t>
            </a:r>
            <a:r>
              <a:rPr lang="en-US" altLang="zh-CN" sz="2400" b="1" kern="100" spc="-1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 kern="100" spc="-1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碳</a:t>
            </a:r>
            <a:r>
              <a:rPr lang="zh-CN" altLang="zh-CN" sz="2400" b="1" kern="100" spc="-100"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化物</a:t>
            </a:r>
            <a:endParaRPr lang="zh-CN" altLang="zh-CN" sz="2400" b="1" kern="100" spc="-100"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9" name="矩形 98"/>
          <p:cNvSpPr/>
          <p:nvPr>
            <p:custDataLst>
              <p:tags r:id="rId17"/>
            </p:custDataLst>
          </p:nvPr>
        </p:nvSpPr>
        <p:spPr>
          <a:xfrm>
            <a:off x="5627478" y="3156905"/>
            <a:ext cx="427576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如</a:t>
            </a:r>
            <a:r>
              <a:rPr lang="zh-CN" altLang="en-US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NaH</a:t>
            </a:r>
            <a:r>
              <a:rPr lang="en-US" altLang="en-US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CaC</a:t>
            </a:r>
            <a:r>
              <a:rPr lang="en-US" altLang="zh-CN" sz="2800" b="1" baseline="-25000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noProof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等</a:t>
            </a:r>
            <a:endParaRPr lang="zh-CN" altLang="zh-CN" sz="2800" b="1" noProof="1" smtClean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2" grpId="0"/>
      <p:bldP spid="3" grpId="0"/>
      <p:bldP spid="83" grpId="0"/>
      <p:bldP spid="88" grpId="0"/>
      <p:bldP spid="92" grpId="0"/>
      <p:bldP spid="93" grpId="0"/>
      <p:bldP spid="349192" grpId="0"/>
      <p:bldP spid="94" grpId="0" build="p"/>
      <p:bldP spid="96" grpId="0"/>
      <p:bldP spid="97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30319" y="671459"/>
            <a:ext cx="10986914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离子化合物中一定</a:t>
            </a:r>
            <a:r>
              <a:rPr lang="zh-CN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含有</a:t>
            </a:r>
            <a:r>
              <a:rPr lang="zh-CN" altLang="en-US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离子键</a:t>
            </a:r>
            <a:r>
              <a:rPr lang="zh-CN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zh-CN" sz="2800" kern="10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含有</a:t>
            </a:r>
            <a:r>
              <a:rPr lang="zh-CN" altLang="en-US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离子键</a:t>
            </a:r>
            <a:r>
              <a:rPr lang="zh-CN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物质一定是离子化合物（</a:t>
            </a: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zh-CN" sz="2800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en-US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离子化合物</a:t>
            </a:r>
            <a:r>
              <a:rPr lang="zh-CN" altLang="zh-CN" sz="2800" kern="1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一定含有阴离子和阳离子（</a:t>
            </a: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zh-CN" sz="2800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④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离子化合物中一定含有金属元素</a:t>
            </a:r>
            <a:r>
              <a:rPr 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sz="2800" kern="1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⑤</a:t>
            </a:r>
            <a:r>
              <a:rPr lang="zh-CN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含有金属元素的化合物一定是离子化合物</a:t>
            </a:r>
            <a:r>
              <a:rPr 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kern="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en-US" altLang="zh-CN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47147" name="Rectangle 11"/>
          <p:cNvSpPr/>
          <p:nvPr>
            <p:custDataLst>
              <p:tags r:id="rId4"/>
            </p:custDataLst>
          </p:nvPr>
        </p:nvSpPr>
        <p:spPr>
          <a:xfrm>
            <a:off x="125730" y="259080"/>
            <a:ext cx="6459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【练习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】判断下列说法是否正确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417435" y="2717800"/>
            <a:ext cx="68268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Cl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铵盐是离子化合物。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3492" name="文本框 63491"/>
          <p:cNvSpPr txBox="1"/>
          <p:nvPr>
            <p:custDataLst>
              <p:tags r:id="rId6"/>
            </p:custDataLst>
          </p:nvPr>
        </p:nvSpPr>
        <p:spPr>
          <a:xfrm>
            <a:off x="8567420" y="3368675"/>
            <a:ext cx="36950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AlCl</a:t>
            </a:r>
            <a:r>
              <a:rPr lang="en-US" altLang="zh-CN" sz="2800" b="1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不是离子化合物。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25730" y="4404995"/>
            <a:ext cx="98431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eaLnBrk="0" hangingPunct="0">
              <a:lnSpc>
                <a:spcPct val="150000"/>
              </a:lnSpc>
              <a:tabLst>
                <a:tab pos="609600"/>
              </a:tabLst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【练习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】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下列物质中属于离子化合物的是 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      )       </a:t>
            </a:r>
            <a:endParaRPr lang="en-US" altLang="zh-CN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eaLnBrk="0" hangingPunct="0">
              <a:lnSpc>
                <a:spcPct val="150000"/>
              </a:lnSpc>
              <a:tabLst>
                <a:tab pos="609600"/>
              </a:tabLst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．硝酸    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．氨气    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．硫酸铵    </a:t>
            </a:r>
            <a:r>
              <a:rPr lang="en-US" altLang="zh-CN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．氯化氢</a:t>
            </a: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5851525" y="671195"/>
            <a:ext cx="48958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6937375" y="1362710"/>
            <a:ext cx="48958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7417435" y="1995805"/>
            <a:ext cx="48958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zh-CN" altLang="en-US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242685" y="2613025"/>
            <a:ext cx="59753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endParaRPr lang="zh-CN" altLang="en-US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7576185" y="3244850"/>
            <a:ext cx="59753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endParaRPr lang="zh-CN" altLang="en-US" sz="4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7426960" y="4481195"/>
            <a:ext cx="5219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40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492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tags/tag1.xml><?xml version="1.0" encoding="utf-8"?>
<p:tagLst xmlns:p="http://schemas.openxmlformats.org/presentationml/2006/main">
  <p:tag name="AS_UNIQUEID" val="3176"/>
</p:tagLst>
</file>

<file path=ppt/tags/tag10.xml><?xml version="1.0" encoding="utf-8"?>
<p:tagLst xmlns:p="http://schemas.openxmlformats.org/presentationml/2006/main">
  <p:tag name="AS_UNIQUEID" val="226"/>
</p:tagLst>
</file>

<file path=ppt/tags/tag100.xml><?xml version="1.0" encoding="utf-8"?>
<p:tagLst xmlns:p="http://schemas.openxmlformats.org/presentationml/2006/main">
  <p:tag name="AS_UNIQUEID" val="459"/>
</p:tagLst>
</file>

<file path=ppt/tags/tag1000.xml><?xml version="1.0" encoding="utf-8"?>
<p:tagLst xmlns:p="http://schemas.openxmlformats.org/presentationml/2006/main">
  <p:tag name="AS_UNIQUEID" val="706"/>
</p:tagLst>
</file>

<file path=ppt/tags/tag1001.xml><?xml version="1.0" encoding="utf-8"?>
<p:tagLst xmlns:p="http://schemas.openxmlformats.org/presentationml/2006/main">
  <p:tag name="AS_UNIQUEID" val="707"/>
</p:tagLst>
</file>

<file path=ppt/tags/tag1002.xml><?xml version="1.0" encoding="utf-8"?>
<p:tagLst xmlns:p="http://schemas.openxmlformats.org/presentationml/2006/main">
  <p:tag name="AS_UNIQUEID" val="708"/>
</p:tagLst>
</file>

<file path=ppt/tags/tag1003.xml><?xml version="1.0" encoding="utf-8"?>
<p:tagLst xmlns:p="http://schemas.openxmlformats.org/presentationml/2006/main">
  <p:tag name="AS_UNIQUEID" val="709"/>
</p:tagLst>
</file>

<file path=ppt/tags/tag1004.xml><?xml version="1.0" encoding="utf-8"?>
<p:tagLst xmlns:p="http://schemas.openxmlformats.org/presentationml/2006/main">
  <p:tag name="AS_UNIQUEID" val="710"/>
</p:tagLst>
</file>

<file path=ppt/tags/tag1005.xml><?xml version="1.0" encoding="utf-8"?>
<p:tagLst xmlns:p="http://schemas.openxmlformats.org/presentationml/2006/main">
  <p:tag name="AS_UNIQUEID" val="711"/>
</p:tagLst>
</file>

<file path=ppt/tags/tag1006.xml><?xml version="1.0" encoding="utf-8"?>
<p:tagLst xmlns:p="http://schemas.openxmlformats.org/presentationml/2006/main">
  <p:tag name="AS_UNIQUEID" val="3170"/>
</p:tagLst>
</file>

<file path=ppt/tags/tag1007.xml><?xml version="1.0" encoding="utf-8"?>
<p:tagLst xmlns:p="http://schemas.openxmlformats.org/presentationml/2006/main">
  <p:tag name="AS_UNIQUEID" val="618"/>
</p:tagLst>
</file>

<file path=ppt/tags/tag1008.xml><?xml version="1.0" encoding="utf-8"?>
<p:tagLst xmlns:p="http://schemas.openxmlformats.org/presentationml/2006/main">
  <p:tag name="AS_UNIQUEID" val="619"/>
</p:tagLst>
</file>

<file path=ppt/tags/tag1009.xml><?xml version="1.0" encoding="utf-8"?>
<p:tagLst xmlns:p="http://schemas.openxmlformats.org/presentationml/2006/main">
  <p:tag name="AS_UNIQUEID" val="713"/>
</p:tagLst>
</file>

<file path=ppt/tags/tag101.xml><?xml version="1.0" encoding="utf-8"?>
<p:tagLst xmlns:p="http://schemas.openxmlformats.org/presentationml/2006/main">
  <p:tag name="AS_UNIQUEID" val="465"/>
</p:tagLst>
</file>

<file path=ppt/tags/tag1010.xml><?xml version="1.0" encoding="utf-8"?>
<p:tagLst xmlns:p="http://schemas.openxmlformats.org/presentationml/2006/main">
  <p:tag name="AS_UNIQUEID" val="714"/>
</p:tagLst>
</file>

<file path=ppt/tags/tag1011.xml><?xml version="1.0" encoding="utf-8"?>
<p:tagLst xmlns:p="http://schemas.openxmlformats.org/presentationml/2006/main">
  <p:tag name="AS_UNIQUEID" val="715"/>
</p:tagLst>
</file>

<file path=ppt/tags/tag1012.xml><?xml version="1.0" encoding="utf-8"?>
<p:tagLst xmlns:p="http://schemas.openxmlformats.org/presentationml/2006/main">
  <p:tag name="AS_UNIQUEID" val="716"/>
</p:tagLst>
</file>

<file path=ppt/tags/tag1013.xml><?xml version="1.0" encoding="utf-8"?>
<p:tagLst xmlns:p="http://schemas.openxmlformats.org/presentationml/2006/main">
  <p:tag name="AS_UNIQUEID" val="719"/>
</p:tagLst>
</file>

<file path=ppt/tags/tag1014.xml><?xml version="1.0" encoding="utf-8"?>
<p:tagLst xmlns:p="http://schemas.openxmlformats.org/presentationml/2006/main">
  <p:tag name="AS_UNIQUEID" val="720"/>
</p:tagLst>
</file>

<file path=ppt/tags/tag1015.xml><?xml version="1.0" encoding="utf-8"?>
<p:tagLst xmlns:p="http://schemas.openxmlformats.org/presentationml/2006/main">
  <p:tag name="AS_UNIQUEID" val="721"/>
</p:tagLst>
</file>

<file path=ppt/tags/tag1016.xml><?xml version="1.0" encoding="utf-8"?>
<p:tagLst xmlns:p="http://schemas.openxmlformats.org/presentationml/2006/main">
  <p:tag name="AS_UNIQUEID" val="722"/>
</p:tagLst>
</file>

<file path=ppt/tags/tag1017.xml><?xml version="1.0" encoding="utf-8"?>
<p:tagLst xmlns:p="http://schemas.openxmlformats.org/presentationml/2006/main">
  <p:tag name="AS_UNIQUEID" val="723"/>
</p:tagLst>
</file>

<file path=ppt/tags/tag1018.xml><?xml version="1.0" encoding="utf-8"?>
<p:tagLst xmlns:p="http://schemas.openxmlformats.org/presentationml/2006/main">
  <p:tag name="AS_UNIQUEID" val="724"/>
</p:tagLst>
</file>

<file path=ppt/tags/tag1019.xml><?xml version="1.0" encoding="utf-8"?>
<p:tagLst xmlns:p="http://schemas.openxmlformats.org/presentationml/2006/main">
  <p:tag name="AS_UNIQUEID" val="725"/>
</p:tagLst>
</file>

<file path=ppt/tags/tag102.xml><?xml version="1.0" encoding="utf-8"?>
<p:tagLst xmlns:p="http://schemas.openxmlformats.org/presentationml/2006/main">
  <p:tag name="AS_UNIQUEID" val="2577"/>
</p:tagLst>
</file>

<file path=ppt/tags/tag1020.xml><?xml version="1.0" encoding="utf-8"?>
<p:tagLst xmlns:p="http://schemas.openxmlformats.org/presentationml/2006/main">
  <p:tag name="AS_UNIQUEID" val="726"/>
</p:tagLst>
</file>

<file path=ppt/tags/tag1021.xml><?xml version="1.0" encoding="utf-8"?>
<p:tagLst xmlns:p="http://schemas.openxmlformats.org/presentationml/2006/main">
  <p:tag name="AS_UNIQUEID" val="727"/>
</p:tagLst>
</file>

<file path=ppt/tags/tag1022.xml><?xml version="1.0" encoding="utf-8"?>
<p:tagLst xmlns:p="http://schemas.openxmlformats.org/presentationml/2006/main">
  <p:tag name="AS_UNIQUEID" val="728"/>
</p:tagLst>
</file>

<file path=ppt/tags/tag1023.xml><?xml version="1.0" encoding="utf-8"?>
<p:tagLst xmlns:p="http://schemas.openxmlformats.org/presentationml/2006/main">
  <p:tag name="AS_UNIQUEID" val="729"/>
</p:tagLst>
</file>

<file path=ppt/tags/tag1024.xml><?xml version="1.0" encoding="utf-8"?>
<p:tagLst xmlns:p="http://schemas.openxmlformats.org/presentationml/2006/main">
  <p:tag name="AS_UNIQUEID" val="730"/>
</p:tagLst>
</file>

<file path=ppt/tags/tag1025.xml><?xml version="1.0" encoding="utf-8"?>
<p:tagLst xmlns:p="http://schemas.openxmlformats.org/presentationml/2006/main">
  <p:tag name="AS_UNIQUEID" val="731"/>
</p:tagLst>
</file>

<file path=ppt/tags/tag1026.xml><?xml version="1.0" encoding="utf-8"?>
<p:tagLst xmlns:p="http://schemas.openxmlformats.org/presentationml/2006/main">
  <p:tag name="AS_UNIQUEID" val="732"/>
</p:tagLst>
</file>

<file path=ppt/tags/tag1027.xml><?xml version="1.0" encoding="utf-8"?>
<p:tagLst xmlns:p="http://schemas.openxmlformats.org/presentationml/2006/main">
  <p:tag name="AS_UNIQUEID" val="733"/>
</p:tagLst>
</file>

<file path=ppt/tags/tag1028.xml><?xml version="1.0" encoding="utf-8"?>
<p:tagLst xmlns:p="http://schemas.openxmlformats.org/presentationml/2006/main">
  <p:tag name="AS_UNIQUEID" val="734"/>
</p:tagLst>
</file>

<file path=ppt/tags/tag1029.xml><?xml version="1.0" encoding="utf-8"?>
<p:tagLst xmlns:p="http://schemas.openxmlformats.org/presentationml/2006/main">
  <p:tag name="AS_UNIQUEID" val="735"/>
</p:tagLst>
</file>

<file path=ppt/tags/tag103.xml><?xml version="1.0" encoding="utf-8"?>
<p:tagLst xmlns:p="http://schemas.openxmlformats.org/presentationml/2006/main">
  <p:tag name="AS_UNIQUEID" val="462"/>
</p:tagLst>
</file>

<file path=ppt/tags/tag1030.xml><?xml version="1.0" encoding="utf-8"?>
<p:tagLst xmlns:p="http://schemas.openxmlformats.org/presentationml/2006/main">
  <p:tag name="AS_UNIQUEID" val="736"/>
</p:tagLst>
</file>

<file path=ppt/tags/tag1031.xml><?xml version="1.0" encoding="utf-8"?>
<p:tagLst xmlns:p="http://schemas.openxmlformats.org/presentationml/2006/main">
  <p:tag name="AS_UNIQUEID" val="737"/>
</p:tagLst>
</file>

<file path=ppt/tags/tag1032.xml><?xml version="1.0" encoding="utf-8"?>
<p:tagLst xmlns:p="http://schemas.openxmlformats.org/presentationml/2006/main">
  <p:tag name="AS_UNIQUEID" val="738"/>
</p:tagLst>
</file>

<file path=ppt/tags/tag1033.xml><?xml version="1.0" encoding="utf-8"?>
<p:tagLst xmlns:p="http://schemas.openxmlformats.org/presentationml/2006/main">
  <p:tag name="AS_UNIQUEID" val="739"/>
</p:tagLst>
</file>

<file path=ppt/tags/tag1034.xml><?xml version="1.0" encoding="utf-8"?>
<p:tagLst xmlns:p="http://schemas.openxmlformats.org/presentationml/2006/main">
  <p:tag name="AS_UNIQUEID" val="740"/>
</p:tagLst>
</file>

<file path=ppt/tags/tag1035.xml><?xml version="1.0" encoding="utf-8"?>
<p:tagLst xmlns:p="http://schemas.openxmlformats.org/presentationml/2006/main">
  <p:tag name="AS_UNIQUEID" val="741"/>
</p:tagLst>
</file>

<file path=ppt/tags/tag1036.xml><?xml version="1.0" encoding="utf-8"?>
<p:tagLst xmlns:p="http://schemas.openxmlformats.org/presentationml/2006/main">
  <p:tag name="AS_UNIQUEID" val="742"/>
</p:tagLst>
</file>

<file path=ppt/tags/tag1037.xml><?xml version="1.0" encoding="utf-8"?>
<p:tagLst xmlns:p="http://schemas.openxmlformats.org/presentationml/2006/main">
  <p:tag name="AS_UNIQUEID" val="743"/>
</p:tagLst>
</file>

<file path=ppt/tags/tag1038.xml><?xml version="1.0" encoding="utf-8"?>
<p:tagLst xmlns:p="http://schemas.openxmlformats.org/presentationml/2006/main">
  <p:tag name="AS_UNIQUEID" val="744"/>
</p:tagLst>
</file>

<file path=ppt/tags/tag1039.xml><?xml version="1.0" encoding="utf-8"?>
<p:tagLst xmlns:p="http://schemas.openxmlformats.org/presentationml/2006/main">
  <p:tag name="AS_UNIQUEID" val="756"/>
</p:tagLst>
</file>

<file path=ppt/tags/tag104.xml><?xml version="1.0" encoding="utf-8"?>
<p:tagLst xmlns:p="http://schemas.openxmlformats.org/presentationml/2006/main">
  <p:tag name="AS_UNIQUEID" val="466"/>
</p:tagLst>
</file>

<file path=ppt/tags/tag1040.xml><?xml version="1.0" encoding="utf-8"?>
<p:tagLst xmlns:p="http://schemas.openxmlformats.org/presentationml/2006/main">
  <p:tag name="AS_UNIQUEID" val="757"/>
</p:tagLst>
</file>

<file path=ppt/tags/tag1041.xml><?xml version="1.0" encoding="utf-8"?>
<p:tagLst xmlns:p="http://schemas.openxmlformats.org/presentationml/2006/main">
  <p:tag name="AS_UNIQUEID" val="758"/>
</p:tagLst>
</file>

<file path=ppt/tags/tag1042.xml><?xml version="1.0" encoding="utf-8"?>
<p:tagLst xmlns:p="http://schemas.openxmlformats.org/presentationml/2006/main">
  <p:tag name="AS_UNIQUEID" val="759"/>
</p:tagLst>
</file>

<file path=ppt/tags/tag1043.xml><?xml version="1.0" encoding="utf-8"?>
<p:tagLst xmlns:p="http://schemas.openxmlformats.org/presentationml/2006/main">
  <p:tag name="AS_UNIQUEID" val="760"/>
</p:tagLst>
</file>

<file path=ppt/tags/tag1044.xml><?xml version="1.0" encoding="utf-8"?>
<p:tagLst xmlns:p="http://schemas.openxmlformats.org/presentationml/2006/main">
  <p:tag name="AS_UNIQUEID" val="3171"/>
</p:tagLst>
</file>

<file path=ppt/tags/tag1045.xml><?xml version="1.0" encoding="utf-8"?>
<p:tagLst xmlns:p="http://schemas.openxmlformats.org/presentationml/2006/main">
  <p:tag name="AS_UNIQUEID" val="717"/>
</p:tagLst>
</file>

<file path=ppt/tags/tag1046.xml><?xml version="1.0" encoding="utf-8"?>
<p:tagLst xmlns:p="http://schemas.openxmlformats.org/presentationml/2006/main">
  <p:tag name="AS_UNIQUEID" val="718"/>
</p:tagLst>
</file>

<file path=ppt/tags/tag1047.xml><?xml version="1.0" encoding="utf-8"?>
<p:tagLst xmlns:p="http://schemas.openxmlformats.org/presentationml/2006/main">
  <p:tag name="AS_UNIQUEID" val="745"/>
</p:tagLst>
</file>

<file path=ppt/tags/tag1048.xml><?xml version="1.0" encoding="utf-8"?>
<p:tagLst xmlns:p="http://schemas.openxmlformats.org/presentationml/2006/main">
  <p:tag name="AS_UNIQUEID" val="746"/>
</p:tagLst>
</file>

<file path=ppt/tags/tag1049.xml><?xml version="1.0" encoding="utf-8"?>
<p:tagLst xmlns:p="http://schemas.openxmlformats.org/presentationml/2006/main">
  <p:tag name="AS_UNIQUEID" val="747"/>
</p:tagLst>
</file>

<file path=ppt/tags/tag105.xml><?xml version="1.0" encoding="utf-8"?>
<p:tagLst xmlns:p="http://schemas.openxmlformats.org/presentationml/2006/main">
  <p:tag name="AS_UNIQUEID" val="463"/>
</p:tagLst>
</file>

<file path=ppt/tags/tag1050.xml><?xml version="1.0" encoding="utf-8"?>
<p:tagLst xmlns:p="http://schemas.openxmlformats.org/presentationml/2006/main">
  <p:tag name="AS_UNIQUEID" val="748"/>
</p:tagLst>
</file>

<file path=ppt/tags/tag1051.xml><?xml version="1.0" encoding="utf-8"?>
<p:tagLst xmlns:p="http://schemas.openxmlformats.org/presentationml/2006/main">
  <p:tag name="AS_UNIQUEID" val="749"/>
</p:tagLst>
</file>

<file path=ppt/tags/tag1052.xml><?xml version="1.0" encoding="utf-8"?>
<p:tagLst xmlns:p="http://schemas.openxmlformats.org/presentationml/2006/main">
  <p:tag name="AS_UNIQUEID" val="750"/>
</p:tagLst>
</file>

<file path=ppt/tags/tag1053.xml><?xml version="1.0" encoding="utf-8"?>
<p:tagLst xmlns:p="http://schemas.openxmlformats.org/presentationml/2006/main">
  <p:tag name="AS_UNIQUEID" val="751"/>
</p:tagLst>
</file>

<file path=ppt/tags/tag1054.xml><?xml version="1.0" encoding="utf-8"?>
<p:tagLst xmlns:p="http://schemas.openxmlformats.org/presentationml/2006/main">
  <p:tag name="AS_UNIQUEID" val="752"/>
</p:tagLst>
</file>

<file path=ppt/tags/tag1055.xml><?xml version="1.0" encoding="utf-8"?>
<p:tagLst xmlns:p="http://schemas.openxmlformats.org/presentationml/2006/main">
  <p:tag name="AS_UNIQUEID" val="753"/>
</p:tagLst>
</file>

<file path=ppt/tags/tag1056.xml><?xml version="1.0" encoding="utf-8"?>
<p:tagLst xmlns:p="http://schemas.openxmlformats.org/presentationml/2006/main">
  <p:tag name="AS_UNIQUEID" val="754"/>
</p:tagLst>
</file>

<file path=ppt/tags/tag1057.xml><?xml version="1.0" encoding="utf-8"?>
<p:tagLst xmlns:p="http://schemas.openxmlformats.org/presentationml/2006/main">
  <p:tag name="AS_UNIQUEID" val="755"/>
</p:tagLst>
</file>

<file path=ppt/tags/tag1058.xml><?xml version="1.0" encoding="utf-8"?>
<p:tagLst xmlns:p="http://schemas.openxmlformats.org/presentationml/2006/main">
  <p:tag name="AS_UNIQUEID" val="761"/>
</p:tagLst>
</file>

<file path=ppt/tags/tag1059.xml><?xml version="1.0" encoding="utf-8"?>
<p:tagLst xmlns:p="http://schemas.openxmlformats.org/presentationml/2006/main">
  <p:tag name="AS_UNIQUEID" val="762"/>
</p:tagLst>
</file>

<file path=ppt/tags/tag106.xml><?xml version="1.0" encoding="utf-8"?>
<p:tagLst xmlns:p="http://schemas.openxmlformats.org/presentationml/2006/main">
  <p:tag name="AS_UNIQUEID" val="467"/>
</p:tagLst>
</file>

<file path=ppt/tags/tag1060.xml><?xml version="1.0" encoding="utf-8"?>
<p:tagLst xmlns:p="http://schemas.openxmlformats.org/presentationml/2006/main">
  <p:tag name="AS_UNIQUEID" val="763"/>
</p:tagLst>
</file>

<file path=ppt/tags/tag1061.xml><?xml version="1.0" encoding="utf-8"?>
<p:tagLst xmlns:p="http://schemas.openxmlformats.org/presentationml/2006/main">
  <p:tag name="AS_UNIQUEID" val="764"/>
</p:tagLst>
</file>

<file path=ppt/tags/tag1062.xml><?xml version="1.0" encoding="utf-8"?>
<p:tagLst xmlns:p="http://schemas.openxmlformats.org/presentationml/2006/main">
  <p:tag name="AS_UNIQUEID" val="765"/>
</p:tagLst>
</file>

<file path=ppt/tags/tag1063.xml><?xml version="1.0" encoding="utf-8"?>
<p:tagLst xmlns:p="http://schemas.openxmlformats.org/presentationml/2006/main">
  <p:tag name="AS_UNIQUEID" val="766"/>
</p:tagLst>
</file>

<file path=ppt/tags/tag1064.xml><?xml version="1.0" encoding="utf-8"?>
<p:tagLst xmlns:p="http://schemas.openxmlformats.org/presentationml/2006/main">
  <p:tag name="AS_UNIQUEID" val="767"/>
</p:tagLst>
</file>

<file path=ppt/tags/tag1065.xml><?xml version="1.0" encoding="utf-8"?>
<p:tagLst xmlns:p="http://schemas.openxmlformats.org/presentationml/2006/main">
  <p:tag name="AS_UNIQUEID" val="768"/>
</p:tagLst>
</file>

<file path=ppt/tags/tag1066.xml><?xml version="1.0" encoding="utf-8"?>
<p:tagLst xmlns:p="http://schemas.openxmlformats.org/presentationml/2006/main">
  <p:tag name="AS_UNIQUEID" val="769"/>
</p:tagLst>
</file>

<file path=ppt/tags/tag1067.xml><?xml version="1.0" encoding="utf-8"?>
<p:tagLst xmlns:p="http://schemas.openxmlformats.org/presentationml/2006/main">
  <p:tag name="AS_UNIQUEID" val="770"/>
</p:tagLst>
</file>

<file path=ppt/tags/tag1068.xml><?xml version="1.0" encoding="utf-8"?>
<p:tagLst xmlns:p="http://schemas.openxmlformats.org/presentationml/2006/main">
  <p:tag name="AS_UNIQUEID" val="771"/>
</p:tagLst>
</file>

<file path=ppt/tags/tag1069.xml><?xml version="1.0" encoding="utf-8"?>
<p:tagLst xmlns:p="http://schemas.openxmlformats.org/presentationml/2006/main">
  <p:tag name="AS_UNIQUEID" val="772"/>
</p:tagLst>
</file>

<file path=ppt/tags/tag107.xml><?xml version="1.0" encoding="utf-8"?>
<p:tagLst xmlns:p="http://schemas.openxmlformats.org/presentationml/2006/main">
  <p:tag name="AS_UNIQUEID" val="2578"/>
</p:tagLst>
</file>

<file path=ppt/tags/tag1070.xml><?xml version="1.0" encoding="utf-8"?>
<p:tagLst xmlns:p="http://schemas.openxmlformats.org/presentationml/2006/main">
  <p:tag name="AS_UNIQUEID" val="773"/>
</p:tagLst>
</file>

<file path=ppt/tags/tag1071.xml><?xml version="1.0" encoding="utf-8"?>
<p:tagLst xmlns:p="http://schemas.openxmlformats.org/presentationml/2006/main">
  <p:tag name="AS_UNIQUEID" val="774"/>
</p:tagLst>
</file>

<file path=ppt/tags/tag1072.xml><?xml version="1.0" encoding="utf-8"?>
<p:tagLst xmlns:p="http://schemas.openxmlformats.org/presentationml/2006/main">
  <p:tag name="AS_UNIQUEID" val="775"/>
</p:tagLst>
</file>

<file path=ppt/tags/tag1073.xml><?xml version="1.0" encoding="utf-8"?>
<p:tagLst xmlns:p="http://schemas.openxmlformats.org/presentationml/2006/main">
  <p:tag name="AS_UNIQUEID" val="776"/>
</p:tagLst>
</file>

<file path=ppt/tags/tag1074.xml><?xml version="1.0" encoding="utf-8"?>
<p:tagLst xmlns:p="http://schemas.openxmlformats.org/presentationml/2006/main">
  <p:tag name="AS_UNIQUEID" val="777"/>
</p:tagLst>
</file>

<file path=ppt/tags/tag1075.xml><?xml version="1.0" encoding="utf-8"?>
<p:tagLst xmlns:p="http://schemas.openxmlformats.org/presentationml/2006/main">
  <p:tag name="AS_UNIQUEID" val="778"/>
</p:tagLst>
</file>

<file path=ppt/tags/tag1076.xml><?xml version="1.0" encoding="utf-8"?>
<p:tagLst xmlns:p="http://schemas.openxmlformats.org/presentationml/2006/main">
  <p:tag name="AS_UNIQUEID" val="779"/>
</p:tagLst>
</file>

<file path=ppt/tags/tag1077.xml><?xml version="1.0" encoding="utf-8"?>
<p:tagLst xmlns:p="http://schemas.openxmlformats.org/presentationml/2006/main">
  <p:tag name="AS_UNIQUEID" val="780"/>
</p:tagLst>
</file>

<file path=ppt/tags/tag1078.xml><?xml version="1.0" encoding="utf-8"?>
<p:tagLst xmlns:p="http://schemas.openxmlformats.org/presentationml/2006/main">
  <p:tag name="AS_UNIQUEID" val="781"/>
</p:tagLst>
</file>

<file path=ppt/tags/tag1079.xml><?xml version="1.0" encoding="utf-8"?>
<p:tagLst xmlns:p="http://schemas.openxmlformats.org/presentationml/2006/main">
  <p:tag name="AS_UNIQUEID" val="782"/>
</p:tagLst>
</file>

<file path=ppt/tags/tag108.xml><?xml version="1.0" encoding="utf-8"?>
<p:tagLst xmlns:p="http://schemas.openxmlformats.org/presentationml/2006/main">
  <p:tag name="AS_UNIQUEID" val="2579"/>
</p:tagLst>
</file>

<file path=ppt/tags/tag1080.xml><?xml version="1.0" encoding="utf-8"?>
<p:tagLst xmlns:p="http://schemas.openxmlformats.org/presentationml/2006/main">
  <p:tag name="AS_UNIQUEID" val="783"/>
</p:tagLst>
</file>

<file path=ppt/tags/tag1081.xml><?xml version="1.0" encoding="utf-8"?>
<p:tagLst xmlns:p="http://schemas.openxmlformats.org/presentationml/2006/main">
  <p:tag name="AS_UNIQUEID" val="784"/>
</p:tagLst>
</file>

<file path=ppt/tags/tag1082.xml><?xml version="1.0" encoding="utf-8"?>
<p:tagLst xmlns:p="http://schemas.openxmlformats.org/presentationml/2006/main">
  <p:tag name="AS_UNIQUEID" val="785"/>
</p:tagLst>
</file>

<file path=ppt/tags/tag1083.xml><?xml version="1.0" encoding="utf-8"?>
<p:tagLst xmlns:p="http://schemas.openxmlformats.org/presentationml/2006/main">
  <p:tag name="AS_UNIQUEID" val="786"/>
</p:tagLst>
</file>

<file path=ppt/tags/tag1084.xml><?xml version="1.0" encoding="utf-8"?>
<p:tagLst xmlns:p="http://schemas.openxmlformats.org/presentationml/2006/main">
  <p:tag name="AS_UNIQUEID" val="787"/>
</p:tagLst>
</file>

<file path=ppt/tags/tag1085.xml><?xml version="1.0" encoding="utf-8"?>
<p:tagLst xmlns:p="http://schemas.openxmlformats.org/presentationml/2006/main">
  <p:tag name="AS_UNIQUEID" val="788"/>
</p:tagLst>
</file>

<file path=ppt/tags/tag1086.xml><?xml version="1.0" encoding="utf-8"?>
<p:tagLst xmlns:p="http://schemas.openxmlformats.org/presentationml/2006/main">
  <p:tag name="AS_UNIQUEID" val="789"/>
</p:tagLst>
</file>

<file path=ppt/tags/tag1087.xml><?xml version="1.0" encoding="utf-8"?>
<p:tagLst xmlns:p="http://schemas.openxmlformats.org/presentationml/2006/main">
  <p:tag name="AS_UNIQUEID" val="790"/>
</p:tagLst>
</file>

<file path=ppt/tags/tag1088.xml><?xml version="1.0" encoding="utf-8"?>
<p:tagLst xmlns:p="http://schemas.openxmlformats.org/presentationml/2006/main">
  <p:tag name="AS_UNIQUEID" val="791"/>
</p:tagLst>
</file>

<file path=ppt/tags/tag1089.xml><?xml version="1.0" encoding="utf-8"?>
<p:tagLst xmlns:p="http://schemas.openxmlformats.org/presentationml/2006/main">
  <p:tag name="AS_UNIQUEID" val="792"/>
</p:tagLst>
</file>

<file path=ppt/tags/tag109.xml><?xml version="1.0" encoding="utf-8"?>
<p:tagLst xmlns:p="http://schemas.openxmlformats.org/presentationml/2006/main">
  <p:tag name="AS_UNIQUEID" val="2580"/>
</p:tagLst>
</file>

<file path=ppt/tags/tag1090.xml><?xml version="1.0" encoding="utf-8"?>
<p:tagLst xmlns:p="http://schemas.openxmlformats.org/presentationml/2006/main">
  <p:tag name="AS_UNIQUEID" val="793"/>
</p:tagLst>
</file>

<file path=ppt/tags/tag1091.xml><?xml version="1.0" encoding="utf-8"?>
<p:tagLst xmlns:p="http://schemas.openxmlformats.org/presentationml/2006/main">
  <p:tag name="AS_UNIQUEID" val="794"/>
</p:tagLst>
</file>

<file path=ppt/tags/tag1092.xml><?xml version="1.0" encoding="utf-8"?>
<p:tagLst xmlns:p="http://schemas.openxmlformats.org/presentationml/2006/main">
  <p:tag name="AS_UNIQUEID" val="795"/>
</p:tagLst>
</file>

<file path=ppt/tags/tag1093.xml><?xml version="1.0" encoding="utf-8"?>
<p:tagLst xmlns:p="http://schemas.openxmlformats.org/presentationml/2006/main">
  <p:tag name="AS_UNIQUEID" val="796"/>
</p:tagLst>
</file>

<file path=ppt/tags/tag1094.xml><?xml version="1.0" encoding="utf-8"?>
<p:tagLst xmlns:p="http://schemas.openxmlformats.org/presentationml/2006/main">
  <p:tag name="AS_UNIQUEID" val="797"/>
</p:tagLst>
</file>

<file path=ppt/tags/tag1095.xml><?xml version="1.0" encoding="utf-8"?>
<p:tagLst xmlns:p="http://schemas.openxmlformats.org/presentationml/2006/main">
  <p:tag name="AS_UNIQUEID" val="798"/>
</p:tagLst>
</file>

<file path=ppt/tags/tag1096.xml><?xml version="1.0" encoding="utf-8"?>
<p:tagLst xmlns:p="http://schemas.openxmlformats.org/presentationml/2006/main">
  <p:tag name="AS_UNIQUEID" val="799"/>
</p:tagLst>
</file>

<file path=ppt/tags/tag1097.xml><?xml version="1.0" encoding="utf-8"?>
<p:tagLst xmlns:p="http://schemas.openxmlformats.org/presentationml/2006/main">
  <p:tag name="AS_UNIQUEID" val="800"/>
</p:tagLst>
</file>

<file path=ppt/tags/tag1098.xml><?xml version="1.0" encoding="utf-8"?>
<p:tagLst xmlns:p="http://schemas.openxmlformats.org/presentationml/2006/main">
  <p:tag name="AS_UNIQUEID" val="801"/>
</p:tagLst>
</file>

<file path=ppt/tags/tag1099.xml><?xml version="1.0" encoding="utf-8"?>
<p:tagLst xmlns:p="http://schemas.openxmlformats.org/presentationml/2006/main">
  <p:tag name="AS_UNIQUEID" val="802"/>
</p:tagLst>
</file>

<file path=ppt/tags/tag11.xml><?xml version="1.0" encoding="utf-8"?>
<p:tagLst xmlns:p="http://schemas.openxmlformats.org/presentationml/2006/main">
  <p:tag name="AS_UNIQUEID" val="227"/>
</p:tagLst>
</file>

<file path=ppt/tags/tag110.xml><?xml version="1.0" encoding="utf-8"?>
<p:tagLst xmlns:p="http://schemas.openxmlformats.org/presentationml/2006/main">
  <p:tag name="AS_UNIQUEID" val="2581"/>
</p:tagLst>
</file>

<file path=ppt/tags/tag1100.xml><?xml version="1.0" encoding="utf-8"?>
<p:tagLst xmlns:p="http://schemas.openxmlformats.org/presentationml/2006/main">
  <p:tag name="AS_UNIQUEID" val="803"/>
</p:tagLst>
</file>

<file path=ppt/tags/tag1101.xml><?xml version="1.0" encoding="utf-8"?>
<p:tagLst xmlns:p="http://schemas.openxmlformats.org/presentationml/2006/main">
  <p:tag name="AS_UNIQUEID" val="805"/>
</p:tagLst>
</file>

<file path=ppt/tags/tag1102.xml><?xml version="1.0" encoding="utf-8"?>
<p:tagLst xmlns:p="http://schemas.openxmlformats.org/presentationml/2006/main">
  <p:tag name="AS_UNIQUEID" val="806"/>
</p:tagLst>
</file>

<file path=ppt/tags/tag1103.xml><?xml version="1.0" encoding="utf-8"?>
<p:tagLst xmlns:p="http://schemas.openxmlformats.org/presentationml/2006/main">
  <p:tag name="AS_UNIQUEID" val="807"/>
</p:tagLst>
</file>

<file path=ppt/tags/tag1104.xml><?xml version="1.0" encoding="utf-8"?>
<p:tagLst xmlns:p="http://schemas.openxmlformats.org/presentationml/2006/main">
  <p:tag name="AS_UNIQUEID" val="808"/>
</p:tagLst>
</file>

<file path=ppt/tags/tag1105.xml><?xml version="1.0" encoding="utf-8"?>
<p:tagLst xmlns:p="http://schemas.openxmlformats.org/presentationml/2006/main">
  <p:tag name="AS_UNIQUEID" val="809"/>
</p:tagLst>
</file>

<file path=ppt/tags/tag1106.xml><?xml version="1.0" encoding="utf-8"?>
<p:tagLst xmlns:p="http://schemas.openxmlformats.org/presentationml/2006/main">
  <p:tag name="AS_UNIQUEID" val="810"/>
</p:tagLst>
</file>

<file path=ppt/tags/tag1107.xml><?xml version="1.0" encoding="utf-8"?>
<p:tagLst xmlns:p="http://schemas.openxmlformats.org/presentationml/2006/main">
  <p:tag name="AS_UNIQUEID" val="811"/>
</p:tagLst>
</file>

<file path=ppt/tags/tag1108.xml><?xml version="1.0" encoding="utf-8"?>
<p:tagLst xmlns:p="http://schemas.openxmlformats.org/presentationml/2006/main">
  <p:tag name="AS_UNIQUEID" val="812"/>
</p:tagLst>
</file>

<file path=ppt/tags/tag1109.xml><?xml version="1.0" encoding="utf-8"?>
<p:tagLst xmlns:p="http://schemas.openxmlformats.org/presentationml/2006/main">
  <p:tag name="AS_UNIQUEID" val="813"/>
</p:tagLst>
</file>

<file path=ppt/tags/tag111.xml><?xml version="1.0" encoding="utf-8"?>
<p:tagLst xmlns:p="http://schemas.openxmlformats.org/presentationml/2006/main">
  <p:tag name="AS_UNIQUEID" val="2582"/>
</p:tagLst>
</file>

<file path=ppt/tags/tag1110.xml><?xml version="1.0" encoding="utf-8"?>
<p:tagLst xmlns:p="http://schemas.openxmlformats.org/presentationml/2006/main">
  <p:tag name="AS_UNIQUEID" val="814"/>
</p:tagLst>
</file>

<file path=ppt/tags/tag1111.xml><?xml version="1.0" encoding="utf-8"?>
<p:tagLst xmlns:p="http://schemas.openxmlformats.org/presentationml/2006/main">
  <p:tag name="AS_UNIQUEID" val="815"/>
</p:tagLst>
</file>

<file path=ppt/tags/tag1112.xml><?xml version="1.0" encoding="utf-8"?>
<p:tagLst xmlns:p="http://schemas.openxmlformats.org/presentationml/2006/main">
  <p:tag name="AS_UNIQUEID" val="816"/>
</p:tagLst>
</file>

<file path=ppt/tags/tag1113.xml><?xml version="1.0" encoding="utf-8"?>
<p:tagLst xmlns:p="http://schemas.openxmlformats.org/presentationml/2006/main">
  <p:tag name="AS_UNIQUEID" val="817"/>
</p:tagLst>
</file>

<file path=ppt/tags/tag1114.xml><?xml version="1.0" encoding="utf-8"?>
<p:tagLst xmlns:p="http://schemas.openxmlformats.org/presentationml/2006/main">
  <p:tag name="AS_UNIQUEID" val="818"/>
</p:tagLst>
</file>

<file path=ppt/tags/tag1115.xml><?xml version="1.0" encoding="utf-8"?>
<p:tagLst xmlns:p="http://schemas.openxmlformats.org/presentationml/2006/main">
  <p:tag name="AS_UNIQUEID" val="819"/>
</p:tagLst>
</file>

<file path=ppt/tags/tag1116.xml><?xml version="1.0" encoding="utf-8"?>
<p:tagLst xmlns:p="http://schemas.openxmlformats.org/presentationml/2006/main">
  <p:tag name="AS_UNIQUEID" val="820"/>
</p:tagLst>
</file>

<file path=ppt/tags/tag1117.xml><?xml version="1.0" encoding="utf-8"?>
<p:tagLst xmlns:p="http://schemas.openxmlformats.org/presentationml/2006/main">
  <p:tag name="AS_UNIQUEID" val="821"/>
</p:tagLst>
</file>

<file path=ppt/tags/tag1118.xml><?xml version="1.0" encoding="utf-8"?>
<p:tagLst xmlns:p="http://schemas.openxmlformats.org/presentationml/2006/main">
  <p:tag name="AS_UNIQUEID" val="822"/>
</p:tagLst>
</file>

<file path=ppt/tags/tag1119.xml><?xml version="1.0" encoding="utf-8"?>
<p:tagLst xmlns:p="http://schemas.openxmlformats.org/presentationml/2006/main">
  <p:tag name="AS_UNIQUEID" val="823"/>
</p:tagLst>
</file>

<file path=ppt/tags/tag112.xml><?xml version="1.0" encoding="utf-8"?>
<p:tagLst xmlns:p="http://schemas.openxmlformats.org/presentationml/2006/main">
  <p:tag name="AS_UNIQUEID" val="2583"/>
</p:tagLst>
</file>

<file path=ppt/tags/tag1120.xml><?xml version="1.0" encoding="utf-8"?>
<p:tagLst xmlns:p="http://schemas.openxmlformats.org/presentationml/2006/main">
  <p:tag name="AS_UNIQUEID" val="824"/>
</p:tagLst>
</file>

<file path=ppt/tags/tag1121.xml><?xml version="1.0" encoding="utf-8"?>
<p:tagLst xmlns:p="http://schemas.openxmlformats.org/presentationml/2006/main">
  <p:tag name="AS_UNIQUEID" val="825"/>
</p:tagLst>
</file>

<file path=ppt/tags/tag1122.xml><?xml version="1.0" encoding="utf-8"?>
<p:tagLst xmlns:p="http://schemas.openxmlformats.org/presentationml/2006/main">
  <p:tag name="AS_UNIQUEID" val="826"/>
</p:tagLst>
</file>

<file path=ppt/tags/tag1123.xml><?xml version="1.0" encoding="utf-8"?>
<p:tagLst xmlns:p="http://schemas.openxmlformats.org/presentationml/2006/main">
  <p:tag name="AS_UNIQUEID" val="827"/>
</p:tagLst>
</file>

<file path=ppt/tags/tag1124.xml><?xml version="1.0" encoding="utf-8"?>
<p:tagLst xmlns:p="http://schemas.openxmlformats.org/presentationml/2006/main">
  <p:tag name="AS_UNIQUEID" val="828"/>
</p:tagLst>
</file>

<file path=ppt/tags/tag1125.xml><?xml version="1.0" encoding="utf-8"?>
<p:tagLst xmlns:p="http://schemas.openxmlformats.org/presentationml/2006/main">
  <p:tag name="AS_UNIQUEID" val="829"/>
</p:tagLst>
</file>

<file path=ppt/tags/tag1126.xml><?xml version="1.0" encoding="utf-8"?>
<p:tagLst xmlns:p="http://schemas.openxmlformats.org/presentationml/2006/main">
  <p:tag name="AS_UNIQUEID" val="830"/>
</p:tagLst>
</file>

<file path=ppt/tags/tag1127.xml><?xml version="1.0" encoding="utf-8"?>
<p:tagLst xmlns:p="http://schemas.openxmlformats.org/presentationml/2006/main">
  <p:tag name="AS_UNIQUEID" val="831"/>
</p:tagLst>
</file>

<file path=ppt/tags/tag1128.xml><?xml version="1.0" encoding="utf-8"?>
<p:tagLst xmlns:p="http://schemas.openxmlformats.org/presentationml/2006/main">
  <p:tag name="AS_UNIQUEID" val="832"/>
</p:tagLst>
</file>

<file path=ppt/tags/tag1129.xml><?xml version="1.0" encoding="utf-8"?>
<p:tagLst xmlns:p="http://schemas.openxmlformats.org/presentationml/2006/main">
  <p:tag name="AS_UNIQUEID" val="833"/>
</p:tagLst>
</file>

<file path=ppt/tags/tag113.xml><?xml version="1.0" encoding="utf-8"?>
<p:tagLst xmlns:p="http://schemas.openxmlformats.org/presentationml/2006/main">
  <p:tag name="AS_UNIQUEID" val="2584"/>
</p:tagLst>
</file>

<file path=ppt/tags/tag1130.xml><?xml version="1.0" encoding="utf-8"?>
<p:tagLst xmlns:p="http://schemas.openxmlformats.org/presentationml/2006/main">
  <p:tag name="AS_UNIQUEID" val="834"/>
</p:tagLst>
</file>

<file path=ppt/tags/tag1131.xml><?xml version="1.0" encoding="utf-8"?>
<p:tagLst xmlns:p="http://schemas.openxmlformats.org/presentationml/2006/main">
  <p:tag name="AS_UNIQUEID" val="835"/>
</p:tagLst>
</file>

<file path=ppt/tags/tag1132.xml><?xml version="1.0" encoding="utf-8"?>
<p:tagLst xmlns:p="http://schemas.openxmlformats.org/presentationml/2006/main">
  <p:tag name="AS_UNIQUEID" val="836"/>
</p:tagLst>
</file>

<file path=ppt/tags/tag1133.xml><?xml version="1.0" encoding="utf-8"?>
<p:tagLst xmlns:p="http://schemas.openxmlformats.org/presentationml/2006/main">
  <p:tag name="AS_UNIQUEID" val="837"/>
</p:tagLst>
</file>

<file path=ppt/tags/tag1134.xml><?xml version="1.0" encoding="utf-8"?>
<p:tagLst xmlns:p="http://schemas.openxmlformats.org/presentationml/2006/main">
  <p:tag name="AS_UNIQUEID" val="838"/>
</p:tagLst>
</file>

<file path=ppt/tags/tag1135.xml><?xml version="1.0" encoding="utf-8"?>
<p:tagLst xmlns:p="http://schemas.openxmlformats.org/presentationml/2006/main">
  <p:tag name="AS_UNIQUEID" val="839"/>
</p:tagLst>
</file>

<file path=ppt/tags/tag1136.xml><?xml version="1.0" encoding="utf-8"?>
<p:tagLst xmlns:p="http://schemas.openxmlformats.org/presentationml/2006/main">
  <p:tag name="AS_UNIQUEID" val="840"/>
</p:tagLst>
</file>

<file path=ppt/tags/tag1137.xml><?xml version="1.0" encoding="utf-8"?>
<p:tagLst xmlns:p="http://schemas.openxmlformats.org/presentationml/2006/main">
  <p:tag name="AS_UNIQUEID" val="841"/>
</p:tagLst>
</file>

<file path=ppt/tags/tag1138.xml><?xml version="1.0" encoding="utf-8"?>
<p:tagLst xmlns:p="http://schemas.openxmlformats.org/presentationml/2006/main">
  <p:tag name="AS_UNIQUEID" val="842"/>
</p:tagLst>
</file>

<file path=ppt/tags/tag1139.xml><?xml version="1.0" encoding="utf-8"?>
<p:tagLst xmlns:p="http://schemas.openxmlformats.org/presentationml/2006/main">
  <p:tag name="AS_UNIQUEID" val="843"/>
</p:tagLst>
</file>

<file path=ppt/tags/tag114.xml><?xml version="1.0" encoding="utf-8"?>
<p:tagLst xmlns:p="http://schemas.openxmlformats.org/presentationml/2006/main">
  <p:tag name="AS_UNIQUEID" val="2585"/>
</p:tagLst>
</file>

<file path=ppt/tags/tag1140.xml><?xml version="1.0" encoding="utf-8"?>
<p:tagLst xmlns:p="http://schemas.openxmlformats.org/presentationml/2006/main">
  <p:tag name="AS_UNIQUEID" val="844"/>
</p:tagLst>
</file>

<file path=ppt/tags/tag1141.xml><?xml version="1.0" encoding="utf-8"?>
<p:tagLst xmlns:p="http://schemas.openxmlformats.org/presentationml/2006/main">
  <p:tag name="AS_UNIQUEID" val="845"/>
</p:tagLst>
</file>

<file path=ppt/tags/tag1142.xml><?xml version="1.0" encoding="utf-8"?>
<p:tagLst xmlns:p="http://schemas.openxmlformats.org/presentationml/2006/main">
  <p:tag name="AS_UNIQUEID" val="3172"/>
</p:tagLst>
</file>

<file path=ppt/tags/tag1143.xml><?xml version="1.0" encoding="utf-8"?>
<p:tagLst xmlns:p="http://schemas.openxmlformats.org/presentationml/2006/main">
  <p:tag name="AS_UNIQUEID" val="849"/>
</p:tagLst>
</file>

<file path=ppt/tags/tag1144.xml><?xml version="1.0" encoding="utf-8"?>
<p:tagLst xmlns:p="http://schemas.openxmlformats.org/presentationml/2006/main">
  <p:tag name="AS_UNIQUEID" val="861"/>
</p:tagLst>
</file>

<file path=ppt/tags/tag1145.xml><?xml version="1.0" encoding="utf-8"?>
<p:tagLst xmlns:p="http://schemas.openxmlformats.org/presentationml/2006/main">
  <p:tag name="AS_UNIQUEID" val="862"/>
</p:tagLst>
</file>

<file path=ppt/tags/tag1146.xml><?xml version="1.0" encoding="utf-8"?>
<p:tagLst xmlns:p="http://schemas.openxmlformats.org/presentationml/2006/main">
  <p:tag name="AS_UNIQUEID" val="863"/>
</p:tagLst>
</file>

<file path=ppt/tags/tag1147.xml><?xml version="1.0" encoding="utf-8"?>
<p:tagLst xmlns:p="http://schemas.openxmlformats.org/presentationml/2006/main">
  <p:tag name="AS_UNIQUEID" val="864"/>
</p:tagLst>
</file>

<file path=ppt/tags/tag1148.xml><?xml version="1.0" encoding="utf-8"?>
<p:tagLst xmlns:p="http://schemas.openxmlformats.org/presentationml/2006/main">
  <p:tag name="AS_UNIQUEID" val="865"/>
</p:tagLst>
</file>

<file path=ppt/tags/tag1149.xml><?xml version="1.0" encoding="utf-8"?>
<p:tagLst xmlns:p="http://schemas.openxmlformats.org/presentationml/2006/main">
  <p:tag name="AS_UNIQUEID" val="3173"/>
</p:tagLst>
</file>

<file path=ppt/tags/tag115.xml><?xml version="1.0" encoding="utf-8"?>
<p:tagLst xmlns:p="http://schemas.openxmlformats.org/presentationml/2006/main">
  <p:tag name="AS_UNIQUEID" val="2586"/>
</p:tagLst>
</file>

<file path=ppt/tags/tag1150.xml><?xml version="1.0" encoding="utf-8"?>
<p:tagLst xmlns:p="http://schemas.openxmlformats.org/presentationml/2006/main">
  <p:tag name="AS_UNIQUEID" val="3174"/>
</p:tagLst>
</file>

<file path=ppt/tags/tag1151.xml><?xml version="1.0" encoding="utf-8"?>
<p:tagLst xmlns:p="http://schemas.openxmlformats.org/presentationml/2006/main">
  <p:tag name="AS_UNIQUEID" val="847"/>
</p:tagLst>
</file>

<file path=ppt/tags/tag1152.xml><?xml version="1.0" encoding="utf-8"?>
<p:tagLst xmlns:p="http://schemas.openxmlformats.org/presentationml/2006/main">
  <p:tag name="AS_UNIQUEID" val="848"/>
</p:tagLst>
</file>

<file path=ppt/tags/tag1153.xml><?xml version="1.0" encoding="utf-8"?>
<p:tagLst xmlns:p="http://schemas.openxmlformats.org/presentationml/2006/main">
  <p:tag name="AS_UNIQUEID" val="850"/>
</p:tagLst>
</file>

<file path=ppt/tags/tag1154.xml><?xml version="1.0" encoding="utf-8"?>
<p:tagLst xmlns:p="http://schemas.openxmlformats.org/presentationml/2006/main">
  <p:tag name="AS_UNIQUEID" val="851"/>
</p:tagLst>
</file>

<file path=ppt/tags/tag1155.xml><?xml version="1.0" encoding="utf-8"?>
<p:tagLst xmlns:p="http://schemas.openxmlformats.org/presentationml/2006/main">
  <p:tag name="AS_UNIQUEID" val="852"/>
</p:tagLst>
</file>

<file path=ppt/tags/tag1156.xml><?xml version="1.0" encoding="utf-8"?>
<p:tagLst xmlns:p="http://schemas.openxmlformats.org/presentationml/2006/main">
  <p:tag name="AS_UNIQUEID" val="853"/>
</p:tagLst>
</file>

<file path=ppt/tags/tag1157.xml><?xml version="1.0" encoding="utf-8"?>
<p:tagLst xmlns:p="http://schemas.openxmlformats.org/presentationml/2006/main">
  <p:tag name="AS_UNIQUEID" val="854"/>
</p:tagLst>
</file>

<file path=ppt/tags/tag1158.xml><?xml version="1.0" encoding="utf-8"?>
<p:tagLst xmlns:p="http://schemas.openxmlformats.org/presentationml/2006/main">
  <p:tag name="AS_UNIQUEID" val="855"/>
</p:tagLst>
</file>

<file path=ppt/tags/tag1159.xml><?xml version="1.0" encoding="utf-8"?>
<p:tagLst xmlns:p="http://schemas.openxmlformats.org/presentationml/2006/main">
  <p:tag name="AS_UNIQUEID" val="856"/>
</p:tagLst>
</file>

<file path=ppt/tags/tag116.xml><?xml version="1.0" encoding="utf-8"?>
<p:tagLst xmlns:p="http://schemas.openxmlformats.org/presentationml/2006/main">
  <p:tag name="AS_UNIQUEID" val="2587"/>
</p:tagLst>
</file>

<file path=ppt/tags/tag1160.xml><?xml version="1.0" encoding="utf-8"?>
<p:tagLst xmlns:p="http://schemas.openxmlformats.org/presentationml/2006/main">
  <p:tag name="AS_UNIQUEID" val="857"/>
</p:tagLst>
</file>

<file path=ppt/tags/tag1161.xml><?xml version="1.0" encoding="utf-8"?>
<p:tagLst xmlns:p="http://schemas.openxmlformats.org/presentationml/2006/main">
  <p:tag name="AS_UNIQUEID" val="858"/>
</p:tagLst>
</file>

<file path=ppt/tags/tag1162.xml><?xml version="1.0" encoding="utf-8"?>
<p:tagLst xmlns:p="http://schemas.openxmlformats.org/presentationml/2006/main">
  <p:tag name="AS_UNIQUEID" val="859"/>
</p:tagLst>
</file>

<file path=ppt/tags/tag1163.xml><?xml version="1.0" encoding="utf-8"?>
<p:tagLst xmlns:p="http://schemas.openxmlformats.org/presentationml/2006/main">
  <p:tag name="AS_UNIQUEID" val="860"/>
</p:tagLst>
</file>

<file path=ppt/tags/tag1164.xml><?xml version="1.0" encoding="utf-8"?>
<p:tagLst xmlns:p="http://schemas.openxmlformats.org/presentationml/2006/main">
  <p:tag name="AS_UNIQUEID" val="866"/>
</p:tagLst>
</file>

<file path=ppt/tags/tag1165.xml><?xml version="1.0" encoding="utf-8"?>
<p:tagLst xmlns:p="http://schemas.openxmlformats.org/presentationml/2006/main">
  <p:tag name="AS_UNIQUEID" val="3175"/>
</p:tagLst>
</file>

<file path=ppt/tags/tag1166.xml><?xml version="1.0" encoding="utf-8"?>
<p:tagLst xmlns:p="http://schemas.openxmlformats.org/presentationml/2006/main">
  <p:tag name="AS_UNIQUEID" val="867"/>
</p:tagLst>
</file>

<file path=ppt/tags/tag1167.xml><?xml version="1.0" encoding="utf-8"?>
<p:tagLst xmlns:p="http://schemas.openxmlformats.org/presentationml/2006/main">
  <p:tag name="AS_UNIQUEID" val="868"/>
</p:tagLst>
</file>

<file path=ppt/tags/tag1168.xml><?xml version="1.0" encoding="utf-8"?>
<p:tagLst xmlns:p="http://schemas.openxmlformats.org/presentationml/2006/main">
  <p:tag name="AS_UNIQUEID" val="869"/>
</p:tagLst>
</file>

<file path=ppt/tags/tag1169.xml><?xml version="1.0" encoding="utf-8"?>
<p:tagLst xmlns:p="http://schemas.openxmlformats.org/presentationml/2006/main">
  <p:tag name="AS_UNIQUEID" val="870"/>
</p:tagLst>
</file>

<file path=ppt/tags/tag117.xml><?xml version="1.0" encoding="utf-8"?>
<p:tagLst xmlns:p="http://schemas.openxmlformats.org/presentationml/2006/main">
  <p:tag name="AS_UNIQUEID" val="2588"/>
</p:tagLst>
</file>

<file path=ppt/tags/tag1170.xml><?xml version="1.0" encoding="utf-8"?>
<p:tagLst xmlns:p="http://schemas.openxmlformats.org/presentationml/2006/main">
  <p:tag name="AS_UNIQUEID" val="871"/>
</p:tagLst>
</file>

<file path=ppt/tags/tag1171.xml><?xml version="1.0" encoding="utf-8"?>
<p:tagLst xmlns:p="http://schemas.openxmlformats.org/presentationml/2006/main">
  <p:tag name="AS_UNIQUEID" val="872"/>
</p:tagLst>
</file>

<file path=ppt/tags/tag1172.xml><?xml version="1.0" encoding="utf-8"?>
<p:tagLst xmlns:p="http://schemas.openxmlformats.org/presentationml/2006/main">
  <p:tag name="AS_UNIQUEID" val="873"/>
</p:tagLst>
</file>

<file path=ppt/tags/tag1173.xml><?xml version="1.0" encoding="utf-8"?>
<p:tagLst xmlns:p="http://schemas.openxmlformats.org/presentationml/2006/main">
  <p:tag name="AS_UNIQUEID" val="874"/>
</p:tagLst>
</file>

<file path=ppt/tags/tag1174.xml><?xml version="1.0" encoding="utf-8"?>
<p:tagLst xmlns:p="http://schemas.openxmlformats.org/presentationml/2006/main">
  <p:tag name="AS_UNIQUEID" val="875"/>
</p:tagLst>
</file>

<file path=ppt/tags/tag1175.xml><?xml version="1.0" encoding="utf-8"?>
<p:tagLst xmlns:p="http://schemas.openxmlformats.org/presentationml/2006/main">
  <p:tag name="AS_UNIQUEID" val="876"/>
</p:tagLst>
</file>

<file path=ppt/tags/tag1176.xml><?xml version="1.0" encoding="utf-8"?>
<p:tagLst xmlns:p="http://schemas.openxmlformats.org/presentationml/2006/main">
  <p:tag name="AS_UNIQUEID" val="877"/>
</p:tagLst>
</file>

<file path=ppt/tags/tag1177.xml><?xml version="1.0" encoding="utf-8"?>
<p:tagLst xmlns:p="http://schemas.openxmlformats.org/presentationml/2006/main">
  <p:tag name="AS_UNIQUEID" val="878"/>
</p:tagLst>
</file>

<file path=ppt/tags/tag1178.xml><?xml version="1.0" encoding="utf-8"?>
<p:tagLst xmlns:p="http://schemas.openxmlformats.org/presentationml/2006/main">
  <p:tag name="AS_UNIQUEID" val="879"/>
</p:tagLst>
</file>

<file path=ppt/tags/tag1179.xml><?xml version="1.0" encoding="utf-8"?>
<p:tagLst xmlns:p="http://schemas.openxmlformats.org/presentationml/2006/main">
  <p:tag name="AS_UNIQUEID" val="880"/>
</p:tagLst>
</file>

<file path=ppt/tags/tag118.xml><?xml version="1.0" encoding="utf-8"?>
<p:tagLst xmlns:p="http://schemas.openxmlformats.org/presentationml/2006/main">
  <p:tag name="AS_UNIQUEID" val="2589"/>
</p:tagLst>
</file>

<file path=ppt/tags/tag1180.xml><?xml version="1.0" encoding="utf-8"?>
<p:tagLst xmlns:p="http://schemas.openxmlformats.org/presentationml/2006/main">
  <p:tag name="AS_UNIQUEID" val="881"/>
</p:tagLst>
</file>

<file path=ppt/tags/tag1181.xml><?xml version="1.0" encoding="utf-8"?>
<p:tagLst xmlns:p="http://schemas.openxmlformats.org/presentationml/2006/main">
  <p:tag name="AS_UNIQUEID" val="882"/>
</p:tagLst>
</file>

<file path=ppt/tags/tag1182.xml><?xml version="1.0" encoding="utf-8"?>
<p:tagLst xmlns:p="http://schemas.openxmlformats.org/presentationml/2006/main">
  <p:tag name="AS_UNIQUEID" val="883"/>
</p:tagLst>
</file>

<file path=ppt/tags/tag1183.xml><?xml version="1.0" encoding="utf-8"?>
<p:tagLst xmlns:p="http://schemas.openxmlformats.org/presentationml/2006/main">
  <p:tag name="AS_UNIQUEID" val="884"/>
</p:tagLst>
</file>

<file path=ppt/tags/tag1184.xml><?xml version="1.0" encoding="utf-8"?>
<p:tagLst xmlns:p="http://schemas.openxmlformats.org/presentationml/2006/main">
  <p:tag name="AS_UNIQUEID" val="885"/>
</p:tagLst>
</file>

<file path=ppt/tags/tag1185.xml><?xml version="1.0" encoding="utf-8"?>
<p:tagLst xmlns:p="http://schemas.openxmlformats.org/presentationml/2006/main">
  <p:tag name="AS_UNIQUEID" val="886"/>
</p:tagLst>
</file>

<file path=ppt/tags/tag1186.xml><?xml version="1.0" encoding="utf-8"?>
<p:tagLst xmlns:p="http://schemas.openxmlformats.org/presentationml/2006/main">
  <p:tag name="AS_UNIQUEID" val="887"/>
</p:tagLst>
</file>

<file path=ppt/tags/tag1187.xml><?xml version="1.0" encoding="utf-8"?>
<p:tagLst xmlns:p="http://schemas.openxmlformats.org/presentationml/2006/main">
  <p:tag name="AS_UNIQUEID" val="888"/>
</p:tagLst>
</file>

<file path=ppt/tags/tag1188.xml><?xml version="1.0" encoding="utf-8"?>
<p:tagLst xmlns:p="http://schemas.openxmlformats.org/presentationml/2006/main">
  <p:tag name="AS_UNIQUEID" val="889"/>
</p:tagLst>
</file>

<file path=ppt/tags/tag1189.xml><?xml version="1.0" encoding="utf-8"?>
<p:tagLst xmlns:p="http://schemas.openxmlformats.org/presentationml/2006/main">
  <p:tag name="AS_UNIQUEID" val="890"/>
</p:tagLst>
</file>

<file path=ppt/tags/tag119.xml><?xml version="1.0" encoding="utf-8"?>
<p:tagLst xmlns:p="http://schemas.openxmlformats.org/presentationml/2006/main">
  <p:tag name="AS_UNIQUEID" val="2590"/>
</p:tagLst>
</file>

<file path=ppt/tags/tag1190.xml><?xml version="1.0" encoding="utf-8"?>
<p:tagLst xmlns:p="http://schemas.openxmlformats.org/presentationml/2006/main">
  <p:tag name="AS_UNIQUEID" val="891"/>
</p:tagLst>
</file>

<file path=ppt/tags/tag1191.xml><?xml version="1.0" encoding="utf-8"?>
<p:tagLst xmlns:p="http://schemas.openxmlformats.org/presentationml/2006/main">
  <p:tag name="AS_UNIQUEID" val="892"/>
</p:tagLst>
</file>

<file path=ppt/tags/tag1192.xml><?xml version="1.0" encoding="utf-8"?>
<p:tagLst xmlns:p="http://schemas.openxmlformats.org/presentationml/2006/main">
  <p:tag name="AS_UNIQUEID" val="893"/>
</p:tagLst>
</file>

<file path=ppt/tags/tag1193.xml><?xml version="1.0" encoding="utf-8"?>
<p:tagLst xmlns:p="http://schemas.openxmlformats.org/presentationml/2006/main">
  <p:tag name="AS_UNIQUEID" val="894"/>
</p:tagLst>
</file>

<file path=ppt/tags/tag1194.xml><?xml version="1.0" encoding="utf-8"?>
<p:tagLst xmlns:p="http://schemas.openxmlformats.org/presentationml/2006/main">
  <p:tag name="AS_UNIQUEID" val="897"/>
</p:tagLst>
</file>

<file path=ppt/tags/tag1195.xml><?xml version="1.0" encoding="utf-8"?>
<p:tagLst xmlns:p="http://schemas.openxmlformats.org/presentationml/2006/main">
  <p:tag name="AS_UNIQUEID" val="898"/>
</p:tagLst>
</file>

<file path=ppt/tags/tag1196.xml><?xml version="1.0" encoding="utf-8"?>
<p:tagLst xmlns:p="http://schemas.openxmlformats.org/presentationml/2006/main">
  <p:tag name="AS_UNIQUEID" val="899"/>
</p:tagLst>
</file>

<file path=ppt/tags/tag1197.xml><?xml version="1.0" encoding="utf-8"?>
<p:tagLst xmlns:p="http://schemas.openxmlformats.org/presentationml/2006/main">
  <p:tag name="AS_UNIQUEID" val="900"/>
</p:tagLst>
</file>

<file path=ppt/tags/tag1198.xml><?xml version="1.0" encoding="utf-8"?>
<p:tagLst xmlns:p="http://schemas.openxmlformats.org/presentationml/2006/main">
  <p:tag name="AS_UNIQUEID" val="3242"/>
</p:tagLst>
</file>

<file path=ppt/tags/tag1199.xml><?xml version="1.0" encoding="utf-8"?>
<p:tagLst xmlns:p="http://schemas.openxmlformats.org/presentationml/2006/main">
  <p:tag name="AS_UNIQUEID" val="3243"/>
</p:tagLst>
</file>

<file path=ppt/tags/tag12.xml><?xml version="1.0" encoding="utf-8"?>
<p:tagLst xmlns:p="http://schemas.openxmlformats.org/presentationml/2006/main">
  <p:tag name="AS_UNIQUEID" val="228"/>
</p:tagLst>
</file>

<file path=ppt/tags/tag120.xml><?xml version="1.0" encoding="utf-8"?>
<p:tagLst xmlns:p="http://schemas.openxmlformats.org/presentationml/2006/main">
  <p:tag name="AS_UNIQUEID" val="2591"/>
</p:tagLst>
</file>

<file path=ppt/tags/tag1200.xml><?xml version="1.0" encoding="utf-8"?>
<p:tagLst xmlns:p="http://schemas.openxmlformats.org/presentationml/2006/main">
  <p:tag name="AS_UNIQUEID" val="3244"/>
</p:tagLst>
</file>

<file path=ppt/tags/tag1201.xml><?xml version="1.0" encoding="utf-8"?>
<p:tagLst xmlns:p="http://schemas.openxmlformats.org/presentationml/2006/main">
  <p:tag name="AS_UNIQUEID" val="3245"/>
</p:tagLst>
</file>

<file path=ppt/tags/tag1202.xml><?xml version="1.0" encoding="utf-8"?>
<p:tagLst xmlns:p="http://schemas.openxmlformats.org/presentationml/2006/main">
  <p:tag name="AS_UNIQUEID" val="3246"/>
</p:tagLst>
</file>

<file path=ppt/tags/tag1203.xml><?xml version="1.0" encoding="utf-8"?>
<p:tagLst xmlns:p="http://schemas.openxmlformats.org/presentationml/2006/main">
  <p:tag name="AS_UNIQUEID" val="3247"/>
</p:tagLst>
</file>

<file path=ppt/tags/tag1204.xml><?xml version="1.0" encoding="utf-8"?>
<p:tagLst xmlns:p="http://schemas.openxmlformats.org/presentationml/2006/main">
  <p:tag name="AS_UNIQUEID" val="3248"/>
</p:tagLst>
</file>

<file path=ppt/tags/tag1205.xml><?xml version="1.0" encoding="utf-8"?>
<p:tagLst xmlns:p="http://schemas.openxmlformats.org/presentationml/2006/main">
  <p:tag name="AS_UNIQUEID" val="716"/>
</p:tagLst>
</file>

<file path=ppt/tags/tag1206.xml><?xml version="1.0" encoding="utf-8"?>
<p:tagLst xmlns:p="http://schemas.openxmlformats.org/presentationml/2006/main">
  <p:tag name="AS_UNIQUEID" val="716"/>
</p:tagLst>
</file>

<file path=ppt/tags/tag1207.xml><?xml version="1.0" encoding="utf-8"?>
<p:tagLst xmlns:p="http://schemas.openxmlformats.org/presentationml/2006/main">
  <p:tag name="AS_UNIQUEID" val="3249"/>
</p:tagLst>
</file>

<file path=ppt/tags/tag1208.xml><?xml version="1.0" encoding="utf-8"?>
<p:tagLst xmlns:p="http://schemas.openxmlformats.org/presentationml/2006/main">
  <p:tag name="AS_UNIQUEID" val="2790"/>
</p:tagLst>
</file>

<file path=ppt/tags/tag1209.xml><?xml version="1.0" encoding="utf-8"?>
<p:tagLst xmlns:p="http://schemas.openxmlformats.org/presentationml/2006/main">
  <p:tag name="AS_UNIQUEID" val="2791"/>
</p:tagLst>
</file>

<file path=ppt/tags/tag121.xml><?xml version="1.0" encoding="utf-8"?>
<p:tagLst xmlns:p="http://schemas.openxmlformats.org/presentationml/2006/main">
  <p:tag name="AS_UNIQUEID" val="2592"/>
</p:tagLst>
</file>

<file path=ppt/tags/tag1210.xml><?xml version="1.0" encoding="utf-8"?>
<p:tagLst xmlns:p="http://schemas.openxmlformats.org/presentationml/2006/main">
  <p:tag name="AS_UNIQUEID" val="2792"/>
</p:tagLst>
</file>

<file path=ppt/tags/tag1211.xml><?xml version="1.0" encoding="utf-8"?>
<p:tagLst xmlns:p="http://schemas.openxmlformats.org/presentationml/2006/main">
  <p:tag name="AS_UNIQUEID" val="2793"/>
</p:tagLst>
</file>

<file path=ppt/tags/tag1212.xml><?xml version="1.0" encoding="utf-8"?>
<p:tagLst xmlns:p="http://schemas.openxmlformats.org/presentationml/2006/main">
  <p:tag name="AS_UNIQUEID" val="2794"/>
</p:tagLst>
</file>

<file path=ppt/tags/tag1213.xml><?xml version="1.0" encoding="utf-8"?>
<p:tagLst xmlns:p="http://schemas.openxmlformats.org/presentationml/2006/main">
  <p:tag name="AS_UNIQUEID" val="2795"/>
</p:tagLst>
</file>

<file path=ppt/tags/tag1214.xml><?xml version="1.0" encoding="utf-8"?>
<p:tagLst xmlns:p="http://schemas.openxmlformats.org/presentationml/2006/main">
  <p:tag name="AS_UNIQUEID" val="2796"/>
</p:tagLst>
</file>

<file path=ppt/tags/tag1215.xml><?xml version="1.0" encoding="utf-8"?>
<p:tagLst xmlns:p="http://schemas.openxmlformats.org/presentationml/2006/main">
  <p:tag name="AS_UNIQUEID" val="3250"/>
</p:tagLst>
</file>

<file path=ppt/tags/tag121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mExNjc2NzcyMTE0M2Y2YjQ4MDBjOWIwY2UyNDgwNzgifQ=="/>
  <p:tag name="KSO_WPP_MARK_KEY" val="6c638e18-ef6b-47fa-b398-3313d36d7865"/>
</p:tagLst>
</file>

<file path=ppt/tags/tag122.xml><?xml version="1.0" encoding="utf-8"?>
<p:tagLst xmlns:p="http://schemas.openxmlformats.org/presentationml/2006/main">
  <p:tag name="AS_UNIQUEID" val="2593"/>
</p:tagLst>
</file>

<file path=ppt/tags/tag123.xml><?xml version="1.0" encoding="utf-8"?>
<p:tagLst xmlns:p="http://schemas.openxmlformats.org/presentationml/2006/main">
  <p:tag name="AS_UNIQUEID" val="2594"/>
</p:tagLst>
</file>

<file path=ppt/tags/tag124.xml><?xml version="1.0" encoding="utf-8"?>
<p:tagLst xmlns:p="http://schemas.openxmlformats.org/presentationml/2006/main">
  <p:tag name="AS_UNIQUEID" val="2595"/>
</p:tagLst>
</file>

<file path=ppt/tags/tag125.xml><?xml version="1.0" encoding="utf-8"?>
<p:tagLst xmlns:p="http://schemas.openxmlformats.org/presentationml/2006/main">
  <p:tag name="AS_UNIQUEID" val="2596"/>
</p:tagLst>
</file>

<file path=ppt/tags/tag126.xml><?xml version="1.0" encoding="utf-8"?>
<p:tagLst xmlns:p="http://schemas.openxmlformats.org/presentationml/2006/main">
  <p:tag name="AS_UNIQUEID" val="2597"/>
</p:tagLst>
</file>

<file path=ppt/tags/tag127.xml><?xml version="1.0" encoding="utf-8"?>
<p:tagLst xmlns:p="http://schemas.openxmlformats.org/presentationml/2006/main">
  <p:tag name="AS_UNIQUEID" val="2598"/>
</p:tagLst>
</file>

<file path=ppt/tags/tag128.xml><?xml version="1.0" encoding="utf-8"?>
<p:tagLst xmlns:p="http://schemas.openxmlformats.org/presentationml/2006/main">
  <p:tag name="AS_UNIQUEID" val="2599"/>
</p:tagLst>
</file>

<file path=ppt/tags/tag129.xml><?xml version="1.0" encoding="utf-8"?>
<p:tagLst xmlns:p="http://schemas.openxmlformats.org/presentationml/2006/main">
  <p:tag name="AS_UNIQUEID" val="2600"/>
</p:tagLst>
</file>

<file path=ppt/tags/tag13.xml><?xml version="1.0" encoding="utf-8"?>
<p:tagLst xmlns:p="http://schemas.openxmlformats.org/presentationml/2006/main">
  <p:tag name="AS_UNIQUEID" val="3178"/>
</p:tagLst>
</file>

<file path=ppt/tags/tag130.xml><?xml version="1.0" encoding="utf-8"?>
<p:tagLst xmlns:p="http://schemas.openxmlformats.org/presentationml/2006/main">
  <p:tag name="AS_UNIQUEID" val="2601"/>
</p:tagLst>
</file>

<file path=ppt/tags/tag131.xml><?xml version="1.0" encoding="utf-8"?>
<p:tagLst xmlns:p="http://schemas.openxmlformats.org/presentationml/2006/main">
  <p:tag name="AS_UNIQUEID" val="2602"/>
</p:tagLst>
</file>

<file path=ppt/tags/tag132.xml><?xml version="1.0" encoding="utf-8"?>
<p:tagLst xmlns:p="http://schemas.openxmlformats.org/presentationml/2006/main">
  <p:tag name="AS_UNIQUEID" val="2603"/>
</p:tagLst>
</file>

<file path=ppt/tags/tag133.xml><?xml version="1.0" encoding="utf-8"?>
<p:tagLst xmlns:p="http://schemas.openxmlformats.org/presentationml/2006/main">
  <p:tag name="AS_UNIQUEID" val="2604"/>
</p:tagLst>
</file>

<file path=ppt/tags/tag134.xml><?xml version="1.0" encoding="utf-8"?>
<p:tagLst xmlns:p="http://schemas.openxmlformats.org/presentationml/2006/main">
  <p:tag name="AS_UNIQUEID" val="2605"/>
</p:tagLst>
</file>

<file path=ppt/tags/tag135.xml><?xml version="1.0" encoding="utf-8"?>
<p:tagLst xmlns:p="http://schemas.openxmlformats.org/presentationml/2006/main">
  <p:tag name="AS_UNIQUEID" val="2606"/>
</p:tagLst>
</file>

<file path=ppt/tags/tag136.xml><?xml version="1.0" encoding="utf-8"?>
<p:tagLst xmlns:p="http://schemas.openxmlformats.org/presentationml/2006/main">
  <p:tag name="AS_UNIQUEID" val="2607"/>
</p:tagLst>
</file>

<file path=ppt/tags/tag137.xml><?xml version="1.0" encoding="utf-8"?>
<p:tagLst xmlns:p="http://schemas.openxmlformats.org/presentationml/2006/main">
  <p:tag name="AS_UNIQUEID" val="2608"/>
</p:tagLst>
</file>

<file path=ppt/tags/tag138.xml><?xml version="1.0" encoding="utf-8"?>
<p:tagLst xmlns:p="http://schemas.openxmlformats.org/presentationml/2006/main">
  <p:tag name="AS_UNIQUEID" val="2609"/>
</p:tagLst>
</file>

<file path=ppt/tags/tag139.xml><?xml version="1.0" encoding="utf-8"?>
<p:tagLst xmlns:p="http://schemas.openxmlformats.org/presentationml/2006/main">
  <p:tag name="AS_UNIQUEID" val="2610"/>
</p:tagLst>
</file>

<file path=ppt/tags/tag14.xml><?xml version="1.0" encoding="utf-8"?>
<p:tagLst xmlns:p="http://schemas.openxmlformats.org/presentationml/2006/main">
  <p:tag name="AS_UNIQUEID" val="230"/>
</p:tagLst>
</file>

<file path=ppt/tags/tag140.xml><?xml version="1.0" encoding="utf-8"?>
<p:tagLst xmlns:p="http://schemas.openxmlformats.org/presentationml/2006/main">
  <p:tag name="AS_UNIQUEID" val="2611"/>
</p:tagLst>
</file>

<file path=ppt/tags/tag141.xml><?xml version="1.0" encoding="utf-8"?>
<p:tagLst xmlns:p="http://schemas.openxmlformats.org/presentationml/2006/main">
  <p:tag name="AS_UNIQUEID" val="2612"/>
</p:tagLst>
</file>

<file path=ppt/tags/tag142.xml><?xml version="1.0" encoding="utf-8"?>
<p:tagLst xmlns:p="http://schemas.openxmlformats.org/presentationml/2006/main">
  <p:tag name="AS_UNIQUEID" val="2613"/>
</p:tagLst>
</file>

<file path=ppt/tags/tag143.xml><?xml version="1.0" encoding="utf-8"?>
<p:tagLst xmlns:p="http://schemas.openxmlformats.org/presentationml/2006/main">
  <p:tag name="AS_UNIQUEID" val="2614"/>
</p:tagLst>
</file>

<file path=ppt/tags/tag144.xml><?xml version="1.0" encoding="utf-8"?>
<p:tagLst xmlns:p="http://schemas.openxmlformats.org/presentationml/2006/main">
  <p:tag name="AS_UNIQUEID" val="2615"/>
</p:tagLst>
</file>

<file path=ppt/tags/tag145.xml><?xml version="1.0" encoding="utf-8"?>
<p:tagLst xmlns:p="http://schemas.openxmlformats.org/presentationml/2006/main">
  <p:tag name="AS_UNIQUEID" val="2616"/>
</p:tagLst>
</file>

<file path=ppt/tags/tag146.xml><?xml version="1.0" encoding="utf-8"?>
<p:tagLst xmlns:p="http://schemas.openxmlformats.org/presentationml/2006/main">
  <p:tag name="AS_UNIQUEID" val="2617"/>
</p:tagLst>
</file>

<file path=ppt/tags/tag147.xml><?xml version="1.0" encoding="utf-8"?>
<p:tagLst xmlns:p="http://schemas.openxmlformats.org/presentationml/2006/main">
  <p:tag name="AS_UNIQUEID" val="2618"/>
</p:tagLst>
</file>

<file path=ppt/tags/tag148.xml><?xml version="1.0" encoding="utf-8"?>
<p:tagLst xmlns:p="http://schemas.openxmlformats.org/presentationml/2006/main">
  <p:tag name="AS_UNIQUEID" val="2619"/>
</p:tagLst>
</file>

<file path=ppt/tags/tag149.xml><?xml version="1.0" encoding="utf-8"?>
<p:tagLst xmlns:p="http://schemas.openxmlformats.org/presentationml/2006/main">
  <p:tag name="AS_UNIQUEID" val="2620"/>
</p:tagLst>
</file>

<file path=ppt/tags/tag15.xml><?xml version="1.0" encoding="utf-8"?>
<p:tagLst xmlns:p="http://schemas.openxmlformats.org/presentationml/2006/main">
  <p:tag name="AS_UNIQUEID" val="231"/>
</p:tagLst>
</file>

<file path=ppt/tags/tag150.xml><?xml version="1.0" encoding="utf-8"?>
<p:tagLst xmlns:p="http://schemas.openxmlformats.org/presentationml/2006/main">
  <p:tag name="AS_UNIQUEID" val="2621"/>
</p:tagLst>
</file>

<file path=ppt/tags/tag151.xml><?xml version="1.0" encoding="utf-8"?>
<p:tagLst xmlns:p="http://schemas.openxmlformats.org/presentationml/2006/main">
  <p:tag name="AS_UNIQUEID" val="2622"/>
</p:tagLst>
</file>

<file path=ppt/tags/tag152.xml><?xml version="1.0" encoding="utf-8"?>
<p:tagLst xmlns:p="http://schemas.openxmlformats.org/presentationml/2006/main">
  <p:tag name="AS_UNIQUEID" val="2623"/>
</p:tagLst>
</file>

<file path=ppt/tags/tag153.xml><?xml version="1.0" encoding="utf-8"?>
<p:tagLst xmlns:p="http://schemas.openxmlformats.org/presentationml/2006/main">
  <p:tag name="AS_UNIQUEID" val="2624"/>
</p:tagLst>
</file>

<file path=ppt/tags/tag154.xml><?xml version="1.0" encoding="utf-8"?>
<p:tagLst xmlns:p="http://schemas.openxmlformats.org/presentationml/2006/main">
  <p:tag name="AS_UNIQUEID" val="2625"/>
</p:tagLst>
</file>

<file path=ppt/tags/tag155.xml><?xml version="1.0" encoding="utf-8"?>
<p:tagLst xmlns:p="http://schemas.openxmlformats.org/presentationml/2006/main">
  <p:tag name="AS_UNIQUEID" val="2626"/>
</p:tagLst>
</file>

<file path=ppt/tags/tag156.xml><?xml version="1.0" encoding="utf-8"?>
<p:tagLst xmlns:p="http://schemas.openxmlformats.org/presentationml/2006/main">
  <p:tag name="AS_UNIQUEID" val="2627"/>
</p:tagLst>
</file>

<file path=ppt/tags/tag157.xml><?xml version="1.0" encoding="utf-8"?>
<p:tagLst xmlns:p="http://schemas.openxmlformats.org/presentationml/2006/main">
  <p:tag name="AS_UNIQUEID" val="2628"/>
</p:tagLst>
</file>

<file path=ppt/tags/tag158.xml><?xml version="1.0" encoding="utf-8"?>
<p:tagLst xmlns:p="http://schemas.openxmlformats.org/presentationml/2006/main">
  <p:tag name="AS_UNIQUEID" val="2629"/>
</p:tagLst>
</file>

<file path=ppt/tags/tag159.xml><?xml version="1.0" encoding="utf-8"?>
<p:tagLst xmlns:p="http://schemas.openxmlformats.org/presentationml/2006/main">
  <p:tag name="AS_UNIQUEID" val="2630"/>
</p:tagLst>
</file>

<file path=ppt/tags/tag16.xml><?xml version="1.0" encoding="utf-8"?>
<p:tagLst xmlns:p="http://schemas.openxmlformats.org/presentationml/2006/main">
  <p:tag name="AS_UNIQUEID" val="232"/>
</p:tagLst>
</file>

<file path=ppt/tags/tag160.xml><?xml version="1.0" encoding="utf-8"?>
<p:tagLst xmlns:p="http://schemas.openxmlformats.org/presentationml/2006/main">
  <p:tag name="AS_UNIQUEID" val="2631"/>
</p:tagLst>
</file>

<file path=ppt/tags/tag161.xml><?xml version="1.0" encoding="utf-8"?>
<p:tagLst xmlns:p="http://schemas.openxmlformats.org/presentationml/2006/main">
  <p:tag name="AS_UNIQUEID" val="2632"/>
</p:tagLst>
</file>

<file path=ppt/tags/tag162.xml><?xml version="1.0" encoding="utf-8"?>
<p:tagLst xmlns:p="http://schemas.openxmlformats.org/presentationml/2006/main">
  <p:tag name="AS_UNIQUEID" val="2633"/>
</p:tagLst>
</file>

<file path=ppt/tags/tag163.xml><?xml version="1.0" encoding="utf-8"?>
<p:tagLst xmlns:p="http://schemas.openxmlformats.org/presentationml/2006/main">
  <p:tag name="AS_UNIQUEID" val="2634"/>
</p:tagLst>
</file>

<file path=ppt/tags/tag164.xml><?xml version="1.0" encoding="utf-8"?>
<p:tagLst xmlns:p="http://schemas.openxmlformats.org/presentationml/2006/main">
  <p:tag name="AS_UNIQUEID" val="2635"/>
</p:tagLst>
</file>

<file path=ppt/tags/tag165.xml><?xml version="1.0" encoding="utf-8"?>
<p:tagLst xmlns:p="http://schemas.openxmlformats.org/presentationml/2006/main">
  <p:tag name="AS_UNIQUEID" val="2636"/>
</p:tagLst>
</file>

<file path=ppt/tags/tag166.xml><?xml version="1.0" encoding="utf-8"?>
<p:tagLst xmlns:p="http://schemas.openxmlformats.org/presentationml/2006/main">
  <p:tag name="AS_UNIQUEID" val="2637"/>
</p:tagLst>
</file>

<file path=ppt/tags/tag167.xml><?xml version="1.0" encoding="utf-8"?>
<p:tagLst xmlns:p="http://schemas.openxmlformats.org/presentationml/2006/main">
  <p:tag name="AS_UNIQUEID" val="2638"/>
</p:tagLst>
</file>

<file path=ppt/tags/tag168.xml><?xml version="1.0" encoding="utf-8"?>
<p:tagLst xmlns:p="http://schemas.openxmlformats.org/presentationml/2006/main">
  <p:tag name="AS_UNIQUEID" val="2639"/>
</p:tagLst>
</file>

<file path=ppt/tags/tag169.xml><?xml version="1.0" encoding="utf-8"?>
<p:tagLst xmlns:p="http://schemas.openxmlformats.org/presentationml/2006/main">
  <p:tag name="AS_UNIQUEID" val="2640"/>
</p:tagLst>
</file>

<file path=ppt/tags/tag17.xml><?xml version="1.0" encoding="utf-8"?>
<p:tagLst xmlns:p="http://schemas.openxmlformats.org/presentationml/2006/main">
  <p:tag name="AS_UNIQUEID" val="233"/>
</p:tagLst>
</file>

<file path=ppt/tags/tag170.xml><?xml version="1.0" encoding="utf-8"?>
<p:tagLst xmlns:p="http://schemas.openxmlformats.org/presentationml/2006/main">
  <p:tag name="AS_UNIQUEID" val="2641"/>
</p:tagLst>
</file>

<file path=ppt/tags/tag171.xml><?xml version="1.0" encoding="utf-8"?>
<p:tagLst xmlns:p="http://schemas.openxmlformats.org/presentationml/2006/main">
  <p:tag name="AS_UNIQUEID" val="2642"/>
</p:tagLst>
</file>

<file path=ppt/tags/tag172.xml><?xml version="1.0" encoding="utf-8"?>
<p:tagLst xmlns:p="http://schemas.openxmlformats.org/presentationml/2006/main">
  <p:tag name="AS_UNIQUEID" val="2643"/>
</p:tagLst>
</file>

<file path=ppt/tags/tag173.xml><?xml version="1.0" encoding="utf-8"?>
<p:tagLst xmlns:p="http://schemas.openxmlformats.org/presentationml/2006/main">
  <p:tag name="AS_UNIQUEID" val="2644"/>
</p:tagLst>
</file>

<file path=ppt/tags/tag174.xml><?xml version="1.0" encoding="utf-8"?>
<p:tagLst xmlns:p="http://schemas.openxmlformats.org/presentationml/2006/main">
  <p:tag name="AS_UNIQUEID" val="2645"/>
</p:tagLst>
</file>

<file path=ppt/tags/tag175.xml><?xml version="1.0" encoding="utf-8"?>
<p:tagLst xmlns:p="http://schemas.openxmlformats.org/presentationml/2006/main">
  <p:tag name="AS_UNIQUEID" val="2646"/>
</p:tagLst>
</file>

<file path=ppt/tags/tag176.xml><?xml version="1.0" encoding="utf-8"?>
<p:tagLst xmlns:p="http://schemas.openxmlformats.org/presentationml/2006/main">
  <p:tag name="AS_UNIQUEID" val="2647"/>
</p:tagLst>
</file>

<file path=ppt/tags/tag177.xml><?xml version="1.0" encoding="utf-8"?>
<p:tagLst xmlns:p="http://schemas.openxmlformats.org/presentationml/2006/main">
  <p:tag name="AS_UNIQUEID" val="2648"/>
</p:tagLst>
</file>

<file path=ppt/tags/tag178.xml><?xml version="1.0" encoding="utf-8"?>
<p:tagLst xmlns:p="http://schemas.openxmlformats.org/presentationml/2006/main">
  <p:tag name="AS_UNIQUEID" val="2649"/>
</p:tagLst>
</file>

<file path=ppt/tags/tag179.xml><?xml version="1.0" encoding="utf-8"?>
<p:tagLst xmlns:p="http://schemas.openxmlformats.org/presentationml/2006/main">
  <p:tag name="AS_UNIQUEID" val="2650"/>
</p:tagLst>
</file>

<file path=ppt/tags/tag18.xml><?xml version="1.0" encoding="utf-8"?>
<p:tagLst xmlns:p="http://schemas.openxmlformats.org/presentationml/2006/main">
  <p:tag name="AS_UNIQUEID" val="234"/>
</p:tagLst>
</file>

<file path=ppt/tags/tag180.xml><?xml version="1.0" encoding="utf-8"?>
<p:tagLst xmlns:p="http://schemas.openxmlformats.org/presentationml/2006/main">
  <p:tag name="AS_UNIQUEID" val="2651"/>
</p:tagLst>
</file>

<file path=ppt/tags/tag181.xml><?xml version="1.0" encoding="utf-8"?>
<p:tagLst xmlns:p="http://schemas.openxmlformats.org/presentationml/2006/main">
  <p:tag name="AS_UNIQUEID" val="2652"/>
</p:tagLst>
</file>

<file path=ppt/tags/tag182.xml><?xml version="1.0" encoding="utf-8"?>
<p:tagLst xmlns:p="http://schemas.openxmlformats.org/presentationml/2006/main">
  <p:tag name="AS_UNIQUEID" val="2653"/>
</p:tagLst>
</file>

<file path=ppt/tags/tag183.xml><?xml version="1.0" encoding="utf-8"?>
<p:tagLst xmlns:p="http://schemas.openxmlformats.org/presentationml/2006/main">
  <p:tag name="AS_UNIQUEID" val="466"/>
</p:tagLst>
</file>

<file path=ppt/tags/tag184.xml><?xml version="1.0" encoding="utf-8"?>
<p:tagLst xmlns:p="http://schemas.openxmlformats.org/presentationml/2006/main">
  <p:tag name="AS_UNIQUEID" val="466"/>
</p:tagLst>
</file>

<file path=ppt/tags/tag185.xml><?xml version="1.0" encoding="utf-8"?>
<p:tagLst xmlns:p="http://schemas.openxmlformats.org/presentationml/2006/main">
  <p:tag name="AS_UNIQUEID" val="466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187.xml><?xml version="1.0" encoding="utf-8"?>
<p:tagLst xmlns:p="http://schemas.openxmlformats.org/presentationml/2006/main">
  <p:tag name="AS_UNIQUEID" val="3193"/>
</p:tagLst>
</file>

<file path=ppt/tags/tag188.xml><?xml version="1.0" encoding="utf-8"?>
<p:tagLst xmlns:p="http://schemas.openxmlformats.org/presentationml/2006/main">
  <p:tag name="AS_UNIQUEID" val="381"/>
</p:tagLst>
</file>

<file path=ppt/tags/tag189.xml><?xml version="1.0" encoding="utf-8"?>
<p:tagLst xmlns:p="http://schemas.openxmlformats.org/presentationml/2006/main">
  <p:tag name="KSO_WM_TEMPLATE_CATEGORY" val="custom"/>
  <p:tag name="KSO_WM_TEMPLATE_INDEX" val="20205325"/>
</p:tagLst>
</file>

<file path=ppt/tags/tag19.xml><?xml version="1.0" encoding="utf-8"?>
<p:tagLst xmlns:p="http://schemas.openxmlformats.org/presentationml/2006/main">
  <p:tag name="AS_UNIQUEID" val="3179"/>
</p:tagLst>
</file>

<file path=ppt/tags/tag190.xml><?xml version="1.0" encoding="utf-8"?>
<p:tagLst xmlns:p="http://schemas.openxmlformats.org/presentationml/2006/main">
  <p:tag name="AS_UNIQUEID" val="3194"/>
</p:tagLst>
</file>

<file path=ppt/tags/tag191.xml><?xml version="1.0" encoding="utf-8"?>
<p:tagLst xmlns:p="http://schemas.openxmlformats.org/presentationml/2006/main">
  <p:tag name="AS_UNIQUEID" val="32"/>
</p:tagLst>
</file>

<file path=ppt/tags/tag192.xml><?xml version="1.0" encoding="utf-8"?>
<p:tagLst xmlns:p="http://schemas.openxmlformats.org/presentationml/2006/main">
  <p:tag name="AS_UNIQUEID" val="33"/>
</p:tagLst>
</file>

<file path=ppt/tags/tag193.xml><?xml version="1.0" encoding="utf-8"?>
<p:tagLst xmlns:p="http://schemas.openxmlformats.org/presentationml/2006/main">
  <p:tag name="AS_UNIQUEID" val="34"/>
</p:tagLst>
</file>

<file path=ppt/tags/tag194.xml><?xml version="1.0" encoding="utf-8"?>
<p:tagLst xmlns:p="http://schemas.openxmlformats.org/presentationml/2006/main">
  <p:tag name="AS_UNIQUEID" val="35"/>
</p:tagLst>
</file>

<file path=ppt/tags/tag195.xml><?xml version="1.0" encoding="utf-8"?>
<p:tagLst xmlns:p="http://schemas.openxmlformats.org/presentationml/2006/main">
  <p:tag name="AS_UNIQUEID" val="36"/>
</p:tagLst>
</file>

<file path=ppt/tags/tag196.xml><?xml version="1.0" encoding="utf-8"?>
<p:tagLst xmlns:p="http://schemas.openxmlformats.org/presentationml/2006/main">
  <p:tag name="AS_UNIQUEID" val="37"/>
</p:tagLst>
</file>

<file path=ppt/tags/tag197.xml><?xml version="1.0" encoding="utf-8"?>
<p:tagLst xmlns:p="http://schemas.openxmlformats.org/presentationml/2006/main">
  <p:tag name="AS_UNIQUEID" val="38"/>
</p:tagLst>
</file>

<file path=ppt/tags/tag198.xml><?xml version="1.0" encoding="utf-8"?>
<p:tagLst xmlns:p="http://schemas.openxmlformats.org/presentationml/2006/main">
  <p:tag name="AS_UNIQUEID" val="39"/>
</p:tagLst>
</file>

<file path=ppt/tags/tag199.xml><?xml version="1.0" encoding="utf-8"?>
<p:tagLst xmlns:p="http://schemas.openxmlformats.org/presentationml/2006/main">
  <p:tag name="AS_UNIQUEID" val="40"/>
</p:tagLst>
</file>

<file path=ppt/tags/tag2.xml><?xml version="1.0" encoding="utf-8"?>
<p:tagLst xmlns:p="http://schemas.openxmlformats.org/presentationml/2006/main">
  <p:tag name="AS_UNIQUEID" val="218"/>
</p:tagLst>
</file>

<file path=ppt/tags/tag20.xml><?xml version="1.0" encoding="utf-8"?>
<p:tagLst xmlns:p="http://schemas.openxmlformats.org/presentationml/2006/main">
  <p:tag name="AS_UNIQUEID" val="236"/>
</p:tagLst>
</file>

<file path=ppt/tags/tag200.xml><?xml version="1.0" encoding="utf-8"?>
<p:tagLst xmlns:p="http://schemas.openxmlformats.org/presentationml/2006/main">
  <p:tag name="AS_UNIQUEID" val="41"/>
</p:tagLst>
</file>

<file path=ppt/tags/tag201.xml><?xml version="1.0" encoding="utf-8"?>
<p:tagLst xmlns:p="http://schemas.openxmlformats.org/presentationml/2006/main">
  <p:tag name="AS_UNIQUEID" val="42"/>
</p:tagLst>
</file>

<file path=ppt/tags/tag202.xml><?xml version="1.0" encoding="utf-8"?>
<p:tagLst xmlns:p="http://schemas.openxmlformats.org/presentationml/2006/main">
  <p:tag name="AS_UNIQUEID" val="43"/>
</p:tagLst>
</file>

<file path=ppt/tags/tag203.xml><?xml version="1.0" encoding="utf-8"?>
<p:tagLst xmlns:p="http://schemas.openxmlformats.org/presentationml/2006/main">
  <p:tag name="AS_UNIQUEID" val="44"/>
</p:tagLst>
</file>

<file path=ppt/tags/tag204.xml><?xml version="1.0" encoding="utf-8"?>
<p:tagLst xmlns:p="http://schemas.openxmlformats.org/presentationml/2006/main">
  <p:tag name="AS_UNIQUEID" val="45"/>
</p:tagLst>
</file>

<file path=ppt/tags/tag205.xml><?xml version="1.0" encoding="utf-8"?>
<p:tagLst xmlns:p="http://schemas.openxmlformats.org/presentationml/2006/main">
  <p:tag name="AS_UNIQUEID" val="47"/>
</p:tagLst>
</file>

<file path=ppt/tags/tag206.xml><?xml version="1.0" encoding="utf-8"?>
<p:tagLst xmlns:p="http://schemas.openxmlformats.org/presentationml/2006/main">
  <p:tag name="AS_UNIQUEID" val="48"/>
</p:tagLst>
</file>

<file path=ppt/tags/tag207.xml><?xml version="1.0" encoding="utf-8"?>
<p:tagLst xmlns:p="http://schemas.openxmlformats.org/presentationml/2006/main">
  <p:tag name="AS_UNIQUEID" val="49"/>
</p:tagLst>
</file>

<file path=ppt/tags/tag208.xml><?xml version="1.0" encoding="utf-8"?>
<p:tagLst xmlns:p="http://schemas.openxmlformats.org/presentationml/2006/main">
  <p:tag name="AS_UNIQUEID" val="50"/>
</p:tagLst>
</file>

<file path=ppt/tags/tag209.xml><?xml version="1.0" encoding="utf-8"?>
<p:tagLst xmlns:p="http://schemas.openxmlformats.org/presentationml/2006/main">
  <p:tag name="AS_UNIQUEID" val="51"/>
</p:tagLst>
</file>

<file path=ppt/tags/tag21.xml><?xml version="1.0" encoding="utf-8"?>
<p:tagLst xmlns:p="http://schemas.openxmlformats.org/presentationml/2006/main">
  <p:tag name="AS_UNIQUEID" val="237"/>
</p:tagLst>
</file>

<file path=ppt/tags/tag210.xml><?xml version="1.0" encoding="utf-8"?>
<p:tagLst xmlns:p="http://schemas.openxmlformats.org/presentationml/2006/main">
  <p:tag name="AS_UNIQUEID" val="52"/>
</p:tagLst>
</file>

<file path=ppt/tags/tag211.xml><?xml version="1.0" encoding="utf-8"?>
<p:tagLst xmlns:p="http://schemas.openxmlformats.org/presentationml/2006/main">
  <p:tag name="AS_UNIQUEID" val="53"/>
</p:tagLst>
</file>

<file path=ppt/tags/tag212.xml><?xml version="1.0" encoding="utf-8"?>
<p:tagLst xmlns:p="http://schemas.openxmlformats.org/presentationml/2006/main">
  <p:tag name="AS_UNIQUEID" val="54"/>
</p:tagLst>
</file>

<file path=ppt/tags/tag213.xml><?xml version="1.0" encoding="utf-8"?>
<p:tagLst xmlns:p="http://schemas.openxmlformats.org/presentationml/2006/main">
  <p:tag name="AS_UNIQUEID" val="215"/>
</p:tagLst>
</file>

<file path=ppt/tags/tag214.xml><?xml version="1.0" encoding="utf-8"?>
<p:tagLst xmlns:p="http://schemas.openxmlformats.org/presentationml/2006/main">
  <p:tag name="AS_UNIQUEID" val="37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216.xml><?xml version="1.0" encoding="utf-8"?>
<p:tagLst xmlns:p="http://schemas.openxmlformats.org/presentationml/2006/main">
  <p:tag name="AS_UNIQUEID" val="3195"/>
</p:tagLst>
</file>

<file path=ppt/tags/tag217.xml><?xml version="1.0" encoding="utf-8"?>
<p:tagLst xmlns:p="http://schemas.openxmlformats.org/presentationml/2006/main">
  <p:tag name="AS_UNIQUEID" val="2427"/>
</p:tagLst>
</file>

<file path=ppt/tags/tag218.xml><?xml version="1.0" encoding="utf-8"?>
<p:tagLst xmlns:p="http://schemas.openxmlformats.org/presentationml/2006/main">
  <p:tag name="AS_UNIQUEID" val="2428"/>
</p:tagLst>
</file>

<file path=ppt/tags/tag219.xml><?xml version="1.0" encoding="utf-8"?>
<p:tagLst xmlns:p="http://schemas.openxmlformats.org/presentationml/2006/main">
  <p:tag name="AS_UNIQUEID" val="2429"/>
</p:tagLst>
</file>

<file path=ppt/tags/tag22.xml><?xml version="1.0" encoding="utf-8"?>
<p:tagLst xmlns:p="http://schemas.openxmlformats.org/presentationml/2006/main">
  <p:tag name="AS_UNIQUEID" val="238"/>
</p:tagLst>
</file>

<file path=ppt/tags/tag220.xml><?xml version="1.0" encoding="utf-8"?>
<p:tagLst xmlns:p="http://schemas.openxmlformats.org/presentationml/2006/main">
  <p:tag name="AS_UNIQUEID" val="2430"/>
</p:tagLst>
</file>

<file path=ppt/tags/tag221.xml><?xml version="1.0" encoding="utf-8"?>
<p:tagLst xmlns:p="http://schemas.openxmlformats.org/presentationml/2006/main">
  <p:tag name="AS_UNIQUEID" val="2431"/>
</p:tagLst>
</file>

<file path=ppt/tags/tag222.xml><?xml version="1.0" encoding="utf-8"?>
<p:tagLst xmlns:p="http://schemas.openxmlformats.org/presentationml/2006/main">
  <p:tag name="AS_UNIQUEID" val="2432"/>
</p:tagLst>
</file>

<file path=ppt/tags/tag223.xml><?xml version="1.0" encoding="utf-8"?>
<p:tagLst xmlns:p="http://schemas.openxmlformats.org/presentationml/2006/main">
  <p:tag name="AS_UNIQUEID" val="2433"/>
</p:tagLst>
</file>

<file path=ppt/tags/tag224.xml><?xml version="1.0" encoding="utf-8"?>
<p:tagLst xmlns:p="http://schemas.openxmlformats.org/presentationml/2006/main">
  <p:tag name="AS_UNIQUEID" val="2434"/>
</p:tagLst>
</file>

<file path=ppt/tags/tag225.xml><?xml version="1.0" encoding="utf-8"?>
<p:tagLst xmlns:p="http://schemas.openxmlformats.org/presentationml/2006/main">
  <p:tag name="AS_UNIQUEID" val="2435"/>
</p:tagLst>
</file>

<file path=ppt/tags/tag226.xml><?xml version="1.0" encoding="utf-8"?>
<p:tagLst xmlns:p="http://schemas.openxmlformats.org/presentationml/2006/main">
  <p:tag name="AS_UNIQUEID" val="2436"/>
</p:tagLst>
</file>

<file path=ppt/tags/tag227.xml><?xml version="1.0" encoding="utf-8"?>
<p:tagLst xmlns:p="http://schemas.openxmlformats.org/presentationml/2006/main">
  <p:tag name="AS_UNIQUEID" val="2437"/>
</p:tagLst>
</file>

<file path=ppt/tags/tag228.xml><?xml version="1.0" encoding="utf-8"?>
<p:tagLst xmlns:p="http://schemas.openxmlformats.org/presentationml/2006/main">
  <p:tag name="AS_UNIQUEID" val="2438"/>
</p:tagLst>
</file>

<file path=ppt/tags/tag229.xml><?xml version="1.0" encoding="utf-8"?>
<p:tagLst xmlns:p="http://schemas.openxmlformats.org/presentationml/2006/main">
  <p:tag name="AS_UNIQUEID" val="2439"/>
</p:tagLst>
</file>

<file path=ppt/tags/tag23.xml><?xml version="1.0" encoding="utf-8"?>
<p:tagLst xmlns:p="http://schemas.openxmlformats.org/presentationml/2006/main">
  <p:tag name="AS_UNIQUEID" val="239"/>
</p:tagLst>
</file>

<file path=ppt/tags/tag230.xml><?xml version="1.0" encoding="utf-8"?>
<p:tagLst xmlns:p="http://schemas.openxmlformats.org/presentationml/2006/main">
  <p:tag name="AS_UNIQUEID" val="2440"/>
</p:tagLst>
</file>

<file path=ppt/tags/tag231.xml><?xml version="1.0" encoding="utf-8"?>
<p:tagLst xmlns:p="http://schemas.openxmlformats.org/presentationml/2006/main">
  <p:tag name="AS_UNIQUEID" val="2441"/>
</p:tagLst>
</file>

<file path=ppt/tags/tag232.xml><?xml version="1.0" encoding="utf-8"?>
<p:tagLst xmlns:p="http://schemas.openxmlformats.org/presentationml/2006/main">
  <p:tag name="AS_UNIQUEID" val="2442"/>
</p:tagLst>
</file>

<file path=ppt/tags/tag233.xml><?xml version="1.0" encoding="utf-8"?>
<p:tagLst xmlns:p="http://schemas.openxmlformats.org/presentationml/2006/main">
  <p:tag name="AS_UNIQUEID" val="2443"/>
</p:tagLst>
</file>

<file path=ppt/tags/tag234.xml><?xml version="1.0" encoding="utf-8"?>
<p:tagLst xmlns:p="http://schemas.openxmlformats.org/presentationml/2006/main">
  <p:tag name="AS_UNIQUEID" val="2444"/>
</p:tagLst>
</file>

<file path=ppt/tags/tag235.xml><?xml version="1.0" encoding="utf-8"?>
<p:tagLst xmlns:p="http://schemas.openxmlformats.org/presentationml/2006/main">
  <p:tag name="AS_UNIQUEID" val="2445"/>
</p:tagLst>
</file>

<file path=ppt/tags/tag236.xml><?xml version="1.0" encoding="utf-8"?>
<p:tagLst xmlns:p="http://schemas.openxmlformats.org/presentationml/2006/main">
  <p:tag name="AS_UNIQUEID" val="2446"/>
</p:tagLst>
</file>

<file path=ppt/tags/tag237.xml><?xml version="1.0" encoding="utf-8"?>
<p:tagLst xmlns:p="http://schemas.openxmlformats.org/presentationml/2006/main">
  <p:tag name="AS_UNIQUEID" val="2447"/>
</p:tagLst>
</file>

<file path=ppt/tags/tag238.xml><?xml version="1.0" encoding="utf-8"?>
<p:tagLst xmlns:p="http://schemas.openxmlformats.org/presentationml/2006/main">
  <p:tag name="AS_UNIQUEID" val="2448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24.xml><?xml version="1.0" encoding="utf-8"?>
<p:tagLst xmlns:p="http://schemas.openxmlformats.org/presentationml/2006/main">
  <p:tag name="AS_UNIQUEID" val="240"/>
</p:tagLst>
</file>

<file path=ppt/tags/tag240.xml><?xml version="1.0" encoding="utf-8"?>
<p:tagLst xmlns:p="http://schemas.openxmlformats.org/presentationml/2006/main">
  <p:tag name="AS_UNIQUEID" val="3196"/>
</p:tagLst>
</file>

<file path=ppt/tags/tag241.xml><?xml version="1.0" encoding="utf-8"?>
<p:tagLst xmlns:p="http://schemas.openxmlformats.org/presentationml/2006/main">
  <p:tag name="AS_UNIQUEID" val="1207"/>
</p:tagLst>
</file>

<file path=ppt/tags/tag242.xml><?xml version="1.0" encoding="utf-8"?>
<p:tagLst xmlns:p="http://schemas.openxmlformats.org/presentationml/2006/main">
  <p:tag name="AS_UNIQUEID" val="1326"/>
</p:tagLst>
</file>

<file path=ppt/tags/tag243.xml><?xml version="1.0" encoding="utf-8"?>
<p:tagLst xmlns:p="http://schemas.openxmlformats.org/presentationml/2006/main">
  <p:tag name="AS_UNIQUEID" val="165"/>
</p:tagLst>
</file>

<file path=ppt/tags/tag244.xml><?xml version="1.0" encoding="utf-8"?>
<p:tagLst xmlns:p="http://schemas.openxmlformats.org/presentationml/2006/main">
  <p:tag name="AS_UNIQUEID" val="166"/>
</p:tagLst>
</file>

<file path=ppt/tags/tag245.xml><?xml version="1.0" encoding="utf-8"?>
<p:tagLst xmlns:p="http://schemas.openxmlformats.org/presentationml/2006/main">
  <p:tag name="AS_UNIQUEID" val="167"/>
</p:tagLst>
</file>

<file path=ppt/tags/tag246.xml><?xml version="1.0" encoding="utf-8"?>
<p:tagLst xmlns:p="http://schemas.openxmlformats.org/presentationml/2006/main">
  <p:tag name="AS_UNIQUEID" val="168"/>
</p:tagLst>
</file>

<file path=ppt/tags/tag247.xml><?xml version="1.0" encoding="utf-8"?>
<p:tagLst xmlns:p="http://schemas.openxmlformats.org/presentationml/2006/main">
  <p:tag name="AS_UNIQUEID" val="169"/>
</p:tagLst>
</file>

<file path=ppt/tags/tag248.xml><?xml version="1.0" encoding="utf-8"?>
<p:tagLst xmlns:p="http://schemas.openxmlformats.org/presentationml/2006/main">
  <p:tag name="AS_UNIQUEID" val="170"/>
</p:tagLst>
</file>

<file path=ppt/tags/tag249.xml><?xml version="1.0" encoding="utf-8"?>
<p:tagLst xmlns:p="http://schemas.openxmlformats.org/presentationml/2006/main">
  <p:tag name="AS_UNIQUEID" val="171"/>
</p:tagLst>
</file>

<file path=ppt/tags/tag25.xml><?xml version="1.0" encoding="utf-8"?>
<p:tagLst xmlns:p="http://schemas.openxmlformats.org/presentationml/2006/main">
  <p:tag name="AS_UNIQUEID" val="241"/>
</p:tagLst>
</file>

<file path=ppt/tags/tag250.xml><?xml version="1.0" encoding="utf-8"?>
<p:tagLst xmlns:p="http://schemas.openxmlformats.org/presentationml/2006/main">
  <p:tag name="AS_UNIQUEID" val="172"/>
</p:tagLst>
</file>

<file path=ppt/tags/tag251.xml><?xml version="1.0" encoding="utf-8"?>
<p:tagLst xmlns:p="http://schemas.openxmlformats.org/presentationml/2006/main">
  <p:tag name="AS_UNIQUEID" val="173"/>
</p:tagLst>
</file>

<file path=ppt/tags/tag252.xml><?xml version="1.0" encoding="utf-8"?>
<p:tagLst xmlns:p="http://schemas.openxmlformats.org/presentationml/2006/main">
  <p:tag name="AS_UNIQUEID" val="174"/>
</p:tagLst>
</file>

<file path=ppt/tags/tag253.xml><?xml version="1.0" encoding="utf-8"?>
<p:tagLst xmlns:p="http://schemas.openxmlformats.org/presentationml/2006/main">
  <p:tag name="AS_UNIQUEID" val="175"/>
</p:tagLst>
</file>

<file path=ppt/tags/tag254.xml><?xml version="1.0" encoding="utf-8"?>
<p:tagLst xmlns:p="http://schemas.openxmlformats.org/presentationml/2006/main">
  <p:tag name="AS_UNIQUEID" val="176"/>
</p:tagLst>
</file>

<file path=ppt/tags/tag255.xml><?xml version="1.0" encoding="utf-8"?>
<p:tagLst xmlns:p="http://schemas.openxmlformats.org/presentationml/2006/main">
  <p:tag name="AS_UNIQUEID" val="893"/>
</p:tagLst>
</file>

<file path=ppt/tags/tag256.xml><?xml version="1.0" encoding="utf-8"?>
<p:tagLst xmlns:p="http://schemas.openxmlformats.org/presentationml/2006/main">
  <p:tag name="AS_UNIQUEID" val="178"/>
</p:tagLst>
</file>

<file path=ppt/tags/tag257.xml><?xml version="1.0" encoding="utf-8"?>
<p:tagLst xmlns:p="http://schemas.openxmlformats.org/presentationml/2006/main">
  <p:tag name="AS_UNIQUEID" val="179"/>
</p:tagLst>
</file>

<file path=ppt/tags/tag258.xml><?xml version="1.0" encoding="utf-8"?>
<p:tagLst xmlns:p="http://schemas.openxmlformats.org/presentationml/2006/main">
  <p:tag name="AS_UNIQUEID" val="180"/>
</p:tagLst>
</file>

<file path=ppt/tags/tag259.xml><?xml version="1.0" encoding="utf-8"?>
<p:tagLst xmlns:p="http://schemas.openxmlformats.org/presentationml/2006/main">
  <p:tag name="AS_UNIQUEID" val="181"/>
</p:tagLst>
</file>

<file path=ppt/tags/tag26.xml><?xml version="1.0" encoding="utf-8"?>
<p:tagLst xmlns:p="http://schemas.openxmlformats.org/presentationml/2006/main">
  <p:tag name="AS_UNIQUEID" val="3180"/>
</p:tagLst>
</file>

<file path=ppt/tags/tag260.xml><?xml version="1.0" encoding="utf-8"?>
<p:tagLst xmlns:p="http://schemas.openxmlformats.org/presentationml/2006/main">
  <p:tag name="AS_UNIQUEID" val="1771"/>
</p:tagLst>
</file>

<file path=ppt/tags/tag261.xml><?xml version="1.0" encoding="utf-8"?>
<p:tagLst xmlns:p="http://schemas.openxmlformats.org/presentationml/2006/main">
  <p:tag name="AS_UNIQUEID" val="1778"/>
</p:tagLst>
</file>

<file path=ppt/tags/tag262.xml><?xml version="1.0" encoding="utf-8"?>
<p:tagLst xmlns:p="http://schemas.openxmlformats.org/presentationml/2006/main">
  <p:tag name="AS_UNIQUEID" val="1795"/>
</p:tagLst>
</file>

<file path=ppt/tags/tag263.xml><?xml version="1.0" encoding="utf-8"?>
<p:tagLst xmlns:p="http://schemas.openxmlformats.org/presentationml/2006/main">
  <p:tag name="AS_UNIQUEID" val="1790"/>
</p:tagLst>
</file>

<file path=ppt/tags/tag264.xml><?xml version="1.0" encoding="utf-8"?>
<p:tagLst xmlns:p="http://schemas.openxmlformats.org/presentationml/2006/main">
  <p:tag name="AS_UNIQUEID" val="1793"/>
</p:tagLst>
</file>

<file path=ppt/tags/tag265.xml><?xml version="1.0" encoding="utf-8"?>
<p:tagLst xmlns:p="http://schemas.openxmlformats.org/presentationml/2006/main">
  <p:tag name="AS_UNIQUEID" val="1794"/>
</p:tagLst>
</file>

<file path=ppt/tags/tag266.xml><?xml version="1.0" encoding="utf-8"?>
<p:tagLst xmlns:p="http://schemas.openxmlformats.org/presentationml/2006/main">
  <p:tag name="AS_UNIQUEID" val="1795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268.xml><?xml version="1.0" encoding="utf-8"?>
<p:tagLst xmlns:p="http://schemas.openxmlformats.org/presentationml/2006/main">
  <p:tag name="AS_UNIQUEID" val="3197"/>
</p:tagLst>
</file>

<file path=ppt/tags/tag269.xml><?xml version="1.0" encoding="utf-8"?>
<p:tagLst xmlns:p="http://schemas.openxmlformats.org/presentationml/2006/main">
  <p:tag name="AS_UNIQUEID" val="1328"/>
</p:tagLst>
</file>

<file path=ppt/tags/tag27.xml><?xml version="1.0" encoding="utf-8"?>
<p:tagLst xmlns:p="http://schemas.openxmlformats.org/presentationml/2006/main">
  <p:tag name="AS_UNIQUEID" val="243"/>
</p:tagLst>
</file>

<file path=ppt/tags/tag270.xml><?xml version="1.0" encoding="utf-8"?>
<p:tagLst xmlns:p="http://schemas.openxmlformats.org/presentationml/2006/main">
  <p:tag name="AS_UNIQUEID" val="186"/>
</p:tagLst>
</file>

<file path=ppt/tags/tag271.xml><?xml version="1.0" encoding="utf-8"?>
<p:tagLst xmlns:p="http://schemas.openxmlformats.org/presentationml/2006/main">
  <p:tag name="AS_UNIQUEID" val="187"/>
</p:tagLst>
</file>

<file path=ppt/tags/tag272.xml><?xml version="1.0" encoding="utf-8"?>
<p:tagLst xmlns:p="http://schemas.openxmlformats.org/presentationml/2006/main">
  <p:tag name="AS_UNIQUEID" val="188"/>
</p:tagLst>
</file>

<file path=ppt/tags/tag273.xml><?xml version="1.0" encoding="utf-8"?>
<p:tagLst xmlns:p="http://schemas.openxmlformats.org/presentationml/2006/main">
  <p:tag name="AS_UNIQUEID" val="189"/>
</p:tagLst>
</file>

<file path=ppt/tags/tag274.xml><?xml version="1.0" encoding="utf-8"?>
<p:tagLst xmlns:p="http://schemas.openxmlformats.org/presentationml/2006/main">
  <p:tag name="AS_UNIQUEID" val="190"/>
</p:tagLst>
</file>

<file path=ppt/tags/tag275.xml><?xml version="1.0" encoding="utf-8"?>
<p:tagLst xmlns:p="http://schemas.openxmlformats.org/presentationml/2006/main">
  <p:tag name="AS_UNIQUEID" val="192"/>
</p:tagLst>
</file>

<file path=ppt/tags/tag276.xml><?xml version="1.0" encoding="utf-8"?>
<p:tagLst xmlns:p="http://schemas.openxmlformats.org/presentationml/2006/main">
  <p:tag name="AS_UNIQUEID" val="610"/>
</p:tagLst>
</file>

<file path=ppt/tags/tag277.xml><?xml version="1.0" encoding="utf-8"?>
<p:tagLst xmlns:p="http://schemas.openxmlformats.org/presentationml/2006/main">
  <p:tag name="AS_UNIQUEID" val="3198"/>
</p:tagLst>
</file>

<file path=ppt/tags/tag278.xml><?xml version="1.0" encoding="utf-8"?>
<p:tagLst xmlns:p="http://schemas.openxmlformats.org/presentationml/2006/main">
  <p:tag name="AS_UNIQUEID" val="3199"/>
</p:tagLst>
</file>

<file path=ppt/tags/tag279.xml><?xml version="1.0" encoding="utf-8"?>
<p:tagLst xmlns:p="http://schemas.openxmlformats.org/presentationml/2006/main">
  <p:tag name="AS_UNIQUEID" val="3200"/>
</p:tagLst>
</file>

<file path=ppt/tags/tag28.xml><?xml version="1.0" encoding="utf-8"?>
<p:tagLst xmlns:p="http://schemas.openxmlformats.org/presentationml/2006/main">
  <p:tag name="AS_UNIQUEID" val="244"/>
</p:tagLst>
</file>

<file path=ppt/tags/tag280.xml><?xml version="1.0" encoding="utf-8"?>
<p:tagLst xmlns:p="http://schemas.openxmlformats.org/presentationml/2006/main">
  <p:tag name="AS_UNIQUEID" val="3201"/>
</p:tagLst>
</file>

<file path=ppt/tags/tag281.xml><?xml version="1.0" encoding="utf-8"?>
<p:tagLst xmlns:p="http://schemas.openxmlformats.org/presentationml/2006/main">
  <p:tag name="AS_UNIQUEID" val="194"/>
</p:tagLst>
</file>

<file path=ppt/tags/tag282.xml><?xml version="1.0" encoding="utf-8"?>
<p:tagLst xmlns:p="http://schemas.openxmlformats.org/presentationml/2006/main">
  <p:tag name="AS_UNIQUEID" val="194"/>
</p:tagLst>
</file>

<file path=ppt/tags/tag283.xml><?xml version="1.0" encoding="utf-8"?>
<p:tagLst xmlns:p="http://schemas.openxmlformats.org/presentationml/2006/main">
  <p:tag name="AS_UNIQUEID" val="141"/>
</p:tagLst>
</file>

<file path=ppt/tags/tag284.xml><?xml version="1.0" encoding="utf-8"?>
<p:tagLst xmlns:p="http://schemas.openxmlformats.org/presentationml/2006/main">
  <p:tag name="AS_UNIQUEID" val="142"/>
</p:tagLst>
</file>

<file path=ppt/tags/tag285.xml><?xml version="1.0" encoding="utf-8"?>
<p:tagLst xmlns:p="http://schemas.openxmlformats.org/presentationml/2006/main">
  <p:tag name="AS_UNIQUEID" val="1418"/>
</p:tagLst>
</file>

<file path=ppt/tags/tag286.xml><?xml version="1.0" encoding="utf-8"?>
<p:tagLst xmlns:p="http://schemas.openxmlformats.org/presentationml/2006/main">
  <p:tag name="AS_UNIQUEID" val="3202"/>
</p:tagLst>
</file>

<file path=ppt/tags/tag287.xml><?xml version="1.0" encoding="utf-8"?>
<p:tagLst xmlns:p="http://schemas.openxmlformats.org/presentationml/2006/main">
  <p:tag name="AS_UNIQUEID" val="3203"/>
</p:tagLst>
</file>

<file path=ppt/tags/tag288.xml><?xml version="1.0" encoding="utf-8"?>
<p:tagLst xmlns:p="http://schemas.openxmlformats.org/presentationml/2006/main">
  <p:tag name="AS_UNIQUEID" val="1428"/>
</p:tagLst>
</file>

<file path=ppt/tags/tag2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29.xml><?xml version="1.0" encoding="utf-8"?>
<p:tagLst xmlns:p="http://schemas.openxmlformats.org/presentationml/2006/main">
  <p:tag name="AS_UNIQUEID" val="245"/>
</p:tagLst>
</file>

<file path=ppt/tags/tag290.xml><?xml version="1.0" encoding="utf-8"?>
<p:tagLst xmlns:p="http://schemas.openxmlformats.org/presentationml/2006/main">
  <p:tag name="AS_UNIQUEID" val="3204"/>
</p:tagLst>
</file>

<file path=ppt/tags/tag291.xml><?xml version="1.0" encoding="utf-8"?>
<p:tagLst xmlns:p="http://schemas.openxmlformats.org/presentationml/2006/main">
  <p:tag name="AS_UNIQUEID" val="3205"/>
</p:tagLst>
</file>

<file path=ppt/tags/tag292.xml><?xml version="1.0" encoding="utf-8"?>
<p:tagLst xmlns:p="http://schemas.openxmlformats.org/presentationml/2006/main">
  <p:tag name="AS_UNIQUEID" val="3206"/>
</p:tagLst>
</file>

<file path=ppt/tags/tag293.xml><?xml version="1.0" encoding="utf-8"?>
<p:tagLst xmlns:p="http://schemas.openxmlformats.org/presentationml/2006/main">
  <p:tag name="AS_UNIQUEID" val="3207"/>
</p:tagLst>
</file>

<file path=ppt/tags/tag294.xml><?xml version="1.0" encoding="utf-8"?>
<p:tagLst xmlns:p="http://schemas.openxmlformats.org/presentationml/2006/main">
  <p:tag name="AS_UNIQUEID" val="3208"/>
</p:tagLst>
</file>

<file path=ppt/tags/tag295.xml><?xml version="1.0" encoding="utf-8"?>
<p:tagLst xmlns:p="http://schemas.openxmlformats.org/presentationml/2006/main">
  <p:tag name="AS_UNIQUEID" val="3209"/>
</p:tagLst>
</file>

<file path=ppt/tags/tag296.xml><?xml version="1.0" encoding="utf-8"?>
<p:tagLst xmlns:p="http://schemas.openxmlformats.org/presentationml/2006/main">
  <p:tag name="AS_UNIQUEID" val="3210"/>
</p:tagLst>
</file>

<file path=ppt/tags/tag297.xml><?xml version="1.0" encoding="utf-8"?>
<p:tagLst xmlns:p="http://schemas.openxmlformats.org/presentationml/2006/main">
  <p:tag name="AS_UNIQUEID" val="3211"/>
</p:tagLst>
</file>

<file path=ppt/tags/tag298.xml><?xml version="1.0" encoding="utf-8"?>
<p:tagLst xmlns:p="http://schemas.openxmlformats.org/presentationml/2006/main">
  <p:tag name="AS_UNIQUEID" val="3212"/>
</p:tagLst>
</file>

<file path=ppt/tags/tag299.xml><?xml version="1.0" encoding="utf-8"?>
<p:tagLst xmlns:p="http://schemas.openxmlformats.org/presentationml/2006/main">
  <p:tag name="AS_UNIQUEID" val="3213"/>
</p:tagLst>
</file>

<file path=ppt/tags/tag3.xml><?xml version="1.0" encoding="utf-8"?>
<p:tagLst xmlns:p="http://schemas.openxmlformats.org/presentationml/2006/main">
  <p:tag name="AS_UNIQUEID" val="219"/>
</p:tagLst>
</file>

<file path=ppt/tags/tag30.xml><?xml version="1.0" encoding="utf-8"?>
<p:tagLst xmlns:p="http://schemas.openxmlformats.org/presentationml/2006/main">
  <p:tag name="AS_UNIQUEID" val="246"/>
</p:tagLst>
</file>

<file path=ppt/tags/tag300.xml><?xml version="1.0" encoding="utf-8"?>
<p:tagLst xmlns:p="http://schemas.openxmlformats.org/presentationml/2006/main">
  <p:tag name="AS_UNIQUEID" val="3214"/>
</p:tagLst>
</file>

<file path=ppt/tags/tag301.xml><?xml version="1.0" encoding="utf-8"?>
<p:tagLst xmlns:p="http://schemas.openxmlformats.org/presentationml/2006/main">
  <p:tag name="AS_UNIQUEID" val="3215"/>
</p:tagLst>
</file>

<file path=ppt/tags/tag302.xml><?xml version="1.0" encoding="utf-8"?>
<p:tagLst xmlns:p="http://schemas.openxmlformats.org/presentationml/2006/main">
  <p:tag name="AS_UNIQUEID" val="1436"/>
</p:tagLst>
</file>

<file path=ppt/tags/tag303.xml><?xml version="1.0" encoding="utf-8"?>
<p:tagLst xmlns:p="http://schemas.openxmlformats.org/presentationml/2006/main">
  <p:tag name="AS_UNIQUEID" val="1437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305.xml><?xml version="1.0" encoding="utf-8"?>
<p:tagLst xmlns:p="http://schemas.openxmlformats.org/presentationml/2006/main">
  <p:tag name="AS_UNIQUEID" val="3216"/>
</p:tagLst>
</file>

<file path=ppt/tags/tag306.xml><?xml version="1.0" encoding="utf-8"?>
<p:tagLst xmlns:p="http://schemas.openxmlformats.org/presentationml/2006/main">
  <p:tag name="AS_UNIQUEID" val="3217"/>
</p:tagLst>
</file>

<file path=ppt/tags/tag307.xml><?xml version="1.0" encoding="utf-8"?>
<p:tagLst xmlns:p="http://schemas.openxmlformats.org/presentationml/2006/main">
  <p:tag name="AS_UNIQUEID" val="287"/>
</p:tagLst>
</file>

<file path=ppt/tags/tag308.xml><?xml version="1.0" encoding="utf-8"?>
<p:tagLst xmlns:p="http://schemas.openxmlformats.org/presentationml/2006/main">
  <p:tag name="AS_UNIQUEID" val="288"/>
</p:tagLst>
</file>

<file path=ppt/tags/tag309.xml><?xml version="1.0" encoding="utf-8"?>
<p:tagLst xmlns:p="http://schemas.openxmlformats.org/presentationml/2006/main">
  <p:tag name="AS_UNIQUEID" val="3025"/>
</p:tagLst>
</file>

<file path=ppt/tags/tag31.xml><?xml version="1.0" encoding="utf-8"?>
<p:tagLst xmlns:p="http://schemas.openxmlformats.org/presentationml/2006/main">
  <p:tag name="AS_UNIQUEID" val="247"/>
</p:tagLst>
</file>

<file path=ppt/tags/tag310.xml><?xml version="1.0" encoding="utf-8"?>
<p:tagLst xmlns:p="http://schemas.openxmlformats.org/presentationml/2006/main">
  <p:tag name="AS_UNIQUEID" val="119"/>
</p:tagLst>
</file>

<file path=ppt/tags/tag311.xml><?xml version="1.0" encoding="utf-8"?>
<p:tagLst xmlns:p="http://schemas.openxmlformats.org/presentationml/2006/main">
  <p:tag name="AS_UNIQUEID" val="116"/>
</p:tagLst>
</file>

<file path=ppt/tags/tag312.xml><?xml version="1.0" encoding="utf-8"?>
<p:tagLst xmlns:p="http://schemas.openxmlformats.org/presentationml/2006/main">
  <p:tag name="AS_UNIQUEID" val="117"/>
</p:tagLst>
</file>

<file path=ppt/tags/tag313.xml><?xml version="1.0" encoding="utf-8"?>
<p:tagLst xmlns:p="http://schemas.openxmlformats.org/presentationml/2006/main">
  <p:tag name="AS_UNIQUEID" val="120"/>
</p:tagLst>
</file>

<file path=ppt/tags/tag314.xml><?xml version="1.0" encoding="utf-8"?>
<p:tagLst xmlns:p="http://schemas.openxmlformats.org/presentationml/2006/main">
  <p:tag name="AS_UNIQUEID" val="3026"/>
</p:tagLst>
</file>

<file path=ppt/tags/tag315.xml><?xml version="1.0" encoding="utf-8"?>
<p:tagLst xmlns:p="http://schemas.openxmlformats.org/presentationml/2006/main">
  <p:tag name="AS_UNIQUEID" val="2268"/>
</p:tagLst>
</file>

<file path=ppt/tags/tag316.xml><?xml version="1.0" encoding="utf-8"?>
<p:tagLst xmlns:p="http://schemas.openxmlformats.org/presentationml/2006/main">
  <p:tag name="AS_UNIQUEID" val="3218"/>
</p:tagLst>
</file>

<file path=ppt/tags/tag317.xml><?xml version="1.0" encoding="utf-8"?>
<p:tagLst xmlns:p="http://schemas.openxmlformats.org/presentationml/2006/main">
  <p:tag name="AS_UNIQUEID" val="576"/>
</p:tagLst>
</file>

<file path=ppt/tags/tag318.xml><?xml version="1.0" encoding="utf-8"?>
<p:tagLst xmlns:p="http://schemas.openxmlformats.org/presentationml/2006/main">
  <p:tag name="AS_UNIQUEID" val="573"/>
</p:tagLst>
</file>

<file path=ppt/tags/tag319.xml><?xml version="1.0" encoding="utf-8"?>
<p:tagLst xmlns:p="http://schemas.openxmlformats.org/presentationml/2006/main">
  <p:tag name="AS_UNIQUEID" val="3219"/>
</p:tagLst>
</file>

<file path=ppt/tags/tag32.xml><?xml version="1.0" encoding="utf-8"?>
<p:tagLst xmlns:p="http://schemas.openxmlformats.org/presentationml/2006/main">
  <p:tag name="AS_UNIQUEID" val="248"/>
</p:tagLst>
</file>

<file path=ppt/tags/tag320.xml><?xml version="1.0" encoding="utf-8"?>
<p:tagLst xmlns:p="http://schemas.openxmlformats.org/presentationml/2006/main">
  <p:tag name="AS_UNIQUEID" val="1467"/>
</p:tagLst>
</file>

<file path=ppt/tags/tag3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322.xml><?xml version="1.0" encoding="utf-8"?>
<p:tagLst xmlns:p="http://schemas.openxmlformats.org/presentationml/2006/main">
  <p:tag name="AS_UNIQUEID" val="3220"/>
</p:tagLst>
</file>

<file path=ppt/tags/tag323.xml><?xml version="1.0" encoding="utf-8"?>
<p:tagLst xmlns:p="http://schemas.openxmlformats.org/presentationml/2006/main">
  <p:tag name="AS_UNIQUEID" val="122"/>
</p:tagLst>
</file>

<file path=ppt/tags/tag324.xml><?xml version="1.0" encoding="utf-8"?>
<p:tagLst xmlns:p="http://schemas.openxmlformats.org/presentationml/2006/main">
  <p:tag name="AS_UNIQUEID" val="3028"/>
</p:tagLst>
</file>

<file path=ppt/tags/tag325.xml><?xml version="1.0" encoding="utf-8"?>
<p:tagLst xmlns:p="http://schemas.openxmlformats.org/presentationml/2006/main">
  <p:tag name="AS_UNIQUEID" val="2669"/>
</p:tagLst>
</file>

<file path=ppt/tags/tag326.xml><?xml version="1.0" encoding="utf-8"?>
<p:tagLst xmlns:p="http://schemas.openxmlformats.org/presentationml/2006/main">
  <p:tag name="AS_UNIQUEID" val="2668"/>
</p:tagLst>
</file>

<file path=ppt/tags/tag327.xml><?xml version="1.0" encoding="utf-8"?>
<p:tagLst xmlns:p="http://schemas.openxmlformats.org/presentationml/2006/main">
  <p:tag name="AS_UNIQUEID" val="3029"/>
</p:tagLst>
</file>

<file path=ppt/tags/tag328.xml><?xml version="1.0" encoding="utf-8"?>
<p:tagLst xmlns:p="http://schemas.openxmlformats.org/presentationml/2006/main">
  <p:tag name="AS_UNIQUEID" val="3030"/>
</p:tagLst>
</file>

<file path=ppt/tags/tag329.xml><?xml version="1.0" encoding="utf-8"?>
<p:tagLst xmlns:p="http://schemas.openxmlformats.org/presentationml/2006/main">
  <p:tag name="AS_UNIQUEID" val="3031"/>
</p:tagLst>
</file>

<file path=ppt/tags/tag33.xml><?xml version="1.0" encoding="utf-8"?>
<p:tagLst xmlns:p="http://schemas.openxmlformats.org/presentationml/2006/main">
  <p:tag name="AS_UNIQUEID" val="249"/>
</p:tagLst>
</file>

<file path=ppt/tags/tag330.xml><?xml version="1.0" encoding="utf-8"?>
<p:tagLst xmlns:p="http://schemas.openxmlformats.org/presentationml/2006/main">
  <p:tag name="AS_UNIQUEID" val="3032"/>
</p:tagLst>
</file>

<file path=ppt/tags/tag331.xml><?xml version="1.0" encoding="utf-8"?>
<p:tagLst xmlns:p="http://schemas.openxmlformats.org/presentationml/2006/main">
  <p:tag name="AS_UNIQUEID" val="3033"/>
</p:tagLst>
</file>

<file path=ppt/tags/tag332.xml><?xml version="1.0" encoding="utf-8"?>
<p:tagLst xmlns:p="http://schemas.openxmlformats.org/presentationml/2006/main">
  <p:tag name="AS_UNIQUEID" val="3034"/>
</p:tagLst>
</file>

<file path=ppt/tags/tag333.xml><?xml version="1.0" encoding="utf-8"?>
<p:tagLst xmlns:p="http://schemas.openxmlformats.org/presentationml/2006/main">
  <p:tag name="AS_UNIQUEID" val="3035"/>
</p:tagLst>
</file>

<file path=ppt/tags/tag3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325"/>
</p:tagLst>
</file>

<file path=ppt/tags/tag335.xml><?xml version="1.0" encoding="utf-8"?>
<p:tagLst xmlns:p="http://schemas.openxmlformats.org/presentationml/2006/main">
  <p:tag name="AS_UNIQUEID" val="3221"/>
</p:tagLst>
</file>

<file path=ppt/tags/tag336.xml><?xml version="1.0" encoding="utf-8"?>
<p:tagLst xmlns:p="http://schemas.openxmlformats.org/presentationml/2006/main">
  <p:tag name="AS_UNIQUEID" val="3222"/>
</p:tagLst>
</file>

<file path=ppt/tags/tag337.xml><?xml version="1.0" encoding="utf-8"?>
<p:tagLst xmlns:p="http://schemas.openxmlformats.org/presentationml/2006/main">
  <p:tag name="AS_UNIQUEID" val="3223"/>
</p:tagLst>
</file>

<file path=ppt/tags/tag338.xml><?xml version="1.0" encoding="utf-8"?>
<p:tagLst xmlns:p="http://schemas.openxmlformats.org/presentationml/2006/main">
  <p:tag name="AS_UNIQUEID" val="3224"/>
</p:tagLst>
</file>

<file path=ppt/tags/tag339.xml><?xml version="1.0" encoding="utf-8"?>
<p:tagLst xmlns:p="http://schemas.openxmlformats.org/presentationml/2006/main">
  <p:tag name="AS_UNIQUEID" val="3225"/>
</p:tagLst>
</file>

<file path=ppt/tags/tag34.xml><?xml version="1.0" encoding="utf-8"?>
<p:tagLst xmlns:p="http://schemas.openxmlformats.org/presentationml/2006/main">
  <p:tag name="AS_UNIQUEID" val="250"/>
</p:tagLst>
</file>

<file path=ppt/tags/tag340.xml><?xml version="1.0" encoding="utf-8"?>
<p:tagLst xmlns:p="http://schemas.openxmlformats.org/presentationml/2006/main">
  <p:tag name="AS_UNIQUEID" val="3226"/>
</p:tagLst>
</file>

<file path=ppt/tags/tag341.xml><?xml version="1.0" encoding="utf-8"?>
<p:tagLst xmlns:p="http://schemas.openxmlformats.org/presentationml/2006/main">
  <p:tag name="AS_UNIQUEID" val="3227"/>
</p:tagLst>
</file>

<file path=ppt/tags/tag342.xml><?xml version="1.0" encoding="utf-8"?>
<p:tagLst xmlns:p="http://schemas.openxmlformats.org/presentationml/2006/main">
  <p:tag name="AS_UNIQUEID" val="3228"/>
</p:tagLst>
</file>

<file path=ppt/tags/tag343.xml><?xml version="1.0" encoding="utf-8"?>
<p:tagLst xmlns:p="http://schemas.openxmlformats.org/presentationml/2006/main">
  <p:tag name="AS_UNIQUEID" val="3229"/>
</p:tagLst>
</file>

<file path=ppt/tags/tag344.xml><?xml version="1.0" encoding="utf-8"?>
<p:tagLst xmlns:p="http://schemas.openxmlformats.org/presentationml/2006/main">
  <p:tag name="AS_UNIQUEID" val="3230"/>
</p:tagLst>
</file>

<file path=ppt/tags/tag345.xml><?xml version="1.0" encoding="utf-8"?>
<p:tagLst xmlns:p="http://schemas.openxmlformats.org/presentationml/2006/main">
  <p:tag name="AS_UNIQUEID" val="3231"/>
</p:tagLst>
</file>

<file path=ppt/tags/tag346.xml><?xml version="1.0" encoding="utf-8"?>
<p:tagLst xmlns:p="http://schemas.openxmlformats.org/presentationml/2006/main">
  <p:tag name="AS_UNIQUEID" val="3232"/>
</p:tagLst>
</file>

<file path=ppt/tags/tag347.xml><?xml version="1.0" encoding="utf-8"?>
<p:tagLst xmlns:p="http://schemas.openxmlformats.org/presentationml/2006/main">
  <p:tag name="AS_UNIQUEID" val="3233"/>
</p:tagLst>
</file>

<file path=ppt/tags/tag348.xml><?xml version="1.0" encoding="utf-8"?>
<p:tagLst xmlns:p="http://schemas.openxmlformats.org/presentationml/2006/main">
  <p:tag name="AS_UNIQUEID" val="418"/>
</p:tagLst>
</file>

<file path=ppt/tags/tag349.xml><?xml version="1.0" encoding="utf-8"?>
<p:tagLst xmlns:p="http://schemas.openxmlformats.org/presentationml/2006/main">
  <p:tag name="AS_UNIQUEID" val="419"/>
</p:tagLst>
</file>

<file path=ppt/tags/tag35.xml><?xml version="1.0" encoding="utf-8"?>
<p:tagLst xmlns:p="http://schemas.openxmlformats.org/presentationml/2006/main">
  <p:tag name="AS_UNIQUEID" val="3181"/>
</p:tagLst>
</file>

<file path=ppt/tags/tag350.xml><?xml version="1.0" encoding="utf-8"?>
<p:tagLst xmlns:p="http://schemas.openxmlformats.org/presentationml/2006/main">
  <p:tag name="AS_UNIQUEID" val="420"/>
</p:tagLst>
</file>

<file path=ppt/tags/tag351.xml><?xml version="1.0" encoding="utf-8"?>
<p:tagLst xmlns:p="http://schemas.openxmlformats.org/presentationml/2006/main">
  <p:tag name="AS_UNIQUEID" val="421"/>
</p:tagLst>
</file>

<file path=ppt/tags/tag352.xml><?xml version="1.0" encoding="utf-8"?>
<p:tagLst xmlns:p="http://schemas.openxmlformats.org/presentationml/2006/main">
  <p:tag name="AS_UNIQUEID" val="422"/>
</p:tagLst>
</file>

<file path=ppt/tags/tag353.xml><?xml version="1.0" encoding="utf-8"?>
<p:tagLst xmlns:p="http://schemas.openxmlformats.org/presentationml/2006/main">
  <p:tag name="AS_UNIQUEID" val="423"/>
</p:tagLst>
</file>

<file path=ppt/tags/tag354.xml><?xml version="1.0" encoding="utf-8"?>
<p:tagLst xmlns:p="http://schemas.openxmlformats.org/presentationml/2006/main">
  <p:tag name="AS_UNIQUEID" val="424"/>
</p:tagLst>
</file>

<file path=ppt/tags/tag355.xml><?xml version="1.0" encoding="utf-8"?>
<p:tagLst xmlns:p="http://schemas.openxmlformats.org/presentationml/2006/main">
  <p:tag name="AS_UNIQUEID" val="425"/>
</p:tagLst>
</file>

<file path=ppt/tags/tag356.xml><?xml version="1.0" encoding="utf-8"?>
<p:tagLst xmlns:p="http://schemas.openxmlformats.org/presentationml/2006/main">
  <p:tag name="AS_UNIQUEID" val="426"/>
</p:tagLst>
</file>

<file path=ppt/tags/tag357.xml><?xml version="1.0" encoding="utf-8"?>
<p:tagLst xmlns:p="http://schemas.openxmlformats.org/presentationml/2006/main">
  <p:tag name="AS_UNIQUEID" val="427"/>
</p:tagLst>
</file>

<file path=ppt/tags/tag358.xml><?xml version="1.0" encoding="utf-8"?>
<p:tagLst xmlns:p="http://schemas.openxmlformats.org/presentationml/2006/main">
  <p:tag name="AS_UNIQUEID" val="428"/>
</p:tagLst>
</file>

<file path=ppt/tags/tag359.xml><?xml version="1.0" encoding="utf-8"?>
<p:tagLst xmlns:p="http://schemas.openxmlformats.org/presentationml/2006/main">
  <p:tag name="AS_UNIQUEID" val="429"/>
</p:tagLst>
</file>

<file path=ppt/tags/tag36.xml><?xml version="1.0" encoding="utf-8"?>
<p:tagLst xmlns:p="http://schemas.openxmlformats.org/presentationml/2006/main">
  <p:tag name="AS_UNIQUEID" val="252"/>
</p:tagLst>
</file>

<file path=ppt/tags/tag360.xml><?xml version="1.0" encoding="utf-8"?>
<p:tagLst xmlns:p="http://schemas.openxmlformats.org/presentationml/2006/main">
  <p:tag name="AS_UNIQUEID" val="430"/>
</p:tagLst>
</file>

<file path=ppt/tags/tag361.xml><?xml version="1.0" encoding="utf-8"?>
<p:tagLst xmlns:p="http://schemas.openxmlformats.org/presentationml/2006/main">
  <p:tag name="AS_UNIQUEID" val="431"/>
</p:tagLst>
</file>

<file path=ppt/tags/tag362.xml><?xml version="1.0" encoding="utf-8"?>
<p:tagLst xmlns:p="http://schemas.openxmlformats.org/presentationml/2006/main">
  <p:tag name="AS_UNIQUEID" val="432"/>
</p:tagLst>
</file>

<file path=ppt/tags/tag363.xml><?xml version="1.0" encoding="utf-8"?>
<p:tagLst xmlns:p="http://schemas.openxmlformats.org/presentationml/2006/main">
  <p:tag name="AS_UNIQUEID" val="433"/>
</p:tagLst>
</file>

<file path=ppt/tags/tag364.xml><?xml version="1.0" encoding="utf-8"?>
<p:tagLst xmlns:p="http://schemas.openxmlformats.org/presentationml/2006/main">
  <p:tag name="AS_UNIQUEID" val="434"/>
</p:tagLst>
</file>

<file path=ppt/tags/tag365.xml><?xml version="1.0" encoding="utf-8"?>
<p:tagLst xmlns:p="http://schemas.openxmlformats.org/presentationml/2006/main">
  <p:tag name="AS_UNIQUEID" val="435"/>
</p:tagLst>
</file>

<file path=ppt/tags/tag366.xml><?xml version="1.0" encoding="utf-8"?>
<p:tagLst xmlns:p="http://schemas.openxmlformats.org/presentationml/2006/main">
  <p:tag name="AS_UNIQUEID" val="436"/>
</p:tagLst>
</file>

<file path=ppt/tags/tag367.xml><?xml version="1.0" encoding="utf-8"?>
<p:tagLst xmlns:p="http://schemas.openxmlformats.org/presentationml/2006/main">
  <p:tag name="AS_UNIQUEID" val="437"/>
</p:tagLst>
</file>

<file path=ppt/tags/tag368.xml><?xml version="1.0" encoding="utf-8"?>
<p:tagLst xmlns:p="http://schemas.openxmlformats.org/presentationml/2006/main">
  <p:tag name="AS_UNIQUEID" val="438"/>
</p:tagLst>
</file>

<file path=ppt/tags/tag369.xml><?xml version="1.0" encoding="utf-8"?>
<p:tagLst xmlns:p="http://schemas.openxmlformats.org/presentationml/2006/main">
  <p:tag name="AS_UNIQUEID" val="439"/>
</p:tagLst>
</file>

<file path=ppt/tags/tag37.xml><?xml version="1.0" encoding="utf-8"?>
<p:tagLst xmlns:p="http://schemas.openxmlformats.org/presentationml/2006/main">
  <p:tag name="AS_UNIQUEID" val="253"/>
</p:tagLst>
</file>

<file path=ppt/tags/tag370.xml><?xml version="1.0" encoding="utf-8"?>
<p:tagLst xmlns:p="http://schemas.openxmlformats.org/presentationml/2006/main">
  <p:tag name="AS_UNIQUEID" val="440"/>
</p:tagLst>
</file>

<file path=ppt/tags/tag371.xml><?xml version="1.0" encoding="utf-8"?>
<p:tagLst xmlns:p="http://schemas.openxmlformats.org/presentationml/2006/main">
  <p:tag name="AS_UNIQUEID" val="441"/>
</p:tagLst>
</file>

<file path=ppt/tags/tag372.xml><?xml version="1.0" encoding="utf-8"?>
<p:tagLst xmlns:p="http://schemas.openxmlformats.org/presentationml/2006/main">
  <p:tag name="AS_UNIQUEID" val="442"/>
</p:tagLst>
</file>

<file path=ppt/tags/tag373.xml><?xml version="1.0" encoding="utf-8"?>
<p:tagLst xmlns:p="http://schemas.openxmlformats.org/presentationml/2006/main">
  <p:tag name="AS_UNIQUEID" val="443"/>
</p:tagLst>
</file>

<file path=ppt/tags/tag374.xml><?xml version="1.0" encoding="utf-8"?>
<p:tagLst xmlns:p="http://schemas.openxmlformats.org/presentationml/2006/main">
  <p:tag name="AS_UNIQUEID" val="444"/>
</p:tagLst>
</file>

<file path=ppt/tags/tag375.xml><?xml version="1.0" encoding="utf-8"?>
<p:tagLst xmlns:p="http://schemas.openxmlformats.org/presentationml/2006/main">
  <p:tag name="AS_UNIQUEID" val="445"/>
</p:tagLst>
</file>

<file path=ppt/tags/tag376.xml><?xml version="1.0" encoding="utf-8"?>
<p:tagLst xmlns:p="http://schemas.openxmlformats.org/presentationml/2006/main">
  <p:tag name="AS_UNIQUEID" val="446"/>
</p:tagLst>
</file>

<file path=ppt/tags/tag377.xml><?xml version="1.0" encoding="utf-8"?>
<p:tagLst xmlns:p="http://schemas.openxmlformats.org/presentationml/2006/main">
  <p:tag name="AS_UNIQUEID" val="447"/>
</p:tagLst>
</file>

<file path=ppt/tags/tag378.xml><?xml version="1.0" encoding="utf-8"?>
<p:tagLst xmlns:p="http://schemas.openxmlformats.org/presentationml/2006/main">
  <p:tag name="AS_UNIQUEID" val="448"/>
</p:tagLst>
</file>

<file path=ppt/tags/tag379.xml><?xml version="1.0" encoding="utf-8"?>
<p:tagLst xmlns:p="http://schemas.openxmlformats.org/presentationml/2006/main">
  <p:tag name="AS_UNIQUEID" val="449"/>
</p:tagLst>
</file>

<file path=ppt/tags/tag38.xml><?xml version="1.0" encoding="utf-8"?>
<p:tagLst xmlns:p="http://schemas.openxmlformats.org/presentationml/2006/main">
  <p:tag name="AS_UNIQUEID" val="254"/>
</p:tagLst>
</file>

<file path=ppt/tags/tag380.xml><?xml version="1.0" encoding="utf-8"?>
<p:tagLst xmlns:p="http://schemas.openxmlformats.org/presentationml/2006/main">
  <p:tag name="AS_UNIQUEID" val="450"/>
</p:tagLst>
</file>

<file path=ppt/tags/tag381.xml><?xml version="1.0" encoding="utf-8"?>
<p:tagLst xmlns:p="http://schemas.openxmlformats.org/presentationml/2006/main">
  <p:tag name="AS_UNIQUEID" val="451"/>
</p:tagLst>
</file>

<file path=ppt/tags/tag382.xml><?xml version="1.0" encoding="utf-8"?>
<p:tagLst xmlns:p="http://schemas.openxmlformats.org/presentationml/2006/main">
  <p:tag name="AS_UNIQUEID" val="452"/>
</p:tagLst>
</file>

<file path=ppt/tags/tag383.xml><?xml version="1.0" encoding="utf-8"?>
<p:tagLst xmlns:p="http://schemas.openxmlformats.org/presentationml/2006/main">
  <p:tag name="AS_UNIQUEID" val="453"/>
</p:tagLst>
</file>

<file path=ppt/tags/tag384.xml><?xml version="1.0" encoding="utf-8"?>
<p:tagLst xmlns:p="http://schemas.openxmlformats.org/presentationml/2006/main">
  <p:tag name="AS_UNIQUEID" val="454"/>
</p:tagLst>
</file>

<file path=ppt/tags/tag385.xml><?xml version="1.0" encoding="utf-8"?>
<p:tagLst xmlns:p="http://schemas.openxmlformats.org/presentationml/2006/main">
  <p:tag name="AS_UNIQUEID" val="455"/>
</p:tagLst>
</file>

<file path=ppt/tags/tag386.xml><?xml version="1.0" encoding="utf-8"?>
<p:tagLst xmlns:p="http://schemas.openxmlformats.org/presentationml/2006/main">
  <p:tag name="AS_UNIQUEID" val="456"/>
</p:tagLst>
</file>

<file path=ppt/tags/tag387.xml><?xml version="1.0" encoding="utf-8"?>
<p:tagLst xmlns:p="http://schemas.openxmlformats.org/presentationml/2006/main">
  <p:tag name="AS_UNIQUEID" val="457"/>
</p:tagLst>
</file>

<file path=ppt/tags/tag388.xml><?xml version="1.0" encoding="utf-8"?>
<p:tagLst xmlns:p="http://schemas.openxmlformats.org/presentationml/2006/main">
  <p:tag name="AS_UNIQUEID" val="458"/>
</p:tagLst>
</file>

<file path=ppt/tags/tag389.xml><?xml version="1.0" encoding="utf-8"?>
<p:tagLst xmlns:p="http://schemas.openxmlformats.org/presentationml/2006/main">
  <p:tag name="AS_UNIQUEID" val="459"/>
</p:tagLst>
</file>

<file path=ppt/tags/tag39.xml><?xml version="1.0" encoding="utf-8"?>
<p:tagLst xmlns:p="http://schemas.openxmlformats.org/presentationml/2006/main">
  <p:tag name="AS_UNIQUEID" val="255"/>
</p:tagLst>
</file>

<file path=ppt/tags/tag390.xml><?xml version="1.0" encoding="utf-8"?>
<p:tagLst xmlns:p="http://schemas.openxmlformats.org/presentationml/2006/main">
  <p:tag name="AS_UNIQUEID" val="460"/>
</p:tagLst>
</file>

<file path=ppt/tags/tag391.xml><?xml version="1.0" encoding="utf-8"?>
<p:tagLst xmlns:p="http://schemas.openxmlformats.org/presentationml/2006/main">
  <p:tag name="AS_UNIQUEID" val="461"/>
</p:tagLst>
</file>

<file path=ppt/tags/tag392.xml><?xml version="1.0" encoding="utf-8"?>
<p:tagLst xmlns:p="http://schemas.openxmlformats.org/presentationml/2006/main">
  <p:tag name="AS_UNIQUEID" val="462"/>
</p:tagLst>
</file>

<file path=ppt/tags/tag393.xml><?xml version="1.0" encoding="utf-8"?>
<p:tagLst xmlns:p="http://schemas.openxmlformats.org/presentationml/2006/main">
  <p:tag name="AS_UNIQUEID" val="463"/>
</p:tagLst>
</file>

<file path=ppt/tags/tag394.xml><?xml version="1.0" encoding="utf-8"?>
<p:tagLst xmlns:p="http://schemas.openxmlformats.org/presentationml/2006/main">
  <p:tag name="AS_UNIQUEID" val="464"/>
</p:tagLst>
</file>

<file path=ppt/tags/tag395.xml><?xml version="1.0" encoding="utf-8"?>
<p:tagLst xmlns:p="http://schemas.openxmlformats.org/presentationml/2006/main">
  <p:tag name="AS_UNIQUEID" val="465"/>
</p:tagLst>
</file>

<file path=ppt/tags/tag396.xml><?xml version="1.0" encoding="utf-8"?>
<p:tagLst xmlns:p="http://schemas.openxmlformats.org/presentationml/2006/main">
  <p:tag name="AS_UNIQUEID" val="466"/>
</p:tagLst>
</file>

<file path=ppt/tags/tag397.xml><?xml version="1.0" encoding="utf-8"?>
<p:tagLst xmlns:p="http://schemas.openxmlformats.org/presentationml/2006/main">
  <p:tag name="AS_UNIQUEID" val="467"/>
</p:tagLst>
</file>

<file path=ppt/tags/tag398.xml><?xml version="1.0" encoding="utf-8"?>
<p:tagLst xmlns:p="http://schemas.openxmlformats.org/presentationml/2006/main">
  <p:tag name="AS_UNIQUEID" val="468"/>
</p:tagLst>
</file>

<file path=ppt/tags/tag399.xml><?xml version="1.0" encoding="utf-8"?>
<p:tagLst xmlns:p="http://schemas.openxmlformats.org/presentationml/2006/main">
  <p:tag name="AS_UNIQUEID" val="469"/>
</p:tagLst>
</file>

<file path=ppt/tags/tag4.xml><?xml version="1.0" encoding="utf-8"?>
<p:tagLst xmlns:p="http://schemas.openxmlformats.org/presentationml/2006/main">
  <p:tag name="AS_UNIQUEID" val="220"/>
</p:tagLst>
</file>

<file path=ppt/tags/tag40.xml><?xml version="1.0" encoding="utf-8"?>
<p:tagLst xmlns:p="http://schemas.openxmlformats.org/presentationml/2006/main">
  <p:tag name="AS_UNIQUEID" val="3182"/>
</p:tagLst>
</file>

<file path=ppt/tags/tag400.xml><?xml version="1.0" encoding="utf-8"?>
<p:tagLst xmlns:p="http://schemas.openxmlformats.org/presentationml/2006/main">
  <p:tag name="AS_UNIQUEID" val="470"/>
</p:tagLst>
</file>

<file path=ppt/tags/tag401.xml><?xml version="1.0" encoding="utf-8"?>
<p:tagLst xmlns:p="http://schemas.openxmlformats.org/presentationml/2006/main">
  <p:tag name="AS_UNIQUEID" val="471"/>
</p:tagLst>
</file>

<file path=ppt/tags/tag402.xml><?xml version="1.0" encoding="utf-8"?>
<p:tagLst xmlns:p="http://schemas.openxmlformats.org/presentationml/2006/main">
  <p:tag name="AS_UNIQUEID" val="472"/>
</p:tagLst>
</file>

<file path=ppt/tags/tag403.xml><?xml version="1.0" encoding="utf-8"?>
<p:tagLst xmlns:p="http://schemas.openxmlformats.org/presentationml/2006/main">
  <p:tag name="AS_UNIQUEID" val="473"/>
</p:tagLst>
</file>

<file path=ppt/tags/tag404.xml><?xml version="1.0" encoding="utf-8"?>
<p:tagLst xmlns:p="http://schemas.openxmlformats.org/presentationml/2006/main">
  <p:tag name="AS_UNIQUEID" val="474"/>
</p:tagLst>
</file>

<file path=ppt/tags/tag405.xml><?xml version="1.0" encoding="utf-8"?>
<p:tagLst xmlns:p="http://schemas.openxmlformats.org/presentationml/2006/main">
  <p:tag name="AS_UNIQUEID" val="475"/>
</p:tagLst>
</file>

<file path=ppt/tags/tag406.xml><?xml version="1.0" encoding="utf-8"?>
<p:tagLst xmlns:p="http://schemas.openxmlformats.org/presentationml/2006/main">
  <p:tag name="AS_UNIQUEID" val="476"/>
</p:tagLst>
</file>

<file path=ppt/tags/tag407.xml><?xml version="1.0" encoding="utf-8"?>
<p:tagLst xmlns:p="http://schemas.openxmlformats.org/presentationml/2006/main">
  <p:tag name="AS_UNIQUEID" val="477"/>
</p:tagLst>
</file>

<file path=ppt/tags/tag408.xml><?xml version="1.0" encoding="utf-8"?>
<p:tagLst xmlns:p="http://schemas.openxmlformats.org/presentationml/2006/main">
  <p:tag name="AS_UNIQUEID" val="478"/>
</p:tagLst>
</file>

<file path=ppt/tags/tag409.xml><?xml version="1.0" encoding="utf-8"?>
<p:tagLst xmlns:p="http://schemas.openxmlformats.org/presentationml/2006/main">
  <p:tag name="AS_UNIQUEID" val="479"/>
</p:tagLst>
</file>

<file path=ppt/tags/tag41.xml><?xml version="1.0" encoding="utf-8"?>
<p:tagLst xmlns:p="http://schemas.openxmlformats.org/presentationml/2006/main">
  <p:tag name="AS_UNIQUEID" val="257"/>
</p:tagLst>
</file>

<file path=ppt/tags/tag410.xml><?xml version="1.0" encoding="utf-8"?>
<p:tagLst xmlns:p="http://schemas.openxmlformats.org/presentationml/2006/main">
  <p:tag name="AS_UNIQUEID" val="480"/>
</p:tagLst>
</file>

<file path=ppt/tags/tag411.xml><?xml version="1.0" encoding="utf-8"?>
<p:tagLst xmlns:p="http://schemas.openxmlformats.org/presentationml/2006/main">
  <p:tag name="AS_UNIQUEID" val="481"/>
</p:tagLst>
</file>

<file path=ppt/tags/tag412.xml><?xml version="1.0" encoding="utf-8"?>
<p:tagLst xmlns:p="http://schemas.openxmlformats.org/presentationml/2006/main">
  <p:tag name="AS_UNIQUEID" val="482"/>
</p:tagLst>
</file>

<file path=ppt/tags/tag413.xml><?xml version="1.0" encoding="utf-8"?>
<p:tagLst xmlns:p="http://schemas.openxmlformats.org/presentationml/2006/main">
  <p:tag name="AS_UNIQUEID" val="483"/>
</p:tagLst>
</file>

<file path=ppt/tags/tag414.xml><?xml version="1.0" encoding="utf-8"?>
<p:tagLst xmlns:p="http://schemas.openxmlformats.org/presentationml/2006/main">
  <p:tag name="AS_UNIQUEID" val="484"/>
</p:tagLst>
</file>

<file path=ppt/tags/tag415.xml><?xml version="1.0" encoding="utf-8"?>
<p:tagLst xmlns:p="http://schemas.openxmlformats.org/presentationml/2006/main">
  <p:tag name="AS_UNIQUEID" val="485"/>
</p:tagLst>
</file>

<file path=ppt/tags/tag416.xml><?xml version="1.0" encoding="utf-8"?>
<p:tagLst xmlns:p="http://schemas.openxmlformats.org/presentationml/2006/main">
  <p:tag name="AS_UNIQUEID" val="486"/>
</p:tagLst>
</file>

<file path=ppt/tags/tag417.xml><?xml version="1.0" encoding="utf-8"?>
<p:tagLst xmlns:p="http://schemas.openxmlformats.org/presentationml/2006/main">
  <p:tag name="AS_UNIQUEID" val="487"/>
</p:tagLst>
</file>

<file path=ppt/tags/tag418.xml><?xml version="1.0" encoding="utf-8"?>
<p:tagLst xmlns:p="http://schemas.openxmlformats.org/presentationml/2006/main">
  <p:tag name="AS_UNIQUEID" val="488"/>
</p:tagLst>
</file>

<file path=ppt/tags/tag419.xml><?xml version="1.0" encoding="utf-8"?>
<p:tagLst xmlns:p="http://schemas.openxmlformats.org/presentationml/2006/main">
  <p:tag name="AS_UNIQUEID" val="489"/>
</p:tagLst>
</file>

<file path=ppt/tags/tag42.xml><?xml version="1.0" encoding="utf-8"?>
<p:tagLst xmlns:p="http://schemas.openxmlformats.org/presentationml/2006/main">
  <p:tag name="AS_UNIQUEID" val="258"/>
</p:tagLst>
</file>

<file path=ppt/tags/tag420.xml><?xml version="1.0" encoding="utf-8"?>
<p:tagLst xmlns:p="http://schemas.openxmlformats.org/presentationml/2006/main">
  <p:tag name="AS_UNIQUEID" val="490"/>
</p:tagLst>
</file>

<file path=ppt/tags/tag421.xml><?xml version="1.0" encoding="utf-8"?>
<p:tagLst xmlns:p="http://schemas.openxmlformats.org/presentationml/2006/main">
  <p:tag name="AS_UNIQUEID" val="491"/>
</p:tagLst>
</file>

<file path=ppt/tags/tag422.xml><?xml version="1.0" encoding="utf-8"?>
<p:tagLst xmlns:p="http://schemas.openxmlformats.org/presentationml/2006/main">
  <p:tag name="AS_UNIQUEID" val="492"/>
</p:tagLst>
</file>

<file path=ppt/tags/tag423.xml><?xml version="1.0" encoding="utf-8"?>
<p:tagLst xmlns:p="http://schemas.openxmlformats.org/presentationml/2006/main">
  <p:tag name="AS_UNIQUEID" val="493"/>
</p:tagLst>
</file>

<file path=ppt/tags/tag424.xml><?xml version="1.0" encoding="utf-8"?>
<p:tagLst xmlns:p="http://schemas.openxmlformats.org/presentationml/2006/main">
  <p:tag name="AS_UNIQUEID" val="494"/>
</p:tagLst>
</file>

<file path=ppt/tags/tag425.xml><?xml version="1.0" encoding="utf-8"?>
<p:tagLst xmlns:p="http://schemas.openxmlformats.org/presentationml/2006/main">
  <p:tag name="AS_UNIQUEID" val="3234"/>
</p:tagLst>
</file>

<file path=ppt/tags/tag426.xml><?xml version="1.0" encoding="utf-8"?>
<p:tagLst xmlns:p="http://schemas.openxmlformats.org/presentationml/2006/main">
  <p:tag name="AS_UNIQUEID" val="519"/>
</p:tagLst>
</file>

<file path=ppt/tags/tag427.xml><?xml version="1.0" encoding="utf-8"?>
<p:tagLst xmlns:p="http://schemas.openxmlformats.org/presentationml/2006/main">
  <p:tag name="AS_UNIQUEID" val="520"/>
</p:tagLst>
</file>

<file path=ppt/tags/tag428.xml><?xml version="1.0" encoding="utf-8"?>
<p:tagLst xmlns:p="http://schemas.openxmlformats.org/presentationml/2006/main">
  <p:tag name="AS_UNIQUEID" val="521"/>
</p:tagLst>
</file>

<file path=ppt/tags/tag429.xml><?xml version="1.0" encoding="utf-8"?>
<p:tagLst xmlns:p="http://schemas.openxmlformats.org/presentationml/2006/main">
  <p:tag name="AS_UNIQUEID" val="522"/>
</p:tagLst>
</file>

<file path=ppt/tags/tag43.xml><?xml version="1.0" encoding="utf-8"?>
<p:tagLst xmlns:p="http://schemas.openxmlformats.org/presentationml/2006/main">
  <p:tag name="AS_UNIQUEID" val="259"/>
</p:tagLst>
</file>

<file path=ppt/tags/tag430.xml><?xml version="1.0" encoding="utf-8"?>
<p:tagLst xmlns:p="http://schemas.openxmlformats.org/presentationml/2006/main">
  <p:tag name="AS_UNIQUEID" val="523"/>
</p:tagLst>
</file>

<file path=ppt/tags/tag431.xml><?xml version="1.0" encoding="utf-8"?>
<p:tagLst xmlns:p="http://schemas.openxmlformats.org/presentationml/2006/main">
  <p:tag name="AS_UNIQUEID" val="524"/>
</p:tagLst>
</file>

<file path=ppt/tags/tag432.xml><?xml version="1.0" encoding="utf-8"?>
<p:tagLst xmlns:p="http://schemas.openxmlformats.org/presentationml/2006/main">
  <p:tag name="AS_UNIQUEID" val="525"/>
</p:tagLst>
</file>

<file path=ppt/tags/tag433.xml><?xml version="1.0" encoding="utf-8"?>
<p:tagLst xmlns:p="http://schemas.openxmlformats.org/presentationml/2006/main">
  <p:tag name="AS_UNIQUEID" val="526"/>
</p:tagLst>
</file>

<file path=ppt/tags/tag434.xml><?xml version="1.0" encoding="utf-8"?>
<p:tagLst xmlns:p="http://schemas.openxmlformats.org/presentationml/2006/main">
  <p:tag name="AS_UNIQUEID" val="527"/>
</p:tagLst>
</file>

<file path=ppt/tags/tag435.xml><?xml version="1.0" encoding="utf-8"?>
<p:tagLst xmlns:p="http://schemas.openxmlformats.org/presentationml/2006/main">
  <p:tag name="AS_UNIQUEID" val="528"/>
</p:tagLst>
</file>

<file path=ppt/tags/tag436.xml><?xml version="1.0" encoding="utf-8"?>
<p:tagLst xmlns:p="http://schemas.openxmlformats.org/presentationml/2006/main">
  <p:tag name="AS_UNIQUEID" val="529"/>
</p:tagLst>
</file>

<file path=ppt/tags/tag437.xml><?xml version="1.0" encoding="utf-8"?>
<p:tagLst xmlns:p="http://schemas.openxmlformats.org/presentationml/2006/main">
  <p:tag name="AS_UNIQUEID" val="530"/>
</p:tagLst>
</file>

<file path=ppt/tags/tag438.xml><?xml version="1.0" encoding="utf-8"?>
<p:tagLst xmlns:p="http://schemas.openxmlformats.org/presentationml/2006/main">
  <p:tag name="AS_UNIQUEID" val="531"/>
</p:tagLst>
</file>

<file path=ppt/tags/tag439.xml><?xml version="1.0" encoding="utf-8"?>
<p:tagLst xmlns:p="http://schemas.openxmlformats.org/presentationml/2006/main">
  <p:tag name="AS_UNIQUEID" val="532"/>
</p:tagLst>
</file>

<file path=ppt/tags/tag44.xml><?xml version="1.0" encoding="utf-8"?>
<p:tagLst xmlns:p="http://schemas.openxmlformats.org/presentationml/2006/main">
  <p:tag name="AS_UNIQUEID" val="3183"/>
</p:tagLst>
</file>

<file path=ppt/tags/tag440.xml><?xml version="1.0" encoding="utf-8"?>
<p:tagLst xmlns:p="http://schemas.openxmlformats.org/presentationml/2006/main">
  <p:tag name="AS_UNIQUEID" val="533"/>
</p:tagLst>
</file>

<file path=ppt/tags/tag441.xml><?xml version="1.0" encoding="utf-8"?>
<p:tagLst xmlns:p="http://schemas.openxmlformats.org/presentationml/2006/main">
  <p:tag name="AS_UNIQUEID" val="534"/>
</p:tagLst>
</file>

<file path=ppt/tags/tag442.xml><?xml version="1.0" encoding="utf-8"?>
<p:tagLst xmlns:p="http://schemas.openxmlformats.org/presentationml/2006/main">
  <p:tag name="AS_UNIQUEID" val="535"/>
</p:tagLst>
</file>

<file path=ppt/tags/tag443.xml><?xml version="1.0" encoding="utf-8"?>
<p:tagLst xmlns:p="http://schemas.openxmlformats.org/presentationml/2006/main">
  <p:tag name="AS_UNIQUEID" val="536"/>
</p:tagLst>
</file>

<file path=ppt/tags/tag444.xml><?xml version="1.0" encoding="utf-8"?>
<p:tagLst xmlns:p="http://schemas.openxmlformats.org/presentationml/2006/main">
  <p:tag name="AS_UNIQUEID" val="537"/>
</p:tagLst>
</file>

<file path=ppt/tags/tag445.xml><?xml version="1.0" encoding="utf-8"?>
<p:tagLst xmlns:p="http://schemas.openxmlformats.org/presentationml/2006/main">
  <p:tag name="AS_UNIQUEID" val="538"/>
</p:tagLst>
</file>

<file path=ppt/tags/tag446.xml><?xml version="1.0" encoding="utf-8"?>
<p:tagLst xmlns:p="http://schemas.openxmlformats.org/presentationml/2006/main">
  <p:tag name="AS_UNIQUEID" val="539"/>
</p:tagLst>
</file>

<file path=ppt/tags/tag447.xml><?xml version="1.0" encoding="utf-8"?>
<p:tagLst xmlns:p="http://schemas.openxmlformats.org/presentationml/2006/main">
  <p:tag name="AS_UNIQUEID" val="540"/>
</p:tagLst>
</file>

<file path=ppt/tags/tag448.xml><?xml version="1.0" encoding="utf-8"?>
<p:tagLst xmlns:p="http://schemas.openxmlformats.org/presentationml/2006/main">
  <p:tag name="AS_UNIQUEID" val="541"/>
</p:tagLst>
</file>

<file path=ppt/tags/tag449.xml><?xml version="1.0" encoding="utf-8"?>
<p:tagLst xmlns:p="http://schemas.openxmlformats.org/presentationml/2006/main">
  <p:tag name="AS_UNIQUEID" val="542"/>
</p:tagLst>
</file>

<file path=ppt/tags/tag45.xml><?xml version="1.0" encoding="utf-8"?>
<p:tagLst xmlns:p="http://schemas.openxmlformats.org/presentationml/2006/main">
  <p:tag name="AS_UNIQUEID" val="261"/>
</p:tagLst>
</file>

<file path=ppt/tags/tag450.xml><?xml version="1.0" encoding="utf-8"?>
<p:tagLst xmlns:p="http://schemas.openxmlformats.org/presentationml/2006/main">
  <p:tag name="AS_UNIQUEID" val="543"/>
</p:tagLst>
</file>

<file path=ppt/tags/tag451.xml><?xml version="1.0" encoding="utf-8"?>
<p:tagLst xmlns:p="http://schemas.openxmlformats.org/presentationml/2006/main">
  <p:tag name="AS_UNIQUEID" val="544"/>
</p:tagLst>
</file>

<file path=ppt/tags/tag452.xml><?xml version="1.0" encoding="utf-8"?>
<p:tagLst xmlns:p="http://schemas.openxmlformats.org/presentationml/2006/main">
  <p:tag name="AS_UNIQUEID" val="545"/>
</p:tagLst>
</file>

<file path=ppt/tags/tag453.xml><?xml version="1.0" encoding="utf-8"?>
<p:tagLst xmlns:p="http://schemas.openxmlformats.org/presentationml/2006/main">
  <p:tag name="AS_UNIQUEID" val="546"/>
</p:tagLst>
</file>

<file path=ppt/tags/tag454.xml><?xml version="1.0" encoding="utf-8"?>
<p:tagLst xmlns:p="http://schemas.openxmlformats.org/presentationml/2006/main">
  <p:tag name="AS_UNIQUEID" val="547"/>
</p:tagLst>
</file>

<file path=ppt/tags/tag455.xml><?xml version="1.0" encoding="utf-8"?>
<p:tagLst xmlns:p="http://schemas.openxmlformats.org/presentationml/2006/main">
  <p:tag name="AS_UNIQUEID" val="548"/>
</p:tagLst>
</file>

<file path=ppt/tags/tag456.xml><?xml version="1.0" encoding="utf-8"?>
<p:tagLst xmlns:p="http://schemas.openxmlformats.org/presentationml/2006/main">
  <p:tag name="AS_UNIQUEID" val="549"/>
</p:tagLst>
</file>

<file path=ppt/tags/tag457.xml><?xml version="1.0" encoding="utf-8"?>
<p:tagLst xmlns:p="http://schemas.openxmlformats.org/presentationml/2006/main">
  <p:tag name="AS_UNIQUEID" val="550"/>
</p:tagLst>
</file>

<file path=ppt/tags/tag458.xml><?xml version="1.0" encoding="utf-8"?>
<p:tagLst xmlns:p="http://schemas.openxmlformats.org/presentationml/2006/main">
  <p:tag name="AS_UNIQUEID" val="551"/>
</p:tagLst>
</file>

<file path=ppt/tags/tag459.xml><?xml version="1.0" encoding="utf-8"?>
<p:tagLst xmlns:p="http://schemas.openxmlformats.org/presentationml/2006/main">
  <p:tag name="AS_UNIQUEID" val="552"/>
</p:tagLst>
</file>

<file path=ppt/tags/tag46.xml><?xml version="1.0" encoding="utf-8"?>
<p:tagLst xmlns:p="http://schemas.openxmlformats.org/presentationml/2006/main">
  <p:tag name="AS_UNIQUEID" val="262"/>
</p:tagLst>
</file>

<file path=ppt/tags/tag460.xml><?xml version="1.0" encoding="utf-8"?>
<p:tagLst xmlns:p="http://schemas.openxmlformats.org/presentationml/2006/main">
  <p:tag name="AS_UNIQUEID" val="553"/>
</p:tagLst>
</file>

<file path=ppt/tags/tag461.xml><?xml version="1.0" encoding="utf-8"?>
<p:tagLst xmlns:p="http://schemas.openxmlformats.org/presentationml/2006/main">
  <p:tag name="AS_UNIQUEID" val="554"/>
</p:tagLst>
</file>

<file path=ppt/tags/tag462.xml><?xml version="1.0" encoding="utf-8"?>
<p:tagLst xmlns:p="http://schemas.openxmlformats.org/presentationml/2006/main">
  <p:tag name="AS_UNIQUEID" val="555"/>
</p:tagLst>
</file>

<file path=ppt/tags/tag463.xml><?xml version="1.0" encoding="utf-8"?>
<p:tagLst xmlns:p="http://schemas.openxmlformats.org/presentationml/2006/main">
  <p:tag name="AS_UNIQUEID" val="556"/>
</p:tagLst>
</file>

<file path=ppt/tags/tag464.xml><?xml version="1.0" encoding="utf-8"?>
<p:tagLst xmlns:p="http://schemas.openxmlformats.org/presentationml/2006/main">
  <p:tag name="AS_UNIQUEID" val="557"/>
</p:tagLst>
</file>

<file path=ppt/tags/tag465.xml><?xml version="1.0" encoding="utf-8"?>
<p:tagLst xmlns:p="http://schemas.openxmlformats.org/presentationml/2006/main">
  <p:tag name="AS_UNIQUEID" val="558"/>
</p:tagLst>
</file>

<file path=ppt/tags/tag466.xml><?xml version="1.0" encoding="utf-8"?>
<p:tagLst xmlns:p="http://schemas.openxmlformats.org/presentationml/2006/main">
  <p:tag name="AS_UNIQUEID" val="3069"/>
</p:tagLst>
</file>

<file path=ppt/tags/tag467.xml><?xml version="1.0" encoding="utf-8"?>
<p:tagLst xmlns:p="http://schemas.openxmlformats.org/presentationml/2006/main">
  <p:tag name="AS_UNIQUEID" val="3070"/>
</p:tagLst>
</file>

<file path=ppt/tags/tag468.xml><?xml version="1.0" encoding="utf-8"?>
<p:tagLst xmlns:p="http://schemas.openxmlformats.org/presentationml/2006/main">
  <p:tag name="AS_UNIQUEID" val="3071"/>
</p:tagLst>
</file>

<file path=ppt/tags/tag469.xml><?xml version="1.0" encoding="utf-8"?>
<p:tagLst xmlns:p="http://schemas.openxmlformats.org/presentationml/2006/main">
  <p:tag name="AS_UNIQUEID" val="3072"/>
</p:tagLst>
</file>

<file path=ppt/tags/tag47.xml><?xml version="1.0" encoding="utf-8"?>
<p:tagLst xmlns:p="http://schemas.openxmlformats.org/presentationml/2006/main">
  <p:tag name="AS_UNIQUEID" val="263"/>
</p:tagLst>
</file>

<file path=ppt/tags/tag470.xml><?xml version="1.0" encoding="utf-8"?>
<p:tagLst xmlns:p="http://schemas.openxmlformats.org/presentationml/2006/main">
  <p:tag name="AS_UNIQUEID" val="3073"/>
</p:tagLst>
</file>

<file path=ppt/tags/tag471.xml><?xml version="1.0" encoding="utf-8"?>
<p:tagLst xmlns:p="http://schemas.openxmlformats.org/presentationml/2006/main">
  <p:tag name="AS_UNIQUEID" val="3074"/>
</p:tagLst>
</file>

<file path=ppt/tags/tag472.xml><?xml version="1.0" encoding="utf-8"?>
<p:tagLst xmlns:p="http://schemas.openxmlformats.org/presentationml/2006/main">
  <p:tag name="AS_UNIQUEID" val="3075"/>
</p:tagLst>
</file>

<file path=ppt/tags/tag473.xml><?xml version="1.0" encoding="utf-8"?>
<p:tagLst xmlns:p="http://schemas.openxmlformats.org/presentationml/2006/main">
  <p:tag name="AS_UNIQUEID" val="3076"/>
</p:tagLst>
</file>

<file path=ppt/tags/tag474.xml><?xml version="1.0" encoding="utf-8"?>
<p:tagLst xmlns:p="http://schemas.openxmlformats.org/presentationml/2006/main">
  <p:tag name="AS_UNIQUEID" val="3077"/>
</p:tagLst>
</file>

<file path=ppt/tags/tag475.xml><?xml version="1.0" encoding="utf-8"?>
<p:tagLst xmlns:p="http://schemas.openxmlformats.org/presentationml/2006/main">
  <p:tag name="AS_UNIQUEID" val="3078"/>
</p:tagLst>
</file>

<file path=ppt/tags/tag476.xml><?xml version="1.0" encoding="utf-8"?>
<p:tagLst xmlns:p="http://schemas.openxmlformats.org/presentationml/2006/main">
  <p:tag name="AS_UNIQUEID" val="3079"/>
</p:tagLst>
</file>

<file path=ppt/tags/tag477.xml><?xml version="1.0" encoding="utf-8"?>
<p:tagLst xmlns:p="http://schemas.openxmlformats.org/presentationml/2006/main">
  <p:tag name="AS_UNIQUEID" val="3080"/>
</p:tagLst>
</file>

<file path=ppt/tags/tag478.xml><?xml version="1.0" encoding="utf-8"?>
<p:tagLst xmlns:p="http://schemas.openxmlformats.org/presentationml/2006/main">
  <p:tag name="AS_UNIQUEID" val="3081"/>
</p:tagLst>
</file>

<file path=ppt/tags/tag479.xml><?xml version="1.0" encoding="utf-8"?>
<p:tagLst xmlns:p="http://schemas.openxmlformats.org/presentationml/2006/main">
  <p:tag name="AS_UNIQUEID" val="3082"/>
</p:tagLst>
</file>

<file path=ppt/tags/tag48.xml><?xml version="1.0" encoding="utf-8"?>
<p:tagLst xmlns:p="http://schemas.openxmlformats.org/presentationml/2006/main">
  <p:tag name="AS_UNIQUEID" val="264"/>
</p:tagLst>
</file>

<file path=ppt/tags/tag480.xml><?xml version="1.0" encoding="utf-8"?>
<p:tagLst xmlns:p="http://schemas.openxmlformats.org/presentationml/2006/main">
  <p:tag name="AS_UNIQUEID" val="3083"/>
</p:tagLst>
</file>

<file path=ppt/tags/tag481.xml><?xml version="1.0" encoding="utf-8"?>
<p:tagLst xmlns:p="http://schemas.openxmlformats.org/presentationml/2006/main">
  <p:tag name="AS_UNIQUEID" val="3084"/>
</p:tagLst>
</file>

<file path=ppt/tags/tag482.xml><?xml version="1.0" encoding="utf-8"?>
<p:tagLst xmlns:p="http://schemas.openxmlformats.org/presentationml/2006/main">
  <p:tag name="AS_UNIQUEID" val="3085"/>
</p:tagLst>
</file>

<file path=ppt/tags/tag483.xml><?xml version="1.0" encoding="utf-8"?>
<p:tagLst xmlns:p="http://schemas.openxmlformats.org/presentationml/2006/main">
  <p:tag name="AS_UNIQUEID" val="3086"/>
</p:tagLst>
</file>

<file path=ppt/tags/tag484.xml><?xml version="1.0" encoding="utf-8"?>
<p:tagLst xmlns:p="http://schemas.openxmlformats.org/presentationml/2006/main">
  <p:tag name="AS_UNIQUEID" val="3087"/>
</p:tagLst>
</file>

<file path=ppt/tags/tag485.xml><?xml version="1.0" encoding="utf-8"?>
<p:tagLst xmlns:p="http://schemas.openxmlformats.org/presentationml/2006/main">
  <p:tag name="AS_UNIQUEID" val="3088"/>
</p:tagLst>
</file>

<file path=ppt/tags/tag486.xml><?xml version="1.0" encoding="utf-8"?>
<p:tagLst xmlns:p="http://schemas.openxmlformats.org/presentationml/2006/main">
  <p:tag name="AS_UNIQUEID" val="3089"/>
</p:tagLst>
</file>

<file path=ppt/tags/tag487.xml><?xml version="1.0" encoding="utf-8"?>
<p:tagLst xmlns:p="http://schemas.openxmlformats.org/presentationml/2006/main">
  <p:tag name="AS_UNIQUEID" val="3090"/>
</p:tagLst>
</file>

<file path=ppt/tags/tag488.xml><?xml version="1.0" encoding="utf-8"?>
<p:tagLst xmlns:p="http://schemas.openxmlformats.org/presentationml/2006/main">
  <p:tag name="AS_UNIQUEID" val="3091"/>
</p:tagLst>
</file>

<file path=ppt/tags/tag489.xml><?xml version="1.0" encoding="utf-8"?>
<p:tagLst xmlns:p="http://schemas.openxmlformats.org/presentationml/2006/main">
  <p:tag name="AS_UNIQUEID" val="3235"/>
</p:tagLst>
</file>

<file path=ppt/tags/tag49.xml><?xml version="1.0" encoding="utf-8"?>
<p:tagLst xmlns:p="http://schemas.openxmlformats.org/presentationml/2006/main">
  <p:tag name="AS_UNIQUEID" val="265"/>
</p:tagLst>
</file>

<file path=ppt/tags/tag490.xml><?xml version="1.0" encoding="utf-8"?>
<p:tagLst xmlns:p="http://schemas.openxmlformats.org/presentationml/2006/main">
  <p:tag name="AS_UNIQUEID" val="171"/>
</p:tagLst>
</file>

<file path=ppt/tags/tag491.xml><?xml version="1.0" encoding="utf-8"?>
<p:tagLst xmlns:p="http://schemas.openxmlformats.org/presentationml/2006/main">
  <p:tag name="AS_UNIQUEID" val="3097"/>
</p:tagLst>
</file>

<file path=ppt/tags/tag492.xml><?xml version="1.0" encoding="utf-8"?>
<p:tagLst xmlns:p="http://schemas.openxmlformats.org/presentationml/2006/main">
  <p:tag name="AS_UNIQUEID" val="3098"/>
</p:tagLst>
</file>

<file path=ppt/tags/tag493.xml><?xml version="1.0" encoding="utf-8"?>
<p:tagLst xmlns:p="http://schemas.openxmlformats.org/presentationml/2006/main">
  <p:tag name="AS_UNIQUEID" val="3099"/>
</p:tagLst>
</file>

<file path=ppt/tags/tag494.xml><?xml version="1.0" encoding="utf-8"?>
<p:tagLst xmlns:p="http://schemas.openxmlformats.org/presentationml/2006/main">
  <p:tag name="AS_UNIQUEID" val="3100"/>
</p:tagLst>
</file>

<file path=ppt/tags/tag495.xml><?xml version="1.0" encoding="utf-8"?>
<p:tagLst xmlns:p="http://schemas.openxmlformats.org/presentationml/2006/main">
  <p:tag name="AS_UNIQUEID" val="3101"/>
</p:tagLst>
</file>

<file path=ppt/tags/tag496.xml><?xml version="1.0" encoding="utf-8"?>
<p:tagLst xmlns:p="http://schemas.openxmlformats.org/presentationml/2006/main">
  <p:tag name="AS_UNIQUEID" val="3102"/>
</p:tagLst>
</file>

<file path=ppt/tags/tag497.xml><?xml version="1.0" encoding="utf-8"?>
<p:tagLst xmlns:p="http://schemas.openxmlformats.org/presentationml/2006/main">
  <p:tag name="AS_UNIQUEID" val="311"/>
</p:tagLst>
</file>

<file path=ppt/tags/tag498.xml><?xml version="1.0" encoding="utf-8"?>
<p:tagLst xmlns:p="http://schemas.openxmlformats.org/presentationml/2006/main">
  <p:tag name="AS_UNIQUEID" val="314"/>
</p:tagLst>
</file>

<file path=ppt/tags/tag499.xml><?xml version="1.0" encoding="utf-8"?>
<p:tagLst xmlns:p="http://schemas.openxmlformats.org/presentationml/2006/main">
  <p:tag name="AS_UNIQUEID" val="315"/>
</p:tagLst>
</file>

<file path=ppt/tags/tag5.xml><?xml version="1.0" encoding="utf-8"?>
<p:tagLst xmlns:p="http://schemas.openxmlformats.org/presentationml/2006/main">
  <p:tag name="AS_UNIQUEID" val="221"/>
</p:tagLst>
</file>

<file path=ppt/tags/tag50.xml><?xml version="1.0" encoding="utf-8"?>
<p:tagLst xmlns:p="http://schemas.openxmlformats.org/presentationml/2006/main">
  <p:tag name="AS_UNIQUEID" val="266"/>
</p:tagLst>
</file>

<file path=ppt/tags/tag500.xml><?xml version="1.0" encoding="utf-8"?>
<p:tagLst xmlns:p="http://schemas.openxmlformats.org/presentationml/2006/main">
  <p:tag name="AS_UNIQUEID" val="316"/>
</p:tagLst>
</file>

<file path=ppt/tags/tag501.xml><?xml version="1.0" encoding="utf-8"?>
<p:tagLst xmlns:p="http://schemas.openxmlformats.org/presentationml/2006/main">
  <p:tag name="AS_UNIQUEID" val="317"/>
</p:tagLst>
</file>

<file path=ppt/tags/tag502.xml><?xml version="1.0" encoding="utf-8"?>
<p:tagLst xmlns:p="http://schemas.openxmlformats.org/presentationml/2006/main">
  <p:tag name="AS_UNIQUEID" val="318"/>
</p:tagLst>
</file>

<file path=ppt/tags/tag503.xml><?xml version="1.0" encoding="utf-8"?>
<p:tagLst xmlns:p="http://schemas.openxmlformats.org/presentationml/2006/main">
  <p:tag name="AS_UNIQUEID" val="319"/>
</p:tagLst>
</file>

<file path=ppt/tags/tag504.xml><?xml version="1.0" encoding="utf-8"?>
<p:tagLst xmlns:p="http://schemas.openxmlformats.org/presentationml/2006/main">
  <p:tag name="AS_UNIQUEID" val="320"/>
</p:tagLst>
</file>

<file path=ppt/tags/tag505.xml><?xml version="1.0" encoding="utf-8"?>
<p:tagLst xmlns:p="http://schemas.openxmlformats.org/presentationml/2006/main">
  <p:tag name="AS_UNIQUEID" val="321"/>
</p:tagLst>
</file>

<file path=ppt/tags/tag506.xml><?xml version="1.0" encoding="utf-8"?>
<p:tagLst xmlns:p="http://schemas.openxmlformats.org/presentationml/2006/main">
  <p:tag name="AS_UNIQUEID" val="322"/>
</p:tagLst>
</file>

<file path=ppt/tags/tag507.xml><?xml version="1.0" encoding="utf-8"?>
<p:tagLst xmlns:p="http://schemas.openxmlformats.org/presentationml/2006/main">
  <p:tag name="AS_UNIQUEID" val="323"/>
</p:tagLst>
</file>

<file path=ppt/tags/tag508.xml><?xml version="1.0" encoding="utf-8"?>
<p:tagLst xmlns:p="http://schemas.openxmlformats.org/presentationml/2006/main">
  <p:tag name="AS_UNIQUEID" val="324"/>
</p:tagLst>
</file>

<file path=ppt/tags/tag509.xml><?xml version="1.0" encoding="utf-8"?>
<p:tagLst xmlns:p="http://schemas.openxmlformats.org/presentationml/2006/main">
  <p:tag name="AS_UNIQUEID" val="325"/>
</p:tagLst>
</file>

<file path=ppt/tags/tag51.xml><?xml version="1.0" encoding="utf-8"?>
<p:tagLst xmlns:p="http://schemas.openxmlformats.org/presentationml/2006/main">
  <p:tag name="AS_UNIQUEID" val="3184"/>
</p:tagLst>
</file>

<file path=ppt/tags/tag510.xml><?xml version="1.0" encoding="utf-8"?>
<p:tagLst xmlns:p="http://schemas.openxmlformats.org/presentationml/2006/main">
  <p:tag name="AS_UNIQUEID" val="326"/>
</p:tagLst>
</file>

<file path=ppt/tags/tag511.xml><?xml version="1.0" encoding="utf-8"?>
<p:tagLst xmlns:p="http://schemas.openxmlformats.org/presentationml/2006/main">
  <p:tag name="AS_UNIQUEID" val="3103"/>
</p:tagLst>
</file>

<file path=ppt/tags/tag512.xml><?xml version="1.0" encoding="utf-8"?>
<p:tagLst xmlns:p="http://schemas.openxmlformats.org/presentationml/2006/main">
  <p:tag name="AS_UNIQUEID" val="328"/>
</p:tagLst>
</file>

<file path=ppt/tags/tag513.xml><?xml version="1.0" encoding="utf-8"?>
<p:tagLst xmlns:p="http://schemas.openxmlformats.org/presentationml/2006/main">
  <p:tag name="AS_UNIQUEID" val="329"/>
</p:tagLst>
</file>

<file path=ppt/tags/tag514.xml><?xml version="1.0" encoding="utf-8"?>
<p:tagLst xmlns:p="http://schemas.openxmlformats.org/presentationml/2006/main">
  <p:tag name="AS_UNIQUEID" val="330"/>
</p:tagLst>
</file>

<file path=ppt/tags/tag515.xml><?xml version="1.0" encoding="utf-8"?>
<p:tagLst xmlns:p="http://schemas.openxmlformats.org/presentationml/2006/main">
  <p:tag name="AS_UNIQUEID" val="331"/>
</p:tagLst>
</file>

<file path=ppt/tags/tag516.xml><?xml version="1.0" encoding="utf-8"?>
<p:tagLst xmlns:p="http://schemas.openxmlformats.org/presentationml/2006/main">
  <p:tag name="AS_UNIQUEID" val="3104"/>
</p:tagLst>
</file>

<file path=ppt/tags/tag517.xml><?xml version="1.0" encoding="utf-8"?>
<p:tagLst xmlns:p="http://schemas.openxmlformats.org/presentationml/2006/main">
  <p:tag name="AS_UNIQUEID" val="3105"/>
</p:tagLst>
</file>

<file path=ppt/tags/tag518.xml><?xml version="1.0" encoding="utf-8"?>
<p:tagLst xmlns:p="http://schemas.openxmlformats.org/presentationml/2006/main">
  <p:tag name="AS_UNIQUEID" val="3106"/>
</p:tagLst>
</file>

<file path=ppt/tags/tag519.xml><?xml version="1.0" encoding="utf-8"?>
<p:tagLst xmlns:p="http://schemas.openxmlformats.org/presentationml/2006/main">
  <p:tag name="AS_UNIQUEID" val="3107"/>
</p:tagLst>
</file>

<file path=ppt/tags/tag52.xml><?xml version="1.0" encoding="utf-8"?>
<p:tagLst xmlns:p="http://schemas.openxmlformats.org/presentationml/2006/main">
  <p:tag name="AS_UNIQUEID" val="268"/>
</p:tagLst>
</file>

<file path=ppt/tags/tag520.xml><?xml version="1.0" encoding="utf-8"?>
<p:tagLst xmlns:p="http://schemas.openxmlformats.org/presentationml/2006/main">
  <p:tag name="AS_UNIQUEID" val="311"/>
</p:tagLst>
</file>

<file path=ppt/tags/tag521.xml><?xml version="1.0" encoding="utf-8"?>
<p:tagLst xmlns:p="http://schemas.openxmlformats.org/presentationml/2006/main">
  <p:tag name="AS_UNIQUEID" val="314"/>
</p:tagLst>
</file>

<file path=ppt/tags/tag522.xml><?xml version="1.0" encoding="utf-8"?>
<p:tagLst xmlns:p="http://schemas.openxmlformats.org/presentationml/2006/main">
  <p:tag name="AS_UNIQUEID" val="315"/>
</p:tagLst>
</file>

<file path=ppt/tags/tag523.xml><?xml version="1.0" encoding="utf-8"?>
<p:tagLst xmlns:p="http://schemas.openxmlformats.org/presentationml/2006/main">
  <p:tag name="AS_UNIQUEID" val="316"/>
</p:tagLst>
</file>

<file path=ppt/tags/tag524.xml><?xml version="1.0" encoding="utf-8"?>
<p:tagLst xmlns:p="http://schemas.openxmlformats.org/presentationml/2006/main">
  <p:tag name="AS_UNIQUEID" val="317"/>
</p:tagLst>
</file>

<file path=ppt/tags/tag525.xml><?xml version="1.0" encoding="utf-8"?>
<p:tagLst xmlns:p="http://schemas.openxmlformats.org/presentationml/2006/main">
  <p:tag name="AS_UNIQUEID" val="318"/>
</p:tagLst>
</file>

<file path=ppt/tags/tag526.xml><?xml version="1.0" encoding="utf-8"?>
<p:tagLst xmlns:p="http://schemas.openxmlformats.org/presentationml/2006/main">
  <p:tag name="AS_UNIQUEID" val="319"/>
</p:tagLst>
</file>

<file path=ppt/tags/tag527.xml><?xml version="1.0" encoding="utf-8"?>
<p:tagLst xmlns:p="http://schemas.openxmlformats.org/presentationml/2006/main">
  <p:tag name="AS_UNIQUEID" val="320"/>
</p:tagLst>
</file>

<file path=ppt/tags/tag528.xml><?xml version="1.0" encoding="utf-8"?>
<p:tagLst xmlns:p="http://schemas.openxmlformats.org/presentationml/2006/main">
  <p:tag name="AS_UNIQUEID" val="321"/>
</p:tagLst>
</file>

<file path=ppt/tags/tag529.xml><?xml version="1.0" encoding="utf-8"?>
<p:tagLst xmlns:p="http://schemas.openxmlformats.org/presentationml/2006/main">
  <p:tag name="AS_UNIQUEID" val="322"/>
</p:tagLst>
</file>

<file path=ppt/tags/tag53.xml><?xml version="1.0" encoding="utf-8"?>
<p:tagLst xmlns:p="http://schemas.openxmlformats.org/presentationml/2006/main">
  <p:tag name="AS_UNIQUEID" val="269"/>
</p:tagLst>
</file>

<file path=ppt/tags/tag530.xml><?xml version="1.0" encoding="utf-8"?>
<p:tagLst xmlns:p="http://schemas.openxmlformats.org/presentationml/2006/main">
  <p:tag name="AS_UNIQUEID" val="323"/>
</p:tagLst>
</file>

<file path=ppt/tags/tag531.xml><?xml version="1.0" encoding="utf-8"?>
<p:tagLst xmlns:p="http://schemas.openxmlformats.org/presentationml/2006/main">
  <p:tag name="AS_UNIQUEID" val="325"/>
</p:tagLst>
</file>

<file path=ppt/tags/tag532.xml><?xml version="1.0" encoding="utf-8"?>
<p:tagLst xmlns:p="http://schemas.openxmlformats.org/presentationml/2006/main">
  <p:tag name="AS_UNIQUEID" val="326"/>
</p:tagLst>
</file>

<file path=ppt/tags/tag533.xml><?xml version="1.0" encoding="utf-8"?>
<p:tagLst xmlns:p="http://schemas.openxmlformats.org/presentationml/2006/main">
  <p:tag name="AS_UNIQUEID" val="315"/>
</p:tagLst>
</file>

<file path=ppt/tags/tag534.xml><?xml version="1.0" encoding="utf-8"?>
<p:tagLst xmlns:p="http://schemas.openxmlformats.org/presentationml/2006/main">
  <p:tag name="AS_UNIQUEID" val="316"/>
</p:tagLst>
</file>

<file path=ppt/tags/tag535.xml><?xml version="1.0" encoding="utf-8"?>
<p:tagLst xmlns:p="http://schemas.openxmlformats.org/presentationml/2006/main">
  <p:tag name="AS_UNIQUEID" val="3108"/>
</p:tagLst>
</file>

<file path=ppt/tags/tag536.xml><?xml version="1.0" encoding="utf-8"?>
<p:tagLst xmlns:p="http://schemas.openxmlformats.org/presentationml/2006/main">
  <p:tag name="AS_UNIQUEID" val="3109"/>
</p:tagLst>
</file>

<file path=ppt/tags/tag537.xml><?xml version="1.0" encoding="utf-8"?>
<p:tagLst xmlns:p="http://schemas.openxmlformats.org/presentationml/2006/main">
  <p:tag name="AS_UNIQUEID" val="328"/>
</p:tagLst>
</file>

<file path=ppt/tags/tag538.xml><?xml version="1.0" encoding="utf-8"?>
<p:tagLst xmlns:p="http://schemas.openxmlformats.org/presentationml/2006/main">
  <p:tag name="AS_UNIQUEID" val="329"/>
</p:tagLst>
</file>

<file path=ppt/tags/tag539.xml><?xml version="1.0" encoding="utf-8"?>
<p:tagLst xmlns:p="http://schemas.openxmlformats.org/presentationml/2006/main">
  <p:tag name="AS_UNIQUEID" val="330"/>
</p:tagLst>
</file>

<file path=ppt/tags/tag54.xml><?xml version="1.0" encoding="utf-8"?>
<p:tagLst xmlns:p="http://schemas.openxmlformats.org/presentationml/2006/main">
  <p:tag name="AS_UNIQUEID" val="270"/>
</p:tagLst>
</file>

<file path=ppt/tags/tag540.xml><?xml version="1.0" encoding="utf-8"?>
<p:tagLst xmlns:p="http://schemas.openxmlformats.org/presentationml/2006/main">
  <p:tag name="AS_UNIQUEID" val="331"/>
</p:tagLst>
</file>

<file path=ppt/tags/tag541.xml><?xml version="1.0" encoding="utf-8"?>
<p:tagLst xmlns:p="http://schemas.openxmlformats.org/presentationml/2006/main">
  <p:tag name="AS_UNIQUEID" val="3110"/>
</p:tagLst>
</file>

<file path=ppt/tags/tag542.xml><?xml version="1.0" encoding="utf-8"?>
<p:tagLst xmlns:p="http://schemas.openxmlformats.org/presentationml/2006/main">
  <p:tag name="AS_UNIQUEID" val="328"/>
</p:tagLst>
</file>

<file path=ppt/tags/tag543.xml><?xml version="1.0" encoding="utf-8"?>
<p:tagLst xmlns:p="http://schemas.openxmlformats.org/presentationml/2006/main">
  <p:tag name="AS_UNIQUEID" val="329"/>
</p:tagLst>
</file>

<file path=ppt/tags/tag544.xml><?xml version="1.0" encoding="utf-8"?>
<p:tagLst xmlns:p="http://schemas.openxmlformats.org/presentationml/2006/main">
  <p:tag name="AS_UNIQUEID" val="330"/>
</p:tagLst>
</file>

<file path=ppt/tags/tag545.xml><?xml version="1.0" encoding="utf-8"?>
<p:tagLst xmlns:p="http://schemas.openxmlformats.org/presentationml/2006/main">
  <p:tag name="AS_UNIQUEID" val="331"/>
</p:tagLst>
</file>

<file path=ppt/tags/tag546.xml><?xml version="1.0" encoding="utf-8"?>
<p:tagLst xmlns:p="http://schemas.openxmlformats.org/presentationml/2006/main">
  <p:tag name="AS_UNIQUEID" val="3111"/>
</p:tagLst>
</file>

<file path=ppt/tags/tag547.xml><?xml version="1.0" encoding="utf-8"?>
<p:tagLst xmlns:p="http://schemas.openxmlformats.org/presentationml/2006/main">
  <p:tag name="AS_UNIQUEID" val="3112"/>
</p:tagLst>
</file>

<file path=ppt/tags/tag548.xml><?xml version="1.0" encoding="utf-8"?>
<p:tagLst xmlns:p="http://schemas.openxmlformats.org/presentationml/2006/main">
  <p:tag name="AS_UNIQUEID" val="3113"/>
</p:tagLst>
</file>

<file path=ppt/tags/tag549.xml><?xml version="1.0" encoding="utf-8"?>
<p:tagLst xmlns:p="http://schemas.openxmlformats.org/presentationml/2006/main">
  <p:tag name="AS_UNIQUEID" val="311"/>
</p:tagLst>
</file>

<file path=ppt/tags/tag55.xml><?xml version="1.0" encoding="utf-8"?>
<p:tagLst xmlns:p="http://schemas.openxmlformats.org/presentationml/2006/main">
  <p:tag name="AS_UNIQUEID" val="271"/>
</p:tagLst>
</file>

<file path=ppt/tags/tag550.xml><?xml version="1.0" encoding="utf-8"?>
<p:tagLst xmlns:p="http://schemas.openxmlformats.org/presentationml/2006/main">
  <p:tag name="AS_UNIQUEID" val="314"/>
</p:tagLst>
</file>

<file path=ppt/tags/tag551.xml><?xml version="1.0" encoding="utf-8"?>
<p:tagLst xmlns:p="http://schemas.openxmlformats.org/presentationml/2006/main">
  <p:tag name="AS_UNIQUEID" val="315"/>
</p:tagLst>
</file>

<file path=ppt/tags/tag552.xml><?xml version="1.0" encoding="utf-8"?>
<p:tagLst xmlns:p="http://schemas.openxmlformats.org/presentationml/2006/main">
  <p:tag name="AS_UNIQUEID" val="316"/>
</p:tagLst>
</file>

<file path=ppt/tags/tag553.xml><?xml version="1.0" encoding="utf-8"?>
<p:tagLst xmlns:p="http://schemas.openxmlformats.org/presentationml/2006/main">
  <p:tag name="AS_UNIQUEID" val="317"/>
</p:tagLst>
</file>

<file path=ppt/tags/tag554.xml><?xml version="1.0" encoding="utf-8"?>
<p:tagLst xmlns:p="http://schemas.openxmlformats.org/presentationml/2006/main">
  <p:tag name="AS_UNIQUEID" val="318"/>
</p:tagLst>
</file>

<file path=ppt/tags/tag555.xml><?xml version="1.0" encoding="utf-8"?>
<p:tagLst xmlns:p="http://schemas.openxmlformats.org/presentationml/2006/main">
  <p:tag name="AS_UNIQUEID" val="319"/>
</p:tagLst>
</file>

<file path=ppt/tags/tag556.xml><?xml version="1.0" encoding="utf-8"?>
<p:tagLst xmlns:p="http://schemas.openxmlformats.org/presentationml/2006/main">
  <p:tag name="AS_UNIQUEID" val="320"/>
</p:tagLst>
</file>

<file path=ppt/tags/tag557.xml><?xml version="1.0" encoding="utf-8"?>
<p:tagLst xmlns:p="http://schemas.openxmlformats.org/presentationml/2006/main">
  <p:tag name="AS_UNIQUEID" val="321"/>
</p:tagLst>
</file>

<file path=ppt/tags/tag558.xml><?xml version="1.0" encoding="utf-8"?>
<p:tagLst xmlns:p="http://schemas.openxmlformats.org/presentationml/2006/main">
  <p:tag name="AS_UNIQUEID" val="322"/>
</p:tagLst>
</file>

<file path=ppt/tags/tag559.xml><?xml version="1.0" encoding="utf-8"?>
<p:tagLst xmlns:p="http://schemas.openxmlformats.org/presentationml/2006/main">
  <p:tag name="AS_UNIQUEID" val="323"/>
</p:tagLst>
</file>

<file path=ppt/tags/tag56.xml><?xml version="1.0" encoding="utf-8"?>
<p:tagLst xmlns:p="http://schemas.openxmlformats.org/presentationml/2006/main">
  <p:tag name="AS_UNIQUEID" val="272"/>
</p:tagLst>
</file>

<file path=ppt/tags/tag560.xml><?xml version="1.0" encoding="utf-8"?>
<p:tagLst xmlns:p="http://schemas.openxmlformats.org/presentationml/2006/main">
  <p:tag name="AS_UNIQUEID" val="324"/>
</p:tagLst>
</file>

<file path=ppt/tags/tag561.xml><?xml version="1.0" encoding="utf-8"?>
<p:tagLst xmlns:p="http://schemas.openxmlformats.org/presentationml/2006/main">
  <p:tag name="AS_UNIQUEID" val="325"/>
</p:tagLst>
</file>

<file path=ppt/tags/tag562.xml><?xml version="1.0" encoding="utf-8"?>
<p:tagLst xmlns:p="http://schemas.openxmlformats.org/presentationml/2006/main">
  <p:tag name="AS_UNIQUEID" val="326"/>
</p:tagLst>
</file>

<file path=ppt/tags/tag563.xml><?xml version="1.0" encoding="utf-8"?>
<p:tagLst xmlns:p="http://schemas.openxmlformats.org/presentationml/2006/main">
  <p:tag name="AS_UNIQUEID" val="3114"/>
</p:tagLst>
</file>

<file path=ppt/tags/tag564.xml><?xml version="1.0" encoding="utf-8"?>
<p:tagLst xmlns:p="http://schemas.openxmlformats.org/presentationml/2006/main">
  <p:tag name="AS_UNIQUEID" val="3115"/>
</p:tagLst>
</file>

<file path=ppt/tags/tag565.xml><?xml version="1.0" encoding="utf-8"?>
<p:tagLst xmlns:p="http://schemas.openxmlformats.org/presentationml/2006/main">
  <p:tag name="AS_UNIQUEID" val="328"/>
</p:tagLst>
</file>

<file path=ppt/tags/tag566.xml><?xml version="1.0" encoding="utf-8"?>
<p:tagLst xmlns:p="http://schemas.openxmlformats.org/presentationml/2006/main">
  <p:tag name="AS_UNIQUEID" val="329"/>
</p:tagLst>
</file>

<file path=ppt/tags/tag567.xml><?xml version="1.0" encoding="utf-8"?>
<p:tagLst xmlns:p="http://schemas.openxmlformats.org/presentationml/2006/main">
  <p:tag name="AS_UNIQUEID" val="330"/>
</p:tagLst>
</file>

<file path=ppt/tags/tag568.xml><?xml version="1.0" encoding="utf-8"?>
<p:tagLst xmlns:p="http://schemas.openxmlformats.org/presentationml/2006/main">
  <p:tag name="AS_UNIQUEID" val="331"/>
</p:tagLst>
</file>

<file path=ppt/tags/tag569.xml><?xml version="1.0" encoding="utf-8"?>
<p:tagLst xmlns:p="http://schemas.openxmlformats.org/presentationml/2006/main">
  <p:tag name="AS_UNIQUEID" val="3116"/>
</p:tagLst>
</file>

<file path=ppt/tags/tag57.xml><?xml version="1.0" encoding="utf-8"?>
<p:tagLst xmlns:p="http://schemas.openxmlformats.org/presentationml/2006/main">
  <p:tag name="AS_UNIQUEID" val="273"/>
</p:tagLst>
</file>

<file path=ppt/tags/tag570.xml><?xml version="1.0" encoding="utf-8"?>
<p:tagLst xmlns:p="http://schemas.openxmlformats.org/presentationml/2006/main">
  <p:tag name="AS_UNIQUEID" val="3117"/>
</p:tagLst>
</file>

<file path=ppt/tags/tag571.xml><?xml version="1.0" encoding="utf-8"?>
<p:tagLst xmlns:p="http://schemas.openxmlformats.org/presentationml/2006/main">
  <p:tag name="AS_UNIQUEID" val="3118"/>
</p:tagLst>
</file>

<file path=ppt/tags/tag572.xml><?xml version="1.0" encoding="utf-8"?>
<p:tagLst xmlns:p="http://schemas.openxmlformats.org/presentationml/2006/main">
  <p:tag name="AS_UNIQUEID" val="3119"/>
</p:tagLst>
</file>

<file path=ppt/tags/tag573.xml><?xml version="1.0" encoding="utf-8"?>
<p:tagLst xmlns:p="http://schemas.openxmlformats.org/presentationml/2006/main">
  <p:tag name="AS_UNIQUEID" val="311"/>
</p:tagLst>
</file>

<file path=ppt/tags/tag574.xml><?xml version="1.0" encoding="utf-8"?>
<p:tagLst xmlns:p="http://schemas.openxmlformats.org/presentationml/2006/main">
  <p:tag name="AS_UNIQUEID" val="314"/>
</p:tagLst>
</file>

<file path=ppt/tags/tag575.xml><?xml version="1.0" encoding="utf-8"?>
<p:tagLst xmlns:p="http://schemas.openxmlformats.org/presentationml/2006/main">
  <p:tag name="AS_UNIQUEID" val="315"/>
</p:tagLst>
</file>

<file path=ppt/tags/tag576.xml><?xml version="1.0" encoding="utf-8"?>
<p:tagLst xmlns:p="http://schemas.openxmlformats.org/presentationml/2006/main">
  <p:tag name="AS_UNIQUEID" val="316"/>
</p:tagLst>
</file>

<file path=ppt/tags/tag577.xml><?xml version="1.0" encoding="utf-8"?>
<p:tagLst xmlns:p="http://schemas.openxmlformats.org/presentationml/2006/main">
  <p:tag name="AS_UNIQUEID" val="317"/>
</p:tagLst>
</file>

<file path=ppt/tags/tag578.xml><?xml version="1.0" encoding="utf-8"?>
<p:tagLst xmlns:p="http://schemas.openxmlformats.org/presentationml/2006/main">
  <p:tag name="AS_UNIQUEID" val="318"/>
</p:tagLst>
</file>

<file path=ppt/tags/tag579.xml><?xml version="1.0" encoding="utf-8"?>
<p:tagLst xmlns:p="http://schemas.openxmlformats.org/presentationml/2006/main">
  <p:tag name="AS_UNIQUEID" val="319"/>
</p:tagLst>
</file>

<file path=ppt/tags/tag58.xml><?xml version="1.0" encoding="utf-8"?>
<p:tagLst xmlns:p="http://schemas.openxmlformats.org/presentationml/2006/main">
  <p:tag name="AS_UNIQUEID" val="3185"/>
</p:tagLst>
</file>

<file path=ppt/tags/tag580.xml><?xml version="1.0" encoding="utf-8"?>
<p:tagLst xmlns:p="http://schemas.openxmlformats.org/presentationml/2006/main">
  <p:tag name="AS_UNIQUEID" val="320"/>
</p:tagLst>
</file>

<file path=ppt/tags/tag581.xml><?xml version="1.0" encoding="utf-8"?>
<p:tagLst xmlns:p="http://schemas.openxmlformats.org/presentationml/2006/main">
  <p:tag name="AS_UNIQUEID" val="321"/>
</p:tagLst>
</file>

<file path=ppt/tags/tag582.xml><?xml version="1.0" encoding="utf-8"?>
<p:tagLst xmlns:p="http://schemas.openxmlformats.org/presentationml/2006/main">
  <p:tag name="AS_UNIQUEID" val="322"/>
</p:tagLst>
</file>

<file path=ppt/tags/tag583.xml><?xml version="1.0" encoding="utf-8"?>
<p:tagLst xmlns:p="http://schemas.openxmlformats.org/presentationml/2006/main">
  <p:tag name="AS_UNIQUEID" val="323"/>
</p:tagLst>
</file>

<file path=ppt/tags/tag584.xml><?xml version="1.0" encoding="utf-8"?>
<p:tagLst xmlns:p="http://schemas.openxmlformats.org/presentationml/2006/main">
  <p:tag name="AS_UNIQUEID" val="324"/>
</p:tagLst>
</file>

<file path=ppt/tags/tag585.xml><?xml version="1.0" encoding="utf-8"?>
<p:tagLst xmlns:p="http://schemas.openxmlformats.org/presentationml/2006/main">
  <p:tag name="AS_UNIQUEID" val="325"/>
</p:tagLst>
</file>

<file path=ppt/tags/tag586.xml><?xml version="1.0" encoding="utf-8"?>
<p:tagLst xmlns:p="http://schemas.openxmlformats.org/presentationml/2006/main">
  <p:tag name="AS_UNIQUEID" val="326"/>
</p:tagLst>
</file>

<file path=ppt/tags/tag587.xml><?xml version="1.0" encoding="utf-8"?>
<p:tagLst xmlns:p="http://schemas.openxmlformats.org/presentationml/2006/main">
  <p:tag name="AS_UNIQUEID" val="3120"/>
</p:tagLst>
</file>

<file path=ppt/tags/tag588.xml><?xml version="1.0" encoding="utf-8"?>
<p:tagLst xmlns:p="http://schemas.openxmlformats.org/presentationml/2006/main">
  <p:tag name="AS_UNIQUEID" val="3121"/>
</p:tagLst>
</file>

<file path=ppt/tags/tag589.xml><?xml version="1.0" encoding="utf-8"?>
<p:tagLst xmlns:p="http://schemas.openxmlformats.org/presentationml/2006/main">
  <p:tag name="AS_UNIQUEID" val="3122"/>
</p:tagLst>
</file>

<file path=ppt/tags/tag59.xml><?xml version="1.0" encoding="utf-8"?>
<p:tagLst xmlns:p="http://schemas.openxmlformats.org/presentationml/2006/main">
  <p:tag name="AS_UNIQUEID" val="275"/>
</p:tagLst>
</file>

<file path=ppt/tags/tag590.xml><?xml version="1.0" encoding="utf-8"?>
<p:tagLst xmlns:p="http://schemas.openxmlformats.org/presentationml/2006/main">
  <p:tag name="AS_UNIQUEID" val="435"/>
</p:tagLst>
</file>

<file path=ppt/tags/tag591.xml><?xml version="1.0" encoding="utf-8"?>
<p:tagLst xmlns:p="http://schemas.openxmlformats.org/presentationml/2006/main">
  <p:tag name="AS_UNIQUEID" val="567"/>
</p:tagLst>
</file>

<file path=ppt/tags/tag592.xml><?xml version="1.0" encoding="utf-8"?>
<p:tagLst xmlns:p="http://schemas.openxmlformats.org/presentationml/2006/main">
  <p:tag name="AS_UNIQUEID" val="568"/>
</p:tagLst>
</file>

<file path=ppt/tags/tag593.xml><?xml version="1.0" encoding="utf-8"?>
<p:tagLst xmlns:p="http://schemas.openxmlformats.org/presentationml/2006/main">
  <p:tag name="AS_UNIQUEID" val="569"/>
</p:tagLst>
</file>

<file path=ppt/tags/tag594.xml><?xml version="1.0" encoding="utf-8"?>
<p:tagLst xmlns:p="http://schemas.openxmlformats.org/presentationml/2006/main">
  <p:tag name="AS_UNIQUEID" val="570"/>
</p:tagLst>
</file>

<file path=ppt/tags/tag595.xml><?xml version="1.0" encoding="utf-8"?>
<p:tagLst xmlns:p="http://schemas.openxmlformats.org/presentationml/2006/main">
  <p:tag name="AS_UNIQUEID" val="571"/>
</p:tagLst>
</file>

<file path=ppt/tags/tag596.xml><?xml version="1.0" encoding="utf-8"?>
<p:tagLst xmlns:p="http://schemas.openxmlformats.org/presentationml/2006/main">
  <p:tag name="AS_UNIQUEID" val="572"/>
</p:tagLst>
</file>

<file path=ppt/tags/tag597.xml><?xml version="1.0" encoding="utf-8"?>
<p:tagLst xmlns:p="http://schemas.openxmlformats.org/presentationml/2006/main">
  <p:tag name="AS_UNIQUEID" val="573"/>
</p:tagLst>
</file>

<file path=ppt/tags/tag598.xml><?xml version="1.0" encoding="utf-8"?>
<p:tagLst xmlns:p="http://schemas.openxmlformats.org/presentationml/2006/main">
  <p:tag name="AS_UNIQUEID" val="574"/>
</p:tagLst>
</file>

<file path=ppt/tags/tag599.xml><?xml version="1.0" encoding="utf-8"?>
<p:tagLst xmlns:p="http://schemas.openxmlformats.org/presentationml/2006/main">
  <p:tag name="AS_UNIQUEID" val="575"/>
</p:tagLst>
</file>

<file path=ppt/tags/tag6.xml><?xml version="1.0" encoding="utf-8"?>
<p:tagLst xmlns:p="http://schemas.openxmlformats.org/presentationml/2006/main">
  <p:tag name="AS_UNIQUEID" val="222"/>
</p:tagLst>
</file>

<file path=ppt/tags/tag60.xml><?xml version="1.0" encoding="utf-8"?>
<p:tagLst xmlns:p="http://schemas.openxmlformats.org/presentationml/2006/main">
  <p:tag name="AS_UNIQUEID" val="276"/>
</p:tagLst>
</file>

<file path=ppt/tags/tag600.xml><?xml version="1.0" encoding="utf-8"?>
<p:tagLst xmlns:p="http://schemas.openxmlformats.org/presentationml/2006/main">
  <p:tag name="AS_UNIQUEID" val="576"/>
</p:tagLst>
</file>

<file path=ppt/tags/tag601.xml><?xml version="1.0" encoding="utf-8"?>
<p:tagLst xmlns:p="http://schemas.openxmlformats.org/presentationml/2006/main">
  <p:tag name="AS_UNIQUEID" val="577"/>
</p:tagLst>
</file>

<file path=ppt/tags/tag602.xml><?xml version="1.0" encoding="utf-8"?>
<p:tagLst xmlns:p="http://schemas.openxmlformats.org/presentationml/2006/main">
  <p:tag name="AS_UNIQUEID" val="578"/>
</p:tagLst>
</file>

<file path=ppt/tags/tag603.xml><?xml version="1.0" encoding="utf-8"?>
<p:tagLst xmlns:p="http://schemas.openxmlformats.org/presentationml/2006/main">
  <p:tag name="AS_UNIQUEID" val="579"/>
</p:tagLst>
</file>

<file path=ppt/tags/tag604.xml><?xml version="1.0" encoding="utf-8"?>
<p:tagLst xmlns:p="http://schemas.openxmlformats.org/presentationml/2006/main">
  <p:tag name="AS_UNIQUEID" val="580"/>
</p:tagLst>
</file>

<file path=ppt/tags/tag605.xml><?xml version="1.0" encoding="utf-8"?>
<p:tagLst xmlns:p="http://schemas.openxmlformats.org/presentationml/2006/main">
  <p:tag name="AS_UNIQUEID" val="581"/>
</p:tagLst>
</file>

<file path=ppt/tags/tag606.xml><?xml version="1.0" encoding="utf-8"?>
<p:tagLst xmlns:p="http://schemas.openxmlformats.org/presentationml/2006/main">
  <p:tag name="AS_UNIQUEID" val="582"/>
</p:tagLst>
</file>

<file path=ppt/tags/tag607.xml><?xml version="1.0" encoding="utf-8"?>
<p:tagLst xmlns:p="http://schemas.openxmlformats.org/presentationml/2006/main">
  <p:tag name="AS_UNIQUEID" val="583"/>
</p:tagLst>
</file>

<file path=ppt/tags/tag608.xml><?xml version="1.0" encoding="utf-8"?>
<p:tagLst xmlns:p="http://schemas.openxmlformats.org/presentationml/2006/main">
  <p:tag name="AS_UNIQUEID" val="584"/>
</p:tagLst>
</file>

<file path=ppt/tags/tag609.xml><?xml version="1.0" encoding="utf-8"?>
<p:tagLst xmlns:p="http://schemas.openxmlformats.org/presentationml/2006/main">
  <p:tag name="AS_UNIQUEID" val="585"/>
</p:tagLst>
</file>

<file path=ppt/tags/tag61.xml><?xml version="1.0" encoding="utf-8"?>
<p:tagLst xmlns:p="http://schemas.openxmlformats.org/presentationml/2006/main">
  <p:tag name="AS_UNIQUEID" val="277"/>
</p:tagLst>
</file>

<file path=ppt/tags/tag610.xml><?xml version="1.0" encoding="utf-8"?>
<p:tagLst xmlns:p="http://schemas.openxmlformats.org/presentationml/2006/main">
  <p:tag name="AS_UNIQUEID" val="586"/>
</p:tagLst>
</file>

<file path=ppt/tags/tag611.xml><?xml version="1.0" encoding="utf-8"?>
<p:tagLst xmlns:p="http://schemas.openxmlformats.org/presentationml/2006/main">
  <p:tag name="AS_UNIQUEID" val="587"/>
</p:tagLst>
</file>

<file path=ppt/tags/tag612.xml><?xml version="1.0" encoding="utf-8"?>
<p:tagLst xmlns:p="http://schemas.openxmlformats.org/presentationml/2006/main">
  <p:tag name="AS_UNIQUEID" val="588"/>
</p:tagLst>
</file>

<file path=ppt/tags/tag613.xml><?xml version="1.0" encoding="utf-8"?>
<p:tagLst xmlns:p="http://schemas.openxmlformats.org/presentationml/2006/main">
  <p:tag name="AS_UNIQUEID" val="589"/>
</p:tagLst>
</file>

<file path=ppt/tags/tag614.xml><?xml version="1.0" encoding="utf-8"?>
<p:tagLst xmlns:p="http://schemas.openxmlformats.org/presentationml/2006/main">
  <p:tag name="AS_UNIQUEID" val="590"/>
</p:tagLst>
</file>

<file path=ppt/tags/tag615.xml><?xml version="1.0" encoding="utf-8"?>
<p:tagLst xmlns:p="http://schemas.openxmlformats.org/presentationml/2006/main">
  <p:tag name="AS_UNIQUEID" val="591"/>
</p:tagLst>
</file>

<file path=ppt/tags/tag616.xml><?xml version="1.0" encoding="utf-8"?>
<p:tagLst xmlns:p="http://schemas.openxmlformats.org/presentationml/2006/main">
  <p:tag name="AS_UNIQUEID" val="592"/>
</p:tagLst>
</file>

<file path=ppt/tags/tag617.xml><?xml version="1.0" encoding="utf-8"?>
<p:tagLst xmlns:p="http://schemas.openxmlformats.org/presentationml/2006/main">
  <p:tag name="AS_UNIQUEID" val="688"/>
</p:tagLst>
</file>

<file path=ppt/tags/tag618.xml><?xml version="1.0" encoding="utf-8"?>
<p:tagLst xmlns:p="http://schemas.openxmlformats.org/presentationml/2006/main">
  <p:tag name="AS_UNIQUEID" val="689"/>
</p:tagLst>
</file>

<file path=ppt/tags/tag619.xml><?xml version="1.0" encoding="utf-8"?>
<p:tagLst xmlns:p="http://schemas.openxmlformats.org/presentationml/2006/main">
  <p:tag name="AS_UNIQUEID" val="690"/>
</p:tagLst>
</file>

<file path=ppt/tags/tag62.xml><?xml version="1.0" encoding="utf-8"?>
<p:tagLst xmlns:p="http://schemas.openxmlformats.org/presentationml/2006/main">
  <p:tag name="AS_UNIQUEID" val="278"/>
</p:tagLst>
</file>

<file path=ppt/tags/tag620.xml><?xml version="1.0" encoding="utf-8"?>
<p:tagLst xmlns:p="http://schemas.openxmlformats.org/presentationml/2006/main">
  <p:tag name="AS_UNIQUEID" val="691"/>
</p:tagLst>
</file>

<file path=ppt/tags/tag621.xml><?xml version="1.0" encoding="utf-8"?>
<p:tagLst xmlns:p="http://schemas.openxmlformats.org/presentationml/2006/main">
  <p:tag name="AS_UNIQUEID" val="692"/>
</p:tagLst>
</file>

<file path=ppt/tags/tag622.xml><?xml version="1.0" encoding="utf-8"?>
<p:tagLst xmlns:p="http://schemas.openxmlformats.org/presentationml/2006/main">
  <p:tag name="AS_UNIQUEID" val="693"/>
</p:tagLst>
</file>

<file path=ppt/tags/tag623.xml><?xml version="1.0" encoding="utf-8"?>
<p:tagLst xmlns:p="http://schemas.openxmlformats.org/presentationml/2006/main">
  <p:tag name="AS_UNIQUEID" val="694"/>
</p:tagLst>
</file>

<file path=ppt/tags/tag624.xml><?xml version="1.0" encoding="utf-8"?>
<p:tagLst xmlns:p="http://schemas.openxmlformats.org/presentationml/2006/main">
  <p:tag name="AS_UNIQUEID" val="695"/>
</p:tagLst>
</file>

<file path=ppt/tags/tag625.xml><?xml version="1.0" encoding="utf-8"?>
<p:tagLst xmlns:p="http://schemas.openxmlformats.org/presentationml/2006/main">
  <p:tag name="AS_UNIQUEID" val="696"/>
</p:tagLst>
</file>

<file path=ppt/tags/tag626.xml><?xml version="1.0" encoding="utf-8"?>
<p:tagLst xmlns:p="http://schemas.openxmlformats.org/presentationml/2006/main">
  <p:tag name="AS_UNIQUEID" val="697"/>
</p:tagLst>
</file>

<file path=ppt/tags/tag627.xml><?xml version="1.0" encoding="utf-8"?>
<p:tagLst xmlns:p="http://schemas.openxmlformats.org/presentationml/2006/main">
  <p:tag name="AS_UNIQUEID" val="698"/>
</p:tagLst>
</file>

<file path=ppt/tags/tag628.xml><?xml version="1.0" encoding="utf-8"?>
<p:tagLst xmlns:p="http://schemas.openxmlformats.org/presentationml/2006/main">
  <p:tag name="AS_UNIQUEID" val="699"/>
</p:tagLst>
</file>

<file path=ppt/tags/tag629.xml><?xml version="1.0" encoding="utf-8"?>
<p:tagLst xmlns:p="http://schemas.openxmlformats.org/presentationml/2006/main">
  <p:tag name="AS_UNIQUEID" val="700"/>
</p:tagLst>
</file>

<file path=ppt/tags/tag63.xml><?xml version="1.0" encoding="utf-8"?>
<p:tagLst xmlns:p="http://schemas.openxmlformats.org/presentationml/2006/main">
  <p:tag name="AS_UNIQUEID" val="279"/>
</p:tagLst>
</file>

<file path=ppt/tags/tag630.xml><?xml version="1.0" encoding="utf-8"?>
<p:tagLst xmlns:p="http://schemas.openxmlformats.org/presentationml/2006/main">
  <p:tag name="AS_UNIQUEID" val="701"/>
</p:tagLst>
</file>

<file path=ppt/tags/tag631.xml><?xml version="1.0" encoding="utf-8"?>
<p:tagLst xmlns:p="http://schemas.openxmlformats.org/presentationml/2006/main">
  <p:tag name="AS_UNIQUEID" val="702"/>
</p:tagLst>
</file>

<file path=ppt/tags/tag632.xml><?xml version="1.0" encoding="utf-8"?>
<p:tagLst xmlns:p="http://schemas.openxmlformats.org/presentationml/2006/main">
  <p:tag name="AS_UNIQUEID" val="703"/>
</p:tagLst>
</file>

<file path=ppt/tags/tag633.xml><?xml version="1.0" encoding="utf-8"?>
<p:tagLst xmlns:p="http://schemas.openxmlformats.org/presentationml/2006/main">
  <p:tag name="AS_UNIQUEID" val="704"/>
</p:tagLst>
</file>

<file path=ppt/tags/tag634.xml><?xml version="1.0" encoding="utf-8"?>
<p:tagLst xmlns:p="http://schemas.openxmlformats.org/presentationml/2006/main">
  <p:tag name="AS_UNIQUEID" val="705"/>
</p:tagLst>
</file>

<file path=ppt/tags/tag635.xml><?xml version="1.0" encoding="utf-8"?>
<p:tagLst xmlns:p="http://schemas.openxmlformats.org/presentationml/2006/main">
  <p:tag name="AS_UNIQUEID" val="706"/>
</p:tagLst>
</file>

<file path=ppt/tags/tag636.xml><?xml version="1.0" encoding="utf-8"?>
<p:tagLst xmlns:p="http://schemas.openxmlformats.org/presentationml/2006/main">
  <p:tag name="AS_UNIQUEID" val="707"/>
</p:tagLst>
</file>

<file path=ppt/tags/tag637.xml><?xml version="1.0" encoding="utf-8"?>
<p:tagLst xmlns:p="http://schemas.openxmlformats.org/presentationml/2006/main">
  <p:tag name="AS_UNIQUEID" val="708"/>
</p:tagLst>
</file>

<file path=ppt/tags/tag638.xml><?xml version="1.0" encoding="utf-8"?>
<p:tagLst xmlns:p="http://schemas.openxmlformats.org/presentationml/2006/main">
  <p:tag name="AS_UNIQUEID" val="709"/>
</p:tagLst>
</file>

<file path=ppt/tags/tag639.xml><?xml version="1.0" encoding="utf-8"?>
<p:tagLst xmlns:p="http://schemas.openxmlformats.org/presentationml/2006/main">
  <p:tag name="AS_UNIQUEID" val="710"/>
</p:tagLst>
</file>

<file path=ppt/tags/tag64.xml><?xml version="1.0" encoding="utf-8"?>
<p:tagLst xmlns:p="http://schemas.openxmlformats.org/presentationml/2006/main">
  <p:tag name="AS_UNIQUEID" val="3186"/>
</p:tagLst>
</file>

<file path=ppt/tags/tag640.xml><?xml version="1.0" encoding="utf-8"?>
<p:tagLst xmlns:p="http://schemas.openxmlformats.org/presentationml/2006/main">
  <p:tag name="AS_UNIQUEID" val="711"/>
</p:tagLst>
</file>

<file path=ppt/tags/tag641.xml><?xml version="1.0" encoding="utf-8"?>
<p:tagLst xmlns:p="http://schemas.openxmlformats.org/presentationml/2006/main">
  <p:tag name="AS_UNIQUEID" val="712"/>
</p:tagLst>
</file>

<file path=ppt/tags/tag642.xml><?xml version="1.0" encoding="utf-8"?>
<p:tagLst xmlns:p="http://schemas.openxmlformats.org/presentationml/2006/main">
  <p:tag name="AS_UNIQUEID" val="713"/>
</p:tagLst>
</file>

<file path=ppt/tags/tag643.xml><?xml version="1.0" encoding="utf-8"?>
<p:tagLst xmlns:p="http://schemas.openxmlformats.org/presentationml/2006/main">
  <p:tag name="AS_UNIQUEID" val="3236"/>
</p:tagLst>
</file>

<file path=ppt/tags/tag644.xml><?xml version="1.0" encoding="utf-8"?>
<p:tagLst xmlns:p="http://schemas.openxmlformats.org/presentationml/2006/main">
  <p:tag name="AS_UNIQUEID" val="3237"/>
</p:tagLst>
</file>

<file path=ppt/tags/tag645.xml><?xml version="1.0" encoding="utf-8"?>
<p:tagLst xmlns:p="http://schemas.openxmlformats.org/presentationml/2006/main">
  <p:tag name="AS_UNIQUEID" val="3238"/>
</p:tagLst>
</file>

<file path=ppt/tags/tag646.xml><?xml version="1.0" encoding="utf-8"?>
<p:tagLst xmlns:p="http://schemas.openxmlformats.org/presentationml/2006/main">
  <p:tag name="AS_UNIQUEID" val="3239"/>
</p:tagLst>
</file>

<file path=ppt/tags/tag647.xml><?xml version="1.0" encoding="utf-8"?>
<p:tagLst xmlns:p="http://schemas.openxmlformats.org/presentationml/2006/main">
  <p:tag name="AS_UNIQUEID" val="607"/>
</p:tagLst>
</file>

<file path=ppt/tags/tag648.xml><?xml version="1.0" encoding="utf-8"?>
<p:tagLst xmlns:p="http://schemas.openxmlformats.org/presentationml/2006/main">
  <p:tag name="AS_UNIQUEID" val="614"/>
</p:tagLst>
</file>

<file path=ppt/tags/tag649.xml><?xml version="1.0" encoding="utf-8"?>
<p:tagLst xmlns:p="http://schemas.openxmlformats.org/presentationml/2006/main">
  <p:tag name="AS_UNIQUEID" val="615"/>
</p:tagLst>
</file>

<file path=ppt/tags/tag65.xml><?xml version="1.0" encoding="utf-8"?>
<p:tagLst xmlns:p="http://schemas.openxmlformats.org/presentationml/2006/main">
  <p:tag name="AS_UNIQUEID" val="281"/>
</p:tagLst>
</file>

<file path=ppt/tags/tag650.xml><?xml version="1.0" encoding="utf-8"?>
<p:tagLst xmlns:p="http://schemas.openxmlformats.org/presentationml/2006/main">
  <p:tag name="AS_UNIQUEID" val="616"/>
</p:tagLst>
</file>

<file path=ppt/tags/tag651.xml><?xml version="1.0" encoding="utf-8"?>
<p:tagLst xmlns:p="http://schemas.openxmlformats.org/presentationml/2006/main">
  <p:tag name="AS_UNIQUEID" val="617"/>
</p:tagLst>
</file>

<file path=ppt/tags/tag652.xml><?xml version="1.0" encoding="utf-8"?>
<p:tagLst xmlns:p="http://schemas.openxmlformats.org/presentationml/2006/main">
  <p:tag name="AS_UNIQUEID" val="618"/>
</p:tagLst>
</file>

<file path=ppt/tags/tag653.xml><?xml version="1.0" encoding="utf-8"?>
<p:tagLst xmlns:p="http://schemas.openxmlformats.org/presentationml/2006/main">
  <p:tag name="AS_UNIQUEID" val="619"/>
</p:tagLst>
</file>

<file path=ppt/tags/tag654.xml><?xml version="1.0" encoding="utf-8"?>
<p:tagLst xmlns:p="http://schemas.openxmlformats.org/presentationml/2006/main">
  <p:tag name="AS_UNIQUEID" val="620"/>
</p:tagLst>
</file>

<file path=ppt/tags/tag655.xml><?xml version="1.0" encoding="utf-8"?>
<p:tagLst xmlns:p="http://schemas.openxmlformats.org/presentationml/2006/main">
  <p:tag name="AS_UNIQUEID" val="621"/>
</p:tagLst>
</file>

<file path=ppt/tags/tag656.xml><?xml version="1.0" encoding="utf-8"?>
<p:tagLst xmlns:p="http://schemas.openxmlformats.org/presentationml/2006/main">
  <p:tag name="AS_UNIQUEID" val="622"/>
</p:tagLst>
</file>

<file path=ppt/tags/tag657.xml><?xml version="1.0" encoding="utf-8"?>
<p:tagLst xmlns:p="http://schemas.openxmlformats.org/presentationml/2006/main">
  <p:tag name="AS_UNIQUEID" val="623"/>
</p:tagLst>
</file>

<file path=ppt/tags/tag658.xml><?xml version="1.0" encoding="utf-8"?>
<p:tagLst xmlns:p="http://schemas.openxmlformats.org/presentationml/2006/main">
  <p:tag name="AS_UNIQUEID" val="624"/>
</p:tagLst>
</file>

<file path=ppt/tags/tag659.xml><?xml version="1.0" encoding="utf-8"?>
<p:tagLst xmlns:p="http://schemas.openxmlformats.org/presentationml/2006/main">
  <p:tag name="AS_UNIQUEID" val="625"/>
</p:tagLst>
</file>

<file path=ppt/tags/tag66.xml><?xml version="1.0" encoding="utf-8"?>
<p:tagLst xmlns:p="http://schemas.openxmlformats.org/presentationml/2006/main">
  <p:tag name="AS_UNIQUEID" val="282"/>
</p:tagLst>
</file>

<file path=ppt/tags/tag660.xml><?xml version="1.0" encoding="utf-8"?>
<p:tagLst xmlns:p="http://schemas.openxmlformats.org/presentationml/2006/main">
  <p:tag name="AS_UNIQUEID" val="2208"/>
</p:tagLst>
</file>

<file path=ppt/tags/tag661.xml><?xml version="1.0" encoding="utf-8"?>
<p:tagLst xmlns:p="http://schemas.openxmlformats.org/presentationml/2006/main">
  <p:tag name="AS_UNIQUEID" val="2209"/>
</p:tagLst>
</file>

<file path=ppt/tags/tag662.xml><?xml version="1.0" encoding="utf-8"?>
<p:tagLst xmlns:p="http://schemas.openxmlformats.org/presentationml/2006/main">
  <p:tag name="AS_UNIQUEID" val="2210"/>
</p:tagLst>
</file>

<file path=ppt/tags/tag663.xml><?xml version="1.0" encoding="utf-8"?>
<p:tagLst xmlns:p="http://schemas.openxmlformats.org/presentationml/2006/main">
  <p:tag name="AS_UNIQUEID" val="2211"/>
</p:tagLst>
</file>

<file path=ppt/tags/tag664.xml><?xml version="1.0" encoding="utf-8"?>
<p:tagLst xmlns:p="http://schemas.openxmlformats.org/presentationml/2006/main">
  <p:tag name="AS_UNIQUEID" val="2212"/>
</p:tagLst>
</file>

<file path=ppt/tags/tag665.xml><?xml version="1.0" encoding="utf-8"?>
<p:tagLst xmlns:p="http://schemas.openxmlformats.org/presentationml/2006/main">
  <p:tag name="AS_UNIQUEID" val="2213"/>
</p:tagLst>
</file>

<file path=ppt/tags/tag666.xml><?xml version="1.0" encoding="utf-8"?>
<p:tagLst xmlns:p="http://schemas.openxmlformats.org/presentationml/2006/main">
  <p:tag name="AS_UNIQUEID" val="2214"/>
</p:tagLst>
</file>

<file path=ppt/tags/tag667.xml><?xml version="1.0" encoding="utf-8"?>
<p:tagLst xmlns:p="http://schemas.openxmlformats.org/presentationml/2006/main">
  <p:tag name="AS_UNIQUEID" val="2215"/>
</p:tagLst>
</file>

<file path=ppt/tags/tag668.xml><?xml version="1.0" encoding="utf-8"?>
<p:tagLst xmlns:p="http://schemas.openxmlformats.org/presentationml/2006/main">
  <p:tag name="AS_UNIQUEID" val="2216"/>
</p:tagLst>
</file>

<file path=ppt/tags/tag669.xml><?xml version="1.0" encoding="utf-8"?>
<p:tagLst xmlns:p="http://schemas.openxmlformats.org/presentationml/2006/main">
  <p:tag name="AS_UNIQUEID" val="2217"/>
</p:tagLst>
</file>

<file path=ppt/tags/tag67.xml><?xml version="1.0" encoding="utf-8"?>
<p:tagLst xmlns:p="http://schemas.openxmlformats.org/presentationml/2006/main">
  <p:tag name="AS_UNIQUEID" val="283"/>
</p:tagLst>
</file>

<file path=ppt/tags/tag670.xml><?xml version="1.0" encoding="utf-8"?>
<p:tagLst xmlns:p="http://schemas.openxmlformats.org/presentationml/2006/main">
  <p:tag name="AS_UNIQUEID" val="2218"/>
</p:tagLst>
</file>

<file path=ppt/tags/tag671.xml><?xml version="1.0" encoding="utf-8"?>
<p:tagLst xmlns:p="http://schemas.openxmlformats.org/presentationml/2006/main">
  <p:tag name="AS_UNIQUEID" val="2219"/>
</p:tagLst>
</file>

<file path=ppt/tags/tag672.xml><?xml version="1.0" encoding="utf-8"?>
<p:tagLst xmlns:p="http://schemas.openxmlformats.org/presentationml/2006/main">
  <p:tag name="AS_UNIQUEID" val="2220"/>
</p:tagLst>
</file>

<file path=ppt/tags/tag673.xml><?xml version="1.0" encoding="utf-8"?>
<p:tagLst xmlns:p="http://schemas.openxmlformats.org/presentationml/2006/main">
  <p:tag name="AS_UNIQUEID" val="2222"/>
</p:tagLst>
</file>

<file path=ppt/tags/tag674.xml><?xml version="1.0" encoding="utf-8"?>
<p:tagLst xmlns:p="http://schemas.openxmlformats.org/presentationml/2006/main">
  <p:tag name="AS_UNIQUEID" val="2223"/>
</p:tagLst>
</file>

<file path=ppt/tags/tag675.xml><?xml version="1.0" encoding="utf-8"?>
<p:tagLst xmlns:p="http://schemas.openxmlformats.org/presentationml/2006/main">
  <p:tag name="AS_UNIQUEID" val="2224"/>
</p:tagLst>
</file>

<file path=ppt/tags/tag676.xml><?xml version="1.0" encoding="utf-8"?>
<p:tagLst xmlns:p="http://schemas.openxmlformats.org/presentationml/2006/main">
  <p:tag name="AS_UNIQUEID" val="2225"/>
</p:tagLst>
</file>

<file path=ppt/tags/tag677.xml><?xml version="1.0" encoding="utf-8"?>
<p:tagLst xmlns:p="http://schemas.openxmlformats.org/presentationml/2006/main">
  <p:tag name="AS_UNIQUEID" val="2226"/>
</p:tagLst>
</file>

<file path=ppt/tags/tag678.xml><?xml version="1.0" encoding="utf-8"?>
<p:tagLst xmlns:p="http://schemas.openxmlformats.org/presentationml/2006/main">
  <p:tag name="AS_UNIQUEID" val="3240"/>
</p:tagLst>
</file>

<file path=ppt/tags/tag679.xml><?xml version="1.0" encoding="utf-8"?>
<p:tagLst xmlns:p="http://schemas.openxmlformats.org/presentationml/2006/main">
  <p:tag name="AS_UNIQUEID" val="171"/>
</p:tagLst>
</file>

<file path=ppt/tags/tag68.xml><?xml version="1.0" encoding="utf-8"?>
<p:tagLst xmlns:p="http://schemas.openxmlformats.org/presentationml/2006/main">
  <p:tag name="AS_UNIQUEID" val="284"/>
</p:tagLst>
</file>

<file path=ppt/tags/tag680.xml><?xml version="1.0" encoding="utf-8"?>
<p:tagLst xmlns:p="http://schemas.openxmlformats.org/presentationml/2006/main">
  <p:tag name="AS_UNIQUEID" val="3124"/>
</p:tagLst>
</file>

<file path=ppt/tags/tag681.xml><?xml version="1.0" encoding="utf-8"?>
<p:tagLst xmlns:p="http://schemas.openxmlformats.org/presentationml/2006/main">
  <p:tag name="AS_UNIQUEID" val="3125"/>
</p:tagLst>
</file>

<file path=ppt/tags/tag682.xml><?xml version="1.0" encoding="utf-8"?>
<p:tagLst xmlns:p="http://schemas.openxmlformats.org/presentationml/2006/main">
  <p:tag name="AS_UNIQUEID" val="3126"/>
</p:tagLst>
</file>

<file path=ppt/tags/tag683.xml><?xml version="1.0" encoding="utf-8"?>
<p:tagLst xmlns:p="http://schemas.openxmlformats.org/presentationml/2006/main">
  <p:tag name="AS_UNIQUEID" val="3127"/>
</p:tagLst>
</file>

<file path=ppt/tags/tag684.xml><?xml version="1.0" encoding="utf-8"?>
<p:tagLst xmlns:p="http://schemas.openxmlformats.org/presentationml/2006/main">
  <p:tag name="AS_UNIQUEID" val="328"/>
</p:tagLst>
</file>

<file path=ppt/tags/tag685.xml><?xml version="1.0" encoding="utf-8"?>
<p:tagLst xmlns:p="http://schemas.openxmlformats.org/presentationml/2006/main">
  <p:tag name="AS_UNIQUEID" val="314"/>
</p:tagLst>
</file>

<file path=ppt/tags/tag686.xml><?xml version="1.0" encoding="utf-8"?>
<p:tagLst xmlns:p="http://schemas.openxmlformats.org/presentationml/2006/main">
  <p:tag name="AS_UNIQUEID" val="315"/>
</p:tagLst>
</file>

<file path=ppt/tags/tag687.xml><?xml version="1.0" encoding="utf-8"?>
<p:tagLst xmlns:p="http://schemas.openxmlformats.org/presentationml/2006/main">
  <p:tag name="AS_UNIQUEID" val="316"/>
</p:tagLst>
</file>

<file path=ppt/tags/tag688.xml><?xml version="1.0" encoding="utf-8"?>
<p:tagLst xmlns:p="http://schemas.openxmlformats.org/presentationml/2006/main">
  <p:tag name="AS_UNIQUEID" val="317"/>
</p:tagLst>
</file>

<file path=ppt/tags/tag689.xml><?xml version="1.0" encoding="utf-8"?>
<p:tagLst xmlns:p="http://schemas.openxmlformats.org/presentationml/2006/main">
  <p:tag name="AS_UNIQUEID" val="318"/>
</p:tagLst>
</file>

<file path=ppt/tags/tag69.xml><?xml version="1.0" encoding="utf-8"?>
<p:tagLst xmlns:p="http://schemas.openxmlformats.org/presentationml/2006/main">
  <p:tag name="AS_UNIQUEID" val="285"/>
</p:tagLst>
</file>

<file path=ppt/tags/tag690.xml><?xml version="1.0" encoding="utf-8"?>
<p:tagLst xmlns:p="http://schemas.openxmlformats.org/presentationml/2006/main">
  <p:tag name="AS_UNIQUEID" val="319"/>
</p:tagLst>
</file>

<file path=ppt/tags/tag691.xml><?xml version="1.0" encoding="utf-8"?>
<p:tagLst xmlns:p="http://schemas.openxmlformats.org/presentationml/2006/main">
  <p:tag name="AS_UNIQUEID" val="320"/>
</p:tagLst>
</file>

<file path=ppt/tags/tag692.xml><?xml version="1.0" encoding="utf-8"?>
<p:tagLst xmlns:p="http://schemas.openxmlformats.org/presentationml/2006/main">
  <p:tag name="AS_UNIQUEID" val="321"/>
</p:tagLst>
</file>

<file path=ppt/tags/tag693.xml><?xml version="1.0" encoding="utf-8"?>
<p:tagLst xmlns:p="http://schemas.openxmlformats.org/presentationml/2006/main">
  <p:tag name="AS_UNIQUEID" val="322"/>
</p:tagLst>
</file>

<file path=ppt/tags/tag694.xml><?xml version="1.0" encoding="utf-8"?>
<p:tagLst xmlns:p="http://schemas.openxmlformats.org/presentationml/2006/main">
  <p:tag name="AS_UNIQUEID" val="323"/>
</p:tagLst>
</file>

<file path=ppt/tags/tag695.xml><?xml version="1.0" encoding="utf-8"?>
<p:tagLst xmlns:p="http://schemas.openxmlformats.org/presentationml/2006/main">
  <p:tag name="AS_UNIQUEID" val="324"/>
</p:tagLst>
</file>

<file path=ppt/tags/tag696.xml><?xml version="1.0" encoding="utf-8"?>
<p:tagLst xmlns:p="http://schemas.openxmlformats.org/presentationml/2006/main">
  <p:tag name="AS_UNIQUEID" val="325"/>
</p:tagLst>
</file>

<file path=ppt/tags/tag697.xml><?xml version="1.0" encoding="utf-8"?>
<p:tagLst xmlns:p="http://schemas.openxmlformats.org/presentationml/2006/main">
  <p:tag name="AS_UNIQUEID" val="326"/>
</p:tagLst>
</file>

<file path=ppt/tags/tag698.xml><?xml version="1.0" encoding="utf-8"?>
<p:tagLst xmlns:p="http://schemas.openxmlformats.org/presentationml/2006/main">
  <p:tag name="AS_UNIQUEID" val="3128"/>
</p:tagLst>
</file>

<file path=ppt/tags/tag699.xml><?xml version="1.0" encoding="utf-8"?>
<p:tagLst xmlns:p="http://schemas.openxmlformats.org/presentationml/2006/main">
  <p:tag name="AS_UNIQUEID" val="3129"/>
</p:tagLst>
</file>

<file path=ppt/tags/tag7.xml><?xml version="1.0" encoding="utf-8"?>
<p:tagLst xmlns:p="http://schemas.openxmlformats.org/presentationml/2006/main">
  <p:tag name="AS_UNIQUEID" val="3177"/>
</p:tagLst>
</file>

<file path=ppt/tags/tag70.xml><?xml version="1.0" encoding="utf-8"?>
<p:tagLst xmlns:p="http://schemas.openxmlformats.org/presentationml/2006/main">
  <p:tag name="AS_UNIQUEID" val="3187"/>
</p:tagLst>
</file>

<file path=ppt/tags/tag700.xml><?xml version="1.0" encoding="utf-8"?>
<p:tagLst xmlns:p="http://schemas.openxmlformats.org/presentationml/2006/main">
  <p:tag name="AS_UNIQUEID" val="3130"/>
</p:tagLst>
</file>

<file path=ppt/tags/tag701.xml><?xml version="1.0" encoding="utf-8"?>
<p:tagLst xmlns:p="http://schemas.openxmlformats.org/presentationml/2006/main">
  <p:tag name="AS_UNIQUEID" val="3131"/>
</p:tagLst>
</file>

<file path=ppt/tags/tag702.xml><?xml version="1.0" encoding="utf-8"?>
<p:tagLst xmlns:p="http://schemas.openxmlformats.org/presentationml/2006/main">
  <p:tag name="AS_UNIQUEID" val="3132"/>
</p:tagLst>
</file>

<file path=ppt/tags/tag703.xml><?xml version="1.0" encoding="utf-8"?>
<p:tagLst xmlns:p="http://schemas.openxmlformats.org/presentationml/2006/main">
  <p:tag name="AS_UNIQUEID" val="3133"/>
</p:tagLst>
</file>

<file path=ppt/tags/tag704.xml><?xml version="1.0" encoding="utf-8"?>
<p:tagLst xmlns:p="http://schemas.openxmlformats.org/presentationml/2006/main">
  <p:tag name="AS_UNIQUEID" val="311"/>
</p:tagLst>
</file>

<file path=ppt/tags/tag705.xml><?xml version="1.0" encoding="utf-8"?>
<p:tagLst xmlns:p="http://schemas.openxmlformats.org/presentationml/2006/main">
  <p:tag name="AS_UNIQUEID" val="314"/>
</p:tagLst>
</file>

<file path=ppt/tags/tag706.xml><?xml version="1.0" encoding="utf-8"?>
<p:tagLst xmlns:p="http://schemas.openxmlformats.org/presentationml/2006/main">
  <p:tag name="AS_UNIQUEID" val="315"/>
</p:tagLst>
</file>

<file path=ppt/tags/tag707.xml><?xml version="1.0" encoding="utf-8"?>
<p:tagLst xmlns:p="http://schemas.openxmlformats.org/presentationml/2006/main">
  <p:tag name="AS_UNIQUEID" val="316"/>
</p:tagLst>
</file>

<file path=ppt/tags/tag708.xml><?xml version="1.0" encoding="utf-8"?>
<p:tagLst xmlns:p="http://schemas.openxmlformats.org/presentationml/2006/main">
  <p:tag name="AS_UNIQUEID" val="317"/>
</p:tagLst>
</file>

<file path=ppt/tags/tag709.xml><?xml version="1.0" encoding="utf-8"?>
<p:tagLst xmlns:p="http://schemas.openxmlformats.org/presentationml/2006/main">
  <p:tag name="AS_UNIQUEID" val="318"/>
</p:tagLst>
</file>

<file path=ppt/tags/tag71.xml><?xml version="1.0" encoding="utf-8"?>
<p:tagLst xmlns:p="http://schemas.openxmlformats.org/presentationml/2006/main">
  <p:tag name="AS_UNIQUEID" val="287"/>
</p:tagLst>
</file>

<file path=ppt/tags/tag710.xml><?xml version="1.0" encoding="utf-8"?>
<p:tagLst xmlns:p="http://schemas.openxmlformats.org/presentationml/2006/main">
  <p:tag name="AS_UNIQUEID" val="319"/>
</p:tagLst>
</file>

<file path=ppt/tags/tag711.xml><?xml version="1.0" encoding="utf-8"?>
<p:tagLst xmlns:p="http://schemas.openxmlformats.org/presentationml/2006/main">
  <p:tag name="AS_UNIQUEID" val="320"/>
</p:tagLst>
</file>

<file path=ppt/tags/tag712.xml><?xml version="1.0" encoding="utf-8"?>
<p:tagLst xmlns:p="http://schemas.openxmlformats.org/presentationml/2006/main">
  <p:tag name="AS_UNIQUEID" val="321"/>
</p:tagLst>
</file>

<file path=ppt/tags/tag713.xml><?xml version="1.0" encoding="utf-8"?>
<p:tagLst xmlns:p="http://schemas.openxmlformats.org/presentationml/2006/main">
  <p:tag name="AS_UNIQUEID" val="322"/>
</p:tagLst>
</file>

<file path=ppt/tags/tag714.xml><?xml version="1.0" encoding="utf-8"?>
<p:tagLst xmlns:p="http://schemas.openxmlformats.org/presentationml/2006/main">
  <p:tag name="AS_UNIQUEID" val="323"/>
</p:tagLst>
</file>

<file path=ppt/tags/tag715.xml><?xml version="1.0" encoding="utf-8"?>
<p:tagLst xmlns:p="http://schemas.openxmlformats.org/presentationml/2006/main">
  <p:tag name="AS_UNIQUEID" val="324"/>
</p:tagLst>
</file>

<file path=ppt/tags/tag716.xml><?xml version="1.0" encoding="utf-8"?>
<p:tagLst xmlns:p="http://schemas.openxmlformats.org/presentationml/2006/main">
  <p:tag name="AS_UNIQUEID" val="325"/>
</p:tagLst>
</file>

<file path=ppt/tags/tag717.xml><?xml version="1.0" encoding="utf-8"?>
<p:tagLst xmlns:p="http://schemas.openxmlformats.org/presentationml/2006/main">
  <p:tag name="AS_UNIQUEID" val="326"/>
</p:tagLst>
</file>

<file path=ppt/tags/tag718.xml><?xml version="1.0" encoding="utf-8"?>
<p:tagLst xmlns:p="http://schemas.openxmlformats.org/presentationml/2006/main">
  <p:tag name="AS_UNIQUEID" val="3134"/>
</p:tagLst>
</file>

<file path=ppt/tags/tag719.xml><?xml version="1.0" encoding="utf-8"?>
<p:tagLst xmlns:p="http://schemas.openxmlformats.org/presentationml/2006/main">
  <p:tag name="AS_UNIQUEID" val="328"/>
</p:tagLst>
</file>

<file path=ppt/tags/tag72.xml><?xml version="1.0" encoding="utf-8"?>
<p:tagLst xmlns:p="http://schemas.openxmlformats.org/presentationml/2006/main">
  <p:tag name="AS_UNIQUEID" val="3188"/>
</p:tagLst>
</file>

<file path=ppt/tags/tag720.xml><?xml version="1.0" encoding="utf-8"?>
<p:tagLst xmlns:p="http://schemas.openxmlformats.org/presentationml/2006/main">
  <p:tag name="AS_UNIQUEID" val="329"/>
</p:tagLst>
</file>

<file path=ppt/tags/tag721.xml><?xml version="1.0" encoding="utf-8"?>
<p:tagLst xmlns:p="http://schemas.openxmlformats.org/presentationml/2006/main">
  <p:tag name="AS_UNIQUEID" val="330"/>
</p:tagLst>
</file>

<file path=ppt/tags/tag722.xml><?xml version="1.0" encoding="utf-8"?>
<p:tagLst xmlns:p="http://schemas.openxmlformats.org/presentationml/2006/main">
  <p:tag name="AS_UNIQUEID" val="331"/>
</p:tagLst>
</file>

<file path=ppt/tags/tag723.xml><?xml version="1.0" encoding="utf-8"?>
<p:tagLst xmlns:p="http://schemas.openxmlformats.org/presentationml/2006/main">
  <p:tag name="AS_UNIQUEID" val="3135"/>
</p:tagLst>
</file>

<file path=ppt/tags/tag724.xml><?xml version="1.0" encoding="utf-8"?>
<p:tagLst xmlns:p="http://schemas.openxmlformats.org/presentationml/2006/main">
  <p:tag name="AS_UNIQUEID" val="3136"/>
</p:tagLst>
</file>

<file path=ppt/tags/tag725.xml><?xml version="1.0" encoding="utf-8"?>
<p:tagLst xmlns:p="http://schemas.openxmlformats.org/presentationml/2006/main">
  <p:tag name="AS_UNIQUEID" val="3137"/>
</p:tagLst>
</file>

<file path=ppt/tags/tag726.xml><?xml version="1.0" encoding="utf-8"?>
<p:tagLst xmlns:p="http://schemas.openxmlformats.org/presentationml/2006/main">
  <p:tag name="AS_UNIQUEID" val="3138"/>
</p:tagLst>
</file>

<file path=ppt/tags/tag727.xml><?xml version="1.0" encoding="utf-8"?>
<p:tagLst xmlns:p="http://schemas.openxmlformats.org/presentationml/2006/main">
  <p:tag name="AS_UNIQUEID" val="311"/>
</p:tagLst>
</file>

<file path=ppt/tags/tag728.xml><?xml version="1.0" encoding="utf-8"?>
<p:tagLst xmlns:p="http://schemas.openxmlformats.org/presentationml/2006/main">
  <p:tag name="AS_UNIQUEID" val="314"/>
</p:tagLst>
</file>

<file path=ppt/tags/tag729.xml><?xml version="1.0" encoding="utf-8"?>
<p:tagLst xmlns:p="http://schemas.openxmlformats.org/presentationml/2006/main">
  <p:tag name="AS_UNIQUEID" val="315"/>
</p:tagLst>
</file>

<file path=ppt/tags/tag73.xml><?xml version="1.0" encoding="utf-8"?>
<p:tagLst xmlns:p="http://schemas.openxmlformats.org/presentationml/2006/main">
  <p:tag name="AS_UNIQUEID" val="289"/>
</p:tagLst>
</file>

<file path=ppt/tags/tag730.xml><?xml version="1.0" encoding="utf-8"?>
<p:tagLst xmlns:p="http://schemas.openxmlformats.org/presentationml/2006/main">
  <p:tag name="AS_UNIQUEID" val="316"/>
</p:tagLst>
</file>

<file path=ppt/tags/tag731.xml><?xml version="1.0" encoding="utf-8"?>
<p:tagLst xmlns:p="http://schemas.openxmlformats.org/presentationml/2006/main">
  <p:tag name="AS_UNIQUEID" val="317"/>
</p:tagLst>
</file>

<file path=ppt/tags/tag732.xml><?xml version="1.0" encoding="utf-8"?>
<p:tagLst xmlns:p="http://schemas.openxmlformats.org/presentationml/2006/main">
  <p:tag name="AS_UNIQUEID" val="318"/>
</p:tagLst>
</file>

<file path=ppt/tags/tag733.xml><?xml version="1.0" encoding="utf-8"?>
<p:tagLst xmlns:p="http://schemas.openxmlformats.org/presentationml/2006/main">
  <p:tag name="AS_UNIQUEID" val="319"/>
</p:tagLst>
</file>

<file path=ppt/tags/tag734.xml><?xml version="1.0" encoding="utf-8"?>
<p:tagLst xmlns:p="http://schemas.openxmlformats.org/presentationml/2006/main">
  <p:tag name="AS_UNIQUEID" val="320"/>
</p:tagLst>
</file>

<file path=ppt/tags/tag735.xml><?xml version="1.0" encoding="utf-8"?>
<p:tagLst xmlns:p="http://schemas.openxmlformats.org/presentationml/2006/main">
  <p:tag name="AS_UNIQUEID" val="321"/>
</p:tagLst>
</file>

<file path=ppt/tags/tag736.xml><?xml version="1.0" encoding="utf-8"?>
<p:tagLst xmlns:p="http://schemas.openxmlformats.org/presentationml/2006/main">
  <p:tag name="AS_UNIQUEID" val="322"/>
</p:tagLst>
</file>

<file path=ppt/tags/tag737.xml><?xml version="1.0" encoding="utf-8"?>
<p:tagLst xmlns:p="http://schemas.openxmlformats.org/presentationml/2006/main">
  <p:tag name="AS_UNIQUEID" val="323"/>
</p:tagLst>
</file>

<file path=ppt/tags/tag738.xml><?xml version="1.0" encoding="utf-8"?>
<p:tagLst xmlns:p="http://schemas.openxmlformats.org/presentationml/2006/main">
  <p:tag name="AS_UNIQUEID" val="325"/>
</p:tagLst>
</file>

<file path=ppt/tags/tag739.xml><?xml version="1.0" encoding="utf-8"?>
<p:tagLst xmlns:p="http://schemas.openxmlformats.org/presentationml/2006/main">
  <p:tag name="AS_UNIQUEID" val="326"/>
</p:tagLst>
</file>

<file path=ppt/tags/tag74.xml><?xml version="1.0" encoding="utf-8"?>
<p:tagLst xmlns:p="http://schemas.openxmlformats.org/presentationml/2006/main">
  <p:tag name="AS_UNIQUEID" val="3189"/>
</p:tagLst>
</file>

<file path=ppt/tags/tag740.xml><?xml version="1.0" encoding="utf-8"?>
<p:tagLst xmlns:p="http://schemas.openxmlformats.org/presentationml/2006/main">
  <p:tag name="AS_UNIQUEID" val="315"/>
</p:tagLst>
</file>

<file path=ppt/tags/tag741.xml><?xml version="1.0" encoding="utf-8"?>
<p:tagLst xmlns:p="http://schemas.openxmlformats.org/presentationml/2006/main">
  <p:tag name="AS_UNIQUEID" val="316"/>
</p:tagLst>
</file>

<file path=ppt/tags/tag742.xml><?xml version="1.0" encoding="utf-8"?>
<p:tagLst xmlns:p="http://schemas.openxmlformats.org/presentationml/2006/main">
  <p:tag name="AS_UNIQUEID" val="3139"/>
</p:tagLst>
</file>

<file path=ppt/tags/tag743.xml><?xml version="1.0" encoding="utf-8"?>
<p:tagLst xmlns:p="http://schemas.openxmlformats.org/presentationml/2006/main">
  <p:tag name="AS_UNIQUEID" val="3140"/>
</p:tagLst>
</file>

<file path=ppt/tags/tag744.xml><?xml version="1.0" encoding="utf-8"?>
<p:tagLst xmlns:p="http://schemas.openxmlformats.org/presentationml/2006/main">
  <p:tag name="AS_UNIQUEID" val="328"/>
</p:tagLst>
</file>

<file path=ppt/tags/tag745.xml><?xml version="1.0" encoding="utf-8"?>
<p:tagLst xmlns:p="http://schemas.openxmlformats.org/presentationml/2006/main">
  <p:tag name="AS_UNIQUEID" val="329"/>
</p:tagLst>
</file>

<file path=ppt/tags/tag746.xml><?xml version="1.0" encoding="utf-8"?>
<p:tagLst xmlns:p="http://schemas.openxmlformats.org/presentationml/2006/main">
  <p:tag name="AS_UNIQUEID" val="330"/>
</p:tagLst>
</file>

<file path=ppt/tags/tag747.xml><?xml version="1.0" encoding="utf-8"?>
<p:tagLst xmlns:p="http://schemas.openxmlformats.org/presentationml/2006/main">
  <p:tag name="AS_UNIQUEID" val="331"/>
</p:tagLst>
</file>

<file path=ppt/tags/tag748.xml><?xml version="1.0" encoding="utf-8"?>
<p:tagLst xmlns:p="http://schemas.openxmlformats.org/presentationml/2006/main">
  <p:tag name="AS_UNIQUEID" val="3141"/>
</p:tagLst>
</file>

<file path=ppt/tags/tag749.xml><?xml version="1.0" encoding="utf-8"?>
<p:tagLst xmlns:p="http://schemas.openxmlformats.org/presentationml/2006/main">
  <p:tag name="AS_UNIQUEID" val="328"/>
</p:tagLst>
</file>

<file path=ppt/tags/tag75.xml><?xml version="1.0" encoding="utf-8"?>
<p:tagLst xmlns:p="http://schemas.openxmlformats.org/presentationml/2006/main">
  <p:tag name="AS_UNIQUEID" val="291"/>
</p:tagLst>
</file>

<file path=ppt/tags/tag750.xml><?xml version="1.0" encoding="utf-8"?>
<p:tagLst xmlns:p="http://schemas.openxmlformats.org/presentationml/2006/main">
  <p:tag name="AS_UNIQUEID" val="329"/>
</p:tagLst>
</file>

<file path=ppt/tags/tag751.xml><?xml version="1.0" encoding="utf-8"?>
<p:tagLst xmlns:p="http://schemas.openxmlformats.org/presentationml/2006/main">
  <p:tag name="AS_UNIQUEID" val="330"/>
</p:tagLst>
</file>

<file path=ppt/tags/tag752.xml><?xml version="1.0" encoding="utf-8"?>
<p:tagLst xmlns:p="http://schemas.openxmlformats.org/presentationml/2006/main">
  <p:tag name="AS_UNIQUEID" val="331"/>
</p:tagLst>
</file>

<file path=ppt/tags/tag753.xml><?xml version="1.0" encoding="utf-8"?>
<p:tagLst xmlns:p="http://schemas.openxmlformats.org/presentationml/2006/main">
  <p:tag name="AS_UNIQUEID" val="3142"/>
</p:tagLst>
</file>

<file path=ppt/tags/tag754.xml><?xml version="1.0" encoding="utf-8"?>
<p:tagLst xmlns:p="http://schemas.openxmlformats.org/presentationml/2006/main">
  <p:tag name="AS_UNIQUEID" val="328"/>
</p:tagLst>
</file>

<file path=ppt/tags/tag755.xml><?xml version="1.0" encoding="utf-8"?>
<p:tagLst xmlns:p="http://schemas.openxmlformats.org/presentationml/2006/main">
  <p:tag name="AS_UNIQUEID" val="314"/>
</p:tagLst>
</file>

<file path=ppt/tags/tag756.xml><?xml version="1.0" encoding="utf-8"?>
<p:tagLst xmlns:p="http://schemas.openxmlformats.org/presentationml/2006/main">
  <p:tag name="AS_UNIQUEID" val="315"/>
</p:tagLst>
</file>

<file path=ppt/tags/tag757.xml><?xml version="1.0" encoding="utf-8"?>
<p:tagLst xmlns:p="http://schemas.openxmlformats.org/presentationml/2006/main">
  <p:tag name="AS_UNIQUEID" val="316"/>
</p:tagLst>
</file>

<file path=ppt/tags/tag758.xml><?xml version="1.0" encoding="utf-8"?>
<p:tagLst xmlns:p="http://schemas.openxmlformats.org/presentationml/2006/main">
  <p:tag name="AS_UNIQUEID" val="317"/>
</p:tagLst>
</file>

<file path=ppt/tags/tag759.xml><?xml version="1.0" encoding="utf-8"?>
<p:tagLst xmlns:p="http://schemas.openxmlformats.org/presentationml/2006/main">
  <p:tag name="AS_UNIQUEID" val="318"/>
</p:tagLst>
</file>

<file path=ppt/tags/tag76.xml><?xml version="1.0" encoding="utf-8"?>
<p:tagLst xmlns:p="http://schemas.openxmlformats.org/presentationml/2006/main">
  <p:tag name="AS_UNIQUEID" val="292"/>
</p:tagLst>
</file>

<file path=ppt/tags/tag760.xml><?xml version="1.0" encoding="utf-8"?>
<p:tagLst xmlns:p="http://schemas.openxmlformats.org/presentationml/2006/main">
  <p:tag name="AS_UNIQUEID" val="319"/>
</p:tagLst>
</file>

<file path=ppt/tags/tag761.xml><?xml version="1.0" encoding="utf-8"?>
<p:tagLst xmlns:p="http://schemas.openxmlformats.org/presentationml/2006/main">
  <p:tag name="AS_UNIQUEID" val="320"/>
</p:tagLst>
</file>

<file path=ppt/tags/tag762.xml><?xml version="1.0" encoding="utf-8"?>
<p:tagLst xmlns:p="http://schemas.openxmlformats.org/presentationml/2006/main">
  <p:tag name="AS_UNIQUEID" val="321"/>
</p:tagLst>
</file>

<file path=ppt/tags/tag763.xml><?xml version="1.0" encoding="utf-8"?>
<p:tagLst xmlns:p="http://schemas.openxmlformats.org/presentationml/2006/main">
  <p:tag name="AS_UNIQUEID" val="322"/>
</p:tagLst>
</file>

<file path=ppt/tags/tag764.xml><?xml version="1.0" encoding="utf-8"?>
<p:tagLst xmlns:p="http://schemas.openxmlformats.org/presentationml/2006/main">
  <p:tag name="AS_UNIQUEID" val="323"/>
</p:tagLst>
</file>

<file path=ppt/tags/tag765.xml><?xml version="1.0" encoding="utf-8"?>
<p:tagLst xmlns:p="http://schemas.openxmlformats.org/presentationml/2006/main">
  <p:tag name="AS_UNIQUEID" val="325"/>
</p:tagLst>
</file>

<file path=ppt/tags/tag766.xml><?xml version="1.0" encoding="utf-8"?>
<p:tagLst xmlns:p="http://schemas.openxmlformats.org/presentationml/2006/main">
  <p:tag name="AS_UNIQUEID" val="326"/>
</p:tagLst>
</file>

<file path=ppt/tags/tag767.xml><?xml version="1.0" encoding="utf-8"?>
<p:tagLst xmlns:p="http://schemas.openxmlformats.org/presentationml/2006/main">
  <p:tag name="AS_UNIQUEID" val="3143"/>
</p:tagLst>
</file>

<file path=ppt/tags/tag768.xml><?xml version="1.0" encoding="utf-8"?>
<p:tagLst xmlns:p="http://schemas.openxmlformats.org/presentationml/2006/main">
  <p:tag name="AS_UNIQUEID" val="3144"/>
</p:tagLst>
</file>

<file path=ppt/tags/tag769.xml><?xml version="1.0" encoding="utf-8"?>
<p:tagLst xmlns:p="http://schemas.openxmlformats.org/presentationml/2006/main">
  <p:tag name="AS_UNIQUEID" val="328"/>
</p:tagLst>
</file>

<file path=ppt/tags/tag77.xml><?xml version="1.0" encoding="utf-8"?>
<p:tagLst xmlns:p="http://schemas.openxmlformats.org/presentationml/2006/main">
  <p:tag name="AS_UNIQUEID" val="293"/>
</p:tagLst>
</file>

<file path=ppt/tags/tag770.xml><?xml version="1.0" encoding="utf-8"?>
<p:tagLst xmlns:p="http://schemas.openxmlformats.org/presentationml/2006/main">
  <p:tag name="AS_UNIQUEID" val="314"/>
</p:tagLst>
</file>

<file path=ppt/tags/tag771.xml><?xml version="1.0" encoding="utf-8"?>
<p:tagLst xmlns:p="http://schemas.openxmlformats.org/presentationml/2006/main">
  <p:tag name="AS_UNIQUEID" val="315"/>
</p:tagLst>
</file>

<file path=ppt/tags/tag772.xml><?xml version="1.0" encoding="utf-8"?>
<p:tagLst xmlns:p="http://schemas.openxmlformats.org/presentationml/2006/main">
  <p:tag name="AS_UNIQUEID" val="316"/>
</p:tagLst>
</file>

<file path=ppt/tags/tag773.xml><?xml version="1.0" encoding="utf-8"?>
<p:tagLst xmlns:p="http://schemas.openxmlformats.org/presentationml/2006/main">
  <p:tag name="AS_UNIQUEID" val="3145"/>
</p:tagLst>
</file>

<file path=ppt/tags/tag774.xml><?xml version="1.0" encoding="utf-8"?>
<p:tagLst xmlns:p="http://schemas.openxmlformats.org/presentationml/2006/main">
  <p:tag name="AS_UNIQUEID" val="3146"/>
</p:tagLst>
</file>

<file path=ppt/tags/tag775.xml><?xml version="1.0" encoding="utf-8"?>
<p:tagLst xmlns:p="http://schemas.openxmlformats.org/presentationml/2006/main">
  <p:tag name="AS_UNIQUEID" val="3147"/>
</p:tagLst>
</file>

<file path=ppt/tags/tag776.xml><?xml version="1.0" encoding="utf-8"?>
<p:tagLst xmlns:p="http://schemas.openxmlformats.org/presentationml/2006/main">
  <p:tag name="AS_UNIQUEID" val="3148"/>
</p:tagLst>
</file>

<file path=ppt/tags/tag777.xml><?xml version="1.0" encoding="utf-8"?>
<p:tagLst xmlns:p="http://schemas.openxmlformats.org/presentationml/2006/main">
  <p:tag name="AS_UNIQUEID" val="3149"/>
</p:tagLst>
</file>

<file path=ppt/tags/tag778.xml><?xml version="1.0" encoding="utf-8"?>
<p:tagLst xmlns:p="http://schemas.openxmlformats.org/presentationml/2006/main">
  <p:tag name="AS_UNIQUEID" val="328"/>
</p:tagLst>
</file>

<file path=ppt/tags/tag779.xml><?xml version="1.0" encoding="utf-8"?>
<p:tagLst xmlns:p="http://schemas.openxmlformats.org/presentationml/2006/main">
  <p:tag name="AS_UNIQUEID" val="314"/>
</p:tagLst>
</file>

<file path=ppt/tags/tag78.xml><?xml version="1.0" encoding="utf-8"?>
<p:tagLst xmlns:p="http://schemas.openxmlformats.org/presentationml/2006/main">
  <p:tag name="AS_UNIQUEID" val="294"/>
</p:tagLst>
</file>

<file path=ppt/tags/tag780.xml><?xml version="1.0" encoding="utf-8"?>
<p:tagLst xmlns:p="http://schemas.openxmlformats.org/presentationml/2006/main">
  <p:tag name="AS_UNIQUEID" val="315"/>
</p:tagLst>
</file>

<file path=ppt/tags/tag781.xml><?xml version="1.0" encoding="utf-8"?>
<p:tagLst xmlns:p="http://schemas.openxmlformats.org/presentationml/2006/main">
  <p:tag name="AS_UNIQUEID" val="316"/>
</p:tagLst>
</file>

<file path=ppt/tags/tag782.xml><?xml version="1.0" encoding="utf-8"?>
<p:tagLst xmlns:p="http://schemas.openxmlformats.org/presentationml/2006/main">
  <p:tag name="AS_UNIQUEID" val="314"/>
</p:tagLst>
</file>

<file path=ppt/tags/tag783.xml><?xml version="1.0" encoding="utf-8"?>
<p:tagLst xmlns:p="http://schemas.openxmlformats.org/presentationml/2006/main">
  <p:tag name="AS_UNIQUEID" val="315"/>
</p:tagLst>
</file>

<file path=ppt/tags/tag784.xml><?xml version="1.0" encoding="utf-8"?>
<p:tagLst xmlns:p="http://schemas.openxmlformats.org/presentationml/2006/main">
  <p:tag name="AS_UNIQUEID" val="316"/>
</p:tagLst>
</file>

<file path=ppt/tags/tag785.xml><?xml version="1.0" encoding="utf-8"?>
<p:tagLst xmlns:p="http://schemas.openxmlformats.org/presentationml/2006/main">
  <p:tag name="AS_UNIQUEID" val="317"/>
</p:tagLst>
</file>

<file path=ppt/tags/tag786.xml><?xml version="1.0" encoding="utf-8"?>
<p:tagLst xmlns:p="http://schemas.openxmlformats.org/presentationml/2006/main">
  <p:tag name="AS_UNIQUEID" val="318"/>
</p:tagLst>
</file>

<file path=ppt/tags/tag787.xml><?xml version="1.0" encoding="utf-8"?>
<p:tagLst xmlns:p="http://schemas.openxmlformats.org/presentationml/2006/main">
  <p:tag name="AS_UNIQUEID" val="319"/>
</p:tagLst>
</file>

<file path=ppt/tags/tag788.xml><?xml version="1.0" encoding="utf-8"?>
<p:tagLst xmlns:p="http://schemas.openxmlformats.org/presentationml/2006/main">
  <p:tag name="AS_UNIQUEID" val="320"/>
</p:tagLst>
</file>

<file path=ppt/tags/tag789.xml><?xml version="1.0" encoding="utf-8"?>
<p:tagLst xmlns:p="http://schemas.openxmlformats.org/presentationml/2006/main">
  <p:tag name="AS_UNIQUEID" val="321"/>
</p:tagLst>
</file>

<file path=ppt/tags/tag79.xml><?xml version="1.0" encoding="utf-8"?>
<p:tagLst xmlns:p="http://schemas.openxmlformats.org/presentationml/2006/main">
  <p:tag name="AS_UNIQUEID" val="295"/>
</p:tagLst>
</file>

<file path=ppt/tags/tag790.xml><?xml version="1.0" encoding="utf-8"?>
<p:tagLst xmlns:p="http://schemas.openxmlformats.org/presentationml/2006/main">
  <p:tag name="AS_UNIQUEID" val="322"/>
</p:tagLst>
</file>

<file path=ppt/tags/tag791.xml><?xml version="1.0" encoding="utf-8"?>
<p:tagLst xmlns:p="http://schemas.openxmlformats.org/presentationml/2006/main">
  <p:tag name="AS_UNIQUEID" val="323"/>
</p:tagLst>
</file>

<file path=ppt/tags/tag792.xml><?xml version="1.0" encoding="utf-8"?>
<p:tagLst xmlns:p="http://schemas.openxmlformats.org/presentationml/2006/main">
  <p:tag name="AS_UNIQUEID" val="324"/>
</p:tagLst>
</file>

<file path=ppt/tags/tag793.xml><?xml version="1.0" encoding="utf-8"?>
<p:tagLst xmlns:p="http://schemas.openxmlformats.org/presentationml/2006/main">
  <p:tag name="AS_UNIQUEID" val="325"/>
</p:tagLst>
</file>

<file path=ppt/tags/tag794.xml><?xml version="1.0" encoding="utf-8"?>
<p:tagLst xmlns:p="http://schemas.openxmlformats.org/presentationml/2006/main">
  <p:tag name="AS_UNIQUEID" val="326"/>
</p:tagLst>
</file>

<file path=ppt/tags/tag795.xml><?xml version="1.0" encoding="utf-8"?>
<p:tagLst xmlns:p="http://schemas.openxmlformats.org/presentationml/2006/main">
  <p:tag name="AS_UNIQUEID" val="317"/>
</p:tagLst>
</file>

<file path=ppt/tags/tag796.xml><?xml version="1.0" encoding="utf-8"?>
<p:tagLst xmlns:p="http://schemas.openxmlformats.org/presentationml/2006/main">
  <p:tag name="AS_UNIQUEID" val="318"/>
</p:tagLst>
</file>

<file path=ppt/tags/tag797.xml><?xml version="1.0" encoding="utf-8"?>
<p:tagLst xmlns:p="http://schemas.openxmlformats.org/presentationml/2006/main">
  <p:tag name="AS_UNIQUEID" val="319"/>
</p:tagLst>
</file>

<file path=ppt/tags/tag798.xml><?xml version="1.0" encoding="utf-8"?>
<p:tagLst xmlns:p="http://schemas.openxmlformats.org/presentationml/2006/main">
  <p:tag name="AS_UNIQUEID" val="320"/>
</p:tagLst>
</file>

<file path=ppt/tags/tag799.xml><?xml version="1.0" encoding="utf-8"?>
<p:tagLst xmlns:p="http://schemas.openxmlformats.org/presentationml/2006/main">
  <p:tag name="AS_UNIQUEID" val="321"/>
</p:tagLst>
</file>

<file path=ppt/tags/tag8.xml><?xml version="1.0" encoding="utf-8"?>
<p:tagLst xmlns:p="http://schemas.openxmlformats.org/presentationml/2006/main">
  <p:tag name="AS_UNIQUEID" val="224"/>
</p:tagLst>
</file>

<file path=ppt/tags/tag80.xml><?xml version="1.0" encoding="utf-8"?>
<p:tagLst xmlns:p="http://schemas.openxmlformats.org/presentationml/2006/main">
  <p:tag name="AS_UNIQUEID" val="296"/>
</p:tagLst>
</file>

<file path=ppt/tags/tag800.xml><?xml version="1.0" encoding="utf-8"?>
<p:tagLst xmlns:p="http://schemas.openxmlformats.org/presentationml/2006/main">
  <p:tag name="AS_UNIQUEID" val="322"/>
</p:tagLst>
</file>

<file path=ppt/tags/tag801.xml><?xml version="1.0" encoding="utf-8"?>
<p:tagLst xmlns:p="http://schemas.openxmlformats.org/presentationml/2006/main">
  <p:tag name="AS_UNIQUEID" val="323"/>
</p:tagLst>
</file>

<file path=ppt/tags/tag802.xml><?xml version="1.0" encoding="utf-8"?>
<p:tagLst xmlns:p="http://schemas.openxmlformats.org/presentationml/2006/main">
  <p:tag name="AS_UNIQUEID" val="324"/>
</p:tagLst>
</file>

<file path=ppt/tags/tag803.xml><?xml version="1.0" encoding="utf-8"?>
<p:tagLst xmlns:p="http://schemas.openxmlformats.org/presentationml/2006/main">
  <p:tag name="AS_UNIQUEID" val="325"/>
</p:tagLst>
</file>

<file path=ppt/tags/tag804.xml><?xml version="1.0" encoding="utf-8"?>
<p:tagLst xmlns:p="http://schemas.openxmlformats.org/presentationml/2006/main">
  <p:tag name="AS_UNIQUEID" val="326"/>
</p:tagLst>
</file>

<file path=ppt/tags/tag805.xml><?xml version="1.0" encoding="utf-8"?>
<p:tagLst xmlns:p="http://schemas.openxmlformats.org/presentationml/2006/main">
  <p:tag name="AS_UNIQUEID" val="3150"/>
</p:tagLst>
</file>

<file path=ppt/tags/tag806.xml><?xml version="1.0" encoding="utf-8"?>
<p:tagLst xmlns:p="http://schemas.openxmlformats.org/presentationml/2006/main">
  <p:tag name="AS_UNIQUEID" val="3151"/>
</p:tagLst>
</file>

<file path=ppt/tags/tag807.xml><?xml version="1.0" encoding="utf-8"?>
<p:tagLst xmlns:p="http://schemas.openxmlformats.org/presentationml/2006/main">
  <p:tag name="AS_UNIQUEID" val="3152"/>
</p:tagLst>
</file>

<file path=ppt/tags/tag808.xml><?xml version="1.0" encoding="utf-8"?>
<p:tagLst xmlns:p="http://schemas.openxmlformats.org/presentationml/2006/main">
  <p:tag name="AS_UNIQUEID" val="3153"/>
</p:tagLst>
</file>

<file path=ppt/tags/tag809.xml><?xml version="1.0" encoding="utf-8"?>
<p:tagLst xmlns:p="http://schemas.openxmlformats.org/presentationml/2006/main">
  <p:tag name="AS_UNIQUEID" val="3154"/>
</p:tagLst>
</file>

<file path=ppt/tags/tag81.xml><?xml version="1.0" encoding="utf-8"?>
<p:tagLst xmlns:p="http://schemas.openxmlformats.org/presentationml/2006/main">
  <p:tag name="AS_UNIQUEID" val="3190"/>
</p:tagLst>
</file>

<file path=ppt/tags/tag810.xml><?xml version="1.0" encoding="utf-8"?>
<p:tagLst xmlns:p="http://schemas.openxmlformats.org/presentationml/2006/main">
  <p:tag name="AS_UNIQUEID" val="3155"/>
</p:tagLst>
</file>

<file path=ppt/tags/tag811.xml><?xml version="1.0" encoding="utf-8"?>
<p:tagLst xmlns:p="http://schemas.openxmlformats.org/presentationml/2006/main">
  <p:tag name="AS_UNIQUEID" val="3156"/>
</p:tagLst>
</file>

<file path=ppt/tags/tag812.xml><?xml version="1.0" encoding="utf-8"?>
<p:tagLst xmlns:p="http://schemas.openxmlformats.org/presentationml/2006/main">
  <p:tag name="AS_UNIQUEID" val="3157"/>
</p:tagLst>
</file>

<file path=ppt/tags/tag813.xml><?xml version="1.0" encoding="utf-8"?>
<p:tagLst xmlns:p="http://schemas.openxmlformats.org/presentationml/2006/main">
  <p:tag name="AS_UNIQUEID" val="311"/>
</p:tagLst>
</file>

<file path=ppt/tags/tag814.xml><?xml version="1.0" encoding="utf-8"?>
<p:tagLst xmlns:p="http://schemas.openxmlformats.org/presentationml/2006/main">
  <p:tag name="AS_UNIQUEID" val="314"/>
</p:tagLst>
</file>

<file path=ppt/tags/tag815.xml><?xml version="1.0" encoding="utf-8"?>
<p:tagLst xmlns:p="http://schemas.openxmlformats.org/presentationml/2006/main">
  <p:tag name="AS_UNIQUEID" val="315"/>
</p:tagLst>
</file>

<file path=ppt/tags/tag816.xml><?xml version="1.0" encoding="utf-8"?>
<p:tagLst xmlns:p="http://schemas.openxmlformats.org/presentationml/2006/main">
  <p:tag name="AS_UNIQUEID" val="316"/>
</p:tagLst>
</file>

<file path=ppt/tags/tag817.xml><?xml version="1.0" encoding="utf-8"?>
<p:tagLst xmlns:p="http://schemas.openxmlformats.org/presentationml/2006/main">
  <p:tag name="AS_UNIQUEID" val="317"/>
</p:tagLst>
</file>

<file path=ppt/tags/tag818.xml><?xml version="1.0" encoding="utf-8"?>
<p:tagLst xmlns:p="http://schemas.openxmlformats.org/presentationml/2006/main">
  <p:tag name="AS_UNIQUEID" val="318"/>
</p:tagLst>
</file>

<file path=ppt/tags/tag819.xml><?xml version="1.0" encoding="utf-8"?>
<p:tagLst xmlns:p="http://schemas.openxmlformats.org/presentationml/2006/main">
  <p:tag name="AS_UNIQUEID" val="319"/>
</p:tagLst>
</file>

<file path=ppt/tags/tag82.xml><?xml version="1.0" encoding="utf-8"?>
<p:tagLst xmlns:p="http://schemas.openxmlformats.org/presentationml/2006/main">
  <p:tag name="AS_UNIQUEID" val="3191"/>
</p:tagLst>
</file>

<file path=ppt/tags/tag820.xml><?xml version="1.0" encoding="utf-8"?>
<p:tagLst xmlns:p="http://schemas.openxmlformats.org/presentationml/2006/main">
  <p:tag name="AS_UNIQUEID" val="320"/>
</p:tagLst>
</file>

<file path=ppt/tags/tag821.xml><?xml version="1.0" encoding="utf-8"?>
<p:tagLst xmlns:p="http://schemas.openxmlformats.org/presentationml/2006/main">
  <p:tag name="AS_UNIQUEID" val="321"/>
</p:tagLst>
</file>

<file path=ppt/tags/tag822.xml><?xml version="1.0" encoding="utf-8"?>
<p:tagLst xmlns:p="http://schemas.openxmlformats.org/presentationml/2006/main">
  <p:tag name="AS_UNIQUEID" val="322"/>
</p:tagLst>
</file>

<file path=ppt/tags/tag823.xml><?xml version="1.0" encoding="utf-8"?>
<p:tagLst xmlns:p="http://schemas.openxmlformats.org/presentationml/2006/main">
  <p:tag name="AS_UNIQUEID" val="323"/>
</p:tagLst>
</file>

<file path=ppt/tags/tag824.xml><?xml version="1.0" encoding="utf-8"?>
<p:tagLst xmlns:p="http://schemas.openxmlformats.org/presentationml/2006/main">
  <p:tag name="AS_UNIQUEID" val="324"/>
</p:tagLst>
</file>

<file path=ppt/tags/tag825.xml><?xml version="1.0" encoding="utf-8"?>
<p:tagLst xmlns:p="http://schemas.openxmlformats.org/presentationml/2006/main">
  <p:tag name="AS_UNIQUEID" val="325"/>
</p:tagLst>
</file>

<file path=ppt/tags/tag826.xml><?xml version="1.0" encoding="utf-8"?>
<p:tagLst xmlns:p="http://schemas.openxmlformats.org/presentationml/2006/main">
  <p:tag name="AS_UNIQUEID" val="326"/>
</p:tagLst>
</file>

<file path=ppt/tags/tag827.xml><?xml version="1.0" encoding="utf-8"?>
<p:tagLst xmlns:p="http://schemas.openxmlformats.org/presentationml/2006/main">
  <p:tag name="AS_UNIQUEID" val="3158"/>
</p:tagLst>
</file>

<file path=ppt/tags/tag828.xml><?xml version="1.0" encoding="utf-8"?>
<p:tagLst xmlns:p="http://schemas.openxmlformats.org/presentationml/2006/main">
  <p:tag name="AS_UNIQUEID" val="3159"/>
</p:tagLst>
</file>

<file path=ppt/tags/tag829.xml><?xml version="1.0" encoding="utf-8"?>
<p:tagLst xmlns:p="http://schemas.openxmlformats.org/presentationml/2006/main">
  <p:tag name="AS_UNIQUEID" val="328"/>
</p:tagLst>
</file>

<file path=ppt/tags/tag83.xml><?xml version="1.0" encoding="utf-8"?>
<p:tagLst xmlns:p="http://schemas.openxmlformats.org/presentationml/2006/main">
  <p:tag name="AS_UNIQUEID" val="374"/>
</p:tagLst>
</file>

<file path=ppt/tags/tag830.xml><?xml version="1.0" encoding="utf-8"?>
<p:tagLst xmlns:p="http://schemas.openxmlformats.org/presentationml/2006/main">
  <p:tag name="AS_UNIQUEID" val="329"/>
</p:tagLst>
</file>

<file path=ppt/tags/tag831.xml><?xml version="1.0" encoding="utf-8"?>
<p:tagLst xmlns:p="http://schemas.openxmlformats.org/presentationml/2006/main">
  <p:tag name="AS_UNIQUEID" val="330"/>
</p:tagLst>
</file>

<file path=ppt/tags/tag832.xml><?xml version="1.0" encoding="utf-8"?>
<p:tagLst xmlns:p="http://schemas.openxmlformats.org/presentationml/2006/main">
  <p:tag name="AS_UNIQUEID" val="331"/>
</p:tagLst>
</file>

<file path=ppt/tags/tag833.xml><?xml version="1.0" encoding="utf-8"?>
<p:tagLst xmlns:p="http://schemas.openxmlformats.org/presentationml/2006/main">
  <p:tag name="AS_UNIQUEID" val="3160"/>
</p:tagLst>
</file>

<file path=ppt/tags/tag834.xml><?xml version="1.0" encoding="utf-8"?>
<p:tagLst xmlns:p="http://schemas.openxmlformats.org/presentationml/2006/main">
  <p:tag name="AS_UNIQUEID" val="3161"/>
</p:tagLst>
</file>

<file path=ppt/tags/tag835.xml><?xml version="1.0" encoding="utf-8"?>
<p:tagLst xmlns:p="http://schemas.openxmlformats.org/presentationml/2006/main">
  <p:tag name="AS_UNIQUEID" val="3162"/>
</p:tagLst>
</file>

<file path=ppt/tags/tag836.xml><?xml version="1.0" encoding="utf-8"?>
<p:tagLst xmlns:p="http://schemas.openxmlformats.org/presentationml/2006/main">
  <p:tag name="AS_UNIQUEID" val="3163"/>
</p:tagLst>
</file>

<file path=ppt/tags/tag837.xml><?xml version="1.0" encoding="utf-8"?>
<p:tagLst xmlns:p="http://schemas.openxmlformats.org/presentationml/2006/main">
  <p:tag name="AS_UNIQUEID" val="311"/>
</p:tagLst>
</file>

<file path=ppt/tags/tag838.xml><?xml version="1.0" encoding="utf-8"?>
<p:tagLst xmlns:p="http://schemas.openxmlformats.org/presentationml/2006/main">
  <p:tag name="AS_UNIQUEID" val="314"/>
</p:tagLst>
</file>

<file path=ppt/tags/tag839.xml><?xml version="1.0" encoding="utf-8"?>
<p:tagLst xmlns:p="http://schemas.openxmlformats.org/presentationml/2006/main">
  <p:tag name="AS_UNIQUEID" val="315"/>
</p:tagLst>
</file>

<file path=ppt/tags/tag84.xml><?xml version="1.0" encoding="utf-8"?>
<p:tagLst xmlns:p="http://schemas.openxmlformats.org/presentationml/2006/main">
  <p:tag name="AS_UNIQUEID" val="375"/>
</p:tagLst>
</file>

<file path=ppt/tags/tag840.xml><?xml version="1.0" encoding="utf-8"?>
<p:tagLst xmlns:p="http://schemas.openxmlformats.org/presentationml/2006/main">
  <p:tag name="AS_UNIQUEID" val="316"/>
</p:tagLst>
</file>

<file path=ppt/tags/tag841.xml><?xml version="1.0" encoding="utf-8"?>
<p:tagLst xmlns:p="http://schemas.openxmlformats.org/presentationml/2006/main">
  <p:tag name="AS_UNIQUEID" val="317"/>
</p:tagLst>
</file>

<file path=ppt/tags/tag842.xml><?xml version="1.0" encoding="utf-8"?>
<p:tagLst xmlns:p="http://schemas.openxmlformats.org/presentationml/2006/main">
  <p:tag name="AS_UNIQUEID" val="318"/>
</p:tagLst>
</file>

<file path=ppt/tags/tag843.xml><?xml version="1.0" encoding="utf-8"?>
<p:tagLst xmlns:p="http://schemas.openxmlformats.org/presentationml/2006/main">
  <p:tag name="AS_UNIQUEID" val="319"/>
</p:tagLst>
</file>

<file path=ppt/tags/tag844.xml><?xml version="1.0" encoding="utf-8"?>
<p:tagLst xmlns:p="http://schemas.openxmlformats.org/presentationml/2006/main">
  <p:tag name="AS_UNIQUEID" val="320"/>
</p:tagLst>
</file>

<file path=ppt/tags/tag845.xml><?xml version="1.0" encoding="utf-8"?>
<p:tagLst xmlns:p="http://schemas.openxmlformats.org/presentationml/2006/main">
  <p:tag name="AS_UNIQUEID" val="321"/>
</p:tagLst>
</file>

<file path=ppt/tags/tag846.xml><?xml version="1.0" encoding="utf-8"?>
<p:tagLst xmlns:p="http://schemas.openxmlformats.org/presentationml/2006/main">
  <p:tag name="AS_UNIQUEID" val="322"/>
</p:tagLst>
</file>

<file path=ppt/tags/tag847.xml><?xml version="1.0" encoding="utf-8"?>
<p:tagLst xmlns:p="http://schemas.openxmlformats.org/presentationml/2006/main">
  <p:tag name="AS_UNIQUEID" val="323"/>
</p:tagLst>
</file>

<file path=ppt/tags/tag848.xml><?xml version="1.0" encoding="utf-8"?>
<p:tagLst xmlns:p="http://schemas.openxmlformats.org/presentationml/2006/main">
  <p:tag name="AS_UNIQUEID" val="324"/>
</p:tagLst>
</file>

<file path=ppt/tags/tag849.xml><?xml version="1.0" encoding="utf-8"?>
<p:tagLst xmlns:p="http://schemas.openxmlformats.org/presentationml/2006/main">
  <p:tag name="AS_UNIQUEID" val="325"/>
</p:tagLst>
</file>

<file path=ppt/tags/tag85.xml><?xml version="1.0" encoding="utf-8"?>
<p:tagLst xmlns:p="http://schemas.openxmlformats.org/presentationml/2006/main">
  <p:tag name="AS_UNIQUEID" val="376"/>
</p:tagLst>
</file>

<file path=ppt/tags/tag850.xml><?xml version="1.0" encoding="utf-8"?>
<p:tagLst xmlns:p="http://schemas.openxmlformats.org/presentationml/2006/main">
  <p:tag name="AS_UNIQUEID" val="326"/>
</p:tagLst>
</file>

<file path=ppt/tags/tag851.xml><?xml version="1.0" encoding="utf-8"?>
<p:tagLst xmlns:p="http://schemas.openxmlformats.org/presentationml/2006/main">
  <p:tag name="AS_UNIQUEID" val="2874"/>
</p:tagLst>
</file>

<file path=ppt/tags/tag852.xml><?xml version="1.0" encoding="utf-8"?>
<p:tagLst xmlns:p="http://schemas.openxmlformats.org/presentationml/2006/main">
  <p:tag name="AS_UNIQUEID" val="2875"/>
</p:tagLst>
</file>

<file path=ppt/tags/tag853.xml><?xml version="1.0" encoding="utf-8"?>
<p:tagLst xmlns:p="http://schemas.openxmlformats.org/presentationml/2006/main">
  <p:tag name="AS_UNIQUEID" val="2876"/>
</p:tagLst>
</file>

<file path=ppt/tags/tag854.xml><?xml version="1.0" encoding="utf-8"?>
<p:tagLst xmlns:p="http://schemas.openxmlformats.org/presentationml/2006/main">
  <p:tag name="AS_UNIQUEID" val="2877"/>
</p:tagLst>
</file>

<file path=ppt/tags/tag855.xml><?xml version="1.0" encoding="utf-8"?>
<p:tagLst xmlns:p="http://schemas.openxmlformats.org/presentationml/2006/main">
  <p:tag name="AS_UNIQUEID" val="2878"/>
</p:tagLst>
</file>

<file path=ppt/tags/tag856.xml><?xml version="1.0" encoding="utf-8"?>
<p:tagLst xmlns:p="http://schemas.openxmlformats.org/presentationml/2006/main">
  <p:tag name="AS_UNIQUEID" val="2879"/>
</p:tagLst>
</file>

<file path=ppt/tags/tag857.xml><?xml version="1.0" encoding="utf-8"?>
<p:tagLst xmlns:p="http://schemas.openxmlformats.org/presentationml/2006/main">
  <p:tag name="AS_UNIQUEID" val="2880"/>
</p:tagLst>
</file>

<file path=ppt/tags/tag858.xml><?xml version="1.0" encoding="utf-8"?>
<p:tagLst xmlns:p="http://schemas.openxmlformats.org/presentationml/2006/main">
  <p:tag name="AS_UNIQUEID" val="3241"/>
</p:tagLst>
</file>

<file path=ppt/tags/tag859.xml><?xml version="1.0" encoding="utf-8"?>
<p:tagLst xmlns:p="http://schemas.openxmlformats.org/presentationml/2006/main">
  <p:tag name="AS_UNIQUEID" val="3165"/>
</p:tagLst>
</file>

<file path=ppt/tags/tag86.xml><?xml version="1.0" encoding="utf-8"?>
<p:tagLst xmlns:p="http://schemas.openxmlformats.org/presentationml/2006/main">
  <p:tag name="AS_UNIQUEID" val="377"/>
</p:tagLst>
</file>

<file path=ppt/tags/tag860.xml><?xml version="1.0" encoding="utf-8"?>
<p:tagLst xmlns:p="http://schemas.openxmlformats.org/presentationml/2006/main">
  <p:tag name="AS_UNIQUEID" val="563"/>
</p:tagLst>
</file>

<file path=ppt/tags/tag861.xml><?xml version="1.0" encoding="utf-8"?>
<p:tagLst xmlns:p="http://schemas.openxmlformats.org/presentationml/2006/main">
  <p:tag name="AS_UNIQUEID" val="616"/>
</p:tagLst>
</file>

<file path=ppt/tags/tag862.xml><?xml version="1.0" encoding="utf-8"?>
<p:tagLst xmlns:p="http://schemas.openxmlformats.org/presentationml/2006/main">
  <p:tag name="AS_UNIQUEID" val="617"/>
</p:tagLst>
</file>

<file path=ppt/tags/tag863.xml><?xml version="1.0" encoding="utf-8"?>
<p:tagLst xmlns:p="http://schemas.openxmlformats.org/presentationml/2006/main">
  <p:tag name="AS_UNIQUEID" val="3166"/>
</p:tagLst>
</file>

<file path=ppt/tags/tag864.xml><?xml version="1.0" encoding="utf-8"?>
<p:tagLst xmlns:p="http://schemas.openxmlformats.org/presentationml/2006/main">
  <p:tag name="AS_UNIQUEID" val="566"/>
</p:tagLst>
</file>

<file path=ppt/tags/tag865.xml><?xml version="1.0" encoding="utf-8"?>
<p:tagLst xmlns:p="http://schemas.openxmlformats.org/presentationml/2006/main">
  <p:tag name="AS_UNIQUEID" val="567"/>
</p:tagLst>
</file>

<file path=ppt/tags/tag866.xml><?xml version="1.0" encoding="utf-8"?>
<p:tagLst xmlns:p="http://schemas.openxmlformats.org/presentationml/2006/main">
  <p:tag name="AS_UNIQUEID" val="568"/>
</p:tagLst>
</file>

<file path=ppt/tags/tag867.xml><?xml version="1.0" encoding="utf-8"?>
<p:tagLst xmlns:p="http://schemas.openxmlformats.org/presentationml/2006/main">
  <p:tag name="AS_UNIQUEID" val="569"/>
</p:tagLst>
</file>

<file path=ppt/tags/tag868.xml><?xml version="1.0" encoding="utf-8"?>
<p:tagLst xmlns:p="http://schemas.openxmlformats.org/presentationml/2006/main">
  <p:tag name="AS_UNIQUEID" val="570"/>
</p:tagLst>
</file>

<file path=ppt/tags/tag869.xml><?xml version="1.0" encoding="utf-8"?>
<p:tagLst xmlns:p="http://schemas.openxmlformats.org/presentationml/2006/main">
  <p:tag name="AS_UNIQUEID" val="571"/>
</p:tagLst>
</file>

<file path=ppt/tags/tag87.xml><?xml version="1.0" encoding="utf-8"?>
<p:tagLst xmlns:p="http://schemas.openxmlformats.org/presentationml/2006/main">
  <p:tag name="AS_UNIQUEID" val="378"/>
</p:tagLst>
</file>

<file path=ppt/tags/tag870.xml><?xml version="1.0" encoding="utf-8"?>
<p:tagLst xmlns:p="http://schemas.openxmlformats.org/presentationml/2006/main">
  <p:tag name="AS_UNIQUEID" val="572"/>
</p:tagLst>
</file>

<file path=ppt/tags/tag871.xml><?xml version="1.0" encoding="utf-8"?>
<p:tagLst xmlns:p="http://schemas.openxmlformats.org/presentationml/2006/main">
  <p:tag name="AS_UNIQUEID" val="573"/>
</p:tagLst>
</file>

<file path=ppt/tags/tag872.xml><?xml version="1.0" encoding="utf-8"?>
<p:tagLst xmlns:p="http://schemas.openxmlformats.org/presentationml/2006/main">
  <p:tag name="AS_UNIQUEID" val="574"/>
</p:tagLst>
</file>

<file path=ppt/tags/tag873.xml><?xml version="1.0" encoding="utf-8"?>
<p:tagLst xmlns:p="http://schemas.openxmlformats.org/presentationml/2006/main">
  <p:tag name="AS_UNIQUEID" val="575"/>
</p:tagLst>
</file>

<file path=ppt/tags/tag874.xml><?xml version="1.0" encoding="utf-8"?>
<p:tagLst xmlns:p="http://schemas.openxmlformats.org/presentationml/2006/main">
  <p:tag name="AS_UNIQUEID" val="576"/>
</p:tagLst>
</file>

<file path=ppt/tags/tag875.xml><?xml version="1.0" encoding="utf-8"?>
<p:tagLst xmlns:p="http://schemas.openxmlformats.org/presentationml/2006/main">
  <p:tag name="AS_UNIQUEID" val="577"/>
</p:tagLst>
</file>

<file path=ppt/tags/tag876.xml><?xml version="1.0" encoding="utf-8"?>
<p:tagLst xmlns:p="http://schemas.openxmlformats.org/presentationml/2006/main">
  <p:tag name="AS_UNIQUEID" val="578"/>
</p:tagLst>
</file>

<file path=ppt/tags/tag877.xml><?xml version="1.0" encoding="utf-8"?>
<p:tagLst xmlns:p="http://schemas.openxmlformats.org/presentationml/2006/main">
  <p:tag name="AS_UNIQUEID" val="579"/>
</p:tagLst>
</file>

<file path=ppt/tags/tag878.xml><?xml version="1.0" encoding="utf-8"?>
<p:tagLst xmlns:p="http://schemas.openxmlformats.org/presentationml/2006/main">
  <p:tag name="AS_UNIQUEID" val="580"/>
</p:tagLst>
</file>

<file path=ppt/tags/tag879.xml><?xml version="1.0" encoding="utf-8"?>
<p:tagLst xmlns:p="http://schemas.openxmlformats.org/presentationml/2006/main">
  <p:tag name="AS_UNIQUEID" val="581"/>
</p:tagLst>
</file>

<file path=ppt/tags/tag88.xml><?xml version="1.0" encoding="utf-8"?>
<p:tagLst xmlns:p="http://schemas.openxmlformats.org/presentationml/2006/main">
  <p:tag name="AS_UNIQUEID" val="379"/>
</p:tagLst>
</file>

<file path=ppt/tags/tag880.xml><?xml version="1.0" encoding="utf-8"?>
<p:tagLst xmlns:p="http://schemas.openxmlformats.org/presentationml/2006/main">
  <p:tag name="AS_UNIQUEID" val="582"/>
</p:tagLst>
</file>

<file path=ppt/tags/tag881.xml><?xml version="1.0" encoding="utf-8"?>
<p:tagLst xmlns:p="http://schemas.openxmlformats.org/presentationml/2006/main">
  <p:tag name="AS_UNIQUEID" val="583"/>
</p:tagLst>
</file>

<file path=ppt/tags/tag882.xml><?xml version="1.0" encoding="utf-8"?>
<p:tagLst xmlns:p="http://schemas.openxmlformats.org/presentationml/2006/main">
  <p:tag name="AS_UNIQUEID" val="584"/>
</p:tagLst>
</file>

<file path=ppt/tags/tag883.xml><?xml version="1.0" encoding="utf-8"?>
<p:tagLst xmlns:p="http://schemas.openxmlformats.org/presentationml/2006/main">
  <p:tag name="AS_UNIQUEID" val="585"/>
</p:tagLst>
</file>

<file path=ppt/tags/tag884.xml><?xml version="1.0" encoding="utf-8"?>
<p:tagLst xmlns:p="http://schemas.openxmlformats.org/presentationml/2006/main">
  <p:tag name="AS_UNIQUEID" val="586"/>
</p:tagLst>
</file>

<file path=ppt/tags/tag885.xml><?xml version="1.0" encoding="utf-8"?>
<p:tagLst xmlns:p="http://schemas.openxmlformats.org/presentationml/2006/main">
  <p:tag name="AS_UNIQUEID" val="587"/>
</p:tagLst>
</file>

<file path=ppt/tags/tag886.xml><?xml version="1.0" encoding="utf-8"?>
<p:tagLst xmlns:p="http://schemas.openxmlformats.org/presentationml/2006/main">
  <p:tag name="AS_UNIQUEID" val="588"/>
</p:tagLst>
</file>

<file path=ppt/tags/tag887.xml><?xml version="1.0" encoding="utf-8"?>
<p:tagLst xmlns:p="http://schemas.openxmlformats.org/presentationml/2006/main">
  <p:tag name="AS_UNIQUEID" val="589"/>
</p:tagLst>
</file>

<file path=ppt/tags/tag888.xml><?xml version="1.0" encoding="utf-8"?>
<p:tagLst xmlns:p="http://schemas.openxmlformats.org/presentationml/2006/main">
  <p:tag name="AS_UNIQUEID" val="3167"/>
</p:tagLst>
</file>

<file path=ppt/tags/tag889.xml><?xml version="1.0" encoding="utf-8"?>
<p:tagLst xmlns:p="http://schemas.openxmlformats.org/presentationml/2006/main">
  <p:tag name="AS_UNIQUEID" val="592"/>
</p:tagLst>
</file>

<file path=ppt/tags/tag89.xml><?xml version="1.0" encoding="utf-8"?>
<p:tagLst xmlns:p="http://schemas.openxmlformats.org/presentationml/2006/main">
  <p:tag name="AS_UNIQUEID" val="3192"/>
</p:tagLst>
</file>

<file path=ppt/tags/tag890.xml><?xml version="1.0" encoding="utf-8"?>
<p:tagLst xmlns:p="http://schemas.openxmlformats.org/presentationml/2006/main">
  <p:tag name="AS_UNIQUEID" val="593"/>
</p:tagLst>
</file>

<file path=ppt/tags/tag891.xml><?xml version="1.0" encoding="utf-8"?>
<p:tagLst xmlns:p="http://schemas.openxmlformats.org/presentationml/2006/main">
  <p:tag name="AS_UNIQUEID" val="594"/>
</p:tagLst>
</file>

<file path=ppt/tags/tag892.xml><?xml version="1.0" encoding="utf-8"?>
<p:tagLst xmlns:p="http://schemas.openxmlformats.org/presentationml/2006/main">
  <p:tag name="AS_UNIQUEID" val="595"/>
</p:tagLst>
</file>

<file path=ppt/tags/tag893.xml><?xml version="1.0" encoding="utf-8"?>
<p:tagLst xmlns:p="http://schemas.openxmlformats.org/presentationml/2006/main">
  <p:tag name="AS_UNIQUEID" val="596"/>
</p:tagLst>
</file>

<file path=ppt/tags/tag894.xml><?xml version="1.0" encoding="utf-8"?>
<p:tagLst xmlns:p="http://schemas.openxmlformats.org/presentationml/2006/main">
  <p:tag name="AS_UNIQUEID" val="597"/>
</p:tagLst>
</file>

<file path=ppt/tags/tag895.xml><?xml version="1.0" encoding="utf-8"?>
<p:tagLst xmlns:p="http://schemas.openxmlformats.org/presentationml/2006/main">
  <p:tag name="AS_UNIQUEID" val="598"/>
</p:tagLst>
</file>

<file path=ppt/tags/tag896.xml><?xml version="1.0" encoding="utf-8"?>
<p:tagLst xmlns:p="http://schemas.openxmlformats.org/presentationml/2006/main">
  <p:tag name="AS_UNIQUEID" val="599"/>
</p:tagLst>
</file>

<file path=ppt/tags/tag897.xml><?xml version="1.0" encoding="utf-8"?>
<p:tagLst xmlns:p="http://schemas.openxmlformats.org/presentationml/2006/main">
  <p:tag name="AS_UNIQUEID" val="600"/>
</p:tagLst>
</file>

<file path=ppt/tags/tag898.xml><?xml version="1.0" encoding="utf-8"?>
<p:tagLst xmlns:p="http://schemas.openxmlformats.org/presentationml/2006/main">
  <p:tag name="AS_UNIQUEID" val="601"/>
</p:tagLst>
</file>

<file path=ppt/tags/tag899.xml><?xml version="1.0" encoding="utf-8"?>
<p:tagLst xmlns:p="http://schemas.openxmlformats.org/presentationml/2006/main">
  <p:tag name="AS_UNIQUEID" val="602"/>
</p:tagLst>
</file>

<file path=ppt/tags/tag9.xml><?xml version="1.0" encoding="utf-8"?>
<p:tagLst xmlns:p="http://schemas.openxmlformats.org/presentationml/2006/main">
  <p:tag name="AS_UNIQUEID" val="225"/>
</p:tagLst>
</file>

<file path=ppt/tags/tag90.xml><?xml version="1.0" encoding="utf-8"?>
<p:tagLst xmlns:p="http://schemas.openxmlformats.org/presentationml/2006/main">
  <p:tag name="AS_UNIQUEID" val="2243"/>
  <p:tag name="KSO_WM_UNIT_PLACING_PICTURE_USER_VIEWPORT" val="{&quot;height&quot;:7132,&quot;width&quot;:11409}"/>
</p:tagLst>
</file>

<file path=ppt/tags/tag900.xml><?xml version="1.0" encoding="utf-8"?>
<p:tagLst xmlns:p="http://schemas.openxmlformats.org/presentationml/2006/main">
  <p:tag name="AS_UNIQUEID" val="603"/>
</p:tagLst>
</file>

<file path=ppt/tags/tag901.xml><?xml version="1.0" encoding="utf-8"?>
<p:tagLst xmlns:p="http://schemas.openxmlformats.org/presentationml/2006/main">
  <p:tag name="AS_UNIQUEID" val="611"/>
</p:tagLst>
</file>

<file path=ppt/tags/tag902.xml><?xml version="1.0" encoding="utf-8"?>
<p:tagLst xmlns:p="http://schemas.openxmlformats.org/presentationml/2006/main">
  <p:tag name="AS_UNIQUEID" val="604"/>
</p:tagLst>
</file>

<file path=ppt/tags/tag903.xml><?xml version="1.0" encoding="utf-8"?>
<p:tagLst xmlns:p="http://schemas.openxmlformats.org/presentationml/2006/main">
  <p:tag name="AS_UNIQUEID" val="605"/>
</p:tagLst>
</file>

<file path=ppt/tags/tag904.xml><?xml version="1.0" encoding="utf-8"?>
<p:tagLst xmlns:p="http://schemas.openxmlformats.org/presentationml/2006/main">
  <p:tag name="AS_UNIQUEID" val="606"/>
</p:tagLst>
</file>

<file path=ppt/tags/tag905.xml><?xml version="1.0" encoding="utf-8"?>
<p:tagLst xmlns:p="http://schemas.openxmlformats.org/presentationml/2006/main">
  <p:tag name="AS_UNIQUEID" val="607"/>
</p:tagLst>
</file>

<file path=ppt/tags/tag906.xml><?xml version="1.0" encoding="utf-8"?>
<p:tagLst xmlns:p="http://schemas.openxmlformats.org/presentationml/2006/main">
  <p:tag name="AS_UNIQUEID" val="608"/>
</p:tagLst>
</file>

<file path=ppt/tags/tag907.xml><?xml version="1.0" encoding="utf-8"?>
<p:tagLst xmlns:p="http://schemas.openxmlformats.org/presentationml/2006/main">
  <p:tag name="AS_UNIQUEID" val="609"/>
</p:tagLst>
</file>

<file path=ppt/tags/tag908.xml><?xml version="1.0" encoding="utf-8"?>
<p:tagLst xmlns:p="http://schemas.openxmlformats.org/presentationml/2006/main">
  <p:tag name="AS_UNIQUEID" val="610"/>
</p:tagLst>
</file>

<file path=ppt/tags/tag909.xml><?xml version="1.0" encoding="utf-8"?>
<p:tagLst xmlns:p="http://schemas.openxmlformats.org/presentationml/2006/main">
  <p:tag name="AS_UNIQUEID" val="3168"/>
</p:tagLst>
</file>

<file path=ppt/tags/tag91.xml><?xml version="1.0" encoding="utf-8"?>
<p:tagLst xmlns:p="http://schemas.openxmlformats.org/presentationml/2006/main">
  <p:tag name="AS_UNIQUEID" val="1761"/>
</p:tagLst>
</file>

<file path=ppt/tags/tag910.xml><?xml version="1.0" encoding="utf-8"?>
<p:tagLst xmlns:p="http://schemas.openxmlformats.org/presentationml/2006/main">
  <p:tag name="AS_UNIQUEID" val="591"/>
</p:tagLst>
</file>

<file path=ppt/tags/tag911.xml><?xml version="1.0" encoding="utf-8"?>
<p:tagLst xmlns:p="http://schemas.openxmlformats.org/presentationml/2006/main">
  <p:tag name="AS_UNIQUEID" val="612"/>
</p:tagLst>
</file>

<file path=ppt/tags/tag912.xml><?xml version="1.0" encoding="utf-8"?>
<p:tagLst xmlns:p="http://schemas.openxmlformats.org/presentationml/2006/main">
  <p:tag name="AS_UNIQUEID" val="613"/>
</p:tagLst>
</file>

<file path=ppt/tags/tag913.xml><?xml version="1.0" encoding="utf-8"?>
<p:tagLst xmlns:p="http://schemas.openxmlformats.org/presentationml/2006/main">
  <p:tag name="AS_UNIQUEID" val="614"/>
</p:tagLst>
</file>

<file path=ppt/tags/tag914.xml><?xml version="1.0" encoding="utf-8"?>
<p:tagLst xmlns:p="http://schemas.openxmlformats.org/presentationml/2006/main">
  <p:tag name="AS_UNIQUEID" val="615"/>
</p:tagLst>
</file>

<file path=ppt/tags/tag915.xml><?xml version="1.0" encoding="utf-8"?>
<p:tagLst xmlns:p="http://schemas.openxmlformats.org/presentationml/2006/main">
  <p:tag name="AS_UNIQUEID" val="620"/>
</p:tagLst>
</file>

<file path=ppt/tags/tag916.xml><?xml version="1.0" encoding="utf-8"?>
<p:tagLst xmlns:p="http://schemas.openxmlformats.org/presentationml/2006/main">
  <p:tag name="AS_UNIQUEID" val="3169"/>
</p:tagLst>
</file>

<file path=ppt/tags/tag917.xml><?xml version="1.0" encoding="utf-8"?>
<p:tagLst xmlns:p="http://schemas.openxmlformats.org/presentationml/2006/main">
  <p:tag name="AS_UNIQUEID" val="623"/>
</p:tagLst>
</file>

<file path=ppt/tags/tag918.xml><?xml version="1.0" encoding="utf-8"?>
<p:tagLst xmlns:p="http://schemas.openxmlformats.org/presentationml/2006/main">
  <p:tag name="AS_UNIQUEID" val="624"/>
</p:tagLst>
</file>

<file path=ppt/tags/tag919.xml><?xml version="1.0" encoding="utf-8"?>
<p:tagLst xmlns:p="http://schemas.openxmlformats.org/presentationml/2006/main">
  <p:tag name="AS_UNIQUEID" val="625"/>
</p:tagLst>
</file>

<file path=ppt/tags/tag92.xml><?xml version="1.0" encoding="utf-8"?>
<p:tagLst xmlns:p="http://schemas.openxmlformats.org/presentationml/2006/main">
  <p:tag name="AS_UNIQUEID" val="2244"/>
</p:tagLst>
</file>

<file path=ppt/tags/tag920.xml><?xml version="1.0" encoding="utf-8"?>
<p:tagLst xmlns:p="http://schemas.openxmlformats.org/presentationml/2006/main">
  <p:tag name="AS_UNIQUEID" val="626"/>
</p:tagLst>
</file>

<file path=ppt/tags/tag921.xml><?xml version="1.0" encoding="utf-8"?>
<p:tagLst xmlns:p="http://schemas.openxmlformats.org/presentationml/2006/main">
  <p:tag name="AS_UNIQUEID" val="627"/>
</p:tagLst>
</file>

<file path=ppt/tags/tag922.xml><?xml version="1.0" encoding="utf-8"?>
<p:tagLst xmlns:p="http://schemas.openxmlformats.org/presentationml/2006/main">
  <p:tag name="AS_UNIQUEID" val="628"/>
</p:tagLst>
</file>

<file path=ppt/tags/tag923.xml><?xml version="1.0" encoding="utf-8"?>
<p:tagLst xmlns:p="http://schemas.openxmlformats.org/presentationml/2006/main">
  <p:tag name="AS_UNIQUEID" val="629"/>
</p:tagLst>
</file>

<file path=ppt/tags/tag924.xml><?xml version="1.0" encoding="utf-8"?>
<p:tagLst xmlns:p="http://schemas.openxmlformats.org/presentationml/2006/main">
  <p:tag name="AS_UNIQUEID" val="630"/>
</p:tagLst>
</file>

<file path=ppt/tags/tag925.xml><?xml version="1.0" encoding="utf-8"?>
<p:tagLst xmlns:p="http://schemas.openxmlformats.org/presentationml/2006/main">
  <p:tag name="AS_UNIQUEID" val="631"/>
</p:tagLst>
</file>

<file path=ppt/tags/tag926.xml><?xml version="1.0" encoding="utf-8"?>
<p:tagLst xmlns:p="http://schemas.openxmlformats.org/presentationml/2006/main">
  <p:tag name="AS_UNIQUEID" val="632"/>
</p:tagLst>
</file>

<file path=ppt/tags/tag927.xml><?xml version="1.0" encoding="utf-8"?>
<p:tagLst xmlns:p="http://schemas.openxmlformats.org/presentationml/2006/main">
  <p:tag name="AS_UNIQUEID" val="633"/>
</p:tagLst>
</file>

<file path=ppt/tags/tag928.xml><?xml version="1.0" encoding="utf-8"?>
<p:tagLst xmlns:p="http://schemas.openxmlformats.org/presentationml/2006/main">
  <p:tag name="AS_UNIQUEID" val="634"/>
</p:tagLst>
</file>

<file path=ppt/tags/tag929.xml><?xml version="1.0" encoding="utf-8"?>
<p:tagLst xmlns:p="http://schemas.openxmlformats.org/presentationml/2006/main">
  <p:tag name="AS_UNIQUEID" val="635"/>
</p:tagLst>
</file>

<file path=ppt/tags/tag93.xml><?xml version="1.0" encoding="utf-8"?>
<p:tagLst xmlns:p="http://schemas.openxmlformats.org/presentationml/2006/main">
  <p:tag name="AS_UNIQUEID" val="1753"/>
</p:tagLst>
</file>

<file path=ppt/tags/tag930.xml><?xml version="1.0" encoding="utf-8"?>
<p:tagLst xmlns:p="http://schemas.openxmlformats.org/presentationml/2006/main">
  <p:tag name="AS_UNIQUEID" val="636"/>
</p:tagLst>
</file>

<file path=ppt/tags/tag931.xml><?xml version="1.0" encoding="utf-8"?>
<p:tagLst xmlns:p="http://schemas.openxmlformats.org/presentationml/2006/main">
  <p:tag name="AS_UNIQUEID" val="637"/>
</p:tagLst>
</file>

<file path=ppt/tags/tag932.xml><?xml version="1.0" encoding="utf-8"?>
<p:tagLst xmlns:p="http://schemas.openxmlformats.org/presentationml/2006/main">
  <p:tag name="AS_UNIQUEID" val="638"/>
</p:tagLst>
</file>

<file path=ppt/tags/tag933.xml><?xml version="1.0" encoding="utf-8"?>
<p:tagLst xmlns:p="http://schemas.openxmlformats.org/presentationml/2006/main">
  <p:tag name="AS_UNIQUEID" val="639"/>
</p:tagLst>
</file>

<file path=ppt/tags/tag934.xml><?xml version="1.0" encoding="utf-8"?>
<p:tagLst xmlns:p="http://schemas.openxmlformats.org/presentationml/2006/main">
  <p:tag name="AS_UNIQUEID" val="640"/>
</p:tagLst>
</file>

<file path=ppt/tags/tag935.xml><?xml version="1.0" encoding="utf-8"?>
<p:tagLst xmlns:p="http://schemas.openxmlformats.org/presentationml/2006/main">
  <p:tag name="AS_UNIQUEID" val="641"/>
</p:tagLst>
</file>

<file path=ppt/tags/tag936.xml><?xml version="1.0" encoding="utf-8"?>
<p:tagLst xmlns:p="http://schemas.openxmlformats.org/presentationml/2006/main">
  <p:tag name="AS_UNIQUEID" val="642"/>
</p:tagLst>
</file>

<file path=ppt/tags/tag937.xml><?xml version="1.0" encoding="utf-8"?>
<p:tagLst xmlns:p="http://schemas.openxmlformats.org/presentationml/2006/main">
  <p:tag name="AS_UNIQUEID" val="643"/>
</p:tagLst>
</file>

<file path=ppt/tags/tag938.xml><?xml version="1.0" encoding="utf-8"?>
<p:tagLst xmlns:p="http://schemas.openxmlformats.org/presentationml/2006/main">
  <p:tag name="AS_UNIQUEID" val="644"/>
</p:tagLst>
</file>

<file path=ppt/tags/tag939.xml><?xml version="1.0" encoding="utf-8"?>
<p:tagLst xmlns:p="http://schemas.openxmlformats.org/presentationml/2006/main">
  <p:tag name="AS_UNIQUEID" val="645"/>
</p:tagLst>
</file>

<file path=ppt/tags/tag94.xml><?xml version="1.0" encoding="utf-8"?>
<p:tagLst xmlns:p="http://schemas.openxmlformats.org/presentationml/2006/main">
  <p:tag name="AS_UNIQUEID" val="1755"/>
</p:tagLst>
</file>

<file path=ppt/tags/tag940.xml><?xml version="1.0" encoding="utf-8"?>
<p:tagLst xmlns:p="http://schemas.openxmlformats.org/presentationml/2006/main">
  <p:tag name="AS_UNIQUEID" val="646"/>
</p:tagLst>
</file>

<file path=ppt/tags/tag941.xml><?xml version="1.0" encoding="utf-8"?>
<p:tagLst xmlns:p="http://schemas.openxmlformats.org/presentationml/2006/main">
  <p:tag name="AS_UNIQUEID" val="647"/>
</p:tagLst>
</file>

<file path=ppt/tags/tag942.xml><?xml version="1.0" encoding="utf-8"?>
<p:tagLst xmlns:p="http://schemas.openxmlformats.org/presentationml/2006/main">
  <p:tag name="AS_UNIQUEID" val="648"/>
</p:tagLst>
</file>

<file path=ppt/tags/tag943.xml><?xml version="1.0" encoding="utf-8"?>
<p:tagLst xmlns:p="http://schemas.openxmlformats.org/presentationml/2006/main">
  <p:tag name="AS_UNIQUEID" val="649"/>
</p:tagLst>
</file>

<file path=ppt/tags/tag944.xml><?xml version="1.0" encoding="utf-8"?>
<p:tagLst xmlns:p="http://schemas.openxmlformats.org/presentationml/2006/main">
  <p:tag name="AS_UNIQUEID" val="650"/>
</p:tagLst>
</file>

<file path=ppt/tags/tag945.xml><?xml version="1.0" encoding="utf-8"?>
<p:tagLst xmlns:p="http://schemas.openxmlformats.org/presentationml/2006/main">
  <p:tag name="AS_UNIQUEID" val="651"/>
</p:tagLst>
</file>

<file path=ppt/tags/tag946.xml><?xml version="1.0" encoding="utf-8"?>
<p:tagLst xmlns:p="http://schemas.openxmlformats.org/presentationml/2006/main">
  <p:tag name="AS_UNIQUEID" val="652"/>
</p:tagLst>
</file>

<file path=ppt/tags/tag947.xml><?xml version="1.0" encoding="utf-8"?>
<p:tagLst xmlns:p="http://schemas.openxmlformats.org/presentationml/2006/main">
  <p:tag name="AS_UNIQUEID" val="653"/>
</p:tagLst>
</file>

<file path=ppt/tags/tag948.xml><?xml version="1.0" encoding="utf-8"?>
<p:tagLst xmlns:p="http://schemas.openxmlformats.org/presentationml/2006/main">
  <p:tag name="AS_UNIQUEID" val="654"/>
</p:tagLst>
</file>

<file path=ppt/tags/tag949.xml><?xml version="1.0" encoding="utf-8"?>
<p:tagLst xmlns:p="http://schemas.openxmlformats.org/presentationml/2006/main">
  <p:tag name="AS_UNIQUEID" val="655"/>
</p:tagLst>
</file>

<file path=ppt/tags/tag95.xml><?xml version="1.0" encoding="utf-8"?>
<p:tagLst xmlns:p="http://schemas.openxmlformats.org/presentationml/2006/main">
  <p:tag name="AS_UNIQUEID" val="1756"/>
</p:tagLst>
</file>

<file path=ppt/tags/tag950.xml><?xml version="1.0" encoding="utf-8"?>
<p:tagLst xmlns:p="http://schemas.openxmlformats.org/presentationml/2006/main">
  <p:tag name="AS_UNIQUEID" val="656"/>
</p:tagLst>
</file>

<file path=ppt/tags/tag951.xml><?xml version="1.0" encoding="utf-8"?>
<p:tagLst xmlns:p="http://schemas.openxmlformats.org/presentationml/2006/main">
  <p:tag name="AS_UNIQUEID" val="657"/>
</p:tagLst>
</file>

<file path=ppt/tags/tag952.xml><?xml version="1.0" encoding="utf-8"?>
<p:tagLst xmlns:p="http://schemas.openxmlformats.org/presentationml/2006/main">
  <p:tag name="AS_UNIQUEID" val="658"/>
</p:tagLst>
</file>

<file path=ppt/tags/tag953.xml><?xml version="1.0" encoding="utf-8"?>
<p:tagLst xmlns:p="http://schemas.openxmlformats.org/presentationml/2006/main">
  <p:tag name="AS_UNIQUEID" val="659"/>
</p:tagLst>
</file>

<file path=ppt/tags/tag954.xml><?xml version="1.0" encoding="utf-8"?>
<p:tagLst xmlns:p="http://schemas.openxmlformats.org/presentationml/2006/main">
  <p:tag name="AS_UNIQUEID" val="660"/>
</p:tagLst>
</file>

<file path=ppt/tags/tag955.xml><?xml version="1.0" encoding="utf-8"?>
<p:tagLst xmlns:p="http://schemas.openxmlformats.org/presentationml/2006/main">
  <p:tag name="AS_UNIQUEID" val="661"/>
</p:tagLst>
</file>

<file path=ppt/tags/tag956.xml><?xml version="1.0" encoding="utf-8"?>
<p:tagLst xmlns:p="http://schemas.openxmlformats.org/presentationml/2006/main">
  <p:tag name="AS_UNIQUEID" val="662"/>
</p:tagLst>
</file>

<file path=ppt/tags/tag957.xml><?xml version="1.0" encoding="utf-8"?>
<p:tagLst xmlns:p="http://schemas.openxmlformats.org/presentationml/2006/main">
  <p:tag name="AS_UNIQUEID" val="663"/>
</p:tagLst>
</file>

<file path=ppt/tags/tag958.xml><?xml version="1.0" encoding="utf-8"?>
<p:tagLst xmlns:p="http://schemas.openxmlformats.org/presentationml/2006/main">
  <p:tag name="AS_UNIQUEID" val="664"/>
</p:tagLst>
</file>

<file path=ppt/tags/tag959.xml><?xml version="1.0" encoding="utf-8"?>
<p:tagLst xmlns:p="http://schemas.openxmlformats.org/presentationml/2006/main">
  <p:tag name="AS_UNIQUEID" val="665"/>
</p:tagLst>
</file>

<file path=ppt/tags/tag96.xml><?xml version="1.0" encoding="utf-8"?>
<p:tagLst xmlns:p="http://schemas.openxmlformats.org/presentationml/2006/main">
  <p:tag name="AS_UNIQUEID" val="1757"/>
</p:tagLst>
</file>

<file path=ppt/tags/tag960.xml><?xml version="1.0" encoding="utf-8"?>
<p:tagLst xmlns:p="http://schemas.openxmlformats.org/presentationml/2006/main">
  <p:tag name="AS_UNIQUEID" val="666"/>
</p:tagLst>
</file>

<file path=ppt/tags/tag961.xml><?xml version="1.0" encoding="utf-8"?>
<p:tagLst xmlns:p="http://schemas.openxmlformats.org/presentationml/2006/main">
  <p:tag name="AS_UNIQUEID" val="667"/>
</p:tagLst>
</file>

<file path=ppt/tags/tag962.xml><?xml version="1.0" encoding="utf-8"?>
<p:tagLst xmlns:p="http://schemas.openxmlformats.org/presentationml/2006/main">
  <p:tag name="AS_UNIQUEID" val="668"/>
</p:tagLst>
</file>

<file path=ppt/tags/tag963.xml><?xml version="1.0" encoding="utf-8"?>
<p:tagLst xmlns:p="http://schemas.openxmlformats.org/presentationml/2006/main">
  <p:tag name="AS_UNIQUEID" val="669"/>
</p:tagLst>
</file>

<file path=ppt/tags/tag964.xml><?xml version="1.0" encoding="utf-8"?>
<p:tagLst xmlns:p="http://schemas.openxmlformats.org/presentationml/2006/main">
  <p:tag name="AS_UNIQUEID" val="670"/>
</p:tagLst>
</file>

<file path=ppt/tags/tag965.xml><?xml version="1.0" encoding="utf-8"?>
<p:tagLst xmlns:p="http://schemas.openxmlformats.org/presentationml/2006/main">
  <p:tag name="AS_UNIQUEID" val="671"/>
</p:tagLst>
</file>

<file path=ppt/tags/tag966.xml><?xml version="1.0" encoding="utf-8"?>
<p:tagLst xmlns:p="http://schemas.openxmlformats.org/presentationml/2006/main">
  <p:tag name="AS_UNIQUEID" val="672"/>
</p:tagLst>
</file>

<file path=ppt/tags/tag967.xml><?xml version="1.0" encoding="utf-8"?>
<p:tagLst xmlns:p="http://schemas.openxmlformats.org/presentationml/2006/main">
  <p:tag name="AS_UNIQUEID" val="676"/>
</p:tagLst>
</file>

<file path=ppt/tags/tag968.xml><?xml version="1.0" encoding="utf-8"?>
<p:tagLst xmlns:p="http://schemas.openxmlformats.org/presentationml/2006/main">
  <p:tag name="AS_UNIQUEID" val="673"/>
</p:tagLst>
</file>

<file path=ppt/tags/tag969.xml><?xml version="1.0" encoding="utf-8"?>
<p:tagLst xmlns:p="http://schemas.openxmlformats.org/presentationml/2006/main">
  <p:tag name="AS_UNIQUEID" val="674"/>
</p:tagLst>
</file>

<file path=ppt/tags/tag97.xml><?xml version="1.0" encoding="utf-8"?>
<p:tagLst xmlns:p="http://schemas.openxmlformats.org/presentationml/2006/main">
  <p:tag name="AS_UNIQUEID" val="1758"/>
</p:tagLst>
</file>

<file path=ppt/tags/tag970.xml><?xml version="1.0" encoding="utf-8"?>
<p:tagLst xmlns:p="http://schemas.openxmlformats.org/presentationml/2006/main">
  <p:tag name="AS_UNIQUEID" val="675"/>
</p:tagLst>
</file>

<file path=ppt/tags/tag971.xml><?xml version="1.0" encoding="utf-8"?>
<p:tagLst xmlns:p="http://schemas.openxmlformats.org/presentationml/2006/main">
  <p:tag name="AS_UNIQUEID" val="677"/>
</p:tagLst>
</file>

<file path=ppt/tags/tag972.xml><?xml version="1.0" encoding="utf-8"?>
<p:tagLst xmlns:p="http://schemas.openxmlformats.org/presentationml/2006/main">
  <p:tag name="AS_UNIQUEID" val="678"/>
</p:tagLst>
</file>

<file path=ppt/tags/tag973.xml><?xml version="1.0" encoding="utf-8"?>
<p:tagLst xmlns:p="http://schemas.openxmlformats.org/presentationml/2006/main">
  <p:tag name="AS_UNIQUEID" val="679"/>
</p:tagLst>
</file>

<file path=ppt/tags/tag974.xml><?xml version="1.0" encoding="utf-8"?>
<p:tagLst xmlns:p="http://schemas.openxmlformats.org/presentationml/2006/main">
  <p:tag name="AS_UNIQUEID" val="680"/>
</p:tagLst>
</file>

<file path=ppt/tags/tag975.xml><?xml version="1.0" encoding="utf-8"?>
<p:tagLst xmlns:p="http://schemas.openxmlformats.org/presentationml/2006/main">
  <p:tag name="AS_UNIQUEID" val="681"/>
</p:tagLst>
</file>

<file path=ppt/tags/tag976.xml><?xml version="1.0" encoding="utf-8"?>
<p:tagLst xmlns:p="http://schemas.openxmlformats.org/presentationml/2006/main">
  <p:tag name="AS_UNIQUEID" val="682"/>
</p:tagLst>
</file>

<file path=ppt/tags/tag977.xml><?xml version="1.0" encoding="utf-8"?>
<p:tagLst xmlns:p="http://schemas.openxmlformats.org/presentationml/2006/main">
  <p:tag name="AS_UNIQUEID" val="683"/>
</p:tagLst>
</file>

<file path=ppt/tags/tag978.xml><?xml version="1.0" encoding="utf-8"?>
<p:tagLst xmlns:p="http://schemas.openxmlformats.org/presentationml/2006/main">
  <p:tag name="AS_UNIQUEID" val="684"/>
</p:tagLst>
</file>

<file path=ppt/tags/tag979.xml><?xml version="1.0" encoding="utf-8"?>
<p:tagLst xmlns:p="http://schemas.openxmlformats.org/presentationml/2006/main">
  <p:tag name="AS_UNIQUEID" val="685"/>
</p:tagLst>
</file>

<file path=ppt/tags/tag98.xml><?xml version="1.0" encoding="utf-8"?>
<p:tagLst xmlns:p="http://schemas.openxmlformats.org/presentationml/2006/main">
  <p:tag name="AS_UNIQUEID" val="1759"/>
</p:tagLst>
</file>

<file path=ppt/tags/tag980.xml><?xml version="1.0" encoding="utf-8"?>
<p:tagLst xmlns:p="http://schemas.openxmlformats.org/presentationml/2006/main">
  <p:tag name="AS_UNIQUEID" val="686"/>
</p:tagLst>
</file>

<file path=ppt/tags/tag981.xml><?xml version="1.0" encoding="utf-8"?>
<p:tagLst xmlns:p="http://schemas.openxmlformats.org/presentationml/2006/main">
  <p:tag name="AS_UNIQUEID" val="687"/>
</p:tagLst>
</file>

<file path=ppt/tags/tag982.xml><?xml version="1.0" encoding="utf-8"?>
<p:tagLst xmlns:p="http://schemas.openxmlformats.org/presentationml/2006/main">
  <p:tag name="AS_UNIQUEID" val="688"/>
</p:tagLst>
</file>

<file path=ppt/tags/tag983.xml><?xml version="1.0" encoding="utf-8"?>
<p:tagLst xmlns:p="http://schemas.openxmlformats.org/presentationml/2006/main">
  <p:tag name="AS_UNIQUEID" val="689"/>
</p:tagLst>
</file>

<file path=ppt/tags/tag984.xml><?xml version="1.0" encoding="utf-8"?>
<p:tagLst xmlns:p="http://schemas.openxmlformats.org/presentationml/2006/main">
  <p:tag name="AS_UNIQUEID" val="690"/>
</p:tagLst>
</file>

<file path=ppt/tags/tag985.xml><?xml version="1.0" encoding="utf-8"?>
<p:tagLst xmlns:p="http://schemas.openxmlformats.org/presentationml/2006/main">
  <p:tag name="AS_UNIQUEID" val="691"/>
</p:tagLst>
</file>

<file path=ppt/tags/tag986.xml><?xml version="1.0" encoding="utf-8"?>
<p:tagLst xmlns:p="http://schemas.openxmlformats.org/presentationml/2006/main">
  <p:tag name="AS_UNIQUEID" val="692"/>
</p:tagLst>
</file>

<file path=ppt/tags/tag987.xml><?xml version="1.0" encoding="utf-8"?>
<p:tagLst xmlns:p="http://schemas.openxmlformats.org/presentationml/2006/main">
  <p:tag name="AS_UNIQUEID" val="693"/>
</p:tagLst>
</file>

<file path=ppt/tags/tag988.xml><?xml version="1.0" encoding="utf-8"?>
<p:tagLst xmlns:p="http://schemas.openxmlformats.org/presentationml/2006/main">
  <p:tag name="AS_UNIQUEID" val="694"/>
</p:tagLst>
</file>

<file path=ppt/tags/tag989.xml><?xml version="1.0" encoding="utf-8"?>
<p:tagLst xmlns:p="http://schemas.openxmlformats.org/presentationml/2006/main">
  <p:tag name="AS_UNIQUEID" val="695"/>
</p:tagLst>
</file>

<file path=ppt/tags/tag99.xml><?xml version="1.0" encoding="utf-8"?>
<p:tagLst xmlns:p="http://schemas.openxmlformats.org/presentationml/2006/main">
  <p:tag name="AS_UNIQUEID" val="1760"/>
</p:tagLst>
</file>

<file path=ppt/tags/tag990.xml><?xml version="1.0" encoding="utf-8"?>
<p:tagLst xmlns:p="http://schemas.openxmlformats.org/presentationml/2006/main">
  <p:tag name="AS_UNIQUEID" val="696"/>
</p:tagLst>
</file>

<file path=ppt/tags/tag991.xml><?xml version="1.0" encoding="utf-8"?>
<p:tagLst xmlns:p="http://schemas.openxmlformats.org/presentationml/2006/main">
  <p:tag name="AS_UNIQUEID" val="697"/>
</p:tagLst>
</file>

<file path=ppt/tags/tag992.xml><?xml version="1.0" encoding="utf-8"?>
<p:tagLst xmlns:p="http://schemas.openxmlformats.org/presentationml/2006/main">
  <p:tag name="AS_UNIQUEID" val="698"/>
</p:tagLst>
</file>

<file path=ppt/tags/tag993.xml><?xml version="1.0" encoding="utf-8"?>
<p:tagLst xmlns:p="http://schemas.openxmlformats.org/presentationml/2006/main">
  <p:tag name="AS_UNIQUEID" val="699"/>
</p:tagLst>
</file>

<file path=ppt/tags/tag994.xml><?xml version="1.0" encoding="utf-8"?>
<p:tagLst xmlns:p="http://schemas.openxmlformats.org/presentationml/2006/main">
  <p:tag name="AS_UNIQUEID" val="700"/>
</p:tagLst>
</file>

<file path=ppt/tags/tag995.xml><?xml version="1.0" encoding="utf-8"?>
<p:tagLst xmlns:p="http://schemas.openxmlformats.org/presentationml/2006/main">
  <p:tag name="AS_UNIQUEID" val="701"/>
</p:tagLst>
</file>

<file path=ppt/tags/tag996.xml><?xml version="1.0" encoding="utf-8"?>
<p:tagLst xmlns:p="http://schemas.openxmlformats.org/presentationml/2006/main">
  <p:tag name="AS_UNIQUEID" val="702"/>
</p:tagLst>
</file>

<file path=ppt/tags/tag997.xml><?xml version="1.0" encoding="utf-8"?>
<p:tagLst xmlns:p="http://schemas.openxmlformats.org/presentationml/2006/main">
  <p:tag name="AS_UNIQUEID" val="703"/>
</p:tagLst>
</file>

<file path=ppt/tags/tag998.xml><?xml version="1.0" encoding="utf-8"?>
<p:tagLst xmlns:p="http://schemas.openxmlformats.org/presentationml/2006/main">
  <p:tag name="AS_UNIQUEID" val="704"/>
</p:tagLst>
</file>

<file path=ppt/tags/tag999.xml><?xml version="1.0" encoding="utf-8"?>
<p:tagLst xmlns:p="http://schemas.openxmlformats.org/presentationml/2006/main">
  <p:tag name="AS_UNIQUEID" val="705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354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7">
      <vt:lpstr>Arial</vt:lpstr>
      <vt:lpstr>Calibri</vt:lpstr>
      <vt:lpstr>Calibri Light</vt:lpstr>
      <vt:lpstr>微软雅黑</vt:lpstr>
      <vt:lpstr>黑体</vt:lpstr>
      <vt:lpstr>Times New Roman</vt:lpstr>
      <vt:lpstr>华文新魏</vt:lpstr>
      <vt:lpstr>Gulim</vt:lpstr>
      <vt:lpstr>Impact</vt:lpstr>
      <vt:lpstr>Century Gothic</vt:lpstr>
      <vt:lpstr>宋体</vt:lpstr>
      <vt:lpstr>Wingdings</vt:lpstr>
      <vt:lpstr>华文中宋</vt:lpstr>
      <vt:lpstr>Wingdings 2</vt:lpstr>
      <vt:lpstr>楷体</vt:lpstr>
      <vt:lpstr>楷体_GB2312</vt:lpstr>
      <vt:lpstr>隶书</vt:lpstr>
      <vt:lpstr>仿宋_GB2312</vt:lpstr>
      <vt:lpstr>Verdana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2022-12-20T19:19:15.904</cp:lastPrinted>
  <dcterms:created xsi:type="dcterms:W3CDTF">2022-12-20T19:19:15Z</dcterms:created>
  <dcterms:modified xsi:type="dcterms:W3CDTF">2022-12-20T11:19:16Z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