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74" r:id="rId1"/>
    <p:sldMasterId id="2147483675" r:id="rId2"/>
  </p:sldMasterIdLst>
  <p:notesMasterIdLst>
    <p:notesMasterId r:id="rId3"/>
  </p:notesMasterIdLst>
  <p:sldIdLst>
    <p:sldId id="264" r:id="rId4"/>
    <p:sldId id="437" r:id="rId5"/>
    <p:sldId id="485" r:id="rId6"/>
    <p:sldId id="487" r:id="rId7"/>
    <p:sldId id="502" r:id="rId8"/>
    <p:sldId id="512" r:id="rId9"/>
    <p:sldId id="511" r:id="rId10"/>
    <p:sldId id="503" r:id="rId11"/>
    <p:sldId id="504" r:id="rId12"/>
    <p:sldId id="505" r:id="rId13"/>
    <p:sldId id="513" r:id="rId14"/>
    <p:sldId id="514" r:id="rId15"/>
    <p:sldId id="506" r:id="rId16"/>
    <p:sldId id="515" r:id="rId17"/>
    <p:sldId id="516" r:id="rId18"/>
    <p:sldId id="495" r:id="rId19"/>
    <p:sldId id="510" r:id="rId20"/>
    <p:sldId id="496" r:id="rId21"/>
    <p:sldId id="489" r:id="rId22"/>
    <p:sldId id="508" r:id="rId23"/>
    <p:sldId id="497" r:id="rId24"/>
    <p:sldId id="484" r:id="rId25"/>
  </p:sldIdLst>
  <p:sldSz cx="12190412" cy="6859588"/>
  <p:notesSz cx="6858000" cy="9144000"/>
  <p:custDataLst>
    <p:tags r:id="rId26"/>
  </p:custDataLst>
  <p:defaultTextStyle>
    <a:defPPr>
      <a:defRPr lang="zh-CN"/>
    </a:defPPr>
    <a:lvl1pPr marL="0" indent="0" algn="l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sz="2600" b="1" i="0" u="none" baseline="0">
        <a:solidFill>
          <a:schemeClr val="tx1"/>
        </a:solidFill>
        <a:latin typeface="宋体" pitchFamily="2" charset="-122"/>
        <a:ea typeface="Times New Roman" pitchFamily="18" charset="0"/>
      </a:defRPr>
    </a:lvl1pPr>
    <a:lvl2pPr marL="457200" indent="0" algn="l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sz="2600" b="1" i="0" u="none" baseline="0">
        <a:solidFill>
          <a:schemeClr val="tx1"/>
        </a:solidFill>
        <a:latin typeface="宋体" pitchFamily="2" charset="-122"/>
        <a:ea typeface="Times New Roman" pitchFamily="18" charset="0"/>
      </a:defRPr>
    </a:lvl2pPr>
    <a:lvl3pPr marL="914400" indent="0" algn="l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sz="2600" b="1" i="0" u="none" baseline="0">
        <a:solidFill>
          <a:schemeClr val="tx1"/>
        </a:solidFill>
        <a:latin typeface="宋体" pitchFamily="2" charset="-122"/>
        <a:ea typeface="Times New Roman" pitchFamily="18" charset="0"/>
      </a:defRPr>
    </a:lvl3pPr>
    <a:lvl4pPr marL="1371600" indent="0" algn="l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sz="2600" b="1" i="0" u="none" baseline="0">
        <a:solidFill>
          <a:schemeClr val="tx1"/>
        </a:solidFill>
        <a:latin typeface="宋体" pitchFamily="2" charset="-122"/>
        <a:ea typeface="Times New Roman" pitchFamily="18" charset="0"/>
      </a:defRPr>
    </a:lvl4pPr>
    <a:lvl5pPr marL="1828800" indent="0" algn="l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sz="2600" b="1" i="0" u="none" baseline="0">
        <a:solidFill>
          <a:schemeClr val="tx1"/>
        </a:solidFill>
        <a:latin typeface="宋体" pitchFamily="2" charset="-122"/>
        <a:ea typeface="Times New Roman" pitchFamily="18" charset="0"/>
      </a:defRPr>
    </a:lvl5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2" autoAdjust="0"/>
    <p:restoredTop sz="94660" autoAdjust="0"/>
  </p:normalViewPr>
  <p:slideViewPr>
    <p:cSldViewPr>
      <p:cViewPr varScale="1">
        <p:scale>
          <a:sx n="72" d="100"/>
          <a:sy n="72" d="100"/>
        </p:scale>
        <p:origin x="0" y="0"/>
      </p:cViewPr>
    </p:cSldViewPr>
  </p:slideViewPr>
  <p:notesViewPr>
    <p:cSldViewPr>
      <p:cViewPr varScale="1">
        <p:scale>
          <a:sx n="1" d="100"/>
          <a:sy n="1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slide" Target="slides/slide9.xml" /><Relationship Id="rId13" Type="http://schemas.openxmlformats.org/officeDocument/2006/relationships/slide" Target="slides/slide10.xml" /><Relationship Id="rId14" Type="http://schemas.openxmlformats.org/officeDocument/2006/relationships/slide" Target="slides/slide11.xml" /><Relationship Id="rId15" Type="http://schemas.openxmlformats.org/officeDocument/2006/relationships/slide" Target="slides/slide12.xml" /><Relationship Id="rId16" Type="http://schemas.openxmlformats.org/officeDocument/2006/relationships/slide" Target="slides/slide13.xml" /><Relationship Id="rId17" Type="http://schemas.openxmlformats.org/officeDocument/2006/relationships/slide" Target="slides/slide14.xml" /><Relationship Id="rId18" Type="http://schemas.openxmlformats.org/officeDocument/2006/relationships/slide" Target="slides/slide15.xml" /><Relationship Id="rId19" Type="http://schemas.openxmlformats.org/officeDocument/2006/relationships/slide" Target="slides/slide16.xml" /><Relationship Id="rId2" Type="http://schemas.openxmlformats.org/officeDocument/2006/relationships/slideMaster" Target="slideMasters/slideMaster2.xml" /><Relationship Id="rId20" Type="http://schemas.openxmlformats.org/officeDocument/2006/relationships/slide" Target="slides/slide17.xml" /><Relationship Id="rId21" Type="http://schemas.openxmlformats.org/officeDocument/2006/relationships/slide" Target="slides/slide18.xml" /><Relationship Id="rId22" Type="http://schemas.openxmlformats.org/officeDocument/2006/relationships/slide" Target="slides/slide19.xml" /><Relationship Id="rId23" Type="http://schemas.openxmlformats.org/officeDocument/2006/relationships/slide" Target="slides/slide20.xml" /><Relationship Id="rId24" Type="http://schemas.openxmlformats.org/officeDocument/2006/relationships/slide" Target="slides/slide21.xml" /><Relationship Id="rId25" Type="http://schemas.openxmlformats.org/officeDocument/2006/relationships/slide" Target="slides/slide22.xml" /><Relationship Id="rId26" Type="http://schemas.openxmlformats.org/officeDocument/2006/relationships/tags" Target="tags/tag1.xml" /><Relationship Id="rId27" Type="http://schemas.openxmlformats.org/officeDocument/2006/relationships/presProps" Target="presProps.xml" /><Relationship Id="rId28" Type="http://schemas.openxmlformats.org/officeDocument/2006/relationships/viewProps" Target="viewProps.xml" /><Relationship Id="rId29" Type="http://schemas.openxmlformats.org/officeDocument/2006/relationships/theme" Target="theme/theme1.xml" /><Relationship Id="rId3" Type="http://schemas.openxmlformats.org/officeDocument/2006/relationships/notesMaster" Target="notesMasters/notesMaster1.xml" /><Relationship Id="rId30" Type="http://schemas.openxmlformats.org/officeDocument/2006/relationships/tableStyles" Target="tableStyles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页眉占位符 1"/>
          <p:cNvSpPr>
            <a:spLocks noGrp="1"/>
          </p:cNvSpPr>
          <p:nvPr>
            <p:ph type="hdr" sz="quarter" idx="4294967295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marL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kern="1200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kern="1200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kern="1200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kern="1200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zh-CN" altLang="en-US" sz="2600" b="1" i="0" u="none" kern="1200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zh-CN" altLang="en-US" sz="2600" b="1" i="0" u="none" kern="1200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zh-CN" altLang="en-US" sz="2600" b="1" i="0" u="none" kern="1200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zh-CN" altLang="en-US" sz="2600" b="1" i="0" u="none" kern="1200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  <a:cs typeface="+mn-cs"/>
              </a:defRPr>
            </a:lvl9pPr>
          </a:lstStyle>
          <a:p>
            <a:pPr lvl="0">
              <a:lnSpc>
                <a:spcPct val="150000"/>
              </a:lnSpc>
              <a:buClrTx/>
              <a:buFontTx/>
            </a:pPr>
            <a:endParaRPr lang="zh-CN" altLang="en-US" sz="1200">
              <a:ea typeface="等线"/>
            </a:endParaRPr>
          </a:p>
        </p:txBody>
      </p:sp>
      <p:sp>
        <p:nvSpPr>
          <p:cNvPr id="3075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 algn="r">
              <a:lnSpc>
                <a:spcPct val="150000"/>
              </a:lnSpc>
              <a:buClrTx/>
              <a:buFontTx/>
            </a:pPr>
            <a:fld id="{A7691D8F-FA31-4761-A450-332AB0584832}" type="datetime1">
              <a:rPr lang="zh-CN" altLang="en-US" sz="1200">
                <a:ea typeface="等线"/>
              </a:rPr>
              <a:t>*</a:t>
            </a:fld>
            <a:endParaRPr lang="zh-CN" altLang="en-US" sz="1200">
              <a:ea typeface="等线"/>
            </a:endParaRPr>
          </a:p>
        </p:txBody>
      </p:sp>
      <p:sp>
        <p:nvSpPr>
          <p:cNvPr id="3076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1143000"/>
            <a:ext cx="5483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077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等线"/>
                <a:ea typeface="等线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等线"/>
                <a:ea typeface="等线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等线"/>
                <a:ea typeface="等线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等线"/>
                <a:ea typeface="等线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等线"/>
                <a:ea typeface="等线"/>
              </a:defRPr>
            </a:lvl5pPr>
          </a:lstStyle>
          <a:p>
            <a:pPr lvl="0"/>
            <a:r>
              <a:t>编辑母版文本样式</a:t>
            </a:r>
          </a:p>
          <a:p>
            <a:pPr lvl="1"/>
            <a:r>
              <a:t>第二级</a:t>
            </a:r>
          </a:p>
          <a:p>
            <a:pPr lvl="2"/>
            <a:r>
              <a:t>第三级</a:t>
            </a:r>
          </a:p>
          <a:p>
            <a:pPr lvl="3"/>
            <a:r>
              <a:t>第四级</a:t>
            </a:r>
          </a:p>
          <a:p>
            <a:pPr lvl="4"/>
            <a:r>
              <a:t>第五级</a:t>
            </a:r>
          </a:p>
        </p:txBody>
      </p:sp>
      <p:sp>
        <p:nvSpPr>
          <p:cNvPr id="3078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50000"/>
              </a:lnSpc>
              <a:buClrTx/>
              <a:buFontTx/>
            </a:pPr>
            <a:endParaRPr lang="zh-CN" altLang="en-US" sz="1200">
              <a:ea typeface="等线"/>
            </a:endParaRPr>
          </a:p>
        </p:txBody>
      </p:sp>
      <p:sp>
        <p:nvSpPr>
          <p:cNvPr id="3079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 algn="r"/>
            <a:fld id="{08D406DB-EFBA-4851-B7EA-2B579F23C497}" type="slidenum">
              <a:rPr lang="zh-CN" altLang="en-US" sz="1200">
                <a:ea typeface="等线"/>
              </a:rPr>
              <a:t>*</a:t>
            </a:fld>
            <a:endParaRPr lang="zh-CN" altLang="en-US" sz="1200">
              <a:ea typeface="等线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385" name="Rectangle 7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 algn="r"/>
            <a:fld id="{BC2FA8D8-C4A8-467D-B0F4-64A2468C2D36}" type="slidenum">
              <a:rPr lang="en-US" altLang="zh-CN" sz="1200">
                <a:latin typeface="Arial" pitchFamily="34" charset="0"/>
              </a:rPr>
              <a:t>12</a:t>
            </a:fld>
            <a:endParaRPr lang="en-US" altLang="zh-CN" sz="1200">
              <a:latin typeface="Arial" pitchFamily="34" charset="0"/>
            </a:endParaRPr>
          </a:p>
        </p:txBody>
      </p:sp>
      <p:sp>
        <p:nvSpPr>
          <p:cNvPr id="16386" name="Rectangle 2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687388" y="1143000"/>
            <a:ext cx="5483225" cy="30861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16387" name="Rectangle 3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等线"/>
                <a:ea typeface="等线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等线"/>
                <a:ea typeface="等线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等线"/>
                <a:ea typeface="等线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等线"/>
                <a:ea typeface="等线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等线"/>
                <a:ea typeface="等线"/>
              </a:defRPr>
            </a:lvl5pPr>
          </a:lstStyle>
          <a:p>
            <a:pPr lvl="0">
              <a:spcBef>
                <a:spcPct val="0"/>
              </a:spcBef>
            </a:pPr>
            <a:endParaRPr lang="zh-CN" altLang="zh-CN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3841" y="1122675"/>
            <a:ext cx="9143048" cy="2388263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3841" y="3603039"/>
            <a:ext cx="9143048" cy="165622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199765" indent="0" algn="ctr">
              <a:buNone/>
              <a:defRPr sz="1600"/>
            </a:lvl8pPr>
            <a:lvl9pPr marL="3656965" indent="0" algn="ctr">
              <a:buNone/>
              <a:defRPr sz="16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</p:spTree>
  </p:cSld>
  <p:clrMapOvr>
    <a:masterClrMapping/>
  </p:clrMapOvr>
  <p:transition>
    <p:random/>
  </p:transition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>
    <p:random/>
  </p:transition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3991" y="365226"/>
            <a:ext cx="2628626" cy="5813452"/>
          </a:xfrm>
          <a:prstGeom prst="rect">
            <a:avLst/>
          </a:prstGeo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113" y="365226"/>
            <a:ext cx="7733494" cy="5813452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>
    <p:random/>
  </p:transition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3841" y="1122675"/>
            <a:ext cx="9143048" cy="2388263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3841" y="3603039"/>
            <a:ext cx="9143048" cy="165622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199765" indent="0" algn="ctr">
              <a:buNone/>
              <a:defRPr sz="1600"/>
            </a:lvl8pPr>
            <a:lvl9pPr marL="3656965" indent="0" algn="ctr">
              <a:buNone/>
              <a:defRPr sz="16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</p:spTree>
  </p:cSld>
  <p:clrMapOvr>
    <a:masterClrMapping/>
  </p:clrMapOvr>
  <p:transition>
    <p:random/>
  </p:transition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>
    <p:random/>
  </p:transition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763" y="1710213"/>
            <a:ext cx="10514505" cy="2853529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763" y="4590738"/>
            <a:ext cx="10514505" cy="15006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7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9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>
    <p:random/>
  </p:transition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113" y="1826132"/>
            <a:ext cx="5181060" cy="4352547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1557" y="1826132"/>
            <a:ext cx="5181060" cy="4352547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>
    <p:random/>
  </p:transition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01" y="365226"/>
            <a:ext cx="10514505" cy="1325931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650" y="1778932"/>
            <a:ext cx="4873066" cy="824141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199765" indent="0">
              <a:buNone/>
              <a:defRPr sz="1800"/>
            </a:lvl8pPr>
            <a:lvl9pPr marL="3656965" indent="0">
              <a:buNone/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650" y="2666119"/>
            <a:ext cx="4873066" cy="3525263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286" y="1778932"/>
            <a:ext cx="4897066" cy="824141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199765" indent="0">
              <a:buNone/>
              <a:defRPr sz="1800"/>
            </a:lvl8pPr>
            <a:lvl9pPr marL="3656965" indent="0">
              <a:buNone/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286" y="2666119"/>
            <a:ext cx="4897066" cy="3525263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>
    <p:random/>
  </p:transition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</p:spTree>
  </p:cSld>
  <p:clrMapOvr>
    <a:masterClrMapping/>
  </p:clrMapOvr>
  <p:transition>
    <p:random/>
  </p:transition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>
    <p:random/>
  </p:transition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01" y="457327"/>
            <a:ext cx="3931827" cy="1600645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2648" y="987699"/>
            <a:ext cx="6171557" cy="4874979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01" y="2057972"/>
            <a:ext cx="3931827" cy="3812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199765" indent="0">
              <a:buNone/>
              <a:defRPr sz="1000"/>
            </a:lvl8pPr>
            <a:lvl9pPr marL="3656965" indent="0">
              <a:buNone/>
              <a:defRPr sz="1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>
    <p:random/>
  </p:transition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>
    <p:random/>
  </p:transition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01" y="457327"/>
            <a:ext cx="4164915" cy="1600645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2648" y="457328"/>
            <a:ext cx="6171557" cy="54053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199765" indent="0">
              <a:buNone/>
              <a:defRPr sz="2000"/>
            </a:lvl8pPr>
            <a:lvl9pPr marL="3656965" indent="0">
              <a:buNone/>
              <a:defRPr sz="20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01" y="2057972"/>
            <a:ext cx="4164915" cy="3812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199765" indent="0">
              <a:buNone/>
              <a:defRPr sz="1400"/>
            </a:lvl8pPr>
            <a:lvl9pPr marL="3656965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>
    <p:random/>
  </p:transition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>
    <p:random/>
  </p:transition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3991" y="365226"/>
            <a:ext cx="2628626" cy="5813452"/>
          </a:xfrm>
          <a:prstGeom prst="rect">
            <a:avLst/>
          </a:prstGeo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113" y="365226"/>
            <a:ext cx="7733494" cy="5813452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>
    <p:random/>
  </p:transition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763" y="1710213"/>
            <a:ext cx="10514505" cy="2853529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763" y="4590738"/>
            <a:ext cx="10514505" cy="15006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7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9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>
    <p:random/>
  </p:transition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113" y="1826132"/>
            <a:ext cx="5181060" cy="4352547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1557" y="1826132"/>
            <a:ext cx="5181060" cy="4352547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>
    <p:random/>
  </p:transition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01" y="365226"/>
            <a:ext cx="10514505" cy="1325931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650" y="1778932"/>
            <a:ext cx="4873066" cy="824141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199765" indent="0">
              <a:buNone/>
              <a:defRPr sz="1800"/>
            </a:lvl8pPr>
            <a:lvl9pPr marL="3656965" indent="0">
              <a:buNone/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650" y="2666119"/>
            <a:ext cx="4873066" cy="3525263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286" y="1778932"/>
            <a:ext cx="4897066" cy="824141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199765" indent="0">
              <a:buNone/>
              <a:defRPr sz="1800"/>
            </a:lvl8pPr>
            <a:lvl9pPr marL="3656965" indent="0">
              <a:buNone/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286" y="2666119"/>
            <a:ext cx="4897066" cy="3525263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>
    <p:random/>
  </p:transition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</p:spTree>
  </p:cSld>
  <p:clrMapOvr>
    <a:masterClrMapping/>
  </p:clrMapOvr>
  <p:transition>
    <p:random/>
  </p:transition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>
    <p:random/>
  </p:transition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01" y="457327"/>
            <a:ext cx="3931827" cy="1600645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2648" y="987699"/>
            <a:ext cx="6171557" cy="4874979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01" y="2057972"/>
            <a:ext cx="3931827" cy="3812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199765" indent="0">
              <a:buNone/>
              <a:defRPr sz="1000"/>
            </a:lvl8pPr>
            <a:lvl9pPr marL="3656965" indent="0">
              <a:buNone/>
              <a:defRPr sz="1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>
    <p:random/>
  </p:transition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01" y="457327"/>
            <a:ext cx="4164915" cy="1600645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2648" y="457328"/>
            <a:ext cx="6171557" cy="54053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199765" indent="0">
              <a:buNone/>
              <a:defRPr sz="2000"/>
            </a:lvl8pPr>
            <a:lvl9pPr marL="3656965" indent="0">
              <a:buNone/>
              <a:defRPr sz="20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01" y="2057972"/>
            <a:ext cx="4164915" cy="3812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199765" indent="0">
              <a:buNone/>
              <a:defRPr sz="1400"/>
            </a:lvl8pPr>
            <a:lvl9pPr marL="3656965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>
    <p:random/>
  </p:transition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image" Target="file:///D:\qq&#25991;&#20214;\712321467\Image\C2C\Image2\%7b75232B38-A165-1FB7-499C-2E1C792CACB5%7d.png" TargetMode="External" /><Relationship Id="rId13" Type="http://schemas.openxmlformats.org/officeDocument/2006/relationships/image" Target="../media/image1.png" /><Relationship Id="rId14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Relationship Id="rId10" Type="http://schemas.openxmlformats.org/officeDocument/2006/relationships/slideLayout" Target="../slideLayouts/slideLayout21.xml" /><Relationship Id="rId11" Type="http://schemas.openxmlformats.org/officeDocument/2006/relationships/slideLayout" Target="../slideLayouts/slideLayout22.xml" /><Relationship Id="rId12" Type="http://schemas.openxmlformats.org/officeDocument/2006/relationships/image" Target="file:///D:\qq&#25991;&#20214;\712321467\Image\C2C\Image2\%7b75232B38-A165-1FB7-499C-2E1C792CACB5%7d.png" TargetMode="External" /><Relationship Id="rId13" Type="http://schemas.openxmlformats.org/officeDocument/2006/relationships/image" Target="../media/image1.png" /><Relationship Id="rId14" Type="http://schemas.openxmlformats.org/officeDocument/2006/relationships/theme" Target="../theme/theme2.xml" /><Relationship Id="rId2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14.xml" /><Relationship Id="rId4" Type="http://schemas.openxmlformats.org/officeDocument/2006/relationships/slideLayout" Target="../slideLayouts/slideLayout15.xml" /><Relationship Id="rId5" Type="http://schemas.openxmlformats.org/officeDocument/2006/relationships/slideLayout" Target="../slideLayouts/slideLayout16.xml" /><Relationship Id="rId6" Type="http://schemas.openxmlformats.org/officeDocument/2006/relationships/slideLayout" Target="../slideLayouts/slideLayout17.xml" /><Relationship Id="rId7" Type="http://schemas.openxmlformats.org/officeDocument/2006/relationships/slideLayout" Target="../slideLayouts/slideLayout18.xml" /><Relationship Id="rId8" Type="http://schemas.openxmlformats.org/officeDocument/2006/relationships/slideLayout" Target="../slideLayouts/slideLayout19.xml" /><Relationship Id="rId9" Type="http://schemas.openxmlformats.org/officeDocument/2006/relationships/slideLayout" Target="../slideLayouts/slideLayout20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/>
      <p:pic>
        <p:nvPicPr>
          <p:cNvPr id="2" name="图片 1073743875" descr="学科网 zxxk.com"/>
          <p:cNvPicPr>
            <a:picLocks noChangeAspect="1"/>
          </p:cNvPicPr>
          <p:nvPr/>
        </p:nvPicPr>
        <p:blipFill>
          <a:blip r:embed="rId13" r:link="rId12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ransition>
    <p:random/>
  </p:transition>
  <p:timing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 typeface="Arial" pitchFamily="34" charset="0"/>
        <a:buNone/>
        <a:defRPr sz="4400" b="0" i="0" u="none" kern="1200" baseline="0">
          <a:solidFill>
            <a:schemeClr val="tx2"/>
          </a:solidFill>
          <a:latin typeface="Arial" pitchFamily="34" charset="0"/>
          <a:ea typeface="宋体" pitchFamily="2" charset="-122"/>
          <a:cs typeface="+mj-cs"/>
        </a:defRPr>
      </a:lvl1pPr>
    </p:titleStyle>
    <p:bodyStyle>
      <a:lvl1pPr marL="341630" lvl="0" indent="-34163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sz="29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0" fontAlgn="base" latinLnBrk="0" hangingPunct="0">
        <a:lnSpc>
          <a:spcPct val="150000"/>
        </a:lnSpc>
        <a:spcBef>
          <a:spcPct val="0"/>
        </a:spcBef>
        <a:spcAft>
          <a:spcPct val="0"/>
        </a:spcAft>
        <a:buClrTx/>
        <a:buSzTx/>
        <a:buFontTx/>
        <a:buNone/>
        <a:defRPr sz="26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2600" b="1" i="0" u="none" kern="1200" baseline="0">
          <a:solidFill>
            <a:schemeClr val="tx1"/>
          </a:solidFill>
          <a:latin typeface="宋体" pitchFamily="2" charset="-122"/>
          <a:ea typeface="Times New Roman" pitchFamily="18" charset="0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2600" b="1" i="0" u="none" kern="1200" baseline="0">
          <a:solidFill>
            <a:schemeClr val="tx1"/>
          </a:solidFill>
          <a:latin typeface="宋体" pitchFamily="2" charset="-122"/>
          <a:ea typeface="Times New Roman" pitchFamily="18" charset="0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2600" b="1" i="0" u="none" kern="1200" baseline="0">
          <a:solidFill>
            <a:schemeClr val="tx1"/>
          </a:solidFill>
          <a:latin typeface="宋体" pitchFamily="2" charset="-122"/>
          <a:ea typeface="Times New Roman" pitchFamily="18" charset="0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2600" b="1" i="0" u="none" kern="1200" baseline="0">
          <a:solidFill>
            <a:schemeClr val="tx1"/>
          </a:solidFill>
          <a:latin typeface="宋体" pitchFamily="2" charset="-122"/>
          <a:ea typeface="Times New Roman" pitchFamily="18" charset="0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600" b="1" i="0" u="none" kern="1200" baseline="0">
          <a:solidFill>
            <a:schemeClr val="tx1"/>
          </a:solidFill>
          <a:latin typeface="宋体" pitchFamily="2" charset="-122"/>
          <a:ea typeface="Times New Roman" pitchFamily="18" charset="0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600" b="1" i="0" u="none" kern="1200" baseline="0">
          <a:solidFill>
            <a:schemeClr val="tx1"/>
          </a:solidFill>
          <a:latin typeface="宋体" pitchFamily="2" charset="-122"/>
          <a:ea typeface="Times New Roman" pitchFamily="18" charset="0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600" b="1" i="0" u="none" kern="1200" baseline="0">
          <a:solidFill>
            <a:schemeClr val="tx1"/>
          </a:solidFill>
          <a:latin typeface="宋体" pitchFamily="2" charset="-122"/>
          <a:ea typeface="Times New Roman" pitchFamily="18" charset="0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600" b="1" i="0" u="none" kern="1200" baseline="0">
          <a:solidFill>
            <a:schemeClr val="tx1"/>
          </a:solidFill>
          <a:latin typeface="宋体" pitchFamily="2" charset="-122"/>
          <a:ea typeface="Times New Roman" pitchFamily="18" charset="0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/>
      <p:pic>
        <p:nvPicPr>
          <p:cNvPr id="2" name="图片 1073743875" descr="学科网 zxxk.com"/>
          <p:cNvPicPr>
            <a:picLocks noChangeAspect="1"/>
          </p:cNvPicPr>
          <p:nvPr/>
        </p:nvPicPr>
        <p:blipFill>
          <a:blip r:embed="rId13" r:link="rId12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ransition>
    <p:random/>
  </p:transition>
  <p:timing/>
  <p:txStyles>
    <p:titleStyle>
      <a:lvl1pPr marL="0" lvl="0" indent="0" algn="ctr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 typeface="Arial" pitchFamily="34" charset="0"/>
        <a:buNone/>
        <a:defRPr sz="4400" b="0" i="0" u="none" kern="1200" baseline="0">
          <a:solidFill>
            <a:schemeClr val="tx2"/>
          </a:solidFill>
          <a:latin typeface="Arial" pitchFamily="34" charset="0"/>
          <a:ea typeface="宋体" pitchFamily="2" charset="-122"/>
          <a:cs typeface="+mj-cs"/>
        </a:defRPr>
      </a:lvl1pPr>
    </p:titleStyle>
    <p:bodyStyle>
      <a:lvl1pPr marL="341630" lvl="0" indent="-34163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sz="29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0" fontAlgn="base" latinLnBrk="0" hangingPunct="0">
        <a:lnSpc>
          <a:spcPct val="150000"/>
        </a:lnSpc>
        <a:spcBef>
          <a:spcPct val="0"/>
        </a:spcBef>
        <a:spcAft>
          <a:spcPct val="0"/>
        </a:spcAft>
        <a:buClrTx/>
        <a:buSzTx/>
        <a:buFontTx/>
        <a:buNone/>
        <a:defRPr sz="26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2600" b="1" i="0" u="none" kern="1200" baseline="0">
          <a:solidFill>
            <a:schemeClr val="tx1"/>
          </a:solidFill>
          <a:latin typeface="宋体" pitchFamily="2" charset="-122"/>
          <a:ea typeface="Times New Roman" pitchFamily="18" charset="0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2600" b="1" i="0" u="none" kern="1200" baseline="0">
          <a:solidFill>
            <a:schemeClr val="tx1"/>
          </a:solidFill>
          <a:latin typeface="宋体" pitchFamily="2" charset="-122"/>
          <a:ea typeface="Times New Roman" pitchFamily="18" charset="0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2600" b="1" i="0" u="none" kern="1200" baseline="0">
          <a:solidFill>
            <a:schemeClr val="tx1"/>
          </a:solidFill>
          <a:latin typeface="宋体" pitchFamily="2" charset="-122"/>
          <a:ea typeface="Times New Roman" pitchFamily="18" charset="0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2600" b="1" i="0" u="none" kern="1200" baseline="0">
          <a:solidFill>
            <a:schemeClr val="tx1"/>
          </a:solidFill>
          <a:latin typeface="宋体" pitchFamily="2" charset="-122"/>
          <a:ea typeface="Times New Roman" pitchFamily="18" charset="0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600" b="1" i="0" u="none" kern="1200" baseline="0">
          <a:solidFill>
            <a:schemeClr val="tx1"/>
          </a:solidFill>
          <a:latin typeface="宋体" pitchFamily="2" charset="-122"/>
          <a:ea typeface="Times New Roman" pitchFamily="18" charset="0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600" b="1" i="0" u="none" kern="1200" baseline="0">
          <a:solidFill>
            <a:schemeClr val="tx1"/>
          </a:solidFill>
          <a:latin typeface="宋体" pitchFamily="2" charset="-122"/>
          <a:ea typeface="Times New Roman" pitchFamily="18" charset="0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600" b="1" i="0" u="none" kern="1200" baseline="0">
          <a:solidFill>
            <a:schemeClr val="tx1"/>
          </a:solidFill>
          <a:latin typeface="宋体" pitchFamily="2" charset="-122"/>
          <a:ea typeface="Times New Roman" pitchFamily="18" charset="0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600" b="1" i="0" u="none" kern="1200" baseline="0">
          <a:solidFill>
            <a:schemeClr val="tx1"/>
          </a:solidFill>
          <a:latin typeface="宋体" pitchFamily="2" charset="-122"/>
          <a:ea typeface="Times New Roman" pitchFamily="18" charset="0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22.pn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23.png" /><Relationship Id="rId3" Type="http://schemas.openxmlformats.org/officeDocument/2006/relationships/image" Target="../media/image24.pn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25.png" /><Relationship Id="rId4" Type="http://schemas.openxmlformats.org/officeDocument/2006/relationships/image" Target="../media/image26.png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27.png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28.png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29.png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2.png" /><Relationship Id="rId3" Type="http://schemas.openxmlformats.org/officeDocument/2006/relationships/image" Target="../media/image3.jpeg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30.png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31.png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 /><Relationship Id="rId2" Type="http://schemas.openxmlformats.org/officeDocument/2006/relationships/image" Target="../media/image32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4.png" /><Relationship Id="rId3" Type="http://schemas.openxmlformats.org/officeDocument/2006/relationships/image" Target="../media/image5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image" Target="../media/image14.png" /><Relationship Id="rId2" Type="http://schemas.openxmlformats.org/officeDocument/2006/relationships/image" Target="../media/image6.png" /><Relationship Id="rId3" Type="http://schemas.openxmlformats.org/officeDocument/2006/relationships/image" Target="../media/image7.png" /><Relationship Id="rId4" Type="http://schemas.openxmlformats.org/officeDocument/2006/relationships/image" Target="../media/image8.png" /><Relationship Id="rId5" Type="http://schemas.openxmlformats.org/officeDocument/2006/relationships/image" Target="../media/image9.png" /><Relationship Id="rId6" Type="http://schemas.openxmlformats.org/officeDocument/2006/relationships/image" Target="../media/image10.png" /><Relationship Id="rId7" Type="http://schemas.openxmlformats.org/officeDocument/2006/relationships/image" Target="../media/image11.png" /><Relationship Id="rId8" Type="http://schemas.openxmlformats.org/officeDocument/2006/relationships/image" Target="../media/image12.png" /><Relationship Id="rId9" Type="http://schemas.openxmlformats.org/officeDocument/2006/relationships/image" Target="../media/image13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15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16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17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18.png" /><Relationship Id="rId3" Type="http://schemas.openxmlformats.org/officeDocument/2006/relationships/image" Target="../media/image19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20.png" /><Relationship Id="rId3" Type="http://schemas.openxmlformats.org/officeDocument/2006/relationships/image" Target="../media/image21.pn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97" name="Text Box 10"/>
          <p:cNvSpPr/>
          <p:nvPr/>
        </p:nvSpPr>
        <p:spPr>
          <a:xfrm>
            <a:off x="1784350" y="2301875"/>
            <a:ext cx="8799513" cy="15033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 algn="ctr">
              <a:lnSpc>
                <a:spcPct val="150000"/>
              </a:lnSpc>
            </a:pPr>
            <a:r>
              <a:rPr lang="zh-CN" altLang="en-US" sz="400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第二单元  硫及其化合物的相互转化</a:t>
            </a:r>
            <a:endParaRPr lang="en-US" altLang="zh-CN" sz="4000">
              <a:solidFill>
                <a:srgbClr val="FF0000"/>
              </a:solidFill>
              <a:latin typeface="黑体" pitchFamily="2" charset="-122"/>
              <a:ea typeface="黑体" pitchFamily="2" charset="-122"/>
            </a:endParaRPr>
          </a:p>
          <a:p>
            <a:pPr lvl="0" algn="ctr">
              <a:lnSpc>
                <a:spcPct val="150000"/>
              </a:lnSpc>
            </a:pPr>
            <a:r>
              <a:rPr lang="zh-CN" altLang="en-US" sz="400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第</a:t>
            </a:r>
            <a:r>
              <a:rPr lang="en-US" altLang="zh-CN" sz="400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1</a:t>
            </a:r>
            <a:r>
              <a:rPr lang="zh-CN" altLang="en-US" sz="400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课时  含硫物质之间的转化</a:t>
            </a:r>
            <a:endParaRPr lang="en-US" altLang="zh-CN" sz="4000">
              <a:solidFill>
                <a:srgbClr val="0000FF"/>
              </a:solidFill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  <p:transition>
    <p:random/>
  </p:transition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313" name="文本框 103"/>
          <p:cNvSpPr/>
          <p:nvPr/>
        </p:nvSpPr>
        <p:spPr>
          <a:xfrm>
            <a:off x="381000" y="830263"/>
            <a:ext cx="11377613" cy="51720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ts val="5000"/>
              </a:lnSpc>
            </a:pPr>
            <a:r>
              <a:rPr lang="en-US" altLang="zh-CN" sz="2900">
                <a:solidFill>
                  <a:srgbClr val="0000FF"/>
                </a:solidFill>
                <a:ea typeface="宋体" pitchFamily="2" charset="-122"/>
              </a:rPr>
              <a:t>3</a:t>
            </a:r>
            <a:r>
              <a:rPr lang="zh-CN" altLang="en-US" sz="2900">
                <a:solidFill>
                  <a:srgbClr val="0000FF"/>
                </a:solidFill>
                <a:ea typeface="宋体" pitchFamily="2" charset="-122"/>
              </a:rPr>
              <a:t>、在常温下，硫单质能与汞化合生成硫化汞（</a:t>
            </a:r>
            <a:r>
              <a:rPr lang="en-US" altLang="zh-CN" sz="2900">
                <a:solidFill>
                  <a:srgbClr val="0000FF"/>
                </a:solidFill>
                <a:ea typeface="宋体" pitchFamily="2" charset="-122"/>
              </a:rPr>
              <a:t>HgS</a:t>
            </a:r>
            <a:r>
              <a:rPr lang="zh-CN" altLang="en-US" sz="2900">
                <a:solidFill>
                  <a:srgbClr val="0000FF"/>
                </a:solidFill>
                <a:ea typeface="宋体" pitchFamily="2" charset="-122"/>
              </a:rPr>
              <a:t>）。因此，为了除去不慎洒落的汞，人们常将硫黄粉撒在汞的表面。</a:t>
            </a:r>
            <a:endParaRPr lang="en-US" altLang="zh-CN" sz="2900">
              <a:solidFill>
                <a:srgbClr val="0000FF"/>
              </a:solidFill>
              <a:ea typeface="宋体" pitchFamily="2" charset="-122"/>
            </a:endParaRPr>
          </a:p>
          <a:p>
            <a:pPr lvl="0">
              <a:lnSpc>
                <a:spcPts val="5000"/>
              </a:lnSpc>
            </a:pPr>
            <a:endParaRPr lang="zh-CN" altLang="en-US" sz="2900">
              <a:solidFill>
                <a:srgbClr val="0000FF"/>
              </a:solidFill>
              <a:ea typeface="宋体" pitchFamily="2" charset="-122"/>
            </a:endParaRPr>
          </a:p>
          <a:p>
            <a:pPr lvl="0">
              <a:lnSpc>
                <a:spcPts val="5000"/>
              </a:lnSpc>
            </a:pPr>
            <a:r>
              <a:rPr lang="en-US" altLang="zh-CN" sz="2900">
                <a:solidFill>
                  <a:srgbClr val="0000FF"/>
                </a:solidFill>
                <a:ea typeface="宋体" pitchFamily="2" charset="-122"/>
              </a:rPr>
              <a:t>4</a:t>
            </a:r>
            <a:r>
              <a:rPr lang="zh-CN" altLang="en-US" sz="2900">
                <a:solidFill>
                  <a:srgbClr val="0000FF"/>
                </a:solidFill>
                <a:ea typeface="宋体" pitchFamily="2" charset="-122"/>
              </a:rPr>
              <a:t>、长期暴露在空气中的亚硫酸钠会慢慢变成硫酸钠</a:t>
            </a:r>
            <a:endParaRPr lang="en-US" altLang="zh-CN" sz="2900">
              <a:solidFill>
                <a:srgbClr val="0000FF"/>
              </a:solidFill>
              <a:ea typeface="宋体" pitchFamily="2" charset="-122"/>
            </a:endParaRPr>
          </a:p>
          <a:p>
            <a:pPr lvl="0">
              <a:lnSpc>
                <a:spcPts val="5000"/>
              </a:lnSpc>
            </a:pPr>
            <a:endParaRPr lang="zh-CN" altLang="en-US" sz="2900">
              <a:solidFill>
                <a:srgbClr val="0000FF"/>
              </a:solidFill>
              <a:ea typeface="宋体" pitchFamily="2" charset="-122"/>
            </a:endParaRPr>
          </a:p>
          <a:p>
            <a:pPr lvl="0">
              <a:lnSpc>
                <a:spcPts val="5000"/>
              </a:lnSpc>
            </a:pPr>
            <a:r>
              <a:rPr lang="en-US" altLang="zh-CN" sz="2900">
                <a:solidFill>
                  <a:srgbClr val="0000FF"/>
                </a:solidFill>
                <a:ea typeface="宋体" pitchFamily="2" charset="-122"/>
              </a:rPr>
              <a:t>5</a:t>
            </a:r>
            <a:r>
              <a:rPr lang="zh-CN" altLang="en-US" sz="2900">
                <a:solidFill>
                  <a:srgbClr val="0000FF"/>
                </a:solidFill>
                <a:ea typeface="宋体" pitchFamily="2" charset="-122"/>
              </a:rPr>
              <a:t>、实验室中用过量氢氧化钠溶液吸收二氧化硫生成亚硫酸钠。</a:t>
            </a:r>
            <a:endParaRPr lang="en-US" altLang="zh-CN" sz="2900">
              <a:solidFill>
                <a:srgbClr val="0000FF"/>
              </a:solidFill>
              <a:ea typeface="宋体" pitchFamily="2" charset="-122"/>
            </a:endParaRPr>
          </a:p>
          <a:p>
            <a:pPr lvl="0">
              <a:lnSpc>
                <a:spcPts val="5000"/>
              </a:lnSpc>
            </a:pPr>
            <a:endParaRPr lang="zh-CN" altLang="en-US" sz="2900">
              <a:solidFill>
                <a:srgbClr val="0000FF"/>
              </a:solidFill>
              <a:ea typeface="宋体" pitchFamily="2" charset="-122"/>
            </a:endParaRPr>
          </a:p>
          <a:p>
            <a:pPr lvl="0">
              <a:lnSpc>
                <a:spcPts val="5000"/>
              </a:lnSpc>
            </a:pPr>
            <a:r>
              <a:rPr lang="en-US" altLang="zh-CN" sz="2900">
                <a:solidFill>
                  <a:srgbClr val="0000FF"/>
                </a:solidFill>
                <a:ea typeface="宋体" pitchFamily="2" charset="-122"/>
              </a:rPr>
              <a:t>6</a:t>
            </a:r>
            <a:r>
              <a:rPr lang="zh-CN" altLang="en-US" sz="2900">
                <a:solidFill>
                  <a:srgbClr val="0000FF"/>
                </a:solidFill>
                <a:ea typeface="宋体" pitchFamily="2" charset="-122"/>
              </a:rPr>
              <a:t>、二氧化硫在催化剂、加热的条件下与氧气反应生成三氧化硫</a:t>
            </a:r>
            <a:endParaRPr lang="zh-CN" altLang="en-US" sz="2900">
              <a:solidFill>
                <a:srgbClr val="0000FF"/>
              </a:solidFill>
              <a:ea typeface="宋体" pitchFamily="2" charset="-122"/>
            </a:endParaRPr>
          </a:p>
        </p:txBody>
      </p:sp>
      <p:sp>
        <p:nvSpPr>
          <p:cNvPr id="13314" name="文本框 1"/>
          <p:cNvSpPr/>
          <p:nvPr/>
        </p:nvSpPr>
        <p:spPr>
          <a:xfrm>
            <a:off x="1009650" y="2044700"/>
            <a:ext cx="4148138" cy="758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square"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50000"/>
              </a:lnSpc>
            </a:pPr>
            <a:r>
              <a:rPr lang="en-US" altLang="zh-CN" sz="29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sym typeface="+mn-ea"/>
              </a:rPr>
              <a:t>Hg + S == HgS</a:t>
            </a:r>
            <a:endParaRPr lang="en-US" altLang="en-US" sz="2900">
              <a:solidFill>
                <a:srgbClr val="FF0000"/>
              </a:solidFill>
              <a:latin typeface="Times New Roman" pitchFamily="18" charset="0"/>
              <a:ea typeface="宋体" pitchFamily="2" charset="-122"/>
              <a:sym typeface="+mn-ea"/>
            </a:endParaRPr>
          </a:p>
        </p:txBody>
      </p:sp>
      <p:sp>
        <p:nvSpPr>
          <p:cNvPr id="13315" name="文本框 2"/>
          <p:cNvSpPr/>
          <p:nvPr/>
        </p:nvSpPr>
        <p:spPr>
          <a:xfrm>
            <a:off x="1009650" y="3351213"/>
            <a:ext cx="4289425" cy="5334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/>
            <a:r>
              <a:rPr lang="en-US" altLang="zh-CN" sz="29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sym typeface="+mn-ea"/>
              </a:rPr>
              <a:t>2Na</a:t>
            </a:r>
            <a:r>
              <a:rPr lang="en-US" altLang="zh-CN" sz="2900" baseline="-250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sym typeface="+mn-ea"/>
              </a:rPr>
              <a:t>2</a:t>
            </a:r>
            <a:r>
              <a:rPr lang="en-US" altLang="zh-CN" sz="29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sym typeface="+mn-ea"/>
              </a:rPr>
              <a:t>SO</a:t>
            </a:r>
            <a:r>
              <a:rPr lang="en-US" altLang="zh-CN" sz="2900" baseline="-250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sym typeface="+mn-ea"/>
              </a:rPr>
              <a:t>3 </a:t>
            </a:r>
            <a:r>
              <a:rPr lang="en-US" altLang="zh-CN" sz="29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sym typeface="+mn-ea"/>
              </a:rPr>
              <a:t>+ O</a:t>
            </a:r>
            <a:r>
              <a:rPr lang="en-US" altLang="zh-CN" sz="2900" baseline="-250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sym typeface="+mn-ea"/>
              </a:rPr>
              <a:t>2</a:t>
            </a:r>
            <a:r>
              <a:rPr lang="en-US" altLang="zh-CN" sz="29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sym typeface="+mn-ea"/>
              </a:rPr>
              <a:t> == 2Na</a:t>
            </a:r>
            <a:r>
              <a:rPr lang="en-US" altLang="zh-CN" sz="2900" baseline="-250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sym typeface="+mn-ea"/>
              </a:rPr>
              <a:t>2</a:t>
            </a:r>
            <a:r>
              <a:rPr lang="en-US" altLang="zh-CN" sz="29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sym typeface="+mn-ea"/>
              </a:rPr>
              <a:t>SO</a:t>
            </a:r>
            <a:r>
              <a:rPr lang="en-US" altLang="zh-CN" sz="2900" baseline="-250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sym typeface="+mn-ea"/>
              </a:rPr>
              <a:t>4</a:t>
            </a:r>
            <a:endParaRPr lang="en-US" altLang="en-US" sz="2900" baseline="-25000">
              <a:solidFill>
                <a:srgbClr val="FF0000"/>
              </a:solidFill>
              <a:latin typeface="Times New Roman" pitchFamily="18" charset="0"/>
              <a:ea typeface="宋体" pitchFamily="2" charset="-122"/>
              <a:sym typeface="+mn-ea"/>
            </a:endParaRPr>
          </a:p>
        </p:txBody>
      </p:sp>
      <p:sp>
        <p:nvSpPr>
          <p:cNvPr id="13316" name="文本框 3"/>
          <p:cNvSpPr/>
          <p:nvPr/>
        </p:nvSpPr>
        <p:spPr>
          <a:xfrm>
            <a:off x="1009650" y="4683125"/>
            <a:ext cx="5068888" cy="9747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/>
            <a:r>
              <a:rPr lang="en-US" altLang="zh-CN" sz="29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sym typeface="+mn-ea"/>
              </a:rPr>
              <a:t>SO</a:t>
            </a:r>
            <a:r>
              <a:rPr lang="en-US" altLang="zh-CN" sz="2900" baseline="-250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sym typeface="+mn-ea"/>
              </a:rPr>
              <a:t>2</a:t>
            </a:r>
            <a:r>
              <a:rPr lang="en-US" altLang="zh-CN" sz="29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sym typeface="+mn-ea"/>
              </a:rPr>
              <a:t> + 2NaOH== Na</a:t>
            </a:r>
            <a:r>
              <a:rPr lang="en-US" altLang="zh-CN" sz="2900" baseline="-250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sym typeface="+mn-ea"/>
              </a:rPr>
              <a:t>2</a:t>
            </a:r>
            <a:r>
              <a:rPr lang="en-US" altLang="zh-CN" sz="29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sym typeface="+mn-ea"/>
              </a:rPr>
              <a:t>SO</a:t>
            </a:r>
            <a:r>
              <a:rPr lang="en-US" altLang="zh-CN" sz="2900" baseline="-250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sym typeface="+mn-ea"/>
              </a:rPr>
              <a:t>3</a:t>
            </a:r>
            <a:r>
              <a:rPr lang="en-US" altLang="zh-CN" sz="29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sym typeface="+mn-ea"/>
              </a:rPr>
              <a:t> + H</a:t>
            </a:r>
            <a:r>
              <a:rPr lang="en-US" altLang="zh-CN" sz="2900" baseline="-250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sym typeface="+mn-ea"/>
              </a:rPr>
              <a:t>2</a:t>
            </a:r>
            <a:r>
              <a:rPr lang="en-US" altLang="zh-CN" sz="29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sym typeface="+mn-ea"/>
              </a:rPr>
              <a:t>O</a:t>
            </a:r>
            <a:endParaRPr lang="en-US" altLang="en-US" sz="2900">
              <a:solidFill>
                <a:srgbClr val="FF0000"/>
              </a:solidFill>
              <a:latin typeface="Times New Roman" pitchFamily="18" charset="0"/>
              <a:ea typeface="宋体" pitchFamily="2" charset="-122"/>
              <a:sym typeface="+mn-ea"/>
            </a:endParaRPr>
          </a:p>
        </p:txBody>
      </p:sp>
      <p:sp>
        <p:nvSpPr>
          <p:cNvPr id="13317" name="文本框 4"/>
          <p:cNvSpPr/>
          <p:nvPr/>
        </p:nvSpPr>
        <p:spPr>
          <a:xfrm>
            <a:off x="1009650" y="6016625"/>
            <a:ext cx="4692650" cy="5334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/>
            <a:r>
              <a:rPr lang="en-US" altLang="zh-CN" sz="29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sym typeface="+mn-ea"/>
              </a:rPr>
              <a:t>2SO</a:t>
            </a:r>
            <a:r>
              <a:rPr lang="en-US" altLang="zh-CN" sz="2900" baseline="-250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sym typeface="+mn-ea"/>
              </a:rPr>
              <a:t>2</a:t>
            </a:r>
            <a:r>
              <a:rPr lang="en-US" altLang="zh-CN" sz="29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sym typeface="+mn-ea"/>
              </a:rPr>
              <a:t> + O</a:t>
            </a:r>
            <a:r>
              <a:rPr lang="en-US" altLang="zh-CN" sz="2900" baseline="-250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sym typeface="+mn-ea"/>
              </a:rPr>
              <a:t>2</a:t>
            </a:r>
            <a:r>
              <a:rPr lang="en-US" altLang="zh-CN" sz="29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sym typeface="+mn-ea"/>
              </a:rPr>
              <a:t>              2SO</a:t>
            </a:r>
            <a:r>
              <a:rPr lang="en-US" altLang="zh-CN" sz="2900" baseline="-250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sym typeface="+mn-ea"/>
              </a:rPr>
              <a:t>3</a:t>
            </a:r>
            <a:endParaRPr lang="en-US" altLang="en-US" sz="2900" baseline="-25000">
              <a:solidFill>
                <a:srgbClr val="FF0000"/>
              </a:solidFill>
              <a:latin typeface="Times New Roman" pitchFamily="18" charset="0"/>
              <a:ea typeface="宋体" pitchFamily="2" charset="-122"/>
              <a:sym typeface="+mn-ea"/>
            </a:endParaRPr>
          </a:p>
        </p:txBody>
      </p:sp>
      <p:grpSp>
        <p:nvGrpSpPr>
          <p:cNvPr id="13318" name="组合 10247"/>
          <p:cNvGrpSpPr/>
          <p:nvPr/>
        </p:nvGrpSpPr>
        <p:grpSpPr>
          <a:xfrm>
            <a:off x="2701925" y="5799138"/>
            <a:ext cx="1193800" cy="904875"/>
            <a:chOff x="4627" y="1960"/>
            <a:chExt cx="752" cy="570"/>
          </a:xfrm>
        </p:grpSpPr>
        <p:sp>
          <p:nvSpPr>
            <p:cNvPr id="13319" name="矩形 10248"/>
            <p:cNvSpPr/>
            <p:nvPr/>
          </p:nvSpPr>
          <p:spPr>
            <a:xfrm>
              <a:off x="4833" y="2212"/>
              <a:ext cx="261" cy="318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91423" tIns="45711" rIns="91423" bIns="45711"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5pPr>
            </a:lstStyle>
            <a:p>
              <a:pPr lvl="0">
                <a:lnSpc>
                  <a:spcPct val="150000"/>
                </a:lnSpc>
              </a:pPr>
              <a:r>
                <a:rPr lang="zh-CN" altLang="en-US" sz="1800">
                  <a:solidFill>
                    <a:srgbClr val="000000"/>
                  </a:solidFill>
                  <a:latin typeface="楷体_GB2312" pitchFamily="49" charset="-122"/>
                  <a:ea typeface="楷体_GB2312" pitchFamily="49" charset="-122"/>
                </a:rPr>
                <a:t>△</a:t>
              </a:r>
              <a:endParaRPr lang="zh-CN" altLang="en-US" sz="180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endParaRPr>
            </a:p>
          </p:txBody>
        </p:sp>
        <p:grpSp>
          <p:nvGrpSpPr>
            <p:cNvPr id="13320" name="组合 10249"/>
            <p:cNvGrpSpPr/>
            <p:nvPr/>
          </p:nvGrpSpPr>
          <p:grpSpPr>
            <a:xfrm>
              <a:off x="4627" y="1960"/>
              <a:ext cx="752" cy="373"/>
              <a:chOff x="4627" y="1960"/>
              <a:chExt cx="752" cy="373"/>
            </a:xfrm>
          </p:grpSpPr>
          <p:sp>
            <p:nvSpPr>
              <p:cNvPr id="13321" name="矩形 10250"/>
              <p:cNvSpPr/>
              <p:nvPr/>
            </p:nvSpPr>
            <p:spPr>
              <a:xfrm>
                <a:off x="4671" y="1960"/>
                <a:ext cx="708" cy="318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lIns="91423" tIns="45711" rIns="91423" bIns="45711"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600" b="1" i="0" u="none" baseline="0">
                    <a:solidFill>
                      <a:schemeClr val="tx1"/>
                    </a:solidFill>
                    <a:latin typeface="宋体" pitchFamily="2" charset="-122"/>
                    <a:ea typeface="Times New Roman" pitchFamily="18" charset="0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600" b="1" i="0" u="none" baseline="0">
                    <a:solidFill>
                      <a:schemeClr val="tx1"/>
                    </a:solidFill>
                    <a:latin typeface="宋体" pitchFamily="2" charset="-122"/>
                    <a:ea typeface="Times New Roman" pitchFamily="18" charset="0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600" b="1" i="0" u="none" baseline="0">
                    <a:solidFill>
                      <a:schemeClr val="tx1"/>
                    </a:solidFill>
                    <a:latin typeface="宋体" pitchFamily="2" charset="-122"/>
                    <a:ea typeface="Times New Roman" pitchFamily="18" charset="0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600" b="1" i="0" u="none" baseline="0">
                    <a:solidFill>
                      <a:schemeClr val="tx1"/>
                    </a:solidFill>
                    <a:latin typeface="宋体" pitchFamily="2" charset="-122"/>
                    <a:ea typeface="Times New Roman" pitchFamily="18" charset="0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600" b="1" i="0" u="none" baseline="0">
                    <a:solidFill>
                      <a:schemeClr val="tx1"/>
                    </a:solidFill>
                    <a:latin typeface="宋体" pitchFamily="2" charset="-122"/>
                    <a:ea typeface="Times New Roman" pitchFamily="18" charset="0"/>
                  </a:defRPr>
                </a:lvl5pPr>
              </a:lstStyle>
              <a:p>
                <a:pPr lvl="0">
                  <a:lnSpc>
                    <a:spcPct val="150000"/>
                  </a:lnSpc>
                </a:pPr>
                <a:r>
                  <a:rPr lang="zh-CN" altLang="en-US" sz="1800">
                    <a:solidFill>
                      <a:srgbClr val="000000"/>
                    </a:solidFill>
                    <a:latin typeface="楷体_GB2312" pitchFamily="49" charset="-122"/>
                    <a:ea typeface="楷体_GB2312" pitchFamily="49" charset="-122"/>
                  </a:rPr>
                  <a:t>催化剂</a:t>
                </a:r>
                <a:endParaRPr lang="zh-CN" altLang="en-US" sz="1800">
                  <a:solidFill>
                    <a:srgbClr val="000000"/>
                  </a:solidFill>
                  <a:latin typeface="楷体_GB2312" pitchFamily="49" charset="-122"/>
                  <a:ea typeface="楷体_GB2312" pitchFamily="49" charset="-122"/>
                </a:endParaRPr>
              </a:p>
            </p:txBody>
          </p:sp>
          <p:pic>
            <p:nvPicPr>
              <p:cNvPr id="13322" name="图片 10251"/>
              <p:cNvPicPr>
                <a:picLocks noChangeAspect="1"/>
              </p:cNvPicPr>
              <p:nvPr/>
            </p:nvPicPr>
            <p:blipFill>
              <a:blip r:embed="rId2"/>
              <a:srcRect r="-1424" b="7500"/>
              <a:stretch>
                <a:fillRect/>
              </a:stretch>
            </p:blipFill>
            <p:spPr>
              <a:xfrm>
                <a:off x="4627" y="2222"/>
                <a:ext cx="712" cy="111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</p:pic>
        </p:grpSp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/>
      <p:bldP spid="13316" grpId="0"/>
      <p:bldP spid="133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337" name="矩形 3"/>
          <p:cNvSpPr/>
          <p:nvPr/>
        </p:nvSpPr>
        <p:spPr>
          <a:xfrm>
            <a:off x="341313" y="1339850"/>
            <a:ext cx="11491912" cy="4751388"/>
          </a:xfrm>
          <a:prstGeom prst="rect">
            <a:avLst/>
          </a:prstGeom>
          <a:solidFill>
            <a:srgbClr val="F2F2F2"/>
          </a:solidFill>
          <a:ln w="6350">
            <a:solidFill>
              <a:srgbClr val="36B2E6"/>
            </a:solidFill>
            <a:prstDash val="dash"/>
            <a:miter lim="800000"/>
          </a:ln>
        </p:spPr>
        <p:txBody>
          <a:bodyPr lIns="91423" tIns="45711" rIns="91423" bIns="45711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 algn="ctr">
              <a:lnSpc>
                <a:spcPct val="150000"/>
              </a:lnSpc>
            </a:pPr>
            <a:endParaRPr lang="zh-CN" altLang="en-US">
              <a:solidFill>
                <a:srgbClr val="0000FF"/>
              </a:solidFill>
              <a:latin typeface="等线"/>
              <a:ea typeface="宋体" pitchFamily="2" charset="-122"/>
            </a:endParaRPr>
          </a:p>
        </p:txBody>
      </p:sp>
      <p:pic>
        <p:nvPicPr>
          <p:cNvPr id="14338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3" y="1122363"/>
            <a:ext cx="1697037" cy="9493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4339" name="TextBox 4"/>
          <p:cNvSpPr/>
          <p:nvPr/>
        </p:nvSpPr>
        <p:spPr>
          <a:xfrm>
            <a:off x="506413" y="1335088"/>
            <a:ext cx="1498600" cy="5334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marL="0" lvl="0" indent="0" defTabSz="914400">
              <a:tabLst>
                <a:tab pos="2609850"/>
              </a:tabLst>
            </a:pPr>
            <a:r>
              <a:rPr lang="zh-CN" altLang="en-US" sz="2900">
                <a:solidFill>
                  <a:srgbClr val="FF0000"/>
                </a:solidFill>
                <a:latin typeface="微软雅黑" panose="020b0503020204020204" pitchFamily="34" charset="-122"/>
                <a:ea typeface="微软雅黑" pitchFamily="34" charset="-122"/>
              </a:rPr>
              <a:t>思维建模</a:t>
            </a:r>
            <a:endParaRPr lang="zh-CN" altLang="zh-CN" sz="2900">
              <a:solidFill>
                <a:srgbClr val="FF0000"/>
              </a:solidFill>
              <a:latin typeface="微软雅黑" panose="020b0503020204020204" pitchFamily="34" charset="-122"/>
              <a:ea typeface="微软雅黑" pitchFamily="34" charset="-122"/>
            </a:endParaRPr>
          </a:p>
        </p:txBody>
      </p:sp>
      <p:sp>
        <p:nvSpPr>
          <p:cNvPr id="14340" name="矩形 6"/>
          <p:cNvSpPr/>
          <p:nvPr/>
        </p:nvSpPr>
        <p:spPr>
          <a:xfrm>
            <a:off x="3436938" y="1609725"/>
            <a:ext cx="4589462" cy="68738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50000"/>
              </a:lnSpc>
            </a:pPr>
            <a:r>
              <a:rPr lang="zh-CN" altLang="zh-CN">
                <a:solidFill>
                  <a:srgbClr val="0000FF"/>
                </a:solidFill>
                <a:latin typeface="Times New Roman" pitchFamily="18" charset="0"/>
                <a:ea typeface="微软雅黑" pitchFamily="34" charset="-122"/>
              </a:rPr>
              <a:t>不同价态硫元素间转化的思维模型</a:t>
            </a:r>
            <a:endParaRPr lang="en-US" altLang="zh-CN">
              <a:solidFill>
                <a:srgbClr val="0000FF"/>
              </a:solidFill>
              <a:latin typeface="Times New Roman" pitchFamily="18" charset="0"/>
              <a:ea typeface="微软雅黑" pitchFamily="34" charset="-122"/>
            </a:endParaRPr>
          </a:p>
        </p:txBody>
      </p:sp>
      <p:pic>
        <p:nvPicPr>
          <p:cNvPr id="14341" name="Picture 4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87488" y="2501900"/>
            <a:ext cx="8810625" cy="3386138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>
    <p:random/>
  </p:transition>
  <p:timing/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5361" name="Group 3"/>
          <p:cNvGrpSpPr/>
          <p:nvPr/>
        </p:nvGrpSpPr>
        <p:grpSpPr>
          <a:xfrm>
            <a:off x="2314575" y="4849813"/>
            <a:ext cx="1752600" cy="228600"/>
            <a:chOff x="884" y="527"/>
            <a:chExt cx="1406" cy="136"/>
          </a:xfrm>
        </p:grpSpPr>
        <p:cxnSp>
          <p:nvCxnSpPr>
            <p:cNvPr id="15362" name="Line 4"/>
            <p:cNvCxnSpPr/>
            <p:nvPr/>
          </p:nvCxnSpPr>
          <p:spPr>
            <a:xfrm>
              <a:off x="884" y="572"/>
              <a:ext cx="1406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</a:ln>
          </p:spPr>
        </p:cxnSp>
        <p:cxnSp>
          <p:nvCxnSpPr>
            <p:cNvPr id="15363" name="Line 5"/>
            <p:cNvCxnSpPr/>
            <p:nvPr/>
          </p:nvCxnSpPr>
          <p:spPr>
            <a:xfrm flipH="1" flipV="1">
              <a:off x="2200" y="527"/>
              <a:ext cx="90" cy="45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</a:ln>
          </p:spPr>
        </p:cxnSp>
        <p:cxnSp>
          <p:nvCxnSpPr>
            <p:cNvPr id="15364" name="Line 6"/>
            <p:cNvCxnSpPr/>
            <p:nvPr/>
          </p:nvCxnSpPr>
          <p:spPr>
            <a:xfrm>
              <a:off x="884" y="617"/>
              <a:ext cx="1406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</a:ln>
          </p:spPr>
        </p:cxnSp>
        <p:cxnSp>
          <p:nvCxnSpPr>
            <p:cNvPr id="15365" name="Line 7"/>
            <p:cNvCxnSpPr/>
            <p:nvPr/>
          </p:nvCxnSpPr>
          <p:spPr>
            <a:xfrm flipH="1" flipV="1">
              <a:off x="884" y="618"/>
              <a:ext cx="90" cy="45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</a:ln>
          </p:spPr>
        </p:cxnSp>
      </p:grpSp>
      <p:grpSp>
        <p:nvGrpSpPr>
          <p:cNvPr id="15366" name="Group 8"/>
          <p:cNvGrpSpPr/>
          <p:nvPr/>
        </p:nvGrpSpPr>
        <p:grpSpPr>
          <a:xfrm>
            <a:off x="4625975" y="4846638"/>
            <a:ext cx="1524000" cy="228600"/>
            <a:chOff x="884" y="527"/>
            <a:chExt cx="1406" cy="136"/>
          </a:xfrm>
        </p:grpSpPr>
        <p:cxnSp>
          <p:nvCxnSpPr>
            <p:cNvPr id="15367" name="Line 9"/>
            <p:cNvCxnSpPr/>
            <p:nvPr/>
          </p:nvCxnSpPr>
          <p:spPr>
            <a:xfrm>
              <a:off x="884" y="572"/>
              <a:ext cx="1406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</a:ln>
          </p:spPr>
        </p:cxnSp>
        <p:cxnSp>
          <p:nvCxnSpPr>
            <p:cNvPr id="15368" name="Line 10"/>
            <p:cNvCxnSpPr/>
            <p:nvPr/>
          </p:nvCxnSpPr>
          <p:spPr>
            <a:xfrm flipH="1" flipV="1">
              <a:off x="2200" y="527"/>
              <a:ext cx="90" cy="45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</a:ln>
          </p:spPr>
        </p:cxnSp>
        <p:cxnSp>
          <p:nvCxnSpPr>
            <p:cNvPr id="15369" name="Line 11"/>
            <p:cNvCxnSpPr/>
            <p:nvPr/>
          </p:nvCxnSpPr>
          <p:spPr>
            <a:xfrm>
              <a:off x="884" y="617"/>
              <a:ext cx="1406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</a:ln>
          </p:spPr>
        </p:cxnSp>
        <p:cxnSp>
          <p:nvCxnSpPr>
            <p:cNvPr id="15370" name="Line 12"/>
            <p:cNvCxnSpPr/>
            <p:nvPr/>
          </p:nvCxnSpPr>
          <p:spPr>
            <a:xfrm flipH="1" flipV="1">
              <a:off x="884" y="618"/>
              <a:ext cx="90" cy="45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</a:ln>
          </p:spPr>
        </p:cxnSp>
      </p:grpSp>
      <p:grpSp>
        <p:nvGrpSpPr>
          <p:cNvPr id="15371" name="Group 13"/>
          <p:cNvGrpSpPr/>
          <p:nvPr/>
        </p:nvGrpSpPr>
        <p:grpSpPr>
          <a:xfrm>
            <a:off x="7343775" y="4849813"/>
            <a:ext cx="1371600" cy="228600"/>
            <a:chOff x="884" y="527"/>
            <a:chExt cx="1406" cy="136"/>
          </a:xfrm>
        </p:grpSpPr>
        <p:cxnSp>
          <p:nvCxnSpPr>
            <p:cNvPr id="15372" name="Line 14"/>
            <p:cNvCxnSpPr/>
            <p:nvPr/>
          </p:nvCxnSpPr>
          <p:spPr>
            <a:xfrm>
              <a:off x="884" y="572"/>
              <a:ext cx="1406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</a:ln>
          </p:spPr>
        </p:cxnSp>
        <p:cxnSp>
          <p:nvCxnSpPr>
            <p:cNvPr id="15373" name="Line 15"/>
            <p:cNvCxnSpPr/>
            <p:nvPr/>
          </p:nvCxnSpPr>
          <p:spPr>
            <a:xfrm flipH="1" flipV="1">
              <a:off x="2200" y="527"/>
              <a:ext cx="90" cy="45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</a:ln>
          </p:spPr>
        </p:cxnSp>
        <p:cxnSp>
          <p:nvCxnSpPr>
            <p:cNvPr id="15374" name="Line 16"/>
            <p:cNvCxnSpPr/>
            <p:nvPr/>
          </p:nvCxnSpPr>
          <p:spPr>
            <a:xfrm>
              <a:off x="884" y="617"/>
              <a:ext cx="1406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</a:ln>
          </p:spPr>
        </p:cxnSp>
        <p:cxnSp>
          <p:nvCxnSpPr>
            <p:cNvPr id="15375" name="Line 17"/>
            <p:cNvCxnSpPr/>
            <p:nvPr/>
          </p:nvCxnSpPr>
          <p:spPr>
            <a:xfrm flipH="1" flipV="1">
              <a:off x="884" y="618"/>
              <a:ext cx="90" cy="45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</a:ln>
          </p:spPr>
        </p:cxnSp>
      </p:grpSp>
      <p:sp>
        <p:nvSpPr>
          <p:cNvPr id="15376" name="Rectangle 18"/>
          <p:cNvSpPr/>
          <p:nvPr/>
        </p:nvSpPr>
        <p:spPr>
          <a:xfrm>
            <a:off x="7164388" y="3743325"/>
            <a:ext cx="2286000" cy="12636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/>
            <a:r>
              <a:rPr lang="zh-CN" altLang="en-US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溴水、</a:t>
            </a:r>
            <a:r>
              <a:rPr lang="en-US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HNO</a:t>
            </a:r>
            <a:r>
              <a:rPr lang="en-US" altLang="zh-CN" sz="2400" baseline="-250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3</a:t>
            </a:r>
            <a:r>
              <a:rPr lang="zh-CN" altLang="en-US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、</a:t>
            </a:r>
            <a:r>
              <a:rPr lang="en-GB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Fe</a:t>
            </a:r>
            <a:r>
              <a:rPr lang="en-GB" altLang="zh-CN" sz="2400" baseline="300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3+</a:t>
            </a:r>
            <a:r>
              <a:rPr lang="en-US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 </a:t>
            </a:r>
            <a:r>
              <a:rPr lang="zh-CN" altLang="en-US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、</a:t>
            </a:r>
            <a:r>
              <a:rPr lang="en-US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H</a:t>
            </a:r>
            <a:r>
              <a:rPr lang="en-US" altLang="zh-CN" sz="2400" baseline="-250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en-US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O</a:t>
            </a:r>
            <a:r>
              <a:rPr lang="en-US" altLang="zh-CN" sz="2400" baseline="-250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2</a:t>
            </a:r>
            <a:endParaRPr lang="en-US" altLang="zh-CN" sz="2400">
              <a:solidFill>
                <a:srgbClr val="0000FF"/>
              </a:solidFill>
              <a:latin typeface="Times New Roman" pitchFamily="18" charset="0"/>
              <a:ea typeface="宋体" pitchFamily="2" charset="-122"/>
            </a:endParaRPr>
          </a:p>
          <a:p>
            <a:pPr lvl="0"/>
            <a:r>
              <a:rPr lang="en-GB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K</a:t>
            </a:r>
            <a:r>
              <a:rPr lang="en-GB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MnO</a:t>
            </a:r>
            <a:r>
              <a:rPr lang="en-GB" altLang="zh-CN" sz="2400" baseline="-250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4</a:t>
            </a:r>
            <a:r>
              <a:rPr lang="en-GB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(</a:t>
            </a:r>
            <a:r>
              <a:rPr lang="en-US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H</a:t>
            </a:r>
            <a:r>
              <a:rPr lang="en-US" altLang="zh-CN" sz="2400" baseline="300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+</a:t>
            </a:r>
            <a:r>
              <a:rPr lang="en-US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)</a:t>
            </a:r>
            <a:r>
              <a:rPr lang="zh-CN" altLang="en-US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、</a:t>
            </a:r>
            <a:endParaRPr lang="zh-CN" altLang="en-US" sz="2400">
              <a:solidFill>
                <a:srgbClr val="0000FF"/>
              </a:solidFill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5377" name="Rectangle 19"/>
          <p:cNvSpPr/>
          <p:nvPr/>
        </p:nvSpPr>
        <p:spPr>
          <a:xfrm>
            <a:off x="7275513" y="4997450"/>
            <a:ext cx="2038350" cy="9747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/>
            <a:r>
              <a:rPr lang="en-GB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Cu</a:t>
            </a:r>
            <a:r>
              <a:rPr lang="zh-CN" altLang="en-US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、</a:t>
            </a:r>
            <a:r>
              <a:rPr lang="en-US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C</a:t>
            </a:r>
            <a:r>
              <a:rPr lang="zh-CN" altLang="en-US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、</a:t>
            </a:r>
            <a:endParaRPr lang="zh-CN" altLang="en-US" sz="2900">
              <a:solidFill>
                <a:srgbClr val="0000FF"/>
              </a:solidFill>
              <a:latin typeface="Times New Roman" pitchFamily="18" charset="0"/>
              <a:ea typeface="宋体" pitchFamily="2" charset="-122"/>
            </a:endParaRPr>
          </a:p>
          <a:p>
            <a:pPr lvl="0"/>
            <a:r>
              <a:rPr lang="en-US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HI</a:t>
            </a:r>
            <a:r>
              <a:rPr lang="zh-CN" altLang="en-US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、</a:t>
            </a:r>
            <a:r>
              <a:rPr lang="en-US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H</a:t>
            </a:r>
            <a:r>
              <a:rPr lang="en-US" altLang="zh-CN" sz="2900" baseline="-250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en-US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S</a:t>
            </a:r>
            <a:endParaRPr lang="en-US" altLang="zh-CN" sz="2900">
              <a:solidFill>
                <a:srgbClr val="0000FF"/>
              </a:solidFill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5378" name="Rectangle 20"/>
          <p:cNvSpPr/>
          <p:nvPr/>
        </p:nvSpPr>
        <p:spPr>
          <a:xfrm>
            <a:off x="5153025" y="4978400"/>
            <a:ext cx="939800" cy="5334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/>
            <a:r>
              <a:rPr lang="en-US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H</a:t>
            </a:r>
            <a:r>
              <a:rPr lang="en-US" altLang="zh-CN" sz="2900" baseline="-250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en-US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S</a:t>
            </a:r>
            <a:endParaRPr lang="en-US" altLang="zh-CN" sz="2900">
              <a:solidFill>
                <a:srgbClr val="0000FF"/>
              </a:solidFill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5379" name="Rectangle 21"/>
          <p:cNvSpPr/>
          <p:nvPr/>
        </p:nvSpPr>
        <p:spPr>
          <a:xfrm>
            <a:off x="2165350" y="3989388"/>
            <a:ext cx="2016125" cy="9747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/>
            <a:r>
              <a:rPr lang="en-GB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Cl</a:t>
            </a:r>
            <a:r>
              <a:rPr lang="en-GB" altLang="zh-CN" sz="2900" baseline="-250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zh-CN" altLang="en-US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、</a:t>
            </a:r>
            <a:r>
              <a:rPr lang="en-US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O</a:t>
            </a:r>
            <a:r>
              <a:rPr lang="en-US" altLang="zh-CN" sz="2900" baseline="-250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zh-CN" altLang="en-US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、 </a:t>
            </a:r>
            <a:r>
              <a:rPr lang="en-GB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KMnO</a:t>
            </a:r>
            <a:r>
              <a:rPr lang="en-GB" altLang="zh-CN" sz="2900" baseline="-250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4</a:t>
            </a:r>
            <a:r>
              <a:rPr lang="en-GB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(</a:t>
            </a:r>
            <a:r>
              <a:rPr lang="en-US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H</a:t>
            </a:r>
            <a:r>
              <a:rPr lang="en-US" altLang="zh-CN" sz="2900" baseline="300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+</a:t>
            </a:r>
            <a:r>
              <a:rPr lang="en-US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)</a:t>
            </a:r>
            <a:endParaRPr lang="en-US" altLang="zh-CN" sz="2900">
              <a:solidFill>
                <a:srgbClr val="0000FF"/>
              </a:solidFill>
              <a:latin typeface="Times New Roman" pitchFamily="18" charset="0"/>
              <a:ea typeface="宋体" pitchFamily="2" charset="-122"/>
            </a:endParaRPr>
          </a:p>
        </p:txBody>
      </p:sp>
      <p:pic>
        <p:nvPicPr>
          <p:cNvPr id="15380" name="Picture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4150" y="5222875"/>
            <a:ext cx="5019675" cy="674688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5381" name="Text Box 23"/>
          <p:cNvSpPr/>
          <p:nvPr/>
        </p:nvSpPr>
        <p:spPr>
          <a:xfrm>
            <a:off x="1243013" y="4703763"/>
            <a:ext cx="858837" cy="57943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/>
            <a:r>
              <a:rPr lang="en-US" altLang="zh-CN" sz="3200">
                <a:latin typeface="Times New Roman" pitchFamily="18" charset="0"/>
                <a:ea typeface="宋体" pitchFamily="2" charset="-122"/>
              </a:rPr>
              <a:t>H</a:t>
            </a:r>
            <a:r>
              <a:rPr lang="en-US" altLang="zh-CN" sz="3200" baseline="-25000">
                <a:latin typeface="Times New Roman" pitchFamily="18" charset="0"/>
                <a:ea typeface="宋体" pitchFamily="2" charset="-122"/>
              </a:rPr>
              <a:t>2</a:t>
            </a:r>
            <a:r>
              <a:rPr lang="en-US" altLang="zh-CN" sz="3200">
                <a:latin typeface="Times New Roman" pitchFamily="18" charset="0"/>
                <a:ea typeface="宋体" pitchFamily="2" charset="-122"/>
              </a:rPr>
              <a:t>S</a:t>
            </a:r>
            <a:endParaRPr lang="en-US" altLang="zh-CN" sz="320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5382" name="Text Box 24"/>
          <p:cNvSpPr/>
          <p:nvPr/>
        </p:nvSpPr>
        <p:spPr>
          <a:xfrm>
            <a:off x="4254500" y="4670425"/>
            <a:ext cx="409575" cy="57943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/>
            <a:r>
              <a:rPr lang="en-US" altLang="zh-CN" sz="3200">
                <a:latin typeface="Times New Roman" pitchFamily="18" charset="0"/>
                <a:ea typeface="宋体" pitchFamily="2" charset="-122"/>
              </a:rPr>
              <a:t>S</a:t>
            </a:r>
            <a:endParaRPr lang="en-US" altLang="zh-CN" sz="320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5383" name="Text Box 25"/>
          <p:cNvSpPr/>
          <p:nvPr/>
        </p:nvSpPr>
        <p:spPr>
          <a:xfrm>
            <a:off x="6245225" y="4649788"/>
            <a:ext cx="858838" cy="57943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/>
            <a:r>
              <a:rPr lang="en-US" altLang="zh-CN" sz="3200">
                <a:latin typeface="Times New Roman" pitchFamily="18" charset="0"/>
                <a:ea typeface="宋体" pitchFamily="2" charset="-122"/>
              </a:rPr>
              <a:t>SO</a:t>
            </a:r>
            <a:r>
              <a:rPr lang="en-US" altLang="zh-CN" sz="3200" baseline="-25000">
                <a:latin typeface="Times New Roman" pitchFamily="18" charset="0"/>
                <a:ea typeface="宋体" pitchFamily="2" charset="-122"/>
              </a:rPr>
              <a:t>2</a:t>
            </a:r>
            <a:endParaRPr lang="en-US" altLang="zh-CN" sz="320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5384" name="Text Box 26"/>
          <p:cNvSpPr/>
          <p:nvPr/>
        </p:nvSpPr>
        <p:spPr>
          <a:xfrm>
            <a:off x="1630363" y="4316413"/>
            <a:ext cx="438150" cy="6397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50000"/>
              </a:lnSpc>
            </a:pPr>
            <a:r>
              <a:rPr lang="en-US" altLang="zh-CN" sz="24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-2</a:t>
            </a:r>
            <a:endParaRPr lang="en-US" altLang="zh-CN" sz="2400">
              <a:solidFill>
                <a:srgbClr val="FF0000"/>
              </a:solidFill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5385" name="Text Box 27"/>
          <p:cNvSpPr/>
          <p:nvPr/>
        </p:nvSpPr>
        <p:spPr>
          <a:xfrm>
            <a:off x="4295775" y="4316413"/>
            <a:ext cx="336550" cy="6397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50000"/>
              </a:lnSpc>
            </a:pPr>
            <a:r>
              <a:rPr lang="en-US" altLang="zh-CN" sz="24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0</a:t>
            </a:r>
            <a:endParaRPr lang="en-US" altLang="zh-CN" sz="2400">
              <a:solidFill>
                <a:srgbClr val="FF0000"/>
              </a:solidFill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5386" name="Text Box 28"/>
          <p:cNvSpPr/>
          <p:nvPr/>
        </p:nvSpPr>
        <p:spPr>
          <a:xfrm>
            <a:off x="6196013" y="4303713"/>
            <a:ext cx="509587" cy="6397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50000"/>
              </a:lnSpc>
            </a:pPr>
            <a:r>
              <a:rPr lang="en-US" altLang="zh-CN" sz="24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+4</a:t>
            </a:r>
            <a:endParaRPr lang="en-US" altLang="zh-CN" sz="2400">
              <a:solidFill>
                <a:srgbClr val="FF0000"/>
              </a:solidFill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5387" name="Text Box 29"/>
          <p:cNvSpPr/>
          <p:nvPr/>
        </p:nvSpPr>
        <p:spPr>
          <a:xfrm>
            <a:off x="9324975" y="4316413"/>
            <a:ext cx="509588" cy="6397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50000"/>
              </a:lnSpc>
            </a:pPr>
            <a:r>
              <a:rPr lang="en-US" altLang="zh-CN" sz="24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+6</a:t>
            </a:r>
            <a:endParaRPr lang="en-US" altLang="zh-CN" sz="2400">
              <a:solidFill>
                <a:srgbClr val="FF0000"/>
              </a:solidFill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5388" name="Text Box 30"/>
          <p:cNvSpPr/>
          <p:nvPr/>
        </p:nvSpPr>
        <p:spPr>
          <a:xfrm>
            <a:off x="8886825" y="4714875"/>
            <a:ext cx="1308100" cy="57943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/>
            <a:r>
              <a:rPr lang="en-US" altLang="zh-CN" sz="3200">
                <a:latin typeface="Times New Roman" pitchFamily="18" charset="0"/>
                <a:ea typeface="宋体" pitchFamily="2" charset="-122"/>
              </a:rPr>
              <a:t>H</a:t>
            </a:r>
            <a:r>
              <a:rPr lang="en-US" altLang="zh-CN" sz="3200" baseline="-25000">
                <a:latin typeface="Times New Roman" pitchFamily="18" charset="0"/>
                <a:ea typeface="宋体" pitchFamily="2" charset="-122"/>
              </a:rPr>
              <a:t>2</a:t>
            </a:r>
            <a:r>
              <a:rPr lang="en-US" altLang="zh-CN" sz="3200">
                <a:latin typeface="Times New Roman" pitchFamily="18" charset="0"/>
                <a:ea typeface="宋体" pitchFamily="2" charset="-122"/>
              </a:rPr>
              <a:t>SO</a:t>
            </a:r>
            <a:r>
              <a:rPr lang="en-US" altLang="zh-CN" sz="3200" baseline="-25000">
                <a:latin typeface="Times New Roman" pitchFamily="18" charset="0"/>
                <a:ea typeface="宋体" pitchFamily="2" charset="-122"/>
              </a:rPr>
              <a:t>4</a:t>
            </a:r>
            <a:endParaRPr lang="en-US" altLang="zh-CN" sz="320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5389" name="Rectangle 31"/>
          <p:cNvSpPr/>
          <p:nvPr/>
        </p:nvSpPr>
        <p:spPr>
          <a:xfrm>
            <a:off x="5210175" y="4387850"/>
            <a:ext cx="671513" cy="5334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/>
            <a:r>
              <a:rPr lang="en-US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O</a:t>
            </a:r>
            <a:r>
              <a:rPr lang="en-US" altLang="zh-CN" sz="2900" baseline="-250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en-US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 </a:t>
            </a:r>
            <a:endParaRPr lang="en-US" altLang="zh-CN" sz="2900">
              <a:solidFill>
                <a:srgbClr val="0000FF"/>
              </a:solidFill>
              <a:latin typeface="Times New Roman" pitchFamily="18" charset="0"/>
              <a:ea typeface="宋体" pitchFamily="2" charset="-122"/>
            </a:endParaRPr>
          </a:p>
        </p:txBody>
      </p:sp>
      <p:pic>
        <p:nvPicPr>
          <p:cNvPr id="15390" name="Picture 3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95775" y="3278188"/>
            <a:ext cx="5503863" cy="137160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5391" name="Rectangle 33"/>
          <p:cNvSpPr/>
          <p:nvPr/>
        </p:nvSpPr>
        <p:spPr>
          <a:xfrm>
            <a:off x="2828925" y="4972050"/>
            <a:ext cx="863600" cy="5334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/>
            <a:r>
              <a:rPr lang="en-US" altLang="zh-CN" sz="2400">
                <a:latin typeface="Times New Roman" pitchFamily="18" charset="0"/>
                <a:ea typeface="宋体" pitchFamily="2" charset="-122"/>
              </a:rPr>
              <a:t> </a:t>
            </a:r>
            <a:r>
              <a:rPr lang="en-US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H</a:t>
            </a:r>
            <a:r>
              <a:rPr lang="en-US" altLang="zh-CN" sz="2900" baseline="-250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2</a:t>
            </a:r>
            <a:endParaRPr lang="en-US" altLang="zh-CN" sz="2900">
              <a:solidFill>
                <a:srgbClr val="0000FF"/>
              </a:solidFill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5392" name="WordArt 34"/>
          <p:cNvSpPr>
            <a:spLocks noTextEdit="1"/>
          </p:cNvSpPr>
          <p:nvPr/>
        </p:nvSpPr>
        <p:spPr>
          <a:xfrm>
            <a:off x="2840038" y="2651125"/>
            <a:ext cx="6046787" cy="649288"/>
          </a:xfrm>
          <a:gradFill rotWithShape="1">
            <a:gsLst>
              <a:gs pos="0">
                <a:srgbClr val="000082"/>
              </a:gs>
              <a:gs pos="6500">
                <a:srgbClr val="0047FF"/>
              </a:gs>
              <a:gs pos="14000">
                <a:srgbClr val="000082"/>
              </a:gs>
              <a:gs pos="21500">
                <a:srgbClr val="0047FF"/>
              </a:gs>
              <a:gs pos="28999">
                <a:srgbClr val="000082"/>
              </a:gs>
              <a:gs pos="36000">
                <a:srgbClr val="0047FF"/>
              </a:gs>
              <a:gs pos="43500">
                <a:srgbClr val="000082"/>
              </a:gs>
              <a:gs pos="50000">
                <a:srgbClr val="0047FF"/>
              </a:gs>
              <a:gs pos="56500">
                <a:srgbClr val="000082"/>
              </a:gs>
              <a:gs pos="64000">
                <a:srgbClr val="0047FF"/>
              </a:gs>
              <a:gs pos="71001">
                <a:srgbClr val="000082"/>
              </a:gs>
              <a:gs pos="78500">
                <a:srgbClr val="0047FF"/>
              </a:gs>
              <a:gs pos="86000">
                <a:srgbClr val="000082"/>
              </a:gs>
              <a:gs pos="93500">
                <a:srgbClr val="0047FF"/>
              </a:gs>
              <a:gs pos="100000">
                <a:srgbClr val="000082"/>
              </a:gs>
            </a:gsLst>
            <a:lin ang="2700000" scaled="1"/>
          </a:gradFill>
          <a:ln w="12700">
            <a:solidFill>
              <a:srgbClr val="EAEAEA"/>
            </a:solidFill>
            <a:round/>
          </a:ln>
          <a:effectLst>
            <a:outerShdw dist="35921" dir="2700000" sy="50000" kx="2115830" algn="bl">
              <a:srgbClr val="C0C0C0">
                <a:alpha val="79999"/>
              </a:srgbClr>
            </a:outerShdw>
          </a:effectLst>
        </p:spPr>
        <p:txBody>
          <a:bodyPr wrap="none" fromWordArt="1" anchor="t" anchorCtr="0">
            <a:prstTxWarp prst="textPlain">
              <a:avLst/>
            </a:prstTxWarp>
          </a:bodyPr>
          <a:lstStyle/>
          <a:p>
            <a:pPr algn="ctr"/>
            <a:r>
              <a:rPr sz="3600" b="1" kern="10">
                <a:ln w="12700">
                  <a:solidFill>
                    <a:srgbClr val="EAEAEA"/>
                  </a:solidFill>
                  <a:round/>
                </a:ln>
                <a:gradFill rotWithShape="1">
                  <a:gsLst>
                    <a:gs pos="0">
                      <a:srgbClr val="000082"/>
                    </a:gs>
                    <a:gs pos="6500">
                      <a:srgbClr val="0047FF"/>
                    </a:gs>
                    <a:gs pos="14000">
                      <a:srgbClr val="000082"/>
                    </a:gs>
                    <a:gs pos="21500">
                      <a:srgbClr val="0047FF"/>
                    </a:gs>
                    <a:gs pos="28999">
                      <a:srgbClr val="000082"/>
                    </a:gs>
                    <a:gs pos="36000">
                      <a:srgbClr val="0047FF"/>
                    </a:gs>
                    <a:gs pos="43500">
                      <a:srgbClr val="000082"/>
                    </a:gs>
                    <a:gs pos="50000">
                      <a:srgbClr val="0047FF"/>
                    </a:gs>
                    <a:gs pos="56500">
                      <a:srgbClr val="000082"/>
                    </a:gs>
                    <a:gs pos="64000">
                      <a:srgbClr val="0047FF"/>
                    </a:gs>
                    <a:gs pos="71001">
                      <a:srgbClr val="000082"/>
                    </a:gs>
                    <a:gs pos="78500">
                      <a:srgbClr val="0047FF"/>
                    </a:gs>
                    <a:gs pos="86000">
                      <a:srgbClr val="000082"/>
                    </a:gs>
                    <a:gs pos="93500">
                      <a:srgbClr val="0047FF"/>
                    </a:gs>
                    <a:gs pos="100000">
                      <a:srgbClr val="000082"/>
                    </a:gs>
                  </a:gsLst>
                  <a:lin ang="2700000" scaled="1"/>
                </a:gradFill>
                <a:effectLst>
                  <a:outerShdw dist="35921" dir="2700000" sy="50000" kx="2115830" algn="bl">
                    <a:srgbClr val="C0C0C0">
                      <a:alpha val="79999"/>
                    </a:srgbClr>
                  </a:outerShdw>
                </a:effectLst>
                <a:latin typeface="华文行楷" charset="-122"/>
              </a:rPr>
              <a:t>不同价态硫元素间的相互转化</a:t>
            </a:r>
          </a:p>
        </p:txBody>
      </p:sp>
      <p:sp>
        <p:nvSpPr>
          <p:cNvPr id="15393" name="Oval 35"/>
          <p:cNvSpPr/>
          <p:nvPr/>
        </p:nvSpPr>
        <p:spPr>
          <a:xfrm>
            <a:off x="3724275" y="803275"/>
            <a:ext cx="4187825" cy="1541463"/>
          </a:xfrm>
          <a:prstGeom prst="ellipse">
            <a:avLst/>
          </a:prstGeom>
          <a:noFill/>
          <a:ln w="28575" cap="flat" cmpd="sng">
            <a:solidFill>
              <a:srgbClr val="9966FF"/>
            </a:solidFill>
            <a:prstDash val="dash"/>
            <a:headEnd type="none" w="med" len="med"/>
            <a:tailEnd type="none" w="med" len="med"/>
          </a:ln>
        </p:spPr>
        <p:txBody>
          <a:bodyPr lIns="91423" tIns="45711" rIns="91423" bIns="45711" anchor="ctr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 algn="ctr">
              <a:lnSpc>
                <a:spcPct val="150000"/>
              </a:lnSpc>
            </a:pPr>
            <a:r>
              <a:rPr lang="zh-CN" altLang="en-US" sz="4400">
                <a:solidFill>
                  <a:srgbClr val="0000FF"/>
                </a:solidFill>
                <a:ea typeface="楷体_GB2312" pitchFamily="49" charset="-122"/>
              </a:rPr>
              <a:t>归纳总结</a:t>
            </a:r>
            <a:endParaRPr lang="zh-CN" altLang="en-US" sz="440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ea typeface="楷体_GB2312" pitchFamily="49" charset="-122"/>
            </a:endParaRPr>
          </a:p>
        </p:txBody>
      </p:sp>
    </p:spTree>
  </p:cSld>
  <p:clrMapOvr>
    <a:masterClrMapping/>
  </p:clrMapOvr>
  <p:transition>
    <p:random/>
  </p:transition>
  <p:timing/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409" name="文本框 103"/>
          <p:cNvSpPr/>
          <p:nvPr/>
        </p:nvSpPr>
        <p:spPr>
          <a:xfrm>
            <a:off x="57150" y="881063"/>
            <a:ext cx="5988050" cy="5365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square"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/>
            <a:r>
              <a:rPr lang="zh-CN" altLang="en-US" sz="29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（二）同种价态含硫物质间的转化</a:t>
            </a:r>
            <a:endParaRPr lang="zh-CN" altLang="en-US" sz="2900">
              <a:solidFill>
                <a:srgbClr val="FF0000"/>
              </a:solidFill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7410" name="文本框 1"/>
          <p:cNvSpPr/>
          <p:nvPr/>
        </p:nvSpPr>
        <p:spPr>
          <a:xfrm>
            <a:off x="173038" y="1357313"/>
            <a:ext cx="4845050" cy="53879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50000"/>
              </a:lnSpc>
            </a:pPr>
            <a:r>
              <a:rPr lang="zh-CN" altLang="en-US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图中</a:t>
            </a:r>
            <a:r>
              <a:rPr lang="zh-CN" altLang="en-US" sz="2900">
                <a:solidFill>
                  <a:srgbClr val="0000FF"/>
                </a:solidFill>
                <a:ea typeface="宋体" pitchFamily="2" charset="-122"/>
              </a:rPr>
              <a:t>物质之间的转化可以通过不同的化学反应来实现。可以是元素化合价发生改变的氧化还原反应（图中横向箭头表示的转化），也可以是元素化合价不变的非氧化还原反应（图中纵向箭头表示的转化）</a:t>
            </a:r>
            <a:endParaRPr lang="zh-CN" altLang="en-US" sz="2900">
              <a:solidFill>
                <a:srgbClr val="0000FF"/>
              </a:solidFill>
              <a:ea typeface="宋体" pitchFamily="2" charset="-122"/>
            </a:endParaRPr>
          </a:p>
        </p:txBody>
      </p:sp>
      <p:sp>
        <p:nvSpPr>
          <p:cNvPr id="17411" name="文本框 2"/>
          <p:cNvSpPr/>
          <p:nvPr/>
        </p:nvSpPr>
        <p:spPr>
          <a:xfrm>
            <a:off x="5037138" y="3571875"/>
            <a:ext cx="6942137" cy="31400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ts val="4000"/>
              </a:lnSpc>
            </a:pPr>
            <a:r>
              <a:rPr lang="zh-CN" altLang="en-US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写出上表中</a:t>
            </a:r>
            <a:r>
              <a:rPr lang="en-US" altLang="zh-CN" sz="2900">
                <a:solidFill>
                  <a:srgbClr val="0000FF"/>
                </a:solidFill>
                <a:latin typeface="微软雅黑" panose="020b0503020204020204" pitchFamily="34" charset="-122"/>
                <a:ea typeface="宋体" pitchFamily="2" charset="-122"/>
                <a:sym typeface="+mn-ea"/>
              </a:rPr>
              <a:t>①-④</a:t>
            </a:r>
            <a:r>
              <a:rPr lang="zh-CN" altLang="en-US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表示的物质间转化的化学方程式</a:t>
            </a:r>
            <a:endParaRPr lang="en-US" altLang="zh-CN" sz="2900">
              <a:solidFill>
                <a:srgbClr val="0000FF"/>
              </a:solidFill>
              <a:latin typeface="微软雅黑" panose="020b0503020204020204" pitchFamily="34" charset="-122"/>
              <a:ea typeface="宋体" pitchFamily="2" charset="-122"/>
            </a:endParaRPr>
          </a:p>
          <a:p>
            <a:pPr lvl="0">
              <a:lnSpc>
                <a:spcPts val="4000"/>
              </a:lnSpc>
            </a:pPr>
            <a:r>
              <a:rPr lang="en-US" altLang="zh-CN" sz="2900">
                <a:solidFill>
                  <a:srgbClr val="0000FF"/>
                </a:solidFill>
                <a:latin typeface="微软雅黑" panose="020b0503020204020204" pitchFamily="34" charset="-122"/>
                <a:ea typeface="宋体" pitchFamily="2" charset="-122"/>
              </a:rPr>
              <a:t>①________________________________</a:t>
            </a:r>
            <a:endParaRPr lang="en-US" altLang="zh-CN" sz="2900">
              <a:solidFill>
                <a:srgbClr val="0000FF"/>
              </a:solidFill>
              <a:latin typeface="微软雅黑" panose="020b0503020204020204" pitchFamily="34" charset="-122"/>
              <a:ea typeface="宋体" pitchFamily="2" charset="-122"/>
            </a:endParaRPr>
          </a:p>
          <a:p>
            <a:pPr lvl="0">
              <a:lnSpc>
                <a:spcPts val="4000"/>
              </a:lnSpc>
            </a:pPr>
            <a:r>
              <a:rPr lang="en-US" altLang="zh-CN" sz="2900">
                <a:solidFill>
                  <a:srgbClr val="0000FF"/>
                </a:solidFill>
                <a:latin typeface="微软雅黑" panose="020b0503020204020204" pitchFamily="34" charset="-122"/>
                <a:ea typeface="宋体" pitchFamily="2" charset="-122"/>
              </a:rPr>
              <a:t>②________________________________</a:t>
            </a:r>
            <a:endParaRPr lang="en-US" altLang="zh-CN" sz="2900">
              <a:solidFill>
                <a:srgbClr val="0000FF"/>
              </a:solidFill>
              <a:latin typeface="微软雅黑" panose="020b0503020204020204" pitchFamily="34" charset="-122"/>
              <a:ea typeface="宋体" pitchFamily="2" charset="-122"/>
            </a:endParaRPr>
          </a:p>
          <a:p>
            <a:pPr lvl="0">
              <a:lnSpc>
                <a:spcPts val="4000"/>
              </a:lnSpc>
            </a:pPr>
            <a:r>
              <a:rPr lang="en-US" altLang="zh-CN" sz="2900">
                <a:solidFill>
                  <a:srgbClr val="0000FF"/>
                </a:solidFill>
                <a:latin typeface="微软雅黑" panose="020b0503020204020204" pitchFamily="34" charset="-122"/>
                <a:ea typeface="宋体" pitchFamily="2" charset="-122"/>
              </a:rPr>
              <a:t>③________________________________</a:t>
            </a:r>
            <a:endParaRPr lang="en-US" altLang="zh-CN" sz="2900">
              <a:solidFill>
                <a:srgbClr val="0000FF"/>
              </a:solidFill>
              <a:latin typeface="微软雅黑" panose="020b0503020204020204" pitchFamily="34" charset="-122"/>
              <a:ea typeface="宋体" pitchFamily="2" charset="-122"/>
            </a:endParaRPr>
          </a:p>
          <a:p>
            <a:pPr lvl="0">
              <a:lnSpc>
                <a:spcPts val="4000"/>
              </a:lnSpc>
            </a:pPr>
            <a:r>
              <a:rPr lang="en-US" altLang="zh-CN" sz="2900">
                <a:solidFill>
                  <a:srgbClr val="0000FF"/>
                </a:solidFill>
                <a:latin typeface="微软雅黑" panose="020b0503020204020204" pitchFamily="34" charset="-122"/>
                <a:ea typeface="宋体" pitchFamily="2" charset="-122"/>
              </a:rPr>
              <a:t>④________________________________</a:t>
            </a:r>
            <a:endParaRPr lang="en-US" altLang="en-US" sz="2900">
              <a:solidFill>
                <a:srgbClr val="0000FF"/>
              </a:solidFill>
              <a:latin typeface="微软雅黑" panose="020b0503020204020204" pitchFamily="34" charset="-122"/>
              <a:ea typeface="宋体" pitchFamily="2" charset="-122"/>
            </a:endParaRPr>
          </a:p>
        </p:txBody>
      </p:sp>
      <p:sp>
        <p:nvSpPr>
          <p:cNvPr id="17412" name="文本框 3"/>
          <p:cNvSpPr/>
          <p:nvPr/>
        </p:nvSpPr>
        <p:spPr>
          <a:xfrm>
            <a:off x="6308725" y="4486275"/>
            <a:ext cx="3446463" cy="5334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/>
            <a:r>
              <a:rPr lang="en-US" altLang="zh-CN" sz="29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SO</a:t>
            </a:r>
            <a:r>
              <a:rPr lang="en-US" altLang="zh-CN" sz="2900" baseline="-250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en-US" altLang="zh-CN" sz="29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 + H</a:t>
            </a:r>
            <a:r>
              <a:rPr lang="en-US" altLang="zh-CN" sz="2900" baseline="-250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en-US" altLang="zh-CN" sz="29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O ⇌H</a:t>
            </a:r>
            <a:r>
              <a:rPr lang="en-US" altLang="zh-CN" sz="2900" baseline="-250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en-US" altLang="zh-CN" sz="29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SO</a:t>
            </a:r>
            <a:r>
              <a:rPr lang="en-US" altLang="zh-CN" sz="2900" baseline="-250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3</a:t>
            </a:r>
            <a:endParaRPr lang="en-US" altLang="en-US" sz="2900" baseline="-25000">
              <a:solidFill>
                <a:srgbClr val="FF0000"/>
              </a:solidFill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7413" name="文本框 4"/>
          <p:cNvSpPr/>
          <p:nvPr/>
        </p:nvSpPr>
        <p:spPr>
          <a:xfrm>
            <a:off x="6045200" y="5002213"/>
            <a:ext cx="3836988" cy="5334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/>
            <a:r>
              <a:rPr lang="en-US" altLang="zh-CN" sz="29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2H</a:t>
            </a:r>
            <a:r>
              <a:rPr lang="en-US" altLang="zh-CN" sz="2900" baseline="-250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en-US" altLang="zh-CN" sz="29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SO</a:t>
            </a:r>
            <a:r>
              <a:rPr lang="en-US" altLang="zh-CN" sz="2900" baseline="-250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3</a:t>
            </a:r>
            <a:r>
              <a:rPr lang="en-US" altLang="zh-CN" sz="29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 + O</a:t>
            </a:r>
            <a:r>
              <a:rPr lang="en-US" altLang="zh-CN" sz="2900" baseline="-250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en-US" altLang="zh-CN" sz="29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 == H</a:t>
            </a:r>
            <a:r>
              <a:rPr lang="en-US" altLang="zh-CN" sz="2900" baseline="-250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en-US" altLang="zh-CN" sz="29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SO</a:t>
            </a:r>
            <a:r>
              <a:rPr lang="en-US" altLang="zh-CN" sz="2900" baseline="-250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4</a:t>
            </a:r>
            <a:endParaRPr lang="en-US" altLang="en-US" sz="2900" baseline="-25000">
              <a:solidFill>
                <a:srgbClr val="FF0000"/>
              </a:solidFill>
              <a:latin typeface="Times New Roman" pitchFamily="18" charset="0"/>
              <a:ea typeface="Courier New" pitchFamily="49" charset="0"/>
            </a:endParaRPr>
          </a:p>
        </p:txBody>
      </p:sp>
      <p:sp>
        <p:nvSpPr>
          <p:cNvPr id="17414" name="文本框 5"/>
          <p:cNvSpPr/>
          <p:nvPr/>
        </p:nvSpPr>
        <p:spPr>
          <a:xfrm>
            <a:off x="6045200" y="5570538"/>
            <a:ext cx="6581775" cy="5365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square"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/>
            <a:r>
              <a:rPr lang="en-US" altLang="zh-CN" sz="29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SO</a:t>
            </a:r>
            <a:r>
              <a:rPr lang="en-US" altLang="zh-CN" sz="2900" baseline="-250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3</a:t>
            </a:r>
            <a:r>
              <a:rPr lang="en-US" altLang="zh-CN" sz="29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 + H</a:t>
            </a:r>
            <a:r>
              <a:rPr lang="en-US" altLang="zh-CN" sz="2900" baseline="-250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en-US" altLang="zh-CN" sz="29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O == H</a:t>
            </a:r>
            <a:r>
              <a:rPr lang="en-US" altLang="zh-CN" sz="2900" baseline="-250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en-US" altLang="zh-CN" sz="29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SO</a:t>
            </a:r>
            <a:r>
              <a:rPr lang="en-US" altLang="zh-CN" sz="2900" baseline="-250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4</a:t>
            </a:r>
            <a:endParaRPr lang="en-US" altLang="en-US" sz="2900" baseline="-25000">
              <a:solidFill>
                <a:srgbClr val="FF0000"/>
              </a:solidFill>
              <a:latin typeface="Times New Roman" pitchFamily="18" charset="0"/>
              <a:ea typeface="Courier New" pitchFamily="49" charset="0"/>
            </a:endParaRPr>
          </a:p>
        </p:txBody>
      </p:sp>
      <p:sp>
        <p:nvSpPr>
          <p:cNvPr id="17415" name="文本框 6"/>
          <p:cNvSpPr/>
          <p:nvPr/>
        </p:nvSpPr>
        <p:spPr>
          <a:xfrm>
            <a:off x="6003925" y="6094413"/>
            <a:ext cx="5595938" cy="5365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square"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/>
            <a:r>
              <a:rPr lang="en-US" altLang="zh-CN" sz="29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SO</a:t>
            </a:r>
            <a:r>
              <a:rPr lang="en-US" altLang="zh-CN" sz="2900" baseline="-250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3</a:t>
            </a:r>
            <a:r>
              <a:rPr lang="en-US" altLang="zh-CN" sz="29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 + 2NaOH == Na</a:t>
            </a:r>
            <a:r>
              <a:rPr lang="en-US" altLang="zh-CN" sz="2900" baseline="-250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en-US" altLang="zh-CN" sz="29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SO</a:t>
            </a:r>
            <a:r>
              <a:rPr lang="en-US" altLang="zh-CN" sz="2900" baseline="-250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4</a:t>
            </a:r>
            <a:r>
              <a:rPr lang="en-US" altLang="zh-CN" sz="29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 + H</a:t>
            </a:r>
            <a:r>
              <a:rPr lang="en-US" altLang="zh-CN" sz="2900" baseline="-250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en-US" altLang="zh-CN" sz="29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O</a:t>
            </a:r>
            <a:endParaRPr lang="en-US" altLang="en-US" sz="2900">
              <a:solidFill>
                <a:srgbClr val="FF0000"/>
              </a:solidFill>
              <a:latin typeface="Times New Roman" pitchFamily="18" charset="0"/>
              <a:ea typeface="宋体" pitchFamily="2" charset="-122"/>
            </a:endParaRPr>
          </a:p>
        </p:txBody>
      </p:sp>
      <p:pic>
        <p:nvPicPr>
          <p:cNvPr id="17416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6175" y="1322388"/>
            <a:ext cx="4714875" cy="21431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7417" name="矩形 13323"/>
          <p:cNvSpPr/>
          <p:nvPr/>
        </p:nvSpPr>
        <p:spPr>
          <a:xfrm>
            <a:off x="8713788" y="2560638"/>
            <a:ext cx="48895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/>
            <a:r>
              <a:rPr lang="en-US" altLang="zh-CN" sz="2400">
                <a:solidFill>
                  <a:srgbClr val="0000FF"/>
                </a:solidFill>
                <a:latin typeface="微软雅黑" panose="020b0503020204020204" pitchFamily="34" charset="-122"/>
                <a:ea typeface="宋体" pitchFamily="2" charset="-122"/>
                <a:sym typeface="+mn-ea"/>
              </a:rPr>
              <a:t>①</a:t>
            </a:r>
            <a:endParaRPr lang="zh-CN" altLang="en-US" sz="2400">
              <a:solidFill>
                <a:srgbClr val="0000FF"/>
              </a:solidFill>
              <a:latin typeface="微软雅黑" panose="020b0503020204020204" pitchFamily="34" charset="-122"/>
              <a:ea typeface="宋体" pitchFamily="2" charset="-122"/>
              <a:sym typeface="+mn-ea"/>
            </a:endParaRPr>
          </a:p>
        </p:txBody>
      </p:sp>
      <p:sp>
        <p:nvSpPr>
          <p:cNvPr id="17418" name="矩形 13325"/>
          <p:cNvSpPr/>
          <p:nvPr/>
        </p:nvSpPr>
        <p:spPr>
          <a:xfrm>
            <a:off x="9602788" y="2679700"/>
            <a:ext cx="490537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/>
            <a:r>
              <a:rPr lang="en-US" altLang="zh-CN" sz="2400">
                <a:solidFill>
                  <a:srgbClr val="0000FF"/>
                </a:solidFill>
                <a:latin typeface="微软雅黑" panose="020b0503020204020204" pitchFamily="34" charset="-122"/>
                <a:ea typeface="宋体" pitchFamily="2" charset="-122"/>
              </a:rPr>
              <a:t>②</a:t>
            </a:r>
            <a:endParaRPr lang="zh-CN" altLang="en-US" sz="2400">
              <a:solidFill>
                <a:srgbClr val="0000FF"/>
              </a:solidFill>
              <a:latin typeface="微软雅黑" panose="020b0503020204020204" pitchFamily="34" charset="-122"/>
              <a:ea typeface="宋体" pitchFamily="2" charset="-122"/>
            </a:endParaRPr>
          </a:p>
        </p:txBody>
      </p:sp>
      <p:sp>
        <p:nvSpPr>
          <p:cNvPr id="17419" name="矩形 13327"/>
          <p:cNvSpPr/>
          <p:nvPr/>
        </p:nvSpPr>
        <p:spPr>
          <a:xfrm>
            <a:off x="10553700" y="2506663"/>
            <a:ext cx="492125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/>
            <a:r>
              <a:rPr lang="en-US" altLang="zh-CN" sz="2400">
                <a:solidFill>
                  <a:srgbClr val="0000FF"/>
                </a:solidFill>
                <a:latin typeface="微软雅黑" panose="020b0503020204020204" pitchFamily="34" charset="-122"/>
                <a:ea typeface="宋体" pitchFamily="2" charset="-122"/>
              </a:rPr>
              <a:t>③</a:t>
            </a:r>
            <a:endParaRPr lang="zh-CN" altLang="en-US" sz="2400">
              <a:solidFill>
                <a:srgbClr val="0000FF"/>
              </a:solidFill>
              <a:latin typeface="微软雅黑" panose="020b0503020204020204" pitchFamily="34" charset="-122"/>
              <a:ea typeface="宋体" pitchFamily="2" charset="-122"/>
            </a:endParaRPr>
          </a:p>
        </p:txBody>
      </p:sp>
      <p:sp>
        <p:nvSpPr>
          <p:cNvPr id="17420" name="矩形 13329"/>
          <p:cNvSpPr/>
          <p:nvPr/>
        </p:nvSpPr>
        <p:spPr>
          <a:xfrm>
            <a:off x="10528300" y="1671638"/>
            <a:ext cx="48895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/>
            <a:r>
              <a:rPr lang="en-US" altLang="zh-CN" sz="2400">
                <a:solidFill>
                  <a:srgbClr val="0000FF"/>
                </a:solidFill>
                <a:latin typeface="微软雅黑" panose="020b0503020204020204" pitchFamily="34" charset="-122"/>
                <a:ea typeface="宋体" pitchFamily="2" charset="-122"/>
              </a:rPr>
              <a:t>④</a:t>
            </a:r>
            <a:endParaRPr lang="zh-CN" altLang="en-US" sz="2400">
              <a:solidFill>
                <a:srgbClr val="0000FF"/>
              </a:solidFill>
              <a:latin typeface="微软雅黑" panose="020b0503020204020204" pitchFamily="34" charset="-122"/>
              <a:ea typeface="宋体" pitchFamily="2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 fill="hold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 fill="hold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/>
      <p:bldP spid="17412" grpId="0"/>
      <p:bldP spid="17413" grpId="0"/>
      <p:bldP spid="17414" grpId="0"/>
      <p:bldP spid="174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8433" name="Group 55"/>
          <p:cNvGrpSpPr/>
          <p:nvPr/>
        </p:nvGrpSpPr>
        <p:grpSpPr>
          <a:xfrm>
            <a:off x="1141413" y="1517650"/>
            <a:ext cx="9758362" cy="3597275"/>
            <a:chOff x="282" y="1046"/>
            <a:chExt cx="4674" cy="1730"/>
          </a:xfrm>
        </p:grpSpPr>
        <p:grpSp>
          <p:nvGrpSpPr>
            <p:cNvPr id="18434" name="Group 43"/>
            <p:cNvGrpSpPr/>
            <p:nvPr/>
          </p:nvGrpSpPr>
          <p:grpSpPr>
            <a:xfrm>
              <a:off x="282" y="1102"/>
              <a:ext cx="4674" cy="1674"/>
              <a:chOff x="282" y="1102"/>
              <a:chExt cx="4674" cy="1674"/>
            </a:xfrm>
          </p:grpSpPr>
          <p:cxnSp>
            <p:nvCxnSpPr>
              <p:cNvPr id="18435" name="Line 23"/>
              <p:cNvCxnSpPr/>
              <p:nvPr/>
            </p:nvCxnSpPr>
            <p:spPr>
              <a:xfrm>
                <a:off x="2828" y="1932"/>
                <a:ext cx="440" cy="0"/>
              </a:xfrm>
              <a:prstGeom prst="line">
                <a:avLst/>
              </a:prstGeom>
              <a:noFill/>
              <a:ln w="12700">
                <a:solidFill>
                  <a:prstClr val="black"/>
                </a:solidFill>
                <a:round/>
                <a:tailEnd type="triangle"/>
              </a:ln>
            </p:spPr>
          </p:cxnSp>
          <p:cxnSp>
            <p:nvCxnSpPr>
              <p:cNvPr id="18436" name="Line 24"/>
              <p:cNvCxnSpPr/>
              <p:nvPr/>
            </p:nvCxnSpPr>
            <p:spPr>
              <a:xfrm>
                <a:off x="3856" y="1932"/>
                <a:ext cx="399" cy="0"/>
              </a:xfrm>
              <a:prstGeom prst="line">
                <a:avLst/>
              </a:prstGeom>
              <a:noFill/>
              <a:ln w="12700">
                <a:solidFill>
                  <a:prstClr val="black"/>
                </a:solidFill>
                <a:round/>
                <a:tailEnd type="triangle"/>
              </a:ln>
            </p:spPr>
          </p:cxnSp>
          <p:grpSp>
            <p:nvGrpSpPr>
              <p:cNvPr id="18437" name="Group 41"/>
              <p:cNvGrpSpPr/>
              <p:nvPr/>
            </p:nvGrpSpPr>
            <p:grpSpPr>
              <a:xfrm>
                <a:off x="282" y="1102"/>
                <a:ext cx="4674" cy="1674"/>
                <a:chOff x="282" y="1102"/>
                <a:chExt cx="4674" cy="1674"/>
              </a:xfrm>
            </p:grpSpPr>
            <p:sp>
              <p:nvSpPr>
                <p:cNvPr id="18438" name="Text Box 12"/>
                <p:cNvSpPr/>
                <p:nvPr/>
              </p:nvSpPr>
              <p:spPr>
                <a:xfrm>
                  <a:off x="4255" y="1102"/>
                  <a:ext cx="688" cy="332"/>
                </a:xfrm>
                <a:prstGeom prst="rect">
                  <a:avLst/>
                </a:prstGeom>
                <a:solidFill>
                  <a:srgbClr val="C0C0C0"/>
                </a:solidFill>
                <a:ln>
                  <a:noFill/>
                  <a:miter lim="800000"/>
                </a:ln>
              </p:spPr>
              <p:txBody>
                <a:bodyPr lIns="91423" tIns="45711" rIns="91423" bIns="45711" anchor="t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600" b="1" i="0" u="none" baseline="0">
                      <a:solidFill>
                        <a:schemeClr val="tx1"/>
                      </a:solidFill>
                      <a:latin typeface="宋体" pitchFamily="2" charset="-122"/>
                      <a:ea typeface="Times New Roman" pitchFamily="18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600" b="1" i="0" u="none" baseline="0">
                      <a:solidFill>
                        <a:schemeClr val="tx1"/>
                      </a:solidFill>
                      <a:latin typeface="宋体" pitchFamily="2" charset="-122"/>
                      <a:ea typeface="Times New Roman" pitchFamily="18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600" b="1" i="0" u="none" baseline="0">
                      <a:solidFill>
                        <a:schemeClr val="tx1"/>
                      </a:solidFill>
                      <a:latin typeface="宋体" pitchFamily="2" charset="-122"/>
                      <a:ea typeface="Times New Roman" pitchFamily="18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600" b="1" i="0" u="none" baseline="0">
                      <a:solidFill>
                        <a:schemeClr val="tx1"/>
                      </a:solidFill>
                      <a:latin typeface="宋体" pitchFamily="2" charset="-122"/>
                      <a:ea typeface="Times New Roman" pitchFamily="18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600" b="1" i="0" u="none" baseline="0">
                      <a:solidFill>
                        <a:schemeClr val="tx1"/>
                      </a:solidFill>
                      <a:latin typeface="宋体" pitchFamily="2" charset="-122"/>
                      <a:ea typeface="Times New Roman" pitchFamily="18" charset="0"/>
                    </a:defRPr>
                  </a:lvl5pPr>
                </a:lstStyle>
                <a:p>
                  <a:pPr lvl="0" algn="ctr">
                    <a:lnSpc>
                      <a:spcPct val="150000"/>
                    </a:lnSpc>
                    <a:buFont typeface="Arial" pitchFamily="34" charset="0"/>
                  </a:pPr>
                  <a:r>
                    <a:rPr lang="en-US" altLang="zh-CN" sz="2900">
                      <a:solidFill>
                        <a:srgbClr val="0000FF"/>
                      </a:solidFill>
                      <a:latin typeface="Times New Roman" pitchFamily="18" charset="0"/>
                      <a:ea typeface="宋体" pitchFamily="2" charset="-122"/>
                    </a:rPr>
                    <a:t>Na</a:t>
                  </a:r>
                  <a:r>
                    <a:rPr lang="en-US" altLang="zh-CN" sz="2900" baseline="-25000">
                      <a:solidFill>
                        <a:srgbClr val="0000FF"/>
                      </a:solidFill>
                      <a:latin typeface="Times New Roman" pitchFamily="18" charset="0"/>
                      <a:ea typeface="宋体" pitchFamily="2" charset="-122"/>
                    </a:rPr>
                    <a:t>2</a:t>
                  </a:r>
                  <a:r>
                    <a:rPr lang="en-US" altLang="zh-CN" sz="2900">
                      <a:solidFill>
                        <a:srgbClr val="0000FF"/>
                      </a:solidFill>
                      <a:latin typeface="Times New Roman" pitchFamily="18" charset="0"/>
                      <a:ea typeface="宋体" pitchFamily="2" charset="-122"/>
                    </a:rPr>
                    <a:t>SO</a:t>
                  </a:r>
                  <a:r>
                    <a:rPr lang="en-US" altLang="zh-CN" sz="2900" baseline="-25000">
                      <a:solidFill>
                        <a:srgbClr val="0000FF"/>
                      </a:solidFill>
                      <a:latin typeface="Times New Roman" pitchFamily="18" charset="0"/>
                      <a:ea typeface="宋体" pitchFamily="2" charset="-122"/>
                    </a:rPr>
                    <a:t>4</a:t>
                  </a:r>
                  <a:endParaRPr lang="en-US" altLang="zh-CN" sz="2900" baseline="-25000">
                    <a:solidFill>
                      <a:srgbClr val="0000FF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sp>
              <p:nvSpPr>
                <p:cNvPr id="18439" name="Text Box 13"/>
                <p:cNvSpPr/>
                <p:nvPr/>
              </p:nvSpPr>
              <p:spPr>
                <a:xfrm>
                  <a:off x="4256" y="1779"/>
                  <a:ext cx="700" cy="332"/>
                </a:xfrm>
                <a:prstGeom prst="rect">
                  <a:avLst/>
                </a:prstGeom>
                <a:solidFill>
                  <a:srgbClr val="C0C0C0"/>
                </a:solidFill>
                <a:ln>
                  <a:noFill/>
                  <a:miter lim="800000"/>
                </a:ln>
              </p:spPr>
              <p:txBody>
                <a:bodyPr lIns="91423" tIns="45711" rIns="91423" bIns="45711" anchor="t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600" b="1" i="0" u="none" baseline="0">
                      <a:solidFill>
                        <a:schemeClr val="tx1"/>
                      </a:solidFill>
                      <a:latin typeface="宋体" pitchFamily="2" charset="-122"/>
                      <a:ea typeface="Times New Roman" pitchFamily="18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600" b="1" i="0" u="none" baseline="0">
                      <a:solidFill>
                        <a:schemeClr val="tx1"/>
                      </a:solidFill>
                      <a:latin typeface="宋体" pitchFamily="2" charset="-122"/>
                      <a:ea typeface="Times New Roman" pitchFamily="18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600" b="1" i="0" u="none" baseline="0">
                      <a:solidFill>
                        <a:schemeClr val="tx1"/>
                      </a:solidFill>
                      <a:latin typeface="宋体" pitchFamily="2" charset="-122"/>
                      <a:ea typeface="Times New Roman" pitchFamily="18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600" b="1" i="0" u="none" baseline="0">
                      <a:solidFill>
                        <a:schemeClr val="tx1"/>
                      </a:solidFill>
                      <a:latin typeface="宋体" pitchFamily="2" charset="-122"/>
                      <a:ea typeface="Times New Roman" pitchFamily="18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600" b="1" i="0" u="none" baseline="0">
                      <a:solidFill>
                        <a:schemeClr val="tx1"/>
                      </a:solidFill>
                      <a:latin typeface="宋体" pitchFamily="2" charset="-122"/>
                      <a:ea typeface="Times New Roman" pitchFamily="18" charset="0"/>
                    </a:defRPr>
                  </a:lvl5pPr>
                </a:lstStyle>
                <a:p>
                  <a:pPr lvl="0" algn="ctr">
                    <a:lnSpc>
                      <a:spcPct val="150000"/>
                    </a:lnSpc>
                    <a:buFont typeface="Arial" pitchFamily="34" charset="0"/>
                  </a:pPr>
                  <a:r>
                    <a:rPr lang="en-US" altLang="zh-CN" sz="2900">
                      <a:solidFill>
                        <a:srgbClr val="0000FF"/>
                      </a:solidFill>
                      <a:latin typeface="Times New Roman" pitchFamily="18" charset="0"/>
                      <a:ea typeface="宋体" pitchFamily="2" charset="-122"/>
                    </a:rPr>
                    <a:t>H</a:t>
                  </a:r>
                  <a:r>
                    <a:rPr lang="en-US" altLang="zh-CN" sz="2900" baseline="-25000">
                      <a:solidFill>
                        <a:srgbClr val="0000FF"/>
                      </a:solidFill>
                      <a:latin typeface="Times New Roman" pitchFamily="18" charset="0"/>
                      <a:ea typeface="宋体" pitchFamily="2" charset="-122"/>
                    </a:rPr>
                    <a:t>2</a:t>
                  </a:r>
                  <a:r>
                    <a:rPr lang="en-US" altLang="zh-CN" sz="2900">
                      <a:solidFill>
                        <a:srgbClr val="0000FF"/>
                      </a:solidFill>
                      <a:latin typeface="Times New Roman" pitchFamily="18" charset="0"/>
                      <a:ea typeface="宋体" pitchFamily="2" charset="-122"/>
                    </a:rPr>
                    <a:t>SO</a:t>
                  </a:r>
                  <a:r>
                    <a:rPr lang="en-US" altLang="zh-CN" sz="2900" baseline="-25000">
                      <a:solidFill>
                        <a:srgbClr val="0000FF"/>
                      </a:solidFill>
                      <a:latin typeface="Times New Roman" pitchFamily="18" charset="0"/>
                      <a:ea typeface="宋体" pitchFamily="2" charset="-122"/>
                    </a:rPr>
                    <a:t>4</a:t>
                  </a:r>
                  <a:endParaRPr lang="en-US" altLang="zh-CN" sz="2900" baseline="-25000">
                    <a:solidFill>
                      <a:srgbClr val="0000FF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sp>
              <p:nvSpPr>
                <p:cNvPr id="18440" name="Text Box 14"/>
                <p:cNvSpPr/>
                <p:nvPr/>
              </p:nvSpPr>
              <p:spPr>
                <a:xfrm>
                  <a:off x="4261" y="2441"/>
                  <a:ext cx="695" cy="331"/>
                </a:xfrm>
                <a:prstGeom prst="rect">
                  <a:avLst/>
                </a:prstGeom>
                <a:solidFill>
                  <a:srgbClr val="C0C0C0"/>
                </a:solidFill>
                <a:ln>
                  <a:noFill/>
                  <a:miter lim="800000"/>
                </a:ln>
              </p:spPr>
              <p:txBody>
                <a:bodyPr lIns="91423" tIns="45711" rIns="91423" bIns="45711" anchor="t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600" b="1" i="0" u="none" baseline="0">
                      <a:solidFill>
                        <a:schemeClr val="tx1"/>
                      </a:solidFill>
                      <a:latin typeface="宋体" pitchFamily="2" charset="-122"/>
                      <a:ea typeface="Times New Roman" pitchFamily="18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600" b="1" i="0" u="none" baseline="0">
                      <a:solidFill>
                        <a:schemeClr val="tx1"/>
                      </a:solidFill>
                      <a:latin typeface="宋体" pitchFamily="2" charset="-122"/>
                      <a:ea typeface="Times New Roman" pitchFamily="18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600" b="1" i="0" u="none" baseline="0">
                      <a:solidFill>
                        <a:schemeClr val="tx1"/>
                      </a:solidFill>
                      <a:latin typeface="宋体" pitchFamily="2" charset="-122"/>
                      <a:ea typeface="Times New Roman" pitchFamily="18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600" b="1" i="0" u="none" baseline="0">
                      <a:solidFill>
                        <a:schemeClr val="tx1"/>
                      </a:solidFill>
                      <a:latin typeface="宋体" pitchFamily="2" charset="-122"/>
                      <a:ea typeface="Times New Roman" pitchFamily="18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600" b="1" i="0" u="none" baseline="0">
                      <a:solidFill>
                        <a:schemeClr val="tx1"/>
                      </a:solidFill>
                      <a:latin typeface="宋体" pitchFamily="2" charset="-122"/>
                      <a:ea typeface="Times New Roman" pitchFamily="18" charset="0"/>
                    </a:defRPr>
                  </a:lvl5pPr>
                </a:lstStyle>
                <a:p>
                  <a:pPr lvl="0" algn="ctr">
                    <a:lnSpc>
                      <a:spcPct val="150000"/>
                    </a:lnSpc>
                    <a:buFont typeface="Arial" pitchFamily="34" charset="0"/>
                  </a:pPr>
                  <a:r>
                    <a:rPr lang="en-US" altLang="zh-CN" sz="2900">
                      <a:solidFill>
                        <a:srgbClr val="0000FF"/>
                      </a:solidFill>
                      <a:latin typeface="Times New Roman" pitchFamily="18" charset="0"/>
                      <a:ea typeface="宋体" pitchFamily="2" charset="-122"/>
                    </a:rPr>
                    <a:t>BaSO</a:t>
                  </a:r>
                  <a:r>
                    <a:rPr lang="en-US" altLang="zh-CN" sz="2900" baseline="-25000">
                      <a:solidFill>
                        <a:srgbClr val="0000FF"/>
                      </a:solidFill>
                      <a:latin typeface="Times New Roman" pitchFamily="18" charset="0"/>
                      <a:ea typeface="宋体" pitchFamily="2" charset="-122"/>
                    </a:rPr>
                    <a:t>4</a:t>
                  </a:r>
                  <a:endParaRPr lang="en-US" altLang="zh-CN" sz="2900" baseline="-25000">
                    <a:solidFill>
                      <a:srgbClr val="0000FF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sp>
              <p:nvSpPr>
                <p:cNvPr id="18441" name="Text Box 15"/>
                <p:cNvSpPr/>
                <p:nvPr/>
              </p:nvSpPr>
              <p:spPr>
                <a:xfrm>
                  <a:off x="3268" y="1777"/>
                  <a:ext cx="586" cy="338"/>
                </a:xfrm>
                <a:prstGeom prst="rect">
                  <a:avLst/>
                </a:prstGeom>
                <a:solidFill>
                  <a:srgbClr val="C0C0C0"/>
                </a:solidFill>
                <a:ln>
                  <a:noFill/>
                  <a:miter lim="800000"/>
                </a:ln>
              </p:spPr>
              <p:txBody>
                <a:bodyPr lIns="91423" tIns="45711" rIns="91423" bIns="45711" anchor="t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600" b="1" i="0" u="none" baseline="0">
                      <a:solidFill>
                        <a:schemeClr val="tx1"/>
                      </a:solidFill>
                      <a:latin typeface="宋体" pitchFamily="2" charset="-122"/>
                      <a:ea typeface="Times New Roman" pitchFamily="18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600" b="1" i="0" u="none" baseline="0">
                      <a:solidFill>
                        <a:schemeClr val="tx1"/>
                      </a:solidFill>
                      <a:latin typeface="宋体" pitchFamily="2" charset="-122"/>
                      <a:ea typeface="Times New Roman" pitchFamily="18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600" b="1" i="0" u="none" baseline="0">
                      <a:solidFill>
                        <a:schemeClr val="tx1"/>
                      </a:solidFill>
                      <a:latin typeface="宋体" pitchFamily="2" charset="-122"/>
                      <a:ea typeface="Times New Roman" pitchFamily="18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600" b="1" i="0" u="none" baseline="0">
                      <a:solidFill>
                        <a:schemeClr val="tx1"/>
                      </a:solidFill>
                      <a:latin typeface="宋体" pitchFamily="2" charset="-122"/>
                      <a:ea typeface="Times New Roman" pitchFamily="18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600" b="1" i="0" u="none" baseline="0">
                      <a:solidFill>
                        <a:schemeClr val="tx1"/>
                      </a:solidFill>
                      <a:latin typeface="宋体" pitchFamily="2" charset="-122"/>
                      <a:ea typeface="Times New Roman" pitchFamily="18" charset="0"/>
                    </a:defRPr>
                  </a:lvl5pPr>
                </a:lstStyle>
                <a:p>
                  <a:pPr lvl="0" algn="ctr">
                    <a:lnSpc>
                      <a:spcPct val="150000"/>
                    </a:lnSpc>
                    <a:buFont typeface="Arial" pitchFamily="34" charset="0"/>
                  </a:pPr>
                  <a:r>
                    <a:rPr lang="en-US" altLang="zh-CN" sz="2900">
                      <a:solidFill>
                        <a:srgbClr val="0000FF"/>
                      </a:solidFill>
                      <a:latin typeface="Times New Roman" pitchFamily="18" charset="0"/>
                      <a:ea typeface="宋体" pitchFamily="2" charset="-122"/>
                    </a:rPr>
                    <a:t>SO</a:t>
                  </a:r>
                  <a:r>
                    <a:rPr lang="en-US" altLang="zh-CN" sz="2900" baseline="-25000">
                      <a:solidFill>
                        <a:srgbClr val="0000FF"/>
                      </a:solidFill>
                      <a:latin typeface="Times New Roman" pitchFamily="18" charset="0"/>
                      <a:ea typeface="宋体" pitchFamily="2" charset="-122"/>
                    </a:rPr>
                    <a:t>3</a:t>
                  </a:r>
                  <a:endParaRPr lang="en-US" altLang="zh-CN" sz="2900" baseline="-25000">
                    <a:solidFill>
                      <a:srgbClr val="0000FF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sp>
              <p:nvSpPr>
                <p:cNvPr id="18442" name="Text Box 16"/>
                <p:cNvSpPr/>
                <p:nvPr/>
              </p:nvSpPr>
              <p:spPr>
                <a:xfrm>
                  <a:off x="2094" y="1783"/>
                  <a:ext cx="734" cy="332"/>
                </a:xfrm>
                <a:prstGeom prst="rect">
                  <a:avLst/>
                </a:prstGeom>
                <a:solidFill>
                  <a:srgbClr val="C0C0C0"/>
                </a:solidFill>
                <a:ln>
                  <a:noFill/>
                  <a:miter lim="800000"/>
                </a:ln>
              </p:spPr>
              <p:txBody>
                <a:bodyPr lIns="91423" tIns="45711" rIns="91423" bIns="45711" anchor="t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600" b="1" i="0" u="none" baseline="0">
                      <a:solidFill>
                        <a:schemeClr val="tx1"/>
                      </a:solidFill>
                      <a:latin typeface="宋体" pitchFamily="2" charset="-122"/>
                      <a:ea typeface="Times New Roman" pitchFamily="18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600" b="1" i="0" u="none" baseline="0">
                      <a:solidFill>
                        <a:schemeClr val="tx1"/>
                      </a:solidFill>
                      <a:latin typeface="宋体" pitchFamily="2" charset="-122"/>
                      <a:ea typeface="Times New Roman" pitchFamily="18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600" b="1" i="0" u="none" baseline="0">
                      <a:solidFill>
                        <a:schemeClr val="tx1"/>
                      </a:solidFill>
                      <a:latin typeface="宋体" pitchFamily="2" charset="-122"/>
                      <a:ea typeface="Times New Roman" pitchFamily="18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600" b="1" i="0" u="none" baseline="0">
                      <a:solidFill>
                        <a:schemeClr val="tx1"/>
                      </a:solidFill>
                      <a:latin typeface="宋体" pitchFamily="2" charset="-122"/>
                      <a:ea typeface="Times New Roman" pitchFamily="18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600" b="1" i="0" u="none" baseline="0">
                      <a:solidFill>
                        <a:schemeClr val="tx1"/>
                      </a:solidFill>
                      <a:latin typeface="宋体" pitchFamily="2" charset="-122"/>
                      <a:ea typeface="Times New Roman" pitchFamily="18" charset="0"/>
                    </a:defRPr>
                  </a:lvl5pPr>
                </a:lstStyle>
                <a:p>
                  <a:pPr lvl="0" algn="ctr">
                    <a:lnSpc>
                      <a:spcPct val="150000"/>
                    </a:lnSpc>
                    <a:buFont typeface="Arial" pitchFamily="34" charset="0"/>
                  </a:pPr>
                  <a:r>
                    <a:rPr lang="en-US" altLang="zh-CN" sz="2900">
                      <a:solidFill>
                        <a:srgbClr val="0000FF"/>
                      </a:solidFill>
                      <a:latin typeface="Times New Roman" pitchFamily="18" charset="0"/>
                      <a:ea typeface="宋体" pitchFamily="2" charset="-122"/>
                    </a:rPr>
                    <a:t>SO</a:t>
                  </a:r>
                  <a:r>
                    <a:rPr lang="en-US" altLang="zh-CN" sz="2900" baseline="-25000">
                      <a:solidFill>
                        <a:srgbClr val="0000FF"/>
                      </a:solidFill>
                      <a:latin typeface="Times New Roman" pitchFamily="18" charset="0"/>
                      <a:ea typeface="宋体" pitchFamily="2" charset="-122"/>
                    </a:rPr>
                    <a:t>2</a:t>
                  </a:r>
                  <a:endParaRPr lang="en-US" altLang="zh-CN" sz="2900" baseline="-25000">
                    <a:solidFill>
                      <a:srgbClr val="0000FF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sp>
              <p:nvSpPr>
                <p:cNvPr id="18443" name="Text Box 17"/>
                <p:cNvSpPr/>
                <p:nvPr/>
              </p:nvSpPr>
              <p:spPr>
                <a:xfrm>
                  <a:off x="1246" y="1778"/>
                  <a:ext cx="433" cy="310"/>
                </a:xfrm>
                <a:prstGeom prst="rect">
                  <a:avLst/>
                </a:prstGeom>
                <a:solidFill>
                  <a:srgbClr val="C0C0C0"/>
                </a:solidFill>
                <a:ln>
                  <a:noFill/>
                  <a:miter lim="800000"/>
                </a:ln>
              </p:spPr>
              <p:txBody>
                <a:bodyPr lIns="91423" tIns="45711" rIns="91423" bIns="45711" anchor="t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600" b="1" i="0" u="none" baseline="0">
                      <a:solidFill>
                        <a:schemeClr val="tx1"/>
                      </a:solidFill>
                      <a:latin typeface="宋体" pitchFamily="2" charset="-122"/>
                      <a:ea typeface="Times New Roman" pitchFamily="18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600" b="1" i="0" u="none" baseline="0">
                      <a:solidFill>
                        <a:schemeClr val="tx1"/>
                      </a:solidFill>
                      <a:latin typeface="宋体" pitchFamily="2" charset="-122"/>
                      <a:ea typeface="Times New Roman" pitchFamily="18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600" b="1" i="0" u="none" baseline="0">
                      <a:solidFill>
                        <a:schemeClr val="tx1"/>
                      </a:solidFill>
                      <a:latin typeface="宋体" pitchFamily="2" charset="-122"/>
                      <a:ea typeface="Times New Roman" pitchFamily="18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600" b="1" i="0" u="none" baseline="0">
                      <a:solidFill>
                        <a:schemeClr val="tx1"/>
                      </a:solidFill>
                      <a:latin typeface="宋体" pitchFamily="2" charset="-122"/>
                      <a:ea typeface="Times New Roman" pitchFamily="18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600" b="1" i="0" u="none" baseline="0">
                      <a:solidFill>
                        <a:schemeClr val="tx1"/>
                      </a:solidFill>
                      <a:latin typeface="宋体" pitchFamily="2" charset="-122"/>
                      <a:ea typeface="Times New Roman" pitchFamily="18" charset="0"/>
                    </a:defRPr>
                  </a:lvl5pPr>
                </a:lstStyle>
                <a:p>
                  <a:pPr lvl="0" algn="ctr">
                    <a:lnSpc>
                      <a:spcPct val="150000"/>
                    </a:lnSpc>
                    <a:buFont typeface="Arial" pitchFamily="34" charset="0"/>
                  </a:pPr>
                  <a:r>
                    <a:rPr lang="en-US" altLang="zh-CN" sz="2900">
                      <a:solidFill>
                        <a:srgbClr val="0000FF"/>
                      </a:solidFill>
                      <a:latin typeface="Times New Roman" pitchFamily="18" charset="0"/>
                      <a:ea typeface="宋体" pitchFamily="2" charset="-122"/>
                    </a:rPr>
                    <a:t>S</a:t>
                  </a:r>
                  <a:endParaRPr lang="en-US" altLang="zh-CN" sz="2900">
                    <a:solidFill>
                      <a:srgbClr val="0000FF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sp>
              <p:nvSpPr>
                <p:cNvPr id="18444" name="Text Box 18"/>
                <p:cNvSpPr/>
                <p:nvPr/>
              </p:nvSpPr>
              <p:spPr>
                <a:xfrm>
                  <a:off x="282" y="1783"/>
                  <a:ext cx="561" cy="321"/>
                </a:xfrm>
                <a:prstGeom prst="rect">
                  <a:avLst/>
                </a:prstGeom>
                <a:solidFill>
                  <a:srgbClr val="C0C0C0"/>
                </a:solidFill>
                <a:ln>
                  <a:noFill/>
                  <a:miter lim="800000"/>
                </a:ln>
              </p:spPr>
              <p:txBody>
                <a:bodyPr lIns="91423" tIns="45711" rIns="91423" bIns="45711" anchor="t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600" b="1" i="0" u="none" baseline="0">
                      <a:solidFill>
                        <a:schemeClr val="tx1"/>
                      </a:solidFill>
                      <a:latin typeface="宋体" pitchFamily="2" charset="-122"/>
                      <a:ea typeface="Times New Roman" pitchFamily="18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600" b="1" i="0" u="none" baseline="0">
                      <a:solidFill>
                        <a:schemeClr val="tx1"/>
                      </a:solidFill>
                      <a:latin typeface="宋体" pitchFamily="2" charset="-122"/>
                      <a:ea typeface="Times New Roman" pitchFamily="18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600" b="1" i="0" u="none" baseline="0">
                      <a:solidFill>
                        <a:schemeClr val="tx1"/>
                      </a:solidFill>
                      <a:latin typeface="宋体" pitchFamily="2" charset="-122"/>
                      <a:ea typeface="Times New Roman" pitchFamily="18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600" b="1" i="0" u="none" baseline="0">
                      <a:solidFill>
                        <a:schemeClr val="tx1"/>
                      </a:solidFill>
                      <a:latin typeface="宋体" pitchFamily="2" charset="-122"/>
                      <a:ea typeface="Times New Roman" pitchFamily="18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600" b="1" i="0" u="none" baseline="0">
                      <a:solidFill>
                        <a:schemeClr val="tx1"/>
                      </a:solidFill>
                      <a:latin typeface="宋体" pitchFamily="2" charset="-122"/>
                      <a:ea typeface="Times New Roman" pitchFamily="18" charset="0"/>
                    </a:defRPr>
                  </a:lvl5pPr>
                </a:lstStyle>
                <a:p>
                  <a:pPr lvl="0" algn="ctr">
                    <a:lnSpc>
                      <a:spcPct val="150000"/>
                    </a:lnSpc>
                    <a:buFont typeface="Arial" pitchFamily="34" charset="0"/>
                  </a:pPr>
                  <a:r>
                    <a:rPr lang="en-US" altLang="zh-CN" sz="2900" b="0">
                      <a:solidFill>
                        <a:srgbClr val="0000FF"/>
                      </a:solidFill>
                      <a:latin typeface="Times New Roman" pitchFamily="18" charset="0"/>
                      <a:ea typeface="宋体" pitchFamily="2" charset="-122"/>
                    </a:rPr>
                    <a:t>H</a:t>
                  </a:r>
                  <a:r>
                    <a:rPr lang="en-US" altLang="zh-CN" sz="2900" b="0" baseline="-25000">
                      <a:solidFill>
                        <a:srgbClr val="0000FF"/>
                      </a:solidFill>
                      <a:latin typeface="Times New Roman" pitchFamily="18" charset="0"/>
                      <a:ea typeface="宋体" pitchFamily="2" charset="-122"/>
                    </a:rPr>
                    <a:t>2</a:t>
                  </a:r>
                  <a:r>
                    <a:rPr lang="en-US" altLang="zh-CN" sz="2900" b="0">
                      <a:solidFill>
                        <a:srgbClr val="0000FF"/>
                      </a:solidFill>
                      <a:latin typeface="Times New Roman" pitchFamily="18" charset="0"/>
                      <a:ea typeface="宋体" pitchFamily="2" charset="-122"/>
                    </a:rPr>
                    <a:t>S</a:t>
                  </a:r>
                  <a:endParaRPr lang="en-US" altLang="zh-CN" sz="2900" b="0">
                    <a:solidFill>
                      <a:srgbClr val="0000FF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cxnSp>
              <p:nvCxnSpPr>
                <p:cNvPr id="18445" name="Line 21"/>
                <p:cNvCxnSpPr/>
                <p:nvPr/>
              </p:nvCxnSpPr>
              <p:spPr>
                <a:xfrm>
                  <a:off x="848" y="1963"/>
                  <a:ext cx="397" cy="1"/>
                </a:xfrm>
                <a:prstGeom prst="line">
                  <a:avLst/>
                </a:prstGeom>
                <a:noFill/>
                <a:ln w="12700">
                  <a:solidFill>
                    <a:prstClr val="black"/>
                  </a:solidFill>
                  <a:round/>
                  <a:tailEnd type="triangle"/>
                </a:ln>
              </p:spPr>
            </p:cxnSp>
            <p:cxnSp>
              <p:nvCxnSpPr>
                <p:cNvPr id="18446" name="Line 22"/>
                <p:cNvCxnSpPr/>
                <p:nvPr/>
              </p:nvCxnSpPr>
              <p:spPr>
                <a:xfrm>
                  <a:off x="1676" y="1949"/>
                  <a:ext cx="398" cy="1"/>
                </a:xfrm>
                <a:prstGeom prst="line">
                  <a:avLst/>
                </a:prstGeom>
                <a:noFill/>
                <a:ln w="12700">
                  <a:solidFill>
                    <a:prstClr val="black"/>
                  </a:solidFill>
                  <a:round/>
                  <a:tailEnd type="triangle"/>
                </a:ln>
              </p:spPr>
            </p:cxnSp>
            <p:cxnSp>
              <p:nvCxnSpPr>
                <p:cNvPr id="18447" name="Line 25"/>
                <p:cNvCxnSpPr/>
                <p:nvPr/>
              </p:nvCxnSpPr>
              <p:spPr>
                <a:xfrm flipH="1" flipV="1">
                  <a:off x="4603" y="1427"/>
                  <a:ext cx="0" cy="350"/>
                </a:xfrm>
                <a:prstGeom prst="line">
                  <a:avLst/>
                </a:prstGeom>
                <a:noFill/>
                <a:ln w="12700">
                  <a:solidFill>
                    <a:prstClr val="black"/>
                  </a:solidFill>
                  <a:round/>
                  <a:tailEnd type="triangle"/>
                </a:ln>
              </p:spPr>
            </p:cxnSp>
            <p:cxnSp>
              <p:nvCxnSpPr>
                <p:cNvPr id="18448" name="Line 27"/>
                <p:cNvCxnSpPr/>
                <p:nvPr/>
              </p:nvCxnSpPr>
              <p:spPr>
                <a:xfrm flipH="1" flipV="1">
                  <a:off x="4676" y="2116"/>
                  <a:ext cx="0" cy="316"/>
                </a:xfrm>
                <a:prstGeom prst="line">
                  <a:avLst/>
                </a:prstGeom>
                <a:noFill/>
                <a:ln w="12700">
                  <a:solidFill>
                    <a:prstClr val="black"/>
                  </a:solidFill>
                  <a:round/>
                  <a:headEnd type="triangle"/>
                </a:ln>
              </p:spPr>
            </p:cxnSp>
            <p:sp>
              <p:nvSpPr>
                <p:cNvPr id="18449" name="Text Box 30"/>
                <p:cNvSpPr/>
                <p:nvPr/>
              </p:nvSpPr>
              <p:spPr>
                <a:xfrm>
                  <a:off x="2094" y="2446"/>
                  <a:ext cx="734" cy="330"/>
                </a:xfrm>
                <a:prstGeom prst="rect">
                  <a:avLst/>
                </a:prstGeom>
                <a:solidFill>
                  <a:srgbClr val="C0C0C0"/>
                </a:solidFill>
                <a:ln>
                  <a:noFill/>
                  <a:miter lim="800000"/>
                </a:ln>
              </p:spPr>
              <p:txBody>
                <a:bodyPr lIns="91423" tIns="45711" rIns="91423" bIns="45711" anchor="t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600" b="1" i="0" u="none" baseline="0">
                      <a:solidFill>
                        <a:schemeClr val="tx1"/>
                      </a:solidFill>
                      <a:latin typeface="宋体" pitchFamily="2" charset="-122"/>
                      <a:ea typeface="Times New Roman" pitchFamily="18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600" b="1" i="0" u="none" baseline="0">
                      <a:solidFill>
                        <a:schemeClr val="tx1"/>
                      </a:solidFill>
                      <a:latin typeface="宋体" pitchFamily="2" charset="-122"/>
                      <a:ea typeface="Times New Roman" pitchFamily="18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600" b="1" i="0" u="none" baseline="0">
                      <a:solidFill>
                        <a:schemeClr val="tx1"/>
                      </a:solidFill>
                      <a:latin typeface="宋体" pitchFamily="2" charset="-122"/>
                      <a:ea typeface="Times New Roman" pitchFamily="18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600" b="1" i="0" u="none" baseline="0">
                      <a:solidFill>
                        <a:schemeClr val="tx1"/>
                      </a:solidFill>
                      <a:latin typeface="宋体" pitchFamily="2" charset="-122"/>
                      <a:ea typeface="Times New Roman" pitchFamily="18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600" b="1" i="0" u="none" baseline="0">
                      <a:solidFill>
                        <a:schemeClr val="tx1"/>
                      </a:solidFill>
                      <a:latin typeface="宋体" pitchFamily="2" charset="-122"/>
                      <a:ea typeface="Times New Roman" pitchFamily="18" charset="0"/>
                    </a:defRPr>
                  </a:lvl5pPr>
                </a:lstStyle>
                <a:p>
                  <a:pPr lvl="0" algn="ctr">
                    <a:lnSpc>
                      <a:spcPct val="150000"/>
                    </a:lnSpc>
                    <a:buFont typeface="Arial" pitchFamily="34" charset="0"/>
                  </a:pPr>
                  <a:r>
                    <a:rPr lang="en-US" altLang="zh-CN" sz="2900">
                      <a:solidFill>
                        <a:srgbClr val="0000FF"/>
                      </a:solidFill>
                      <a:latin typeface="Times New Roman" pitchFamily="18" charset="0"/>
                      <a:ea typeface="宋体" pitchFamily="2" charset="-122"/>
                    </a:rPr>
                    <a:t>H</a:t>
                  </a:r>
                  <a:r>
                    <a:rPr lang="en-US" altLang="zh-CN" sz="2900" baseline="-25000">
                      <a:solidFill>
                        <a:srgbClr val="0000FF"/>
                      </a:solidFill>
                      <a:latin typeface="Times New Roman" pitchFamily="18" charset="0"/>
                      <a:ea typeface="宋体" pitchFamily="2" charset="-122"/>
                    </a:rPr>
                    <a:t>2</a:t>
                  </a:r>
                  <a:r>
                    <a:rPr lang="en-US" altLang="zh-CN" sz="2900">
                      <a:solidFill>
                        <a:srgbClr val="0000FF"/>
                      </a:solidFill>
                      <a:latin typeface="Times New Roman" pitchFamily="18" charset="0"/>
                      <a:ea typeface="宋体" pitchFamily="2" charset="-122"/>
                    </a:rPr>
                    <a:t>SO</a:t>
                  </a:r>
                  <a:r>
                    <a:rPr lang="en-US" altLang="zh-CN" sz="2900" baseline="-25000">
                      <a:solidFill>
                        <a:srgbClr val="0000FF"/>
                      </a:solidFill>
                      <a:latin typeface="Times New Roman" pitchFamily="18" charset="0"/>
                      <a:ea typeface="宋体" pitchFamily="2" charset="-122"/>
                    </a:rPr>
                    <a:t>3</a:t>
                  </a:r>
                  <a:endParaRPr lang="en-US" altLang="zh-CN" sz="2900" baseline="-25000">
                    <a:solidFill>
                      <a:srgbClr val="0000FF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cxnSp>
              <p:nvCxnSpPr>
                <p:cNvPr id="18450" name="Line 32"/>
                <p:cNvCxnSpPr/>
                <p:nvPr/>
              </p:nvCxnSpPr>
              <p:spPr>
                <a:xfrm flipH="1" flipV="1">
                  <a:off x="2505" y="212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prstClr val="black"/>
                  </a:solidFill>
                  <a:round/>
                  <a:headEnd type="triangle"/>
                </a:ln>
              </p:spPr>
            </p:cxnSp>
            <p:cxnSp>
              <p:nvCxnSpPr>
                <p:cNvPr id="18451" name="Line 35"/>
                <p:cNvCxnSpPr/>
                <p:nvPr/>
              </p:nvCxnSpPr>
              <p:spPr>
                <a:xfrm flipH="1" flipV="1">
                  <a:off x="2517" y="1434"/>
                  <a:ext cx="0" cy="343"/>
                </a:xfrm>
                <a:prstGeom prst="line">
                  <a:avLst/>
                </a:prstGeom>
                <a:noFill/>
                <a:ln w="12700">
                  <a:solidFill>
                    <a:prstClr val="black"/>
                  </a:solidFill>
                  <a:round/>
                  <a:tailEnd type="triangle"/>
                </a:ln>
              </p:spPr>
            </p:cxnSp>
            <p:cxnSp>
              <p:nvCxnSpPr>
                <p:cNvPr id="18452" name="Line 36"/>
                <p:cNvCxnSpPr/>
                <p:nvPr/>
              </p:nvCxnSpPr>
              <p:spPr>
                <a:xfrm>
                  <a:off x="2838" y="1268"/>
                  <a:ext cx="1405" cy="0"/>
                </a:xfrm>
                <a:prstGeom prst="line">
                  <a:avLst/>
                </a:prstGeom>
                <a:noFill/>
                <a:ln w="12700">
                  <a:solidFill>
                    <a:prstClr val="black"/>
                  </a:solidFill>
                  <a:round/>
                  <a:tailEnd type="triangle"/>
                </a:ln>
              </p:spPr>
            </p:cxnSp>
            <p:sp>
              <p:nvSpPr>
                <p:cNvPr id="18453" name="Text Box 31"/>
                <p:cNvSpPr/>
                <p:nvPr/>
              </p:nvSpPr>
              <p:spPr>
                <a:xfrm>
                  <a:off x="2119" y="1111"/>
                  <a:ext cx="709" cy="331"/>
                </a:xfrm>
                <a:prstGeom prst="rect">
                  <a:avLst/>
                </a:prstGeom>
                <a:solidFill>
                  <a:srgbClr val="C0C0C0"/>
                </a:solidFill>
                <a:ln>
                  <a:noFill/>
                  <a:miter lim="800000"/>
                </a:ln>
              </p:spPr>
              <p:txBody>
                <a:bodyPr lIns="91423" tIns="45711" rIns="91423" bIns="45711" anchor="t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600" b="1" i="0" u="none" baseline="0">
                      <a:solidFill>
                        <a:schemeClr val="tx1"/>
                      </a:solidFill>
                      <a:latin typeface="宋体" pitchFamily="2" charset="-122"/>
                      <a:ea typeface="Times New Roman" pitchFamily="18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600" b="1" i="0" u="none" baseline="0">
                      <a:solidFill>
                        <a:schemeClr val="tx1"/>
                      </a:solidFill>
                      <a:latin typeface="宋体" pitchFamily="2" charset="-122"/>
                      <a:ea typeface="Times New Roman" pitchFamily="18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600" b="1" i="0" u="none" baseline="0">
                      <a:solidFill>
                        <a:schemeClr val="tx1"/>
                      </a:solidFill>
                      <a:latin typeface="宋体" pitchFamily="2" charset="-122"/>
                      <a:ea typeface="Times New Roman" pitchFamily="18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600" b="1" i="0" u="none" baseline="0">
                      <a:solidFill>
                        <a:schemeClr val="tx1"/>
                      </a:solidFill>
                      <a:latin typeface="宋体" pitchFamily="2" charset="-122"/>
                      <a:ea typeface="Times New Roman" pitchFamily="18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600" b="1" i="0" u="none" baseline="0">
                      <a:solidFill>
                        <a:schemeClr val="tx1"/>
                      </a:solidFill>
                      <a:latin typeface="宋体" pitchFamily="2" charset="-122"/>
                      <a:ea typeface="Times New Roman" pitchFamily="18" charset="0"/>
                    </a:defRPr>
                  </a:lvl5pPr>
                </a:lstStyle>
                <a:p>
                  <a:pPr lvl="0" algn="ctr">
                    <a:lnSpc>
                      <a:spcPct val="150000"/>
                    </a:lnSpc>
                    <a:buFont typeface="Arial" pitchFamily="34" charset="0"/>
                  </a:pPr>
                  <a:r>
                    <a:rPr lang="en-US" altLang="zh-CN" sz="2900">
                      <a:solidFill>
                        <a:srgbClr val="0000FF"/>
                      </a:solidFill>
                      <a:latin typeface="Times New Roman" pitchFamily="18" charset="0"/>
                      <a:ea typeface="宋体" pitchFamily="2" charset="-122"/>
                    </a:rPr>
                    <a:t>Na</a:t>
                  </a:r>
                  <a:r>
                    <a:rPr lang="en-US" altLang="zh-CN" sz="2900" baseline="-25000">
                      <a:solidFill>
                        <a:srgbClr val="0000FF"/>
                      </a:solidFill>
                      <a:latin typeface="Times New Roman" pitchFamily="18" charset="0"/>
                      <a:ea typeface="宋体" pitchFamily="2" charset="-122"/>
                    </a:rPr>
                    <a:t>2</a:t>
                  </a:r>
                  <a:r>
                    <a:rPr lang="en-US" altLang="zh-CN" sz="2900">
                      <a:solidFill>
                        <a:srgbClr val="0000FF"/>
                      </a:solidFill>
                      <a:latin typeface="Times New Roman" pitchFamily="18" charset="0"/>
                      <a:ea typeface="宋体" pitchFamily="2" charset="-122"/>
                    </a:rPr>
                    <a:t>SO</a:t>
                  </a:r>
                  <a:r>
                    <a:rPr lang="en-US" altLang="zh-CN" sz="2900" baseline="-25000">
                      <a:solidFill>
                        <a:srgbClr val="0000FF"/>
                      </a:solidFill>
                      <a:latin typeface="Times New Roman" pitchFamily="18" charset="0"/>
                      <a:ea typeface="宋体" pitchFamily="2" charset="-122"/>
                    </a:rPr>
                    <a:t>3</a:t>
                  </a:r>
                  <a:endParaRPr lang="en-US" altLang="zh-CN" sz="2900" baseline="-25000">
                    <a:solidFill>
                      <a:srgbClr val="0000FF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</p:grpSp>
        </p:grpSp>
        <p:sp>
          <p:nvSpPr>
            <p:cNvPr id="18454" name="Text Box 45"/>
            <p:cNvSpPr/>
            <p:nvPr/>
          </p:nvSpPr>
          <p:spPr>
            <a:xfrm>
              <a:off x="911" y="1732"/>
              <a:ext cx="278" cy="257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91423" tIns="45711" rIns="91423" bIns="45711"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5pPr>
            </a:lstStyle>
            <a:p>
              <a:pPr lvl="0">
                <a:spcBef>
                  <a:spcPct val="50000"/>
                </a:spcBef>
                <a:buFont typeface="Arial" pitchFamily="34" charset="0"/>
              </a:pPr>
              <a:r>
                <a:rPr lang="en-US" altLang="zh-CN" sz="2900">
                  <a:solidFill>
                    <a:srgbClr val="0000FF"/>
                  </a:solidFill>
                  <a:latin typeface="Times New Roman" pitchFamily="18" charset="0"/>
                  <a:ea typeface="宋体" pitchFamily="2" charset="-122"/>
                </a:rPr>
                <a:t>①</a:t>
              </a:r>
              <a:endParaRPr lang="en-US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8455" name="Text Box 46"/>
            <p:cNvSpPr/>
            <p:nvPr/>
          </p:nvSpPr>
          <p:spPr>
            <a:xfrm>
              <a:off x="1721" y="1732"/>
              <a:ext cx="310" cy="257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91423" tIns="45711" rIns="91423" bIns="45711"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5pPr>
            </a:lstStyle>
            <a:p>
              <a:pPr lvl="0">
                <a:spcBef>
                  <a:spcPct val="50000"/>
                </a:spcBef>
                <a:buFont typeface="Arial" pitchFamily="34" charset="0"/>
              </a:pPr>
              <a:r>
                <a:rPr lang="en-US" altLang="zh-CN" sz="2900">
                  <a:solidFill>
                    <a:srgbClr val="0000FF"/>
                  </a:solidFill>
                  <a:latin typeface="Times New Roman" pitchFamily="18" charset="0"/>
                  <a:ea typeface="宋体" pitchFamily="2" charset="-122"/>
                </a:rPr>
                <a:t>②</a:t>
              </a:r>
              <a:endParaRPr lang="en-US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8456" name="Text Box 47"/>
            <p:cNvSpPr/>
            <p:nvPr/>
          </p:nvSpPr>
          <p:spPr>
            <a:xfrm>
              <a:off x="2902" y="1702"/>
              <a:ext cx="305" cy="256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91423" tIns="45711" rIns="91423" bIns="45711"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5pPr>
            </a:lstStyle>
            <a:p>
              <a:pPr lvl="0">
                <a:spcBef>
                  <a:spcPct val="50000"/>
                </a:spcBef>
                <a:buFont typeface="Arial" pitchFamily="34" charset="0"/>
              </a:pPr>
              <a:r>
                <a:rPr lang="en-US" altLang="zh-CN" sz="2900">
                  <a:solidFill>
                    <a:srgbClr val="0000FF"/>
                  </a:solidFill>
                  <a:latin typeface="Times New Roman" pitchFamily="18" charset="0"/>
                  <a:ea typeface="宋体" pitchFamily="2" charset="-122"/>
                </a:rPr>
                <a:t>③</a:t>
              </a:r>
              <a:endParaRPr lang="en-US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8457" name="Text Box 48"/>
            <p:cNvSpPr/>
            <p:nvPr/>
          </p:nvSpPr>
          <p:spPr>
            <a:xfrm>
              <a:off x="2500" y="1494"/>
              <a:ext cx="254" cy="257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91423" tIns="45711" rIns="91423" bIns="45711"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5pPr>
            </a:lstStyle>
            <a:p>
              <a:pPr lvl="0">
                <a:spcBef>
                  <a:spcPct val="50000"/>
                </a:spcBef>
                <a:buFont typeface="Arial" pitchFamily="34" charset="0"/>
              </a:pPr>
              <a:r>
                <a:rPr lang="en-US" altLang="zh-CN" sz="2900">
                  <a:solidFill>
                    <a:srgbClr val="0000FF"/>
                  </a:solidFill>
                  <a:latin typeface="Times New Roman" pitchFamily="18" charset="0"/>
                  <a:ea typeface="宋体" pitchFamily="2" charset="-122"/>
                </a:rPr>
                <a:t>⑤</a:t>
              </a:r>
              <a:endParaRPr lang="en-US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8458" name="Text Box 49"/>
            <p:cNvSpPr/>
            <p:nvPr/>
          </p:nvSpPr>
          <p:spPr>
            <a:xfrm>
              <a:off x="3930" y="1702"/>
              <a:ext cx="303" cy="256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91423" tIns="45711" rIns="91423" bIns="45711"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5pPr>
            </a:lstStyle>
            <a:p>
              <a:pPr lvl="0">
                <a:spcBef>
                  <a:spcPct val="50000"/>
                </a:spcBef>
                <a:buFont typeface="Arial" pitchFamily="34" charset="0"/>
              </a:pPr>
              <a:r>
                <a:rPr lang="en-US" altLang="zh-CN" sz="2900">
                  <a:solidFill>
                    <a:srgbClr val="0000FF"/>
                  </a:solidFill>
                  <a:latin typeface="Times New Roman" pitchFamily="18" charset="0"/>
                  <a:ea typeface="宋体" pitchFamily="2" charset="-122"/>
                </a:rPr>
                <a:t>④</a:t>
              </a:r>
              <a:endParaRPr lang="en-US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8459" name="Text Box 50"/>
            <p:cNvSpPr/>
            <p:nvPr/>
          </p:nvSpPr>
          <p:spPr>
            <a:xfrm>
              <a:off x="2486" y="2132"/>
              <a:ext cx="408" cy="256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91423" tIns="45711" rIns="91423" bIns="45711"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5pPr>
            </a:lstStyle>
            <a:p>
              <a:pPr lvl="0">
                <a:spcBef>
                  <a:spcPct val="50000"/>
                </a:spcBef>
                <a:buFont typeface="Arial" pitchFamily="34" charset="0"/>
              </a:pPr>
              <a:r>
                <a:rPr lang="en-US" altLang="zh-CN" sz="2900">
                  <a:solidFill>
                    <a:srgbClr val="0000FF"/>
                  </a:solidFill>
                  <a:latin typeface="Times New Roman" pitchFamily="18" charset="0"/>
                  <a:ea typeface="宋体" pitchFamily="2" charset="-122"/>
                </a:rPr>
                <a:t>⑥</a:t>
              </a:r>
              <a:endParaRPr lang="en-US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8460" name="Text Box 51"/>
            <p:cNvSpPr/>
            <p:nvPr/>
          </p:nvSpPr>
          <p:spPr>
            <a:xfrm>
              <a:off x="3454" y="1046"/>
              <a:ext cx="359" cy="257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91423" tIns="45711" rIns="91423" bIns="45711"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5pPr>
            </a:lstStyle>
            <a:p>
              <a:pPr lvl="0">
                <a:spcBef>
                  <a:spcPct val="50000"/>
                </a:spcBef>
                <a:buFont typeface="Arial" pitchFamily="34" charset="0"/>
              </a:pPr>
              <a:r>
                <a:rPr lang="en-US" altLang="zh-CN" sz="2900">
                  <a:solidFill>
                    <a:srgbClr val="0000FF"/>
                  </a:solidFill>
                  <a:latin typeface="Times New Roman" pitchFamily="18" charset="0"/>
                  <a:ea typeface="宋体" pitchFamily="2" charset="-122"/>
                </a:rPr>
                <a:t>⑦</a:t>
              </a:r>
              <a:endParaRPr lang="en-US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8461" name="Text Box 53"/>
            <p:cNvSpPr/>
            <p:nvPr/>
          </p:nvSpPr>
          <p:spPr>
            <a:xfrm>
              <a:off x="4574" y="1480"/>
              <a:ext cx="226" cy="256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91423" tIns="45711" rIns="91423" bIns="45711"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5pPr>
            </a:lstStyle>
            <a:p>
              <a:pPr lvl="0">
                <a:spcBef>
                  <a:spcPct val="50000"/>
                </a:spcBef>
                <a:buFont typeface="Arial" pitchFamily="34" charset="0"/>
              </a:pPr>
              <a:r>
                <a:rPr lang="en-US" altLang="zh-CN" sz="2900">
                  <a:solidFill>
                    <a:srgbClr val="0000FF"/>
                  </a:solidFill>
                  <a:latin typeface="Times New Roman" pitchFamily="18" charset="0"/>
                  <a:ea typeface="宋体" pitchFamily="2" charset="-122"/>
                </a:rPr>
                <a:t>⑧</a:t>
              </a:r>
              <a:endParaRPr lang="en-US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8462" name="Text Box 54"/>
            <p:cNvSpPr/>
            <p:nvPr/>
          </p:nvSpPr>
          <p:spPr>
            <a:xfrm>
              <a:off x="4670" y="2132"/>
              <a:ext cx="218" cy="256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91423" tIns="45711" rIns="91423" bIns="45711"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5pPr>
            </a:lstStyle>
            <a:p>
              <a:pPr lvl="0">
                <a:spcBef>
                  <a:spcPct val="50000"/>
                </a:spcBef>
                <a:buFont typeface="Arial" pitchFamily="34" charset="0"/>
              </a:pPr>
              <a:r>
                <a:rPr lang="en-US" altLang="zh-CN" sz="2900">
                  <a:solidFill>
                    <a:srgbClr val="0000FF"/>
                  </a:solidFill>
                  <a:latin typeface="Times New Roman" pitchFamily="18" charset="0"/>
                  <a:ea typeface="宋体" pitchFamily="2" charset="-122"/>
                </a:rPr>
                <a:t>⑨</a:t>
              </a:r>
              <a:endParaRPr lang="en-US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</p:grpSp>
      <p:sp>
        <p:nvSpPr>
          <p:cNvPr id="18463" name="矩形 3"/>
          <p:cNvSpPr/>
          <p:nvPr/>
        </p:nvSpPr>
        <p:spPr>
          <a:xfrm>
            <a:off x="2943225" y="814388"/>
            <a:ext cx="5564188" cy="9747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en-US" altLang="zh-CN" sz="2900">
                <a:solidFill>
                  <a:srgbClr val="FF0000"/>
                </a:solidFill>
                <a:ea typeface="宋体" pitchFamily="2" charset="-122"/>
              </a:rPr>
              <a:t>【</a:t>
            </a:r>
            <a:r>
              <a:rPr lang="zh-CN" altLang="en-US" sz="2900">
                <a:solidFill>
                  <a:srgbClr val="FF0000"/>
                </a:solidFill>
                <a:ea typeface="宋体" pitchFamily="2" charset="-122"/>
              </a:rPr>
              <a:t>整理归纳</a:t>
            </a:r>
            <a:r>
              <a:rPr lang="en-US" altLang="zh-CN" sz="2900">
                <a:solidFill>
                  <a:srgbClr val="FF0000"/>
                </a:solidFill>
                <a:ea typeface="宋体" pitchFamily="2" charset="-122"/>
              </a:rPr>
              <a:t>】</a:t>
            </a:r>
            <a:r>
              <a:rPr lang="zh-CN" altLang="en-US" sz="2900">
                <a:solidFill>
                  <a:srgbClr val="FF0000"/>
                </a:solidFill>
                <a:ea typeface="宋体" pitchFamily="2" charset="-122"/>
              </a:rPr>
              <a:t>硫及其化合物的转化</a:t>
            </a:r>
            <a:endParaRPr lang="zh-CN" altLang="en-US" sz="290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18464" name="矩形 5"/>
          <p:cNvSpPr/>
          <p:nvPr/>
        </p:nvSpPr>
        <p:spPr>
          <a:xfrm>
            <a:off x="998538" y="5434013"/>
            <a:ext cx="7824787" cy="7540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50000"/>
              </a:lnSpc>
            </a:pPr>
            <a:r>
              <a:rPr lang="en-US" altLang="zh-CN" sz="2900">
                <a:solidFill>
                  <a:srgbClr val="FF0000"/>
                </a:solidFill>
                <a:ea typeface="宋体" pitchFamily="2" charset="-122"/>
              </a:rPr>
              <a:t>[</a:t>
            </a:r>
            <a:r>
              <a:rPr lang="zh-CN" altLang="en-US" sz="2900">
                <a:solidFill>
                  <a:srgbClr val="FF0000"/>
                </a:solidFill>
                <a:ea typeface="宋体" pitchFamily="2" charset="-122"/>
              </a:rPr>
              <a:t>思考</a:t>
            </a:r>
            <a:r>
              <a:rPr lang="en-US" altLang="zh-CN" sz="2900">
                <a:solidFill>
                  <a:srgbClr val="FF0000"/>
                </a:solidFill>
                <a:ea typeface="宋体" pitchFamily="2" charset="-122"/>
              </a:rPr>
              <a:t>]</a:t>
            </a:r>
            <a:r>
              <a:rPr lang="zh-CN" altLang="en-US" sz="2900">
                <a:solidFill>
                  <a:srgbClr val="FF0000"/>
                </a:solidFill>
                <a:ea typeface="宋体" pitchFamily="2" charset="-122"/>
              </a:rPr>
              <a:t>请同学们完成上述涉及到的方程式：</a:t>
            </a:r>
            <a:endParaRPr lang="zh-CN" altLang="en-US" sz="2900">
              <a:solidFill>
                <a:srgbClr val="FF0000"/>
              </a:solidFill>
              <a:ea typeface="宋体" pitchFamily="2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 fill="hold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9457" name="Text Box 14"/>
          <p:cNvSpPr/>
          <p:nvPr/>
        </p:nvSpPr>
        <p:spPr>
          <a:xfrm>
            <a:off x="2135188" y="2060575"/>
            <a:ext cx="3454400" cy="12223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50000"/>
              </a:lnSpc>
              <a:spcBef>
                <a:spcPct val="50000"/>
              </a:spcBef>
              <a:buFont typeface="Arial" pitchFamily="34" charset="0"/>
            </a:pPr>
            <a:endParaRPr lang="zh-CN" altLang="zh-CN" sz="100" b="0">
              <a:solidFill>
                <a:srgbClr val="0066FF"/>
              </a:solidFill>
              <a:latin typeface="Arial" pitchFamily="34" charset="0"/>
              <a:ea typeface="宋体" pitchFamily="2" charset="-122"/>
            </a:endParaRPr>
          </a:p>
        </p:txBody>
      </p:sp>
      <p:sp>
        <p:nvSpPr>
          <p:cNvPr id="19458" name="Rectangle 30"/>
          <p:cNvSpPr/>
          <p:nvPr/>
        </p:nvSpPr>
        <p:spPr>
          <a:xfrm>
            <a:off x="596900" y="1525588"/>
            <a:ext cx="7937500" cy="9921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marL="341312" lvl="0" indent="-341312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</a:pPr>
            <a:r>
              <a:rPr lang="zh-CN" altLang="en-US" sz="29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相同价态含硫化合物间--非氧化还原反应转化</a:t>
            </a:r>
            <a:endParaRPr lang="zh-CN" altLang="en-US" sz="2900">
              <a:solidFill>
                <a:srgbClr val="FF0000"/>
              </a:solidFill>
              <a:latin typeface="Times New Roman" pitchFamily="18" charset="0"/>
              <a:ea typeface="宋体" pitchFamily="2" charset="-122"/>
            </a:endParaRPr>
          </a:p>
          <a:p>
            <a:pPr marL="341312" lvl="0" indent="-341312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</a:pPr>
            <a:r>
              <a:rPr lang="zh-CN" altLang="en-US" sz="29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不同价态含硫化合物间--氧化还原反应转化</a:t>
            </a:r>
            <a:endParaRPr lang="zh-CN" altLang="en-US" sz="2900">
              <a:solidFill>
                <a:srgbClr val="FF0000"/>
              </a:solidFill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9459" name="Text Box 5"/>
          <p:cNvSpPr/>
          <p:nvPr/>
        </p:nvSpPr>
        <p:spPr>
          <a:xfrm>
            <a:off x="596900" y="2852738"/>
            <a:ext cx="7589838" cy="36814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20000"/>
              </a:lnSpc>
              <a:buFont typeface="Arial" pitchFamily="34" charset="0"/>
            </a:pPr>
            <a:r>
              <a:rPr lang="en-US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① 2</a:t>
            </a:r>
            <a:r>
              <a:rPr lang="pt-BR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H</a:t>
            </a:r>
            <a:r>
              <a:rPr lang="pt-BR" altLang="zh-CN" sz="2900" baseline="-250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pt-BR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S+SO</a:t>
            </a:r>
            <a:r>
              <a:rPr lang="pt-BR" altLang="zh-CN" sz="2900" baseline="-250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pt-BR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=3S↓+ H</a:t>
            </a:r>
            <a:r>
              <a:rPr lang="pt-BR" altLang="zh-CN" sz="2900" baseline="-250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pt-BR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O </a:t>
            </a:r>
            <a:r>
              <a:rPr lang="zh-CN" altLang="pt-BR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 </a:t>
            </a:r>
            <a:r>
              <a:rPr lang="zh-CN" altLang="en-US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②</a:t>
            </a:r>
            <a:r>
              <a:rPr lang="pt-BR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S +O</a:t>
            </a:r>
            <a:r>
              <a:rPr lang="pt-BR" altLang="zh-CN" sz="2900" baseline="-250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pt-BR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  =  SO</a:t>
            </a:r>
            <a:r>
              <a:rPr lang="pt-BR" altLang="zh-CN" sz="2900" baseline="-250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2</a:t>
            </a:r>
            <a:endParaRPr lang="pt-BR" altLang="zh-CN" sz="2900" baseline="-25000">
              <a:solidFill>
                <a:srgbClr val="0000FF"/>
              </a:solidFill>
              <a:latin typeface="Times New Roman" pitchFamily="18" charset="0"/>
              <a:ea typeface="宋体" pitchFamily="2" charset="-122"/>
            </a:endParaRPr>
          </a:p>
          <a:p>
            <a:pPr lvl="0">
              <a:lnSpc>
                <a:spcPct val="120000"/>
              </a:lnSpc>
              <a:buFont typeface="Arial" pitchFamily="34" charset="0"/>
            </a:pPr>
            <a:r>
              <a:rPr lang="en-US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③</a:t>
            </a:r>
            <a:r>
              <a:rPr lang="pt-BR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 2SO</a:t>
            </a:r>
            <a:r>
              <a:rPr lang="pt-BR" altLang="zh-CN" sz="2900" baseline="-250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pt-BR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+O</a:t>
            </a:r>
            <a:r>
              <a:rPr lang="pt-BR" altLang="zh-CN" sz="2900" baseline="-250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2 </a:t>
            </a:r>
            <a:r>
              <a:rPr lang="en-US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       </a:t>
            </a:r>
            <a:r>
              <a:rPr lang="pt-BR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2SO</a:t>
            </a:r>
            <a:r>
              <a:rPr lang="pt-BR" altLang="zh-CN" sz="2900" baseline="-250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3</a:t>
            </a:r>
            <a:r>
              <a:rPr lang="zh-CN" altLang="pt-BR" sz="2900" baseline="-250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　 </a:t>
            </a:r>
            <a:r>
              <a:rPr lang="zh-CN" altLang="en-US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④</a:t>
            </a:r>
            <a:r>
              <a:rPr lang="pt-BR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 SO</a:t>
            </a:r>
            <a:r>
              <a:rPr lang="pt-BR" altLang="zh-CN" sz="2900" baseline="-250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3</a:t>
            </a:r>
            <a:r>
              <a:rPr lang="pt-BR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 + H</a:t>
            </a:r>
            <a:r>
              <a:rPr lang="pt-BR" altLang="zh-CN" sz="2900" baseline="-250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pt-BR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O = H</a:t>
            </a:r>
            <a:r>
              <a:rPr lang="pt-BR" altLang="zh-CN" sz="2900" baseline="-250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pt-BR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SO</a:t>
            </a:r>
            <a:r>
              <a:rPr lang="pt-BR" altLang="zh-CN" sz="2900" baseline="-250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4</a:t>
            </a:r>
            <a:endParaRPr lang="pt-BR" altLang="zh-CN" sz="2900" baseline="-25000">
              <a:solidFill>
                <a:srgbClr val="0000FF"/>
              </a:solidFill>
              <a:latin typeface="Times New Roman" pitchFamily="18" charset="0"/>
              <a:ea typeface="宋体" pitchFamily="2" charset="-122"/>
            </a:endParaRPr>
          </a:p>
          <a:p>
            <a:pPr lvl="0">
              <a:lnSpc>
                <a:spcPct val="120000"/>
              </a:lnSpc>
              <a:buFont typeface="Arial" pitchFamily="34" charset="0"/>
            </a:pPr>
            <a:r>
              <a:rPr lang="en-US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⑤</a:t>
            </a:r>
            <a:r>
              <a:rPr lang="pt-BR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 2NaOH+SO</a:t>
            </a:r>
            <a:r>
              <a:rPr lang="pt-BR" altLang="zh-CN" sz="2900" baseline="-250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pt-BR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=Na</a:t>
            </a:r>
            <a:r>
              <a:rPr lang="pt-BR" altLang="zh-CN" sz="2900" baseline="-250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pt-BR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SO</a:t>
            </a:r>
            <a:r>
              <a:rPr lang="pt-BR" altLang="zh-CN" sz="2900" baseline="-250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3</a:t>
            </a:r>
            <a:r>
              <a:rPr lang="pt-BR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+H</a:t>
            </a:r>
            <a:r>
              <a:rPr lang="pt-BR" altLang="zh-CN" sz="2900" baseline="-250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pt-BR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O </a:t>
            </a:r>
            <a:r>
              <a:rPr lang="zh-CN" altLang="pt-BR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　　</a:t>
            </a:r>
            <a:endParaRPr lang="en-US" altLang="zh-CN" sz="2900">
              <a:solidFill>
                <a:srgbClr val="0000FF"/>
              </a:solidFill>
              <a:latin typeface="Times New Roman" pitchFamily="18" charset="0"/>
              <a:ea typeface="宋体" pitchFamily="2" charset="-122"/>
            </a:endParaRPr>
          </a:p>
          <a:p>
            <a:pPr lvl="0">
              <a:lnSpc>
                <a:spcPct val="120000"/>
              </a:lnSpc>
              <a:buFont typeface="Arial" pitchFamily="34" charset="0"/>
            </a:pPr>
            <a:r>
              <a:rPr lang="en-US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⑥</a:t>
            </a:r>
            <a:r>
              <a:rPr lang="pt-BR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 H</a:t>
            </a:r>
            <a:r>
              <a:rPr lang="pt-BR" altLang="zh-CN" sz="2900" baseline="-250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pt-BR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O+SO</a:t>
            </a:r>
            <a:r>
              <a:rPr lang="pt-BR" altLang="zh-CN" sz="2900" baseline="-250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en-US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 ⇌</a:t>
            </a:r>
            <a:r>
              <a:rPr lang="pt-BR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H</a:t>
            </a:r>
            <a:r>
              <a:rPr lang="pt-BR" altLang="zh-CN" sz="2900" baseline="-250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pt-BR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SO</a:t>
            </a:r>
            <a:r>
              <a:rPr lang="pt-BR" altLang="zh-CN" sz="2900" baseline="-250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3</a:t>
            </a:r>
            <a:r>
              <a:rPr lang="zh-CN" altLang="pt-BR" sz="2900" baseline="-250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　</a:t>
            </a:r>
            <a:endParaRPr lang="zh-CN" altLang="pt-BR" sz="2900" baseline="-25000">
              <a:solidFill>
                <a:srgbClr val="0000FF"/>
              </a:solidFill>
              <a:latin typeface="Times New Roman" pitchFamily="18" charset="0"/>
              <a:ea typeface="宋体" pitchFamily="2" charset="-122"/>
            </a:endParaRPr>
          </a:p>
          <a:p>
            <a:pPr lvl="0">
              <a:lnSpc>
                <a:spcPct val="120000"/>
              </a:lnSpc>
              <a:buFont typeface="Arial" pitchFamily="34" charset="0"/>
            </a:pPr>
            <a:r>
              <a:rPr lang="zh-CN" altLang="en-US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⑦</a:t>
            </a:r>
            <a:r>
              <a:rPr lang="pt-BR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2Na</a:t>
            </a:r>
            <a:r>
              <a:rPr lang="pt-BR" altLang="zh-CN" sz="2900" baseline="-250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pt-BR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SO</a:t>
            </a:r>
            <a:r>
              <a:rPr lang="pt-BR" altLang="zh-CN" sz="2900" baseline="-250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3</a:t>
            </a:r>
            <a:r>
              <a:rPr lang="pt-BR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+O</a:t>
            </a:r>
            <a:r>
              <a:rPr lang="pt-BR" altLang="zh-CN" sz="2900" baseline="-250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zh-CN" altLang="pt-BR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＝</a:t>
            </a:r>
            <a:r>
              <a:rPr lang="pt-BR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2Na</a:t>
            </a:r>
            <a:r>
              <a:rPr lang="pt-BR" altLang="zh-CN" sz="2900" baseline="-250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pt-BR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SO</a:t>
            </a:r>
            <a:r>
              <a:rPr lang="pt-BR" altLang="zh-CN" sz="2900" baseline="-250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4</a:t>
            </a:r>
            <a:endParaRPr lang="pt-BR" altLang="zh-CN" sz="2900" baseline="-25000">
              <a:solidFill>
                <a:srgbClr val="0000FF"/>
              </a:solidFill>
              <a:latin typeface="Times New Roman" pitchFamily="18" charset="0"/>
              <a:ea typeface="宋体" pitchFamily="2" charset="-122"/>
            </a:endParaRPr>
          </a:p>
          <a:p>
            <a:pPr lvl="0">
              <a:lnSpc>
                <a:spcPct val="120000"/>
              </a:lnSpc>
              <a:buFont typeface="Arial" pitchFamily="34" charset="0"/>
            </a:pPr>
            <a:r>
              <a:rPr lang="en-US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⑧</a:t>
            </a:r>
            <a:r>
              <a:rPr lang="pt-BR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2NaOH+H</a:t>
            </a:r>
            <a:r>
              <a:rPr lang="pt-BR" altLang="zh-CN" sz="2900" baseline="-250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pt-BR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SO</a:t>
            </a:r>
            <a:r>
              <a:rPr lang="pt-BR" altLang="zh-CN" sz="2900" baseline="-250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4 </a:t>
            </a:r>
            <a:r>
              <a:rPr lang="pt-BR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= Na</a:t>
            </a:r>
            <a:r>
              <a:rPr lang="pt-BR" altLang="zh-CN" sz="2900" baseline="-250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pt-BR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SO</a:t>
            </a:r>
            <a:r>
              <a:rPr lang="pt-BR" altLang="zh-CN" sz="2900" baseline="-250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4</a:t>
            </a:r>
            <a:r>
              <a:rPr lang="pt-BR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+H</a:t>
            </a:r>
            <a:r>
              <a:rPr lang="pt-BR" altLang="zh-CN" sz="2900" baseline="-250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pt-BR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O</a:t>
            </a:r>
            <a:r>
              <a:rPr lang="zh-CN" altLang="pt-BR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　　　</a:t>
            </a:r>
            <a:endParaRPr lang="zh-CN" altLang="pt-BR" sz="2900">
              <a:solidFill>
                <a:srgbClr val="0000FF"/>
              </a:solidFill>
              <a:latin typeface="Times New Roman" pitchFamily="18" charset="0"/>
              <a:ea typeface="宋体" pitchFamily="2" charset="-122"/>
            </a:endParaRPr>
          </a:p>
          <a:p>
            <a:pPr lvl="0">
              <a:lnSpc>
                <a:spcPct val="120000"/>
              </a:lnSpc>
              <a:buFont typeface="Arial" pitchFamily="34" charset="0"/>
            </a:pPr>
            <a:r>
              <a:rPr lang="en-US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⑨</a:t>
            </a:r>
            <a:r>
              <a:rPr lang="pt-BR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BaCl</a:t>
            </a:r>
            <a:r>
              <a:rPr lang="pt-BR" altLang="zh-CN" sz="2900" baseline="-250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pt-BR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+H</a:t>
            </a:r>
            <a:r>
              <a:rPr lang="pt-BR" altLang="zh-CN" sz="2900" baseline="-250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pt-BR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SO</a:t>
            </a:r>
            <a:r>
              <a:rPr lang="pt-BR" altLang="zh-CN" sz="2900" baseline="-250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4</a:t>
            </a:r>
            <a:r>
              <a:rPr lang="pt-BR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 = BaSO</a:t>
            </a:r>
            <a:r>
              <a:rPr lang="pt-BR" altLang="zh-CN" sz="2900" baseline="-250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4</a:t>
            </a:r>
            <a:r>
              <a:rPr lang="pt-BR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↓+2HCl</a:t>
            </a:r>
            <a:r>
              <a:rPr lang="zh-CN" altLang="pt-BR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　　</a:t>
            </a:r>
            <a:endParaRPr lang="pt-BR" altLang="zh-CN" sz="2900">
              <a:solidFill>
                <a:srgbClr val="0000FF"/>
              </a:solidFill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9460" name="Text Box 17"/>
          <p:cNvSpPr/>
          <p:nvPr/>
        </p:nvSpPr>
        <p:spPr>
          <a:xfrm>
            <a:off x="5945188" y="2746375"/>
            <a:ext cx="760412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spcBef>
                <a:spcPct val="50000"/>
              </a:spcBef>
              <a:buFont typeface="Arial" pitchFamily="34" charset="0"/>
            </a:pPr>
            <a:r>
              <a:rPr lang="zh-CN" altLang="en-US" sz="2000">
                <a:solidFill>
                  <a:srgbClr val="0000FF"/>
                </a:solidFill>
                <a:latin typeface="微软雅黑" panose="020b0503020204020204" pitchFamily="34" charset="-122"/>
                <a:ea typeface="微软雅黑" pitchFamily="34" charset="-122"/>
              </a:rPr>
              <a:t>点燃</a:t>
            </a:r>
            <a:endParaRPr lang="zh-CN" altLang="en-US" sz="2000">
              <a:solidFill>
                <a:srgbClr val="0000FF"/>
              </a:solidFill>
              <a:latin typeface="微软雅黑" panose="020b0503020204020204" pitchFamily="34" charset="-122"/>
              <a:ea typeface="微软雅黑" pitchFamily="34" charset="-122"/>
            </a:endParaRPr>
          </a:p>
        </p:txBody>
      </p:sp>
      <p:sp>
        <p:nvSpPr>
          <p:cNvPr id="19461" name="矩形 1"/>
          <p:cNvSpPr/>
          <p:nvPr/>
        </p:nvSpPr>
        <p:spPr>
          <a:xfrm>
            <a:off x="3862388" y="763588"/>
            <a:ext cx="221615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en-US" altLang="zh-CN" sz="2900">
                <a:solidFill>
                  <a:srgbClr val="FF0000"/>
                </a:solidFill>
                <a:latin typeface="微软雅黑" panose="020b0503020204020204" pitchFamily="34" charset="-122"/>
                <a:ea typeface="微软雅黑" pitchFamily="34" charset="-122"/>
              </a:rPr>
              <a:t>【</a:t>
            </a:r>
            <a:r>
              <a:rPr lang="zh-CN" altLang="en-US" sz="2900">
                <a:solidFill>
                  <a:srgbClr val="FF0000"/>
                </a:solidFill>
                <a:latin typeface="微软雅黑" panose="020b0503020204020204" pitchFamily="34" charset="-122"/>
                <a:ea typeface="微软雅黑" pitchFamily="34" charset="-122"/>
              </a:rPr>
              <a:t>参考答案</a:t>
            </a:r>
            <a:r>
              <a:rPr lang="en-US" altLang="zh-CN" sz="2900">
                <a:solidFill>
                  <a:srgbClr val="FF0000"/>
                </a:solidFill>
                <a:latin typeface="微软雅黑" panose="020b0503020204020204" pitchFamily="34" charset="-122"/>
                <a:ea typeface="微软雅黑" pitchFamily="34" charset="-122"/>
              </a:rPr>
              <a:t>】</a:t>
            </a:r>
            <a:endParaRPr lang="zh-CN" altLang="en-US" sz="2900">
              <a:solidFill>
                <a:srgbClr val="FF0000"/>
              </a:solidFill>
              <a:latin typeface="微软雅黑" panose="020b0503020204020204" pitchFamily="34" charset="-122"/>
              <a:ea typeface="微软雅黑" pitchFamily="34" charset="-122"/>
            </a:endParaRPr>
          </a:p>
        </p:txBody>
      </p:sp>
      <p:grpSp>
        <p:nvGrpSpPr>
          <p:cNvPr id="19462" name="组合 15374"/>
          <p:cNvGrpSpPr/>
          <p:nvPr/>
        </p:nvGrpSpPr>
        <p:grpSpPr>
          <a:xfrm>
            <a:off x="2301875" y="3297238"/>
            <a:ext cx="1031875" cy="779462"/>
            <a:chOff x="1451" y="2077"/>
            <a:chExt cx="649" cy="491"/>
          </a:xfrm>
        </p:grpSpPr>
        <p:sp>
          <p:nvSpPr>
            <p:cNvPr id="19463" name="Text Box 18"/>
            <p:cNvSpPr/>
            <p:nvPr/>
          </p:nvSpPr>
          <p:spPr>
            <a:xfrm>
              <a:off x="1451" y="2077"/>
              <a:ext cx="649" cy="49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91423" tIns="45711" rIns="91423" bIns="45711"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5pPr>
            </a:lstStyle>
            <a:p>
              <a:pPr lvl="0" algn="ctr">
                <a:spcBef>
                  <a:spcPct val="50000"/>
                </a:spcBef>
                <a:buFont typeface="Arial" pitchFamily="34" charset="0"/>
              </a:pPr>
              <a:r>
                <a:rPr lang="zh-CN" altLang="en-US" sz="1800">
                  <a:solidFill>
                    <a:srgbClr val="0000FF"/>
                  </a:solidFill>
                  <a:latin typeface="微软雅黑" panose="020b0503020204020204" pitchFamily="34" charset="-122"/>
                  <a:ea typeface="微软雅黑" pitchFamily="34" charset="-122"/>
                </a:rPr>
                <a:t>催化剂</a:t>
              </a:r>
              <a:endParaRPr lang="zh-CN" altLang="en-US" sz="1800">
                <a:solidFill>
                  <a:srgbClr val="0000FF"/>
                </a:solidFill>
                <a:latin typeface="微软雅黑" panose="020b0503020204020204" pitchFamily="34" charset="-122"/>
                <a:ea typeface="微软雅黑" pitchFamily="34" charset="-122"/>
              </a:endParaRPr>
            </a:p>
            <a:p>
              <a:pPr lvl="0" algn="ctr">
                <a:spcBef>
                  <a:spcPct val="50000"/>
                </a:spcBef>
                <a:buFont typeface="Arial" pitchFamily="34" charset="0"/>
              </a:pPr>
              <a:r>
                <a:rPr lang="zh-CN" altLang="en-US" sz="1800">
                  <a:solidFill>
                    <a:srgbClr val="0000FF"/>
                  </a:solidFill>
                  <a:latin typeface="微软雅黑" panose="020b0503020204020204" pitchFamily="34" charset="-122"/>
                  <a:ea typeface="微软雅黑" pitchFamily="34" charset="-122"/>
                </a:rPr>
                <a:t>加热</a:t>
              </a:r>
              <a:endParaRPr lang="zh-CN" altLang="en-US" sz="1800">
                <a:solidFill>
                  <a:srgbClr val="0000FF"/>
                </a:solidFill>
                <a:latin typeface="微软雅黑" panose="020b0503020204020204" pitchFamily="34" charset="-122"/>
                <a:ea typeface="微软雅黑" pitchFamily="34" charset="-122"/>
              </a:endParaRPr>
            </a:p>
          </p:txBody>
        </p:sp>
        <p:grpSp>
          <p:nvGrpSpPr>
            <p:cNvPr id="19464" name="Group 8"/>
            <p:cNvGrpSpPr/>
            <p:nvPr/>
          </p:nvGrpSpPr>
          <p:grpSpPr>
            <a:xfrm>
              <a:off x="1578" y="2268"/>
              <a:ext cx="418" cy="111"/>
              <a:chOff x="884" y="527"/>
              <a:chExt cx="1406" cy="136"/>
            </a:xfrm>
          </p:grpSpPr>
          <p:cxnSp>
            <p:nvCxnSpPr>
              <p:cNvPr id="19465" name="Line 9"/>
              <p:cNvCxnSpPr/>
              <p:nvPr/>
            </p:nvCxnSpPr>
            <p:spPr>
              <a:xfrm>
                <a:off x="884" y="572"/>
                <a:ext cx="1406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</a:ln>
            </p:spPr>
          </p:cxnSp>
          <p:cxnSp>
            <p:nvCxnSpPr>
              <p:cNvPr id="19466" name="Line 10"/>
              <p:cNvCxnSpPr/>
              <p:nvPr/>
            </p:nvCxnSpPr>
            <p:spPr>
              <a:xfrm flipH="1" flipV="1">
                <a:off x="2200" y="527"/>
                <a:ext cx="90" cy="45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</a:ln>
            </p:spPr>
          </p:cxnSp>
          <p:cxnSp>
            <p:nvCxnSpPr>
              <p:cNvPr id="19467" name="Line 11"/>
              <p:cNvCxnSpPr/>
              <p:nvPr/>
            </p:nvCxnSpPr>
            <p:spPr>
              <a:xfrm>
                <a:off x="884" y="617"/>
                <a:ext cx="1406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</a:ln>
            </p:spPr>
          </p:cxnSp>
          <p:cxnSp>
            <p:nvCxnSpPr>
              <p:cNvPr id="19468" name="Line 12"/>
              <p:cNvCxnSpPr/>
              <p:nvPr/>
            </p:nvCxnSpPr>
            <p:spPr>
              <a:xfrm flipH="1" flipV="1">
                <a:off x="884" y="618"/>
                <a:ext cx="90" cy="45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</a:ln>
            </p:spPr>
          </p:cxnSp>
        </p:grpSp>
      </p:grpSp>
    </p:spTree>
  </p:cSld>
  <p:clrMapOvr>
    <a:masterClrMapping/>
  </p:clrMapOvr>
  <p:transition>
    <p:random/>
  </p:transition>
  <p:timing/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0481" name="图片 2549762"/>
          <p:cNvPicPr>
            <a:picLocks noChangeAspect="1"/>
          </p:cNvPicPr>
          <p:nvPr/>
        </p:nvPicPr>
        <p:blipFill>
          <a:blip r:embed="rId2"/>
          <a:srcRect l="25023" t="32932" r="27306" b="50091"/>
          <a:stretch>
            <a:fillRect/>
          </a:stretch>
        </p:blipFill>
        <p:spPr>
          <a:xfrm>
            <a:off x="4425950" y="781050"/>
            <a:ext cx="3894138" cy="86677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20482" name="文本框 175105"/>
          <p:cNvSpPr/>
          <p:nvPr/>
        </p:nvSpPr>
        <p:spPr>
          <a:xfrm>
            <a:off x="1903413" y="2384425"/>
            <a:ext cx="8275637" cy="28368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10000"/>
              </a:lnSpc>
              <a:spcBef>
                <a:spcPct val="50000"/>
              </a:spcBef>
            </a:pPr>
            <a:endParaRPr lang="en-US" altLang="zh-CN" sz="2400">
              <a:solidFill>
                <a:srgbClr val="0000FF"/>
              </a:solidFill>
              <a:ea typeface="宋体" pitchFamily="2" charset="-122"/>
            </a:endParaRPr>
          </a:p>
          <a:p>
            <a:pPr lvl="0">
              <a:lnSpc>
                <a:spcPct val="110000"/>
              </a:lnSpc>
              <a:spcBef>
                <a:spcPct val="50000"/>
              </a:spcBef>
            </a:pPr>
            <a:r>
              <a:rPr lang="en-US" altLang="zh-CN" sz="3200">
                <a:solidFill>
                  <a:srgbClr val="0000FF"/>
                </a:solidFill>
                <a:ea typeface="宋体" pitchFamily="2" charset="-122"/>
              </a:rPr>
              <a:t>  H</a:t>
            </a:r>
            <a:r>
              <a:rPr lang="en-US" altLang="zh-CN" sz="3200" baseline="-25000">
                <a:solidFill>
                  <a:srgbClr val="0000FF"/>
                </a:solidFill>
                <a:ea typeface="宋体" pitchFamily="2" charset="-122"/>
              </a:rPr>
              <a:t>2</a:t>
            </a:r>
            <a:r>
              <a:rPr lang="en-US" altLang="zh-CN" sz="3200">
                <a:solidFill>
                  <a:srgbClr val="0000FF"/>
                </a:solidFill>
                <a:ea typeface="宋体" pitchFamily="2" charset="-122"/>
              </a:rPr>
              <a:t>S        H</a:t>
            </a:r>
            <a:r>
              <a:rPr lang="en-US" altLang="zh-CN" sz="3200" baseline="-25000">
                <a:solidFill>
                  <a:srgbClr val="0000FF"/>
                </a:solidFill>
                <a:ea typeface="宋体" pitchFamily="2" charset="-122"/>
              </a:rPr>
              <a:t>2</a:t>
            </a:r>
            <a:r>
              <a:rPr lang="en-US" altLang="zh-CN" sz="3200">
                <a:solidFill>
                  <a:srgbClr val="0000FF"/>
                </a:solidFill>
                <a:ea typeface="宋体" pitchFamily="2" charset="-122"/>
              </a:rPr>
              <a:t>SO</a:t>
            </a:r>
            <a:r>
              <a:rPr lang="en-US" altLang="zh-CN" sz="3200" baseline="-25000">
                <a:solidFill>
                  <a:srgbClr val="0000FF"/>
                </a:solidFill>
                <a:ea typeface="宋体" pitchFamily="2" charset="-122"/>
              </a:rPr>
              <a:t>3     </a:t>
            </a:r>
            <a:r>
              <a:rPr lang="en-US" altLang="zh-CN" sz="3200">
                <a:solidFill>
                  <a:srgbClr val="0000FF"/>
                </a:solidFill>
                <a:ea typeface="宋体" pitchFamily="2" charset="-122"/>
              </a:rPr>
              <a:t>   H</a:t>
            </a:r>
            <a:r>
              <a:rPr lang="en-US" altLang="zh-CN" sz="3200" baseline="-25000">
                <a:solidFill>
                  <a:srgbClr val="0000FF"/>
                </a:solidFill>
                <a:ea typeface="宋体" pitchFamily="2" charset="-122"/>
              </a:rPr>
              <a:t>2</a:t>
            </a:r>
            <a:r>
              <a:rPr lang="en-US" altLang="zh-CN" sz="3200">
                <a:solidFill>
                  <a:srgbClr val="0000FF"/>
                </a:solidFill>
                <a:ea typeface="宋体" pitchFamily="2" charset="-122"/>
              </a:rPr>
              <a:t>SO</a:t>
            </a:r>
            <a:r>
              <a:rPr lang="en-US" altLang="zh-CN" sz="3200" baseline="-25000">
                <a:solidFill>
                  <a:srgbClr val="0000FF"/>
                </a:solidFill>
                <a:ea typeface="宋体" pitchFamily="2" charset="-122"/>
              </a:rPr>
              <a:t>4 </a:t>
            </a:r>
            <a:r>
              <a:rPr lang="en-US" altLang="zh-CN" sz="3200">
                <a:solidFill>
                  <a:srgbClr val="0000FF"/>
                </a:solidFill>
                <a:ea typeface="宋体" pitchFamily="2" charset="-122"/>
              </a:rPr>
              <a:t>    BaSO</a:t>
            </a:r>
            <a:r>
              <a:rPr lang="en-US" altLang="zh-CN" sz="3200" baseline="-25000">
                <a:solidFill>
                  <a:srgbClr val="0000FF"/>
                </a:solidFill>
                <a:ea typeface="宋体" pitchFamily="2" charset="-122"/>
              </a:rPr>
              <a:t>4</a:t>
            </a:r>
            <a:endParaRPr lang="en-US" altLang="zh-CN" sz="3200" baseline="-25000">
              <a:solidFill>
                <a:srgbClr val="0000FF"/>
              </a:solidFill>
              <a:ea typeface="宋体" pitchFamily="2" charset="-122"/>
            </a:endParaRPr>
          </a:p>
          <a:p>
            <a:pPr lvl="0">
              <a:lnSpc>
                <a:spcPct val="110000"/>
              </a:lnSpc>
              <a:spcBef>
                <a:spcPct val="50000"/>
              </a:spcBef>
            </a:pPr>
            <a:endParaRPr lang="en-US" altLang="zh-CN" sz="3200">
              <a:solidFill>
                <a:srgbClr val="0000FF"/>
              </a:solidFill>
              <a:ea typeface="宋体" pitchFamily="2" charset="-122"/>
            </a:endParaRPr>
          </a:p>
          <a:p>
            <a:pPr lvl="0">
              <a:lnSpc>
                <a:spcPct val="110000"/>
              </a:lnSpc>
              <a:spcBef>
                <a:spcPct val="50000"/>
              </a:spcBef>
            </a:pPr>
            <a:r>
              <a:rPr lang="en-US" altLang="zh-CN" sz="3200">
                <a:solidFill>
                  <a:srgbClr val="0000FF"/>
                </a:solidFill>
                <a:ea typeface="宋体" pitchFamily="2" charset="-122"/>
              </a:rPr>
              <a:t> FeS     S     SO</a:t>
            </a:r>
            <a:r>
              <a:rPr lang="en-US" altLang="zh-CN" sz="3200" baseline="-25000">
                <a:solidFill>
                  <a:srgbClr val="0000FF"/>
                </a:solidFill>
                <a:ea typeface="宋体" pitchFamily="2" charset="-122"/>
              </a:rPr>
              <a:t>2</a:t>
            </a:r>
            <a:r>
              <a:rPr lang="en-US" altLang="zh-CN" sz="3200">
                <a:solidFill>
                  <a:srgbClr val="0000FF"/>
                </a:solidFill>
                <a:ea typeface="宋体" pitchFamily="2" charset="-122"/>
              </a:rPr>
              <a:t>      SO</a:t>
            </a:r>
            <a:r>
              <a:rPr lang="en-US" altLang="zh-CN" sz="3200" baseline="-25000">
                <a:solidFill>
                  <a:srgbClr val="0000FF"/>
                </a:solidFill>
                <a:ea typeface="宋体" pitchFamily="2" charset="-122"/>
              </a:rPr>
              <a:t>3</a:t>
            </a:r>
            <a:r>
              <a:rPr lang="en-US" altLang="zh-CN" sz="3200">
                <a:solidFill>
                  <a:srgbClr val="0000FF"/>
                </a:solidFill>
                <a:ea typeface="宋体" pitchFamily="2" charset="-122"/>
              </a:rPr>
              <a:t>      CuSO</a:t>
            </a:r>
            <a:r>
              <a:rPr lang="en-US" altLang="zh-CN" sz="3200" baseline="-25000">
                <a:solidFill>
                  <a:srgbClr val="0000FF"/>
                </a:solidFill>
                <a:ea typeface="宋体" pitchFamily="2" charset="-122"/>
              </a:rPr>
              <a:t>4</a:t>
            </a:r>
            <a:endParaRPr lang="en-US" altLang="zh-CN" sz="3200">
              <a:solidFill>
                <a:srgbClr val="0000FF"/>
              </a:solidFill>
              <a:ea typeface="宋体" pitchFamily="2" charset="-122"/>
            </a:endParaRPr>
          </a:p>
        </p:txBody>
      </p:sp>
      <p:cxnSp>
        <p:nvCxnSpPr>
          <p:cNvPr id="20483" name="直接连接符 175106"/>
          <p:cNvCxnSpPr/>
          <p:nvPr/>
        </p:nvCxnSpPr>
        <p:spPr>
          <a:xfrm flipH="1" flipV="1">
            <a:off x="9031288" y="3730625"/>
            <a:ext cx="0" cy="792163"/>
          </a:xfrm>
          <a:prstGeom prst="line">
            <a:avLst/>
          </a:prstGeom>
          <a:noFill/>
          <a:ln w="34925">
            <a:solidFill>
              <a:srgbClr val="CC00FF"/>
            </a:solidFill>
            <a:round/>
            <a:tailEnd type="triangle"/>
          </a:ln>
        </p:spPr>
      </p:cxnSp>
      <p:sp>
        <p:nvSpPr>
          <p:cNvPr id="20484" name="文本框 175107"/>
          <p:cNvSpPr/>
          <p:nvPr/>
        </p:nvSpPr>
        <p:spPr>
          <a:xfrm>
            <a:off x="4616450" y="2060575"/>
            <a:ext cx="2446338" cy="73818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2900">
                <a:solidFill>
                  <a:srgbClr val="FF0000"/>
                </a:solidFill>
                <a:ea typeface="宋体" pitchFamily="2" charset="-122"/>
              </a:rPr>
              <a:t>硫元素知识网</a:t>
            </a:r>
            <a:endParaRPr lang="zh-CN" altLang="en-US" sz="2900">
              <a:solidFill>
                <a:srgbClr val="FF0000"/>
              </a:solidFill>
              <a:ea typeface="宋体" pitchFamily="2" charset="-122"/>
            </a:endParaRPr>
          </a:p>
        </p:txBody>
      </p:sp>
      <p:cxnSp>
        <p:nvCxnSpPr>
          <p:cNvPr id="20485" name="直接连接符 175108"/>
          <p:cNvCxnSpPr/>
          <p:nvPr/>
        </p:nvCxnSpPr>
        <p:spPr>
          <a:xfrm>
            <a:off x="4206875" y="4954588"/>
            <a:ext cx="576263" cy="0"/>
          </a:xfrm>
          <a:prstGeom prst="line">
            <a:avLst/>
          </a:prstGeom>
          <a:noFill/>
          <a:ln w="34925">
            <a:solidFill>
              <a:srgbClr val="CC00FF"/>
            </a:solidFill>
            <a:round/>
            <a:tailEnd type="triangle"/>
          </a:ln>
        </p:spPr>
      </p:cxnSp>
      <p:cxnSp>
        <p:nvCxnSpPr>
          <p:cNvPr id="20486" name="直接连接符 175109"/>
          <p:cNvCxnSpPr/>
          <p:nvPr/>
        </p:nvCxnSpPr>
        <p:spPr>
          <a:xfrm>
            <a:off x="6078538" y="4954588"/>
            <a:ext cx="574675" cy="0"/>
          </a:xfrm>
          <a:prstGeom prst="line">
            <a:avLst/>
          </a:prstGeom>
          <a:noFill/>
          <a:ln w="34925">
            <a:solidFill>
              <a:srgbClr val="CC00FF"/>
            </a:solidFill>
            <a:round/>
            <a:tailEnd type="triangle"/>
          </a:ln>
        </p:spPr>
      </p:cxnSp>
      <p:cxnSp>
        <p:nvCxnSpPr>
          <p:cNvPr id="20487" name="直接连接符 175110"/>
          <p:cNvCxnSpPr/>
          <p:nvPr/>
        </p:nvCxnSpPr>
        <p:spPr>
          <a:xfrm>
            <a:off x="7735888" y="4954588"/>
            <a:ext cx="577850" cy="0"/>
          </a:xfrm>
          <a:prstGeom prst="line">
            <a:avLst/>
          </a:prstGeom>
          <a:noFill/>
          <a:ln w="34925">
            <a:solidFill>
              <a:srgbClr val="CC00FF"/>
            </a:solidFill>
            <a:round/>
            <a:tailEnd type="triangle"/>
          </a:ln>
        </p:spPr>
      </p:cxnSp>
      <p:cxnSp>
        <p:nvCxnSpPr>
          <p:cNvPr id="20488" name="直接连接符 175111"/>
          <p:cNvCxnSpPr/>
          <p:nvPr/>
        </p:nvCxnSpPr>
        <p:spPr>
          <a:xfrm>
            <a:off x="7807325" y="3443288"/>
            <a:ext cx="506413" cy="0"/>
          </a:xfrm>
          <a:prstGeom prst="line">
            <a:avLst/>
          </a:prstGeom>
          <a:noFill/>
          <a:ln w="34925">
            <a:solidFill>
              <a:srgbClr val="CC00FF"/>
            </a:solidFill>
            <a:round/>
            <a:tailEnd type="triangle"/>
          </a:ln>
        </p:spPr>
      </p:cxnSp>
      <p:cxnSp>
        <p:nvCxnSpPr>
          <p:cNvPr id="20489" name="直接连接符 175112"/>
          <p:cNvCxnSpPr/>
          <p:nvPr/>
        </p:nvCxnSpPr>
        <p:spPr>
          <a:xfrm flipH="1" flipV="1">
            <a:off x="5137150" y="3824288"/>
            <a:ext cx="0" cy="792162"/>
          </a:xfrm>
          <a:prstGeom prst="line">
            <a:avLst/>
          </a:prstGeom>
          <a:noFill/>
          <a:ln w="34925">
            <a:solidFill>
              <a:srgbClr val="CC00FF"/>
            </a:solidFill>
            <a:round/>
            <a:tailEnd type="triangle"/>
          </a:ln>
        </p:spPr>
      </p:cxnSp>
      <p:cxnSp>
        <p:nvCxnSpPr>
          <p:cNvPr id="20490" name="直接连接符 175113"/>
          <p:cNvCxnSpPr/>
          <p:nvPr/>
        </p:nvCxnSpPr>
        <p:spPr>
          <a:xfrm flipH="1" flipV="1">
            <a:off x="7231063" y="3803650"/>
            <a:ext cx="0" cy="792163"/>
          </a:xfrm>
          <a:prstGeom prst="line">
            <a:avLst/>
          </a:prstGeom>
          <a:noFill/>
          <a:ln w="34925">
            <a:solidFill>
              <a:srgbClr val="CC00FF"/>
            </a:solidFill>
            <a:round/>
            <a:tailEnd type="triangle"/>
          </a:ln>
        </p:spPr>
      </p:cxnSp>
      <p:cxnSp>
        <p:nvCxnSpPr>
          <p:cNvPr id="20491" name="直接连接符 175114"/>
          <p:cNvCxnSpPr/>
          <p:nvPr/>
        </p:nvCxnSpPr>
        <p:spPr>
          <a:xfrm flipH="1">
            <a:off x="2981325" y="4954588"/>
            <a:ext cx="647700" cy="0"/>
          </a:xfrm>
          <a:prstGeom prst="line">
            <a:avLst/>
          </a:prstGeom>
          <a:noFill/>
          <a:ln w="34925">
            <a:solidFill>
              <a:srgbClr val="A50021"/>
            </a:solidFill>
            <a:round/>
            <a:tailEnd type="triangle"/>
          </a:ln>
        </p:spPr>
      </p:cxnSp>
      <p:cxnSp>
        <p:nvCxnSpPr>
          <p:cNvPr id="20492" name="直接连接符 175115"/>
          <p:cNvCxnSpPr/>
          <p:nvPr/>
        </p:nvCxnSpPr>
        <p:spPr>
          <a:xfrm>
            <a:off x="3022600" y="3727450"/>
            <a:ext cx="838200" cy="838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tailEnd type="triangle"/>
          </a:ln>
        </p:spPr>
      </p:cxnSp>
      <p:cxnSp>
        <p:nvCxnSpPr>
          <p:cNvPr id="20493" name="直接连接符 175116"/>
          <p:cNvCxnSpPr/>
          <p:nvPr/>
        </p:nvCxnSpPr>
        <p:spPr>
          <a:xfrm>
            <a:off x="5937250" y="3443288"/>
            <a:ext cx="574675" cy="0"/>
          </a:xfrm>
          <a:prstGeom prst="line">
            <a:avLst/>
          </a:prstGeom>
          <a:noFill/>
          <a:ln w="34925">
            <a:solidFill>
              <a:srgbClr val="FF0000"/>
            </a:solidFill>
            <a:round/>
            <a:tailEnd type="triangle"/>
          </a:ln>
        </p:spPr>
      </p:cxnSp>
      <p:cxnSp>
        <p:nvCxnSpPr>
          <p:cNvPr id="20494" name="直接连接符 175117"/>
          <p:cNvCxnSpPr/>
          <p:nvPr/>
        </p:nvCxnSpPr>
        <p:spPr>
          <a:xfrm flipV="1">
            <a:off x="5702300" y="3727450"/>
            <a:ext cx="912813" cy="914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tailEnd type="triangle"/>
          </a:ln>
        </p:spPr>
      </p:cxnSp>
      <p:cxnSp>
        <p:nvCxnSpPr>
          <p:cNvPr id="20495" name="直接连接符 175118"/>
          <p:cNvCxnSpPr/>
          <p:nvPr/>
        </p:nvCxnSpPr>
        <p:spPr>
          <a:xfrm>
            <a:off x="7821613" y="3803650"/>
            <a:ext cx="841375" cy="838200"/>
          </a:xfrm>
          <a:prstGeom prst="line">
            <a:avLst/>
          </a:prstGeom>
          <a:noFill/>
          <a:ln w="34925">
            <a:solidFill>
              <a:srgbClr val="CC00FF"/>
            </a:solidFill>
            <a:round/>
            <a:tailEnd type="triangle"/>
          </a:ln>
        </p:spPr>
      </p:cxnSp>
      <p:cxnSp>
        <p:nvCxnSpPr>
          <p:cNvPr id="20496" name="直接连接符 175119"/>
          <p:cNvCxnSpPr/>
          <p:nvPr/>
        </p:nvCxnSpPr>
        <p:spPr>
          <a:xfrm flipH="1">
            <a:off x="5842000" y="3803650"/>
            <a:ext cx="912813" cy="914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tailEnd type="triangle"/>
          </a:ln>
        </p:spPr>
      </p:cxnSp>
      <p:cxnSp>
        <p:nvCxnSpPr>
          <p:cNvPr id="20497" name="直接连接符 175120"/>
          <p:cNvCxnSpPr/>
          <p:nvPr/>
        </p:nvCxnSpPr>
        <p:spPr>
          <a:xfrm flipH="1" flipV="1">
            <a:off x="2870200" y="3803650"/>
            <a:ext cx="838200" cy="838200"/>
          </a:xfrm>
          <a:prstGeom prst="line">
            <a:avLst/>
          </a:prstGeom>
          <a:noFill/>
          <a:ln w="34925">
            <a:solidFill>
              <a:srgbClr val="FF0000"/>
            </a:solidFill>
            <a:round/>
            <a:tailEnd type="triangle"/>
          </a:ln>
        </p:spPr>
      </p:cxnSp>
    </p:spTree>
  </p:cSld>
  <p:clrMapOvr>
    <a:masterClrMapping/>
  </p:clrMapOvr>
  <p:transition>
    <p:random/>
  </p:transition>
  <p:timing/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1505" name="文本框 44035"/>
          <p:cNvSpPr/>
          <p:nvPr/>
        </p:nvSpPr>
        <p:spPr>
          <a:xfrm>
            <a:off x="4051300" y="3168650"/>
            <a:ext cx="698500" cy="6461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50000"/>
              </a:lnSpc>
              <a:spcBef>
                <a:spcPct val="50000"/>
              </a:spcBef>
            </a:pPr>
            <a:r>
              <a:rPr lang="en-US" altLang="zh-CN" sz="24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SO</a:t>
            </a:r>
            <a:r>
              <a:rPr lang="en-US" altLang="zh-CN" sz="2400" baseline="-250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2</a:t>
            </a:r>
            <a:endParaRPr lang="en-US" altLang="zh-CN" sz="2400" baseline="-25000">
              <a:solidFill>
                <a:srgbClr val="FF0000"/>
              </a:solidFill>
              <a:latin typeface="Times New Roman" pitchFamily="18" charset="0"/>
              <a:ea typeface="宋体" pitchFamily="2" charset="-122"/>
            </a:endParaRPr>
          </a:p>
        </p:txBody>
      </p:sp>
      <p:cxnSp>
        <p:nvCxnSpPr>
          <p:cNvPr id="21506" name="Line 6"/>
          <p:cNvCxnSpPr/>
          <p:nvPr/>
        </p:nvCxnSpPr>
        <p:spPr>
          <a:xfrm flipH="1" flipV="1">
            <a:off x="1027113" y="1109663"/>
            <a:ext cx="0" cy="5019675"/>
          </a:xfrm>
          <a:prstGeom prst="line">
            <a:avLst/>
          </a:prstGeom>
          <a:noFill/>
          <a:ln w="31750">
            <a:solidFill>
              <a:schemeClr val="tx1"/>
            </a:solidFill>
            <a:miter lim="800000"/>
            <a:tailEnd type="triangle"/>
          </a:ln>
        </p:spPr>
      </p:cxnSp>
      <p:sp>
        <p:nvSpPr>
          <p:cNvPr id="21507" name="Line 7"/>
          <p:cNvSpPr>
            <a:spLocks noChangeShapeType="1"/>
          </p:cNvSpPr>
          <p:nvPr/>
        </p:nvSpPr>
        <p:spPr bwMode="auto">
          <a:xfrm>
            <a:off x="1027113" y="6124575"/>
            <a:ext cx="10148888" cy="33338"/>
          </a:xfrm>
          <a:prstGeom prst="line">
            <a:avLst/>
          </a:prstGeom>
          <a:ln w="31750"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marL="0" marR="0" lvl="0" indent="0">
              <a:lnSpc>
                <a:spcPct val="150000"/>
              </a:lnSpc>
              <a:buClrTx/>
              <a:buFontTx/>
            </a:pPr>
            <a:endParaRPr lang="zh-CN" altLang="en-US">
              <a:solidFill>
                <a:srgbClr val="000000"/>
              </a:solidFill>
              <a:latin typeface="Franklin Gothic Book"/>
              <a:ea typeface="黑体" pitchFamily="2" charset="-122"/>
            </a:endParaRPr>
          </a:p>
        </p:txBody>
      </p:sp>
      <p:sp>
        <p:nvSpPr>
          <p:cNvPr id="21508" name="Oval 67"/>
          <p:cNvSpPr/>
          <p:nvPr/>
        </p:nvSpPr>
        <p:spPr>
          <a:xfrm>
            <a:off x="10066338" y="6211888"/>
            <a:ext cx="1128712" cy="476250"/>
          </a:xfrm>
          <a:prstGeom prst="ellipse">
            <a:avLst/>
          </a:prstGeom>
          <a:solidFill>
            <a:srgbClr val="D9D9D9"/>
          </a:solidFill>
          <a:ln>
            <a:solidFill>
              <a:schemeClr val="accent2"/>
            </a:solidFill>
            <a:round/>
          </a:ln>
        </p:spPr>
        <p:txBody>
          <a:bodyPr wrap="none" lIns="91423" tIns="45711" rIns="91423" bIns="45711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 algn="ctr"/>
            <a:r>
              <a:rPr lang="zh-CN" altLang="en-US" sz="2000">
                <a:solidFill>
                  <a:srgbClr val="FF0000"/>
                </a:solidFill>
                <a:latin typeface="Times New Roman" pitchFamily="18" charset="0"/>
                <a:ea typeface="黑体" pitchFamily="2" charset="-122"/>
              </a:rPr>
              <a:t>物质类别</a:t>
            </a:r>
            <a:endParaRPr lang="zh-CN" altLang="en-US" sz="2000">
              <a:solidFill>
                <a:srgbClr val="FF0000"/>
              </a:solidFill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21509" name="Oval 68"/>
          <p:cNvSpPr/>
          <p:nvPr/>
        </p:nvSpPr>
        <p:spPr>
          <a:xfrm>
            <a:off x="423863" y="695325"/>
            <a:ext cx="495300" cy="1092200"/>
          </a:xfrm>
          <a:prstGeom prst="ellipse">
            <a:avLst/>
          </a:prstGeom>
          <a:solidFill>
            <a:srgbClr val="D9D9D9"/>
          </a:solidFill>
          <a:ln>
            <a:solidFill>
              <a:schemeClr val="accent2"/>
            </a:solidFill>
            <a:round/>
          </a:ln>
        </p:spPr>
        <p:txBody>
          <a:bodyPr wrap="none" lIns="91423" tIns="45711" rIns="91423" bIns="45711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 algn="ctr"/>
            <a:r>
              <a:rPr lang="zh-CN" altLang="en-US" sz="2000">
                <a:solidFill>
                  <a:srgbClr val="FF0000"/>
                </a:solidFill>
                <a:latin typeface="Times New Roman" pitchFamily="18" charset="0"/>
                <a:ea typeface="黑体" pitchFamily="2" charset="-122"/>
              </a:rPr>
              <a:t>化</a:t>
            </a:r>
            <a:endParaRPr lang="zh-CN" altLang="en-US" sz="2000">
              <a:solidFill>
                <a:srgbClr val="FF0000"/>
              </a:solidFill>
              <a:latin typeface="Times New Roman" pitchFamily="18" charset="0"/>
              <a:ea typeface="黑体" pitchFamily="2" charset="-122"/>
            </a:endParaRPr>
          </a:p>
          <a:p>
            <a:pPr lvl="0" algn="ctr"/>
            <a:r>
              <a:rPr lang="zh-CN" altLang="en-US" sz="2000">
                <a:solidFill>
                  <a:srgbClr val="FF0000"/>
                </a:solidFill>
                <a:latin typeface="Times New Roman" pitchFamily="18" charset="0"/>
                <a:ea typeface="黑体" pitchFamily="2" charset="-122"/>
              </a:rPr>
              <a:t>合</a:t>
            </a:r>
            <a:endParaRPr lang="zh-CN" altLang="en-US" sz="2000">
              <a:solidFill>
                <a:srgbClr val="FF0000"/>
              </a:solidFill>
              <a:latin typeface="Times New Roman" pitchFamily="18" charset="0"/>
              <a:ea typeface="黑体" pitchFamily="2" charset="-122"/>
            </a:endParaRPr>
          </a:p>
          <a:p>
            <a:pPr lvl="0" algn="ctr"/>
            <a:r>
              <a:rPr lang="zh-CN" altLang="en-US" sz="2000">
                <a:solidFill>
                  <a:srgbClr val="FF0000"/>
                </a:solidFill>
                <a:latin typeface="Times New Roman" pitchFamily="18" charset="0"/>
                <a:ea typeface="黑体" pitchFamily="2" charset="-122"/>
              </a:rPr>
              <a:t>价</a:t>
            </a:r>
            <a:endParaRPr lang="zh-CN" altLang="en-US" sz="2000">
              <a:solidFill>
                <a:srgbClr val="FF0000"/>
              </a:solidFill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21510" name="Text Box 10"/>
          <p:cNvSpPr/>
          <p:nvPr/>
        </p:nvSpPr>
        <p:spPr>
          <a:xfrm>
            <a:off x="2649538" y="6178550"/>
            <a:ext cx="973137" cy="6461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 algn="ctr">
              <a:lnSpc>
                <a:spcPct val="150000"/>
              </a:lnSpc>
              <a:buFont typeface="Wingdings" pitchFamily="2" charset="2"/>
            </a:pPr>
            <a:r>
              <a:rPr lang="zh-CN" altLang="en-US" sz="2400">
                <a:solidFill>
                  <a:srgbClr val="000000"/>
                </a:solidFill>
                <a:latin typeface="Times New Roman" pitchFamily="18" charset="0"/>
                <a:ea typeface="黑体" pitchFamily="2" charset="-122"/>
              </a:rPr>
              <a:t>单质</a:t>
            </a:r>
            <a:endParaRPr lang="zh-CN" altLang="en-US" sz="2400">
              <a:solidFill>
                <a:srgbClr val="000000"/>
              </a:solidFill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21511" name="Text Box 10"/>
          <p:cNvSpPr/>
          <p:nvPr/>
        </p:nvSpPr>
        <p:spPr>
          <a:xfrm>
            <a:off x="3921125" y="6180138"/>
            <a:ext cx="1190625" cy="6461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 algn="ctr">
              <a:lnSpc>
                <a:spcPct val="150000"/>
              </a:lnSpc>
              <a:buFont typeface="Wingdings" pitchFamily="2" charset="2"/>
            </a:pPr>
            <a:r>
              <a:rPr lang="zh-CN" altLang="en-US" sz="2400">
                <a:solidFill>
                  <a:srgbClr val="000000"/>
                </a:solidFill>
                <a:latin typeface="Times New Roman" pitchFamily="18" charset="0"/>
                <a:ea typeface="黑体" pitchFamily="2" charset="-122"/>
              </a:rPr>
              <a:t>氧化物</a:t>
            </a:r>
            <a:endParaRPr lang="zh-CN" altLang="en-US" sz="2400">
              <a:solidFill>
                <a:srgbClr val="000000"/>
              </a:solidFill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21512" name="Text Box 10"/>
          <p:cNvSpPr/>
          <p:nvPr/>
        </p:nvSpPr>
        <p:spPr>
          <a:xfrm>
            <a:off x="8529638" y="6178550"/>
            <a:ext cx="965200" cy="6461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 algn="ctr">
              <a:lnSpc>
                <a:spcPct val="150000"/>
              </a:lnSpc>
              <a:buFont typeface="Wingdings" pitchFamily="2" charset="2"/>
            </a:pPr>
            <a:r>
              <a:rPr lang="zh-CN" altLang="en-US" sz="2400">
                <a:solidFill>
                  <a:srgbClr val="000000"/>
                </a:solidFill>
                <a:latin typeface="Times New Roman" pitchFamily="18" charset="0"/>
                <a:ea typeface="黑体" pitchFamily="2" charset="-122"/>
              </a:rPr>
              <a:t>盐</a:t>
            </a:r>
            <a:endParaRPr lang="zh-CN" altLang="en-US" sz="2400">
              <a:solidFill>
                <a:srgbClr val="000000"/>
              </a:solidFill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21513" name="Text Box 10"/>
          <p:cNvSpPr/>
          <p:nvPr/>
        </p:nvSpPr>
        <p:spPr>
          <a:xfrm>
            <a:off x="6132513" y="6180138"/>
            <a:ext cx="1279525" cy="6461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 algn="ctr">
              <a:lnSpc>
                <a:spcPct val="150000"/>
              </a:lnSpc>
              <a:buFont typeface="Wingdings" pitchFamily="2" charset="2"/>
            </a:pPr>
            <a:r>
              <a:rPr lang="zh-CN" altLang="en-US" sz="2400">
                <a:solidFill>
                  <a:srgbClr val="000000"/>
                </a:solidFill>
                <a:latin typeface="Times New Roman" pitchFamily="18" charset="0"/>
                <a:ea typeface="黑体" pitchFamily="2" charset="-122"/>
              </a:rPr>
              <a:t>含氧酸</a:t>
            </a:r>
            <a:endParaRPr lang="zh-CN" altLang="en-US" sz="2400">
              <a:solidFill>
                <a:srgbClr val="000000"/>
              </a:solidFill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21514" name="Text Box 10"/>
          <p:cNvSpPr/>
          <p:nvPr/>
        </p:nvSpPr>
        <p:spPr>
          <a:xfrm>
            <a:off x="296863" y="5097463"/>
            <a:ext cx="704850" cy="6461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 algn="ctr">
              <a:lnSpc>
                <a:spcPct val="150000"/>
              </a:lnSpc>
              <a:buFont typeface="Wingdings" pitchFamily="2" charset="2"/>
            </a:pPr>
            <a:r>
              <a:rPr lang="zh-CN" altLang="en-US" sz="2400">
                <a:solidFill>
                  <a:srgbClr val="000000"/>
                </a:solidFill>
                <a:latin typeface="Times New Roman" pitchFamily="18" charset="0"/>
                <a:ea typeface="黑体" pitchFamily="2" charset="-122"/>
              </a:rPr>
              <a:t>－</a:t>
            </a:r>
            <a:r>
              <a:rPr lang="en-US" altLang="zh-CN" sz="2400">
                <a:solidFill>
                  <a:srgbClr val="000000"/>
                </a:solidFill>
                <a:latin typeface="Times New Roman" pitchFamily="18" charset="0"/>
                <a:ea typeface="黑体" pitchFamily="2" charset="-122"/>
              </a:rPr>
              <a:t>2</a:t>
            </a:r>
            <a:endParaRPr lang="zh-CN" altLang="en-US" sz="2400">
              <a:solidFill>
                <a:srgbClr val="000000"/>
              </a:solidFill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21515" name="Text Box 10"/>
          <p:cNvSpPr/>
          <p:nvPr/>
        </p:nvSpPr>
        <p:spPr>
          <a:xfrm>
            <a:off x="304800" y="3251200"/>
            <a:ext cx="731838" cy="6461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 algn="ctr">
              <a:lnSpc>
                <a:spcPct val="150000"/>
              </a:lnSpc>
              <a:buFont typeface="Wingdings" pitchFamily="2" charset="2"/>
            </a:pPr>
            <a:r>
              <a:rPr lang="en-US" altLang="zh-CN" sz="2400">
                <a:solidFill>
                  <a:srgbClr val="000000"/>
                </a:solidFill>
                <a:latin typeface="Times New Roman" pitchFamily="18" charset="0"/>
                <a:ea typeface="黑体" pitchFamily="2" charset="-122"/>
              </a:rPr>
              <a:t>+4</a:t>
            </a:r>
            <a:endParaRPr lang="zh-CN" altLang="en-US" sz="2400">
              <a:solidFill>
                <a:srgbClr val="000000"/>
              </a:solidFill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21516" name="文本框 44035"/>
          <p:cNvSpPr/>
          <p:nvPr/>
        </p:nvSpPr>
        <p:spPr>
          <a:xfrm>
            <a:off x="4108450" y="1638300"/>
            <a:ext cx="698500" cy="6477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50000"/>
              </a:lnSpc>
              <a:spcBef>
                <a:spcPct val="50000"/>
              </a:spcBef>
            </a:pPr>
            <a:r>
              <a:rPr lang="en-US" altLang="zh-CN" sz="24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SO</a:t>
            </a:r>
            <a:r>
              <a:rPr lang="en-US" altLang="zh-CN" sz="2400" baseline="-250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3</a:t>
            </a:r>
            <a:endParaRPr lang="en-US" altLang="zh-CN" sz="2400" baseline="-25000">
              <a:solidFill>
                <a:srgbClr val="FF0000"/>
              </a:solidFill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1517" name="Text Box 10"/>
          <p:cNvSpPr/>
          <p:nvPr/>
        </p:nvSpPr>
        <p:spPr>
          <a:xfrm>
            <a:off x="1430338" y="6165850"/>
            <a:ext cx="1252537" cy="6461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 algn="ctr">
              <a:lnSpc>
                <a:spcPct val="150000"/>
              </a:lnSpc>
              <a:buFont typeface="Wingdings" pitchFamily="2" charset="2"/>
            </a:pPr>
            <a:r>
              <a:rPr lang="zh-CN" altLang="en-US" sz="2400">
                <a:solidFill>
                  <a:srgbClr val="000000"/>
                </a:solidFill>
                <a:latin typeface="Times New Roman" pitchFamily="18" charset="0"/>
                <a:ea typeface="黑体" pitchFamily="2" charset="-122"/>
              </a:rPr>
              <a:t>氢化物</a:t>
            </a:r>
            <a:endParaRPr lang="zh-CN" altLang="en-US" sz="2400">
              <a:solidFill>
                <a:srgbClr val="000000"/>
              </a:solidFill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21518" name="文本框 14"/>
          <p:cNvSpPr/>
          <p:nvPr/>
        </p:nvSpPr>
        <p:spPr>
          <a:xfrm>
            <a:off x="4768850" y="736600"/>
            <a:ext cx="2833688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/>
            <a:r>
              <a:rPr lang="zh-CN" altLang="en-US" sz="2900">
                <a:solidFill>
                  <a:srgbClr val="FF0000"/>
                </a:solidFill>
                <a:ea typeface="宋体" pitchFamily="2" charset="-122"/>
              </a:rPr>
              <a:t>硫元素的价类图</a:t>
            </a:r>
            <a:endParaRPr lang="zh-CN" altLang="en-US" sz="290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21519" name="Text Box 10"/>
          <p:cNvSpPr/>
          <p:nvPr/>
        </p:nvSpPr>
        <p:spPr>
          <a:xfrm>
            <a:off x="465138" y="4305300"/>
            <a:ext cx="455612" cy="6461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 algn="ctr">
              <a:lnSpc>
                <a:spcPct val="150000"/>
              </a:lnSpc>
              <a:buFont typeface="Wingdings" pitchFamily="2" charset="2"/>
            </a:pPr>
            <a:r>
              <a:rPr lang="en-US" altLang="zh-CN" sz="2400">
                <a:solidFill>
                  <a:srgbClr val="000000"/>
                </a:solidFill>
                <a:latin typeface="Times New Roman" pitchFamily="18" charset="0"/>
                <a:ea typeface="黑体" pitchFamily="2" charset="-122"/>
              </a:rPr>
              <a:t>0</a:t>
            </a:r>
            <a:endParaRPr lang="zh-CN" altLang="en-US" sz="2400">
              <a:solidFill>
                <a:srgbClr val="000000"/>
              </a:solidFill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21520" name="文本框 44035"/>
          <p:cNvSpPr/>
          <p:nvPr/>
        </p:nvSpPr>
        <p:spPr>
          <a:xfrm>
            <a:off x="1549400" y="5186363"/>
            <a:ext cx="782638" cy="6461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50000"/>
              </a:lnSpc>
              <a:spcBef>
                <a:spcPct val="50000"/>
              </a:spcBef>
            </a:pPr>
            <a:r>
              <a:rPr lang="en-US" altLang="zh-CN" sz="24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H</a:t>
            </a:r>
            <a:r>
              <a:rPr lang="en-US" altLang="zh-CN" sz="2400" baseline="-250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en-US" altLang="zh-CN" sz="24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S</a:t>
            </a:r>
            <a:endParaRPr lang="en-US" altLang="zh-CN" sz="2400" baseline="-25000">
              <a:solidFill>
                <a:srgbClr val="FF0000"/>
              </a:solidFill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1521" name="文本框 44035"/>
          <p:cNvSpPr/>
          <p:nvPr/>
        </p:nvSpPr>
        <p:spPr>
          <a:xfrm>
            <a:off x="3028950" y="4178300"/>
            <a:ext cx="420688" cy="6461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50000"/>
              </a:lnSpc>
              <a:spcBef>
                <a:spcPct val="50000"/>
              </a:spcBef>
            </a:pPr>
            <a:r>
              <a:rPr lang="en-US" altLang="zh-CN" sz="24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S</a:t>
            </a:r>
            <a:endParaRPr lang="en-US" altLang="zh-CN" sz="2400" baseline="-25000">
              <a:solidFill>
                <a:srgbClr val="FF0000"/>
              </a:solidFill>
              <a:latin typeface="Times New Roman" pitchFamily="18" charset="0"/>
              <a:ea typeface="宋体" pitchFamily="2" charset="-122"/>
            </a:endParaRPr>
          </a:p>
        </p:txBody>
      </p:sp>
      <p:cxnSp>
        <p:nvCxnSpPr>
          <p:cNvPr id="21522" name="直接连接符 44038"/>
          <p:cNvCxnSpPr/>
          <p:nvPr/>
        </p:nvCxnSpPr>
        <p:spPr>
          <a:xfrm flipH="1" flipV="1">
            <a:off x="4260850" y="2163763"/>
            <a:ext cx="0" cy="1004887"/>
          </a:xfrm>
          <a:prstGeom prst="line">
            <a:avLst/>
          </a:prstGeom>
          <a:noFill/>
          <a:ln w="53975">
            <a:solidFill>
              <a:srgbClr val="00B0F0"/>
            </a:solidFill>
            <a:round/>
            <a:tailEnd type="triangle"/>
          </a:ln>
        </p:spPr>
      </p:cxnSp>
      <p:cxnSp>
        <p:nvCxnSpPr>
          <p:cNvPr id="21523" name="直接连接符 44038"/>
          <p:cNvCxnSpPr/>
          <p:nvPr/>
        </p:nvCxnSpPr>
        <p:spPr>
          <a:xfrm flipH="1">
            <a:off x="4408488" y="2193925"/>
            <a:ext cx="0" cy="974725"/>
          </a:xfrm>
          <a:prstGeom prst="line">
            <a:avLst/>
          </a:prstGeom>
          <a:noFill/>
          <a:ln w="53975">
            <a:solidFill>
              <a:srgbClr val="00B0F0"/>
            </a:solidFill>
            <a:round/>
            <a:tailEnd type="triangle"/>
          </a:ln>
        </p:spPr>
      </p:cxnSp>
      <p:sp>
        <p:nvSpPr>
          <p:cNvPr id="21524" name="文本框 44035"/>
          <p:cNvSpPr/>
          <p:nvPr/>
        </p:nvSpPr>
        <p:spPr>
          <a:xfrm>
            <a:off x="6215063" y="3168650"/>
            <a:ext cx="1168400" cy="6461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50000"/>
              </a:lnSpc>
              <a:spcBef>
                <a:spcPct val="50000"/>
              </a:spcBef>
            </a:pPr>
            <a:r>
              <a:rPr lang="en-US" altLang="zh-CN" sz="24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H</a:t>
            </a:r>
            <a:r>
              <a:rPr lang="en-US" altLang="zh-CN" sz="2400" baseline="-250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en-US" altLang="zh-CN" sz="24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SO</a:t>
            </a:r>
            <a:r>
              <a:rPr lang="en-US" altLang="zh-CN" sz="2400" baseline="-250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3</a:t>
            </a:r>
            <a:endParaRPr lang="en-US" altLang="zh-CN" sz="2400" baseline="-25000">
              <a:solidFill>
                <a:srgbClr val="FF0000"/>
              </a:solidFill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1525" name="文本框 44035"/>
          <p:cNvSpPr/>
          <p:nvPr/>
        </p:nvSpPr>
        <p:spPr>
          <a:xfrm>
            <a:off x="6278563" y="1690688"/>
            <a:ext cx="1168400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en-US" altLang="zh-CN" sz="24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H</a:t>
            </a:r>
            <a:r>
              <a:rPr lang="en-US" altLang="zh-CN" sz="2400" baseline="-250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en-US" altLang="zh-CN" sz="24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SO</a:t>
            </a:r>
            <a:r>
              <a:rPr lang="en-US" altLang="zh-CN" sz="2400" baseline="-250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4</a:t>
            </a:r>
            <a:endParaRPr lang="en-US" altLang="zh-CN" sz="2400" baseline="-25000">
              <a:solidFill>
                <a:srgbClr val="FF0000"/>
              </a:solidFill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1526" name="文本框 44035"/>
          <p:cNvSpPr/>
          <p:nvPr/>
        </p:nvSpPr>
        <p:spPr>
          <a:xfrm>
            <a:off x="8810625" y="3136900"/>
            <a:ext cx="1071563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en-US" altLang="zh-CN" sz="24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SO</a:t>
            </a:r>
            <a:r>
              <a:rPr lang="en-US" altLang="zh-CN" sz="2400" baseline="-250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3</a:t>
            </a:r>
            <a:r>
              <a:rPr lang="en-US" altLang="zh-CN" sz="2400" baseline="300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zh-CN" altLang="en-US" sz="2400" baseline="300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－</a:t>
            </a:r>
            <a:endParaRPr lang="en-US" altLang="zh-CN" sz="2400" baseline="-25000">
              <a:solidFill>
                <a:srgbClr val="FF0000"/>
              </a:solidFill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1527" name="文本框 44035"/>
          <p:cNvSpPr/>
          <p:nvPr/>
        </p:nvSpPr>
        <p:spPr>
          <a:xfrm>
            <a:off x="8770938" y="1731963"/>
            <a:ext cx="1047750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en-US" altLang="zh-CN" sz="24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SO</a:t>
            </a:r>
            <a:r>
              <a:rPr lang="en-US" altLang="zh-CN" sz="2400" baseline="-250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4</a:t>
            </a:r>
            <a:r>
              <a:rPr lang="en-US" altLang="zh-CN" sz="2400" baseline="300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zh-CN" altLang="en-US" sz="2400" baseline="300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－</a:t>
            </a:r>
            <a:endParaRPr lang="en-US" altLang="zh-CN" sz="2400" baseline="30000">
              <a:solidFill>
                <a:srgbClr val="FF0000"/>
              </a:solidFill>
              <a:latin typeface="Times New Roman" pitchFamily="18" charset="0"/>
              <a:ea typeface="宋体" pitchFamily="2" charset="-122"/>
            </a:endParaRPr>
          </a:p>
        </p:txBody>
      </p:sp>
      <p:cxnSp>
        <p:nvCxnSpPr>
          <p:cNvPr id="21528" name="直接连接符 44038"/>
          <p:cNvCxnSpPr/>
          <p:nvPr/>
        </p:nvCxnSpPr>
        <p:spPr>
          <a:xfrm flipH="1">
            <a:off x="3289300" y="3678238"/>
            <a:ext cx="844550" cy="692150"/>
          </a:xfrm>
          <a:prstGeom prst="line">
            <a:avLst/>
          </a:prstGeom>
          <a:noFill/>
          <a:ln w="53975">
            <a:solidFill>
              <a:srgbClr val="00B0F0"/>
            </a:solidFill>
            <a:round/>
            <a:tailEnd type="triangle"/>
          </a:ln>
        </p:spPr>
      </p:cxnSp>
      <p:cxnSp>
        <p:nvCxnSpPr>
          <p:cNvPr id="21529" name="直接连接符 44038"/>
          <p:cNvCxnSpPr/>
          <p:nvPr/>
        </p:nvCxnSpPr>
        <p:spPr>
          <a:xfrm flipH="1">
            <a:off x="2146300" y="4556125"/>
            <a:ext cx="901700" cy="749300"/>
          </a:xfrm>
          <a:prstGeom prst="line">
            <a:avLst/>
          </a:prstGeom>
          <a:noFill/>
          <a:ln w="53975">
            <a:solidFill>
              <a:srgbClr val="00B0F0"/>
            </a:solidFill>
            <a:round/>
            <a:tailEnd type="triangle"/>
          </a:ln>
        </p:spPr>
      </p:cxnSp>
      <p:sp>
        <p:nvSpPr>
          <p:cNvPr id="21530" name="文本框 44035"/>
          <p:cNvSpPr/>
          <p:nvPr/>
        </p:nvSpPr>
        <p:spPr>
          <a:xfrm>
            <a:off x="8675688" y="5180013"/>
            <a:ext cx="681037" cy="6461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50000"/>
              </a:lnSpc>
              <a:spcBef>
                <a:spcPct val="50000"/>
              </a:spcBef>
            </a:pPr>
            <a:r>
              <a:rPr lang="en-US" altLang="zh-CN" sz="24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FeS</a:t>
            </a:r>
            <a:endParaRPr lang="en-US" altLang="zh-CN" sz="2400" baseline="-25000">
              <a:solidFill>
                <a:srgbClr val="FF0000"/>
              </a:solidFill>
              <a:latin typeface="Times New Roman" pitchFamily="18" charset="0"/>
              <a:ea typeface="宋体" pitchFamily="2" charset="-122"/>
            </a:endParaRPr>
          </a:p>
        </p:txBody>
      </p:sp>
      <p:cxnSp>
        <p:nvCxnSpPr>
          <p:cNvPr id="21531" name="直接连接符 44038"/>
          <p:cNvCxnSpPr/>
          <p:nvPr/>
        </p:nvCxnSpPr>
        <p:spPr>
          <a:xfrm flipV="1">
            <a:off x="3289300" y="3625850"/>
            <a:ext cx="5691188" cy="831850"/>
          </a:xfrm>
          <a:prstGeom prst="line">
            <a:avLst/>
          </a:prstGeom>
          <a:noFill/>
          <a:ln w="53975">
            <a:solidFill>
              <a:srgbClr val="00B0F0"/>
            </a:solidFill>
            <a:round/>
            <a:tailEnd type="triangle"/>
          </a:ln>
        </p:spPr>
      </p:cxnSp>
      <p:cxnSp>
        <p:nvCxnSpPr>
          <p:cNvPr id="21532" name="直接连接符 44038"/>
          <p:cNvCxnSpPr/>
          <p:nvPr/>
        </p:nvCxnSpPr>
        <p:spPr>
          <a:xfrm>
            <a:off x="4768850" y="3338513"/>
            <a:ext cx="1463675" cy="0"/>
          </a:xfrm>
          <a:prstGeom prst="line">
            <a:avLst/>
          </a:prstGeom>
          <a:noFill/>
          <a:ln w="53975">
            <a:solidFill>
              <a:srgbClr val="00B0F0"/>
            </a:solidFill>
            <a:round/>
            <a:tailEnd type="triangle"/>
          </a:ln>
        </p:spPr>
      </p:cxnSp>
      <p:cxnSp>
        <p:nvCxnSpPr>
          <p:cNvPr id="21533" name="直接连接符 44039"/>
          <p:cNvCxnSpPr/>
          <p:nvPr/>
        </p:nvCxnSpPr>
        <p:spPr>
          <a:xfrm flipH="1">
            <a:off x="4733925" y="3481388"/>
            <a:ext cx="1466850" cy="0"/>
          </a:xfrm>
          <a:prstGeom prst="line">
            <a:avLst/>
          </a:prstGeom>
          <a:noFill/>
          <a:ln w="53975">
            <a:solidFill>
              <a:srgbClr val="00B0F0"/>
            </a:solidFill>
            <a:round/>
            <a:tailEnd type="triangle"/>
          </a:ln>
        </p:spPr>
      </p:cxnSp>
      <p:cxnSp>
        <p:nvCxnSpPr>
          <p:cNvPr id="21534" name="直接连接符 44038"/>
          <p:cNvCxnSpPr/>
          <p:nvPr/>
        </p:nvCxnSpPr>
        <p:spPr>
          <a:xfrm>
            <a:off x="4852988" y="1941513"/>
            <a:ext cx="1463675" cy="0"/>
          </a:xfrm>
          <a:prstGeom prst="line">
            <a:avLst/>
          </a:prstGeom>
          <a:noFill/>
          <a:ln w="53975">
            <a:solidFill>
              <a:srgbClr val="00B0F0"/>
            </a:solidFill>
            <a:round/>
            <a:tailEnd type="triangle"/>
          </a:ln>
        </p:spPr>
      </p:cxnSp>
      <p:cxnSp>
        <p:nvCxnSpPr>
          <p:cNvPr id="21535" name="直接连接符 44038"/>
          <p:cNvCxnSpPr/>
          <p:nvPr/>
        </p:nvCxnSpPr>
        <p:spPr>
          <a:xfrm flipH="1">
            <a:off x="4516438" y="2216150"/>
            <a:ext cx="2025650" cy="1025525"/>
          </a:xfrm>
          <a:prstGeom prst="line">
            <a:avLst/>
          </a:prstGeom>
          <a:noFill/>
          <a:ln w="53975">
            <a:solidFill>
              <a:srgbClr val="00B0F0"/>
            </a:solidFill>
            <a:round/>
            <a:tailEnd type="triangle"/>
          </a:ln>
        </p:spPr>
      </p:cxnSp>
      <p:sp>
        <p:nvSpPr>
          <p:cNvPr id="21536" name="直接连接符 44038"/>
          <p:cNvSpPr/>
          <p:nvPr/>
        </p:nvSpPr>
        <p:spPr>
          <a:xfrm flipV="1">
            <a:off x="4495800" y="2084388"/>
            <a:ext cx="1998663" cy="1000125"/>
          </a:xfrm>
          <a:custGeom>
            <a:cxnLst>
              <a:cxn ang="0">
                <a:pos x="0" y="0"/>
              </a:cxn>
              <a:cxn ang="0">
                <a:pos x="2000101" y="1000134"/>
              </a:cxn>
            </a:cxnLst>
            <a:rect l="l" t="t" r="r" b="b"/>
            <a:pathLst>
              <a:path w="1583780" h="636620">
                <a:moveTo>
                  <a:pt x="0" y="0"/>
                </a:moveTo>
                <a:lnTo>
                  <a:pt x="1583780" y="636620"/>
                </a:lnTo>
              </a:path>
            </a:pathLst>
          </a:custGeom>
          <a:noFill/>
          <a:ln w="53975">
            <a:solidFill>
              <a:srgbClr val="00B0F0"/>
            </a:solidFill>
            <a:round/>
            <a:tailEnd type="triangle"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/>
            <a:endParaRPr lang="zh-CN" altLang="en-US"/>
          </a:p>
        </p:txBody>
      </p:sp>
      <p:cxnSp>
        <p:nvCxnSpPr>
          <p:cNvPr id="21537" name="直接连接符 44038"/>
          <p:cNvCxnSpPr/>
          <p:nvPr/>
        </p:nvCxnSpPr>
        <p:spPr>
          <a:xfrm flipV="1">
            <a:off x="4775200" y="2163763"/>
            <a:ext cx="4360863" cy="1087437"/>
          </a:xfrm>
          <a:prstGeom prst="line">
            <a:avLst/>
          </a:prstGeom>
          <a:noFill/>
          <a:ln w="53975">
            <a:solidFill>
              <a:srgbClr val="00B0F0"/>
            </a:solidFill>
            <a:round/>
            <a:tailEnd type="triangle"/>
          </a:ln>
        </p:spPr>
      </p:cxnSp>
      <p:cxnSp>
        <p:nvCxnSpPr>
          <p:cNvPr id="21538" name="直接连接符 44038"/>
          <p:cNvCxnSpPr/>
          <p:nvPr/>
        </p:nvCxnSpPr>
        <p:spPr>
          <a:xfrm>
            <a:off x="7313613" y="3338513"/>
            <a:ext cx="1463675" cy="0"/>
          </a:xfrm>
          <a:prstGeom prst="line">
            <a:avLst/>
          </a:prstGeom>
          <a:noFill/>
          <a:ln w="53975">
            <a:solidFill>
              <a:srgbClr val="00B0F0"/>
            </a:solidFill>
            <a:round/>
            <a:tailEnd type="triangle"/>
          </a:ln>
        </p:spPr>
      </p:cxnSp>
      <p:cxnSp>
        <p:nvCxnSpPr>
          <p:cNvPr id="21539" name="直接连接符 44039"/>
          <p:cNvCxnSpPr/>
          <p:nvPr/>
        </p:nvCxnSpPr>
        <p:spPr>
          <a:xfrm flipH="1">
            <a:off x="7278688" y="3481388"/>
            <a:ext cx="1466850" cy="0"/>
          </a:xfrm>
          <a:prstGeom prst="line">
            <a:avLst/>
          </a:prstGeom>
          <a:noFill/>
          <a:ln w="53975">
            <a:solidFill>
              <a:srgbClr val="00B0F0"/>
            </a:solidFill>
            <a:round/>
            <a:tailEnd type="triangle"/>
          </a:ln>
        </p:spPr>
      </p:cxnSp>
      <p:cxnSp>
        <p:nvCxnSpPr>
          <p:cNvPr id="21540" name="直接连接符 44038"/>
          <p:cNvCxnSpPr/>
          <p:nvPr/>
        </p:nvCxnSpPr>
        <p:spPr>
          <a:xfrm>
            <a:off x="7294563" y="1941513"/>
            <a:ext cx="1465262" cy="0"/>
          </a:xfrm>
          <a:prstGeom prst="line">
            <a:avLst/>
          </a:prstGeom>
          <a:noFill/>
          <a:ln w="53975">
            <a:solidFill>
              <a:srgbClr val="00B0F0"/>
            </a:solidFill>
            <a:round/>
            <a:tailEnd type="triangle"/>
          </a:ln>
        </p:spPr>
      </p:cxnSp>
      <p:cxnSp>
        <p:nvCxnSpPr>
          <p:cNvPr id="21541" name="直接连接符 44039"/>
          <p:cNvCxnSpPr/>
          <p:nvPr/>
        </p:nvCxnSpPr>
        <p:spPr>
          <a:xfrm flipH="1">
            <a:off x="2235200" y="5430838"/>
            <a:ext cx="6440488" cy="0"/>
          </a:xfrm>
          <a:prstGeom prst="line">
            <a:avLst/>
          </a:prstGeom>
          <a:noFill/>
          <a:ln w="53975">
            <a:solidFill>
              <a:srgbClr val="00B0F0"/>
            </a:solidFill>
            <a:round/>
            <a:tailEnd type="triangle"/>
          </a:ln>
        </p:spPr>
      </p:cxnSp>
      <p:cxnSp>
        <p:nvCxnSpPr>
          <p:cNvPr id="21542" name="直接连接符 44038"/>
          <p:cNvCxnSpPr/>
          <p:nvPr/>
        </p:nvCxnSpPr>
        <p:spPr>
          <a:xfrm flipV="1">
            <a:off x="3222625" y="3522663"/>
            <a:ext cx="879475" cy="730250"/>
          </a:xfrm>
          <a:prstGeom prst="line">
            <a:avLst/>
          </a:prstGeom>
          <a:noFill/>
          <a:ln w="53975">
            <a:solidFill>
              <a:srgbClr val="00B0F0"/>
            </a:solidFill>
            <a:round/>
            <a:tailEnd type="triangle"/>
          </a:ln>
        </p:spPr>
      </p:cxnSp>
      <p:sp>
        <p:nvSpPr>
          <p:cNvPr id="21543" name="文本框 44043"/>
          <p:cNvSpPr/>
          <p:nvPr/>
        </p:nvSpPr>
        <p:spPr>
          <a:xfrm rot="21000000">
            <a:off x="5664200" y="3586163"/>
            <a:ext cx="941388" cy="55403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50000"/>
              </a:lnSpc>
              <a:spcBef>
                <a:spcPct val="50000"/>
              </a:spcBef>
            </a:pPr>
            <a:r>
              <a:rPr lang="en-US" altLang="zh-CN" sz="2000">
                <a:latin typeface="Times New Roman" pitchFamily="18" charset="0"/>
                <a:ea typeface="宋体" pitchFamily="2" charset="-122"/>
              </a:rPr>
              <a:t>NaOH</a:t>
            </a:r>
            <a:endParaRPr lang="en-US" altLang="zh-CN" sz="2000" i="1" baseline="-2500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1544" name="文本框 44043"/>
          <p:cNvSpPr/>
          <p:nvPr/>
        </p:nvSpPr>
        <p:spPr>
          <a:xfrm rot="19980000">
            <a:off x="4395788" y="2135188"/>
            <a:ext cx="1920875" cy="55403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50000"/>
              </a:lnSpc>
              <a:spcBef>
                <a:spcPct val="50000"/>
              </a:spcBef>
            </a:pPr>
            <a:r>
              <a:rPr lang="en-US" altLang="zh-CN" sz="2000">
                <a:solidFill>
                  <a:srgbClr val="00B050"/>
                </a:solidFill>
                <a:latin typeface="Times New Roman" pitchFamily="18" charset="0"/>
                <a:ea typeface="宋体" pitchFamily="2" charset="-122"/>
              </a:rPr>
              <a:t>Cl</a:t>
            </a:r>
            <a:r>
              <a:rPr lang="en-US" altLang="zh-CN" sz="2000" baseline="-25000">
                <a:solidFill>
                  <a:srgbClr val="00B050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zh-CN" altLang="en-US" sz="2000">
                <a:solidFill>
                  <a:srgbClr val="00B050"/>
                </a:solidFill>
                <a:latin typeface="Times New Roman" pitchFamily="18" charset="0"/>
                <a:ea typeface="宋体" pitchFamily="2" charset="-122"/>
              </a:rPr>
              <a:t>、</a:t>
            </a:r>
            <a:r>
              <a:rPr lang="en-US" altLang="zh-CN" sz="2000">
                <a:solidFill>
                  <a:srgbClr val="00B050"/>
                </a:solidFill>
                <a:latin typeface="Times New Roman" pitchFamily="18" charset="0"/>
                <a:ea typeface="宋体" pitchFamily="2" charset="-122"/>
              </a:rPr>
              <a:t>H</a:t>
            </a:r>
            <a:r>
              <a:rPr lang="en-US" altLang="zh-CN" sz="2000" baseline="-25000">
                <a:solidFill>
                  <a:srgbClr val="00B050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en-US" altLang="zh-CN" sz="2000">
                <a:solidFill>
                  <a:srgbClr val="00B050"/>
                </a:solidFill>
                <a:latin typeface="Times New Roman" pitchFamily="18" charset="0"/>
                <a:ea typeface="宋体" pitchFamily="2" charset="-122"/>
              </a:rPr>
              <a:t>O</a:t>
            </a:r>
            <a:r>
              <a:rPr lang="en-US" altLang="zh-CN" sz="2000" baseline="-25000">
                <a:solidFill>
                  <a:srgbClr val="00B050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zh-CN" altLang="en-US" sz="2000">
                <a:solidFill>
                  <a:srgbClr val="00B050"/>
                </a:solidFill>
                <a:latin typeface="Times New Roman" pitchFamily="18" charset="0"/>
                <a:ea typeface="宋体" pitchFamily="2" charset="-122"/>
              </a:rPr>
              <a:t>、</a:t>
            </a:r>
            <a:r>
              <a:rPr lang="en-US" altLang="zh-CN" sz="2000">
                <a:solidFill>
                  <a:srgbClr val="00B050"/>
                </a:solidFill>
                <a:latin typeface="Times New Roman" pitchFamily="18" charset="0"/>
                <a:ea typeface="宋体" pitchFamily="2" charset="-122"/>
              </a:rPr>
              <a:t>O</a:t>
            </a:r>
            <a:r>
              <a:rPr lang="en-US" altLang="zh-CN" sz="2000" baseline="-25000">
                <a:solidFill>
                  <a:srgbClr val="00B050"/>
                </a:solidFill>
                <a:latin typeface="Times New Roman" pitchFamily="18" charset="0"/>
                <a:ea typeface="宋体" pitchFamily="2" charset="-122"/>
              </a:rPr>
              <a:t>2</a:t>
            </a:r>
            <a:endParaRPr lang="en-US" altLang="zh-CN" sz="2000" baseline="-25000">
              <a:solidFill>
                <a:srgbClr val="00B050"/>
              </a:solidFill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1545" name="文本框 44043"/>
          <p:cNvSpPr/>
          <p:nvPr/>
        </p:nvSpPr>
        <p:spPr>
          <a:xfrm rot="19980000">
            <a:off x="4737100" y="2481263"/>
            <a:ext cx="2030413" cy="5080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50000"/>
              </a:lnSpc>
              <a:spcBef>
                <a:spcPct val="50000"/>
              </a:spcBef>
            </a:pPr>
            <a:r>
              <a:rPr lang="en-US" altLang="zh-CN" sz="1800">
                <a:latin typeface="Times New Roman" pitchFamily="18" charset="0"/>
                <a:ea typeface="宋体" pitchFamily="2" charset="-122"/>
              </a:rPr>
              <a:t>Cu</a:t>
            </a:r>
            <a:r>
              <a:rPr lang="zh-CN" altLang="en-US" sz="1800">
                <a:latin typeface="Times New Roman" pitchFamily="18" charset="0"/>
                <a:ea typeface="宋体" pitchFamily="2" charset="-122"/>
              </a:rPr>
              <a:t>、</a:t>
            </a:r>
            <a:r>
              <a:rPr lang="en-US" altLang="zh-CN" sz="1800">
                <a:latin typeface="Times New Roman" pitchFamily="18" charset="0"/>
                <a:ea typeface="宋体" pitchFamily="2" charset="-122"/>
              </a:rPr>
              <a:t>C</a:t>
            </a:r>
            <a:r>
              <a:rPr lang="zh-CN" altLang="en-US" sz="1800">
                <a:latin typeface="Times New Roman" pitchFamily="18" charset="0"/>
                <a:ea typeface="宋体" pitchFamily="2" charset="-122"/>
              </a:rPr>
              <a:t>、</a:t>
            </a:r>
            <a:r>
              <a:rPr lang="en-US" altLang="zh-CN" sz="1800">
                <a:latin typeface="Times New Roman" pitchFamily="18" charset="0"/>
                <a:ea typeface="宋体" pitchFamily="2" charset="-122"/>
              </a:rPr>
              <a:t>HI</a:t>
            </a:r>
            <a:r>
              <a:rPr lang="zh-CN" altLang="en-US" sz="1800">
                <a:latin typeface="Times New Roman" pitchFamily="18" charset="0"/>
                <a:ea typeface="宋体" pitchFamily="2" charset="-122"/>
              </a:rPr>
              <a:t>、</a:t>
            </a:r>
            <a:r>
              <a:rPr lang="en-US" altLang="zh-CN" sz="1800">
                <a:latin typeface="Times New Roman" pitchFamily="18" charset="0"/>
                <a:ea typeface="宋体" pitchFamily="2" charset="-122"/>
              </a:rPr>
              <a:t>H</a:t>
            </a:r>
            <a:r>
              <a:rPr lang="en-US" altLang="zh-CN" sz="1800" baseline="-25000">
                <a:latin typeface="Times New Roman" pitchFamily="18" charset="0"/>
                <a:ea typeface="宋体" pitchFamily="2" charset="-122"/>
              </a:rPr>
              <a:t>2</a:t>
            </a:r>
            <a:r>
              <a:rPr lang="en-US" altLang="zh-CN" sz="1800">
                <a:latin typeface="Times New Roman" pitchFamily="18" charset="0"/>
                <a:ea typeface="宋体" pitchFamily="2" charset="-122"/>
              </a:rPr>
              <a:t>S</a:t>
            </a:r>
            <a:endParaRPr lang="en-US" altLang="zh-CN" sz="1800" baseline="-2500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1546" name="文本框 44043"/>
          <p:cNvSpPr/>
          <p:nvPr/>
        </p:nvSpPr>
        <p:spPr>
          <a:xfrm rot="20760000">
            <a:off x="6323013" y="2135188"/>
            <a:ext cx="1920875" cy="55403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50000"/>
              </a:lnSpc>
              <a:spcBef>
                <a:spcPct val="50000"/>
              </a:spcBef>
            </a:pPr>
            <a:r>
              <a:rPr lang="en-US" altLang="zh-CN" sz="2000">
                <a:solidFill>
                  <a:srgbClr val="00B050"/>
                </a:solidFill>
                <a:latin typeface="Times New Roman" pitchFamily="18" charset="0"/>
                <a:ea typeface="宋体" pitchFamily="2" charset="-122"/>
              </a:rPr>
              <a:t>Cl</a:t>
            </a:r>
            <a:r>
              <a:rPr lang="en-US" altLang="zh-CN" sz="2000" baseline="-25000">
                <a:solidFill>
                  <a:srgbClr val="00B050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zh-CN" altLang="en-US" sz="2000">
                <a:solidFill>
                  <a:srgbClr val="00B050"/>
                </a:solidFill>
                <a:latin typeface="Times New Roman" pitchFamily="18" charset="0"/>
                <a:ea typeface="宋体" pitchFamily="2" charset="-122"/>
              </a:rPr>
              <a:t>、</a:t>
            </a:r>
            <a:r>
              <a:rPr lang="en-US" altLang="zh-CN" sz="2000">
                <a:solidFill>
                  <a:srgbClr val="00B050"/>
                </a:solidFill>
                <a:latin typeface="Times New Roman" pitchFamily="18" charset="0"/>
                <a:ea typeface="宋体" pitchFamily="2" charset="-122"/>
              </a:rPr>
              <a:t>H</a:t>
            </a:r>
            <a:r>
              <a:rPr lang="en-US" altLang="zh-CN" sz="2000" baseline="-25000">
                <a:solidFill>
                  <a:srgbClr val="00B050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en-US" altLang="zh-CN" sz="2000">
                <a:solidFill>
                  <a:srgbClr val="00B050"/>
                </a:solidFill>
                <a:latin typeface="Times New Roman" pitchFamily="18" charset="0"/>
                <a:ea typeface="宋体" pitchFamily="2" charset="-122"/>
              </a:rPr>
              <a:t>O</a:t>
            </a:r>
            <a:r>
              <a:rPr lang="en-US" altLang="zh-CN" sz="2000" baseline="-25000">
                <a:solidFill>
                  <a:srgbClr val="00B050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zh-CN" altLang="en-US" sz="2000">
                <a:solidFill>
                  <a:srgbClr val="00B050"/>
                </a:solidFill>
                <a:latin typeface="Times New Roman" pitchFamily="18" charset="0"/>
                <a:ea typeface="宋体" pitchFamily="2" charset="-122"/>
              </a:rPr>
              <a:t>、</a:t>
            </a:r>
            <a:r>
              <a:rPr lang="en-US" altLang="zh-CN" sz="2000">
                <a:solidFill>
                  <a:srgbClr val="00B050"/>
                </a:solidFill>
                <a:latin typeface="Times New Roman" pitchFamily="18" charset="0"/>
                <a:ea typeface="宋体" pitchFamily="2" charset="-122"/>
              </a:rPr>
              <a:t>O</a:t>
            </a:r>
            <a:r>
              <a:rPr lang="en-US" altLang="zh-CN" sz="2000" baseline="-25000">
                <a:solidFill>
                  <a:srgbClr val="00B050"/>
                </a:solidFill>
                <a:latin typeface="Times New Roman" pitchFamily="18" charset="0"/>
                <a:ea typeface="宋体" pitchFamily="2" charset="-122"/>
              </a:rPr>
              <a:t>2</a:t>
            </a:r>
            <a:endParaRPr lang="en-US" altLang="zh-CN" sz="2000" baseline="-25000">
              <a:solidFill>
                <a:srgbClr val="00B050"/>
              </a:solidFill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1547" name="矩形 43"/>
          <p:cNvSpPr/>
          <p:nvPr/>
        </p:nvSpPr>
        <p:spPr>
          <a:xfrm rot="19200000">
            <a:off x="2784475" y="3557588"/>
            <a:ext cx="1416050" cy="4000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en-US" altLang="zh-CN" sz="2000">
                <a:latin typeface="Times New Roman" pitchFamily="18" charset="0"/>
                <a:ea typeface="宋体" pitchFamily="2" charset="-122"/>
              </a:rPr>
              <a:t>O</a:t>
            </a:r>
            <a:r>
              <a:rPr lang="en-US" altLang="zh-CN" sz="2000" baseline="-25000">
                <a:latin typeface="Times New Roman" pitchFamily="18" charset="0"/>
                <a:ea typeface="宋体" pitchFamily="2" charset="-122"/>
              </a:rPr>
              <a:t>2</a:t>
            </a:r>
            <a:r>
              <a:rPr lang="zh-CN" altLang="en-US" sz="2000" baseline="-25000">
                <a:latin typeface="Times New Roman" pitchFamily="18" charset="0"/>
                <a:ea typeface="宋体" pitchFamily="2" charset="-122"/>
              </a:rPr>
              <a:t>、</a:t>
            </a:r>
            <a:r>
              <a:rPr lang="zh-CN" altLang="en-US" sz="2000">
                <a:latin typeface="Times New Roman" pitchFamily="18" charset="0"/>
                <a:ea typeface="宋体" pitchFamily="2" charset="-122"/>
              </a:rPr>
              <a:t>浓硫酸</a:t>
            </a:r>
            <a:endParaRPr lang="en-US" altLang="zh-CN" sz="200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1548" name="矩形 44"/>
          <p:cNvSpPr/>
          <p:nvPr/>
        </p:nvSpPr>
        <p:spPr>
          <a:xfrm rot="19260000">
            <a:off x="3584575" y="3779838"/>
            <a:ext cx="612775" cy="55403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50000"/>
              </a:lnSpc>
              <a:spcBef>
                <a:spcPct val="50000"/>
              </a:spcBef>
            </a:pPr>
            <a:r>
              <a:rPr lang="en-US" altLang="zh-CN" sz="2000">
                <a:latin typeface="Times New Roman" pitchFamily="18" charset="0"/>
                <a:ea typeface="宋体" pitchFamily="2" charset="-122"/>
              </a:rPr>
              <a:t>H</a:t>
            </a:r>
            <a:r>
              <a:rPr lang="en-US" altLang="zh-CN" sz="2000" baseline="-25000">
                <a:latin typeface="Times New Roman" pitchFamily="18" charset="0"/>
                <a:ea typeface="宋体" pitchFamily="2" charset="-122"/>
              </a:rPr>
              <a:t>2</a:t>
            </a:r>
            <a:r>
              <a:rPr lang="en-US" altLang="zh-CN" sz="2000">
                <a:latin typeface="Times New Roman" pitchFamily="18" charset="0"/>
                <a:ea typeface="宋体" pitchFamily="2" charset="-122"/>
              </a:rPr>
              <a:t>S</a:t>
            </a:r>
            <a:endParaRPr lang="en-US" altLang="zh-CN" sz="2000" baseline="-2500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1549" name="矩形 45"/>
          <p:cNvSpPr/>
          <p:nvPr/>
        </p:nvSpPr>
        <p:spPr>
          <a:xfrm rot="19260000">
            <a:off x="2501900" y="4600575"/>
            <a:ext cx="635000" cy="6921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50000"/>
              </a:lnSpc>
              <a:spcBef>
                <a:spcPct val="50000"/>
              </a:spcBef>
            </a:pPr>
            <a:r>
              <a:rPr lang="en-US" altLang="zh-CN">
                <a:latin typeface="Times New Roman" pitchFamily="18" charset="0"/>
                <a:ea typeface="宋体" pitchFamily="2" charset="-122"/>
              </a:rPr>
              <a:t>H</a:t>
            </a:r>
            <a:r>
              <a:rPr lang="en-US" altLang="zh-CN" baseline="-25000">
                <a:latin typeface="Times New Roman" pitchFamily="18" charset="0"/>
                <a:ea typeface="宋体" pitchFamily="2" charset="-122"/>
              </a:rPr>
              <a:t>2</a:t>
            </a:r>
            <a:endParaRPr lang="en-US" altLang="zh-CN" baseline="-2500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1550" name="文本框 44043"/>
          <p:cNvSpPr/>
          <p:nvPr/>
        </p:nvSpPr>
        <p:spPr>
          <a:xfrm rot="20760000">
            <a:off x="6099175" y="2439988"/>
            <a:ext cx="2730500" cy="55403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50000"/>
              </a:lnSpc>
              <a:spcBef>
                <a:spcPct val="50000"/>
              </a:spcBef>
            </a:pPr>
            <a:r>
              <a:rPr lang="en-US" altLang="zh-CN" sz="2000">
                <a:solidFill>
                  <a:srgbClr val="00B050"/>
                </a:solidFill>
                <a:latin typeface="Times New Roman" pitchFamily="18" charset="0"/>
                <a:ea typeface="宋体" pitchFamily="2" charset="-122"/>
              </a:rPr>
              <a:t>KMnO</a:t>
            </a:r>
            <a:r>
              <a:rPr lang="en-US" altLang="zh-CN" sz="2000" baseline="-25000">
                <a:solidFill>
                  <a:srgbClr val="00B050"/>
                </a:solidFill>
                <a:latin typeface="Times New Roman" pitchFamily="18" charset="0"/>
                <a:ea typeface="宋体" pitchFamily="2" charset="-122"/>
              </a:rPr>
              <a:t>4</a:t>
            </a:r>
            <a:r>
              <a:rPr lang="zh-CN" altLang="en-US" sz="2000">
                <a:solidFill>
                  <a:srgbClr val="00B050"/>
                </a:solidFill>
                <a:latin typeface="Times New Roman" pitchFamily="18" charset="0"/>
                <a:ea typeface="宋体" pitchFamily="2" charset="-122"/>
              </a:rPr>
              <a:t>、</a:t>
            </a:r>
            <a:r>
              <a:rPr lang="en-US" altLang="zh-CN" sz="2000">
                <a:solidFill>
                  <a:srgbClr val="00B050"/>
                </a:solidFill>
                <a:latin typeface="Times New Roman" pitchFamily="18" charset="0"/>
                <a:ea typeface="宋体" pitchFamily="2" charset="-122"/>
              </a:rPr>
              <a:t>HNO</a:t>
            </a:r>
            <a:r>
              <a:rPr lang="en-US" altLang="zh-CN" sz="2000" baseline="-25000">
                <a:solidFill>
                  <a:srgbClr val="00B050"/>
                </a:solidFill>
                <a:latin typeface="Times New Roman" pitchFamily="18" charset="0"/>
                <a:ea typeface="宋体" pitchFamily="2" charset="-122"/>
              </a:rPr>
              <a:t>3</a:t>
            </a:r>
            <a:r>
              <a:rPr lang="zh-CN" altLang="en-US" sz="2000">
                <a:solidFill>
                  <a:srgbClr val="00B050"/>
                </a:solidFill>
                <a:latin typeface="Times New Roman" pitchFamily="18" charset="0"/>
                <a:ea typeface="宋体" pitchFamily="2" charset="-122"/>
              </a:rPr>
              <a:t>、</a:t>
            </a:r>
            <a:r>
              <a:rPr lang="en-US" altLang="zh-CN" sz="2000">
                <a:solidFill>
                  <a:srgbClr val="00B050"/>
                </a:solidFill>
                <a:latin typeface="Times New Roman" pitchFamily="18" charset="0"/>
                <a:ea typeface="宋体" pitchFamily="2" charset="-122"/>
              </a:rPr>
              <a:t>Fe</a:t>
            </a:r>
            <a:r>
              <a:rPr lang="en-US" altLang="zh-CN" sz="2000" baseline="30000">
                <a:solidFill>
                  <a:srgbClr val="00B050"/>
                </a:solidFill>
                <a:latin typeface="Times New Roman" pitchFamily="18" charset="0"/>
                <a:ea typeface="宋体" pitchFamily="2" charset="-122"/>
              </a:rPr>
              <a:t>3+</a:t>
            </a:r>
            <a:endParaRPr lang="en-US" altLang="zh-CN" sz="2000" baseline="30000">
              <a:solidFill>
                <a:srgbClr val="00B050"/>
              </a:solidFill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1551" name="矩形 47"/>
          <p:cNvSpPr/>
          <p:nvPr/>
        </p:nvSpPr>
        <p:spPr>
          <a:xfrm>
            <a:off x="5303838" y="2892425"/>
            <a:ext cx="668337" cy="55403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50000"/>
              </a:lnSpc>
              <a:spcBef>
                <a:spcPct val="50000"/>
              </a:spcBef>
            </a:pPr>
            <a:r>
              <a:rPr lang="en-US" altLang="zh-CN" sz="2000">
                <a:latin typeface="Times New Roman" pitchFamily="18" charset="0"/>
                <a:ea typeface="宋体" pitchFamily="2" charset="-122"/>
              </a:rPr>
              <a:t>H</a:t>
            </a:r>
            <a:r>
              <a:rPr lang="en-US" altLang="zh-CN" sz="2000" baseline="-25000">
                <a:latin typeface="Times New Roman" pitchFamily="18" charset="0"/>
                <a:ea typeface="宋体" pitchFamily="2" charset="-122"/>
              </a:rPr>
              <a:t>2</a:t>
            </a:r>
            <a:r>
              <a:rPr lang="en-US" altLang="zh-CN" sz="2000">
                <a:latin typeface="Times New Roman" pitchFamily="18" charset="0"/>
                <a:ea typeface="宋体" pitchFamily="2" charset="-122"/>
              </a:rPr>
              <a:t>O</a:t>
            </a:r>
            <a:endParaRPr lang="en-US" altLang="zh-CN" sz="2000" baseline="-2500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1552" name="矩形 48"/>
          <p:cNvSpPr/>
          <p:nvPr/>
        </p:nvSpPr>
        <p:spPr>
          <a:xfrm>
            <a:off x="5283200" y="3340100"/>
            <a:ext cx="444500" cy="55403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50000"/>
              </a:lnSpc>
              <a:spcBef>
                <a:spcPct val="50000"/>
              </a:spcBef>
            </a:pPr>
            <a:r>
              <a:rPr lang="en-US" altLang="zh-CN" sz="2000">
                <a:ea typeface="宋体" pitchFamily="2" charset="-122"/>
              </a:rPr>
              <a:t>△</a:t>
            </a:r>
            <a:endParaRPr lang="en-US" altLang="zh-CN" sz="2000" i="1">
              <a:latin typeface="Times New Roman" pitchFamily="18" charset="0"/>
              <a:ea typeface="宋体" pitchFamily="2" charset="-122"/>
            </a:endParaRPr>
          </a:p>
        </p:txBody>
      </p:sp>
      <p:cxnSp>
        <p:nvCxnSpPr>
          <p:cNvPr id="21553" name="直接连接符 44038"/>
          <p:cNvCxnSpPr/>
          <p:nvPr/>
        </p:nvCxnSpPr>
        <p:spPr>
          <a:xfrm flipV="1">
            <a:off x="2098675" y="4433888"/>
            <a:ext cx="901700" cy="749300"/>
          </a:xfrm>
          <a:prstGeom prst="line">
            <a:avLst/>
          </a:prstGeom>
          <a:noFill/>
          <a:ln w="53975">
            <a:solidFill>
              <a:srgbClr val="00B0F0"/>
            </a:solidFill>
            <a:round/>
            <a:tailEnd type="triangle"/>
          </a:ln>
        </p:spPr>
      </p:cxnSp>
      <p:sp>
        <p:nvSpPr>
          <p:cNvPr id="21554" name="文本框 44043"/>
          <p:cNvSpPr/>
          <p:nvPr/>
        </p:nvSpPr>
        <p:spPr>
          <a:xfrm rot="19140000">
            <a:off x="1198563" y="4344988"/>
            <a:ext cx="2224087" cy="584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 algn="ctr">
              <a:spcBef>
                <a:spcPct val="50000"/>
              </a:spcBef>
            </a:pPr>
            <a:r>
              <a:rPr lang="en-US" altLang="zh-CN" sz="1500">
                <a:solidFill>
                  <a:srgbClr val="00B050"/>
                </a:solidFill>
                <a:latin typeface="Times New Roman" pitchFamily="18" charset="0"/>
                <a:ea typeface="宋体" pitchFamily="2" charset="-122"/>
              </a:rPr>
              <a:t>Cl</a:t>
            </a:r>
            <a:r>
              <a:rPr lang="en-US" altLang="zh-CN" sz="1500" baseline="-25000">
                <a:solidFill>
                  <a:srgbClr val="00B050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zh-CN" altLang="en-US" sz="1500">
                <a:solidFill>
                  <a:srgbClr val="00B050"/>
                </a:solidFill>
                <a:latin typeface="Times New Roman" pitchFamily="18" charset="0"/>
                <a:ea typeface="宋体" pitchFamily="2" charset="-122"/>
              </a:rPr>
              <a:t>、</a:t>
            </a:r>
            <a:r>
              <a:rPr lang="en-US" altLang="zh-CN" sz="1500">
                <a:solidFill>
                  <a:srgbClr val="00B050"/>
                </a:solidFill>
                <a:latin typeface="Times New Roman" pitchFamily="18" charset="0"/>
                <a:ea typeface="宋体" pitchFamily="2" charset="-122"/>
              </a:rPr>
              <a:t>O</a:t>
            </a:r>
            <a:r>
              <a:rPr lang="en-US" altLang="zh-CN" sz="1500" baseline="-25000">
                <a:solidFill>
                  <a:srgbClr val="00B050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zh-CN" altLang="en-US" sz="1500">
                <a:solidFill>
                  <a:srgbClr val="00B050"/>
                </a:solidFill>
                <a:latin typeface="Times New Roman" pitchFamily="18" charset="0"/>
                <a:ea typeface="宋体" pitchFamily="2" charset="-122"/>
              </a:rPr>
              <a:t>、</a:t>
            </a:r>
            <a:r>
              <a:rPr lang="en-US" altLang="zh-CN" sz="1500">
                <a:solidFill>
                  <a:srgbClr val="00B050"/>
                </a:solidFill>
                <a:latin typeface="Times New Roman" pitchFamily="18" charset="0"/>
                <a:ea typeface="宋体" pitchFamily="2" charset="-122"/>
              </a:rPr>
              <a:t>SO</a:t>
            </a:r>
            <a:r>
              <a:rPr lang="en-US" altLang="zh-CN" sz="1500" baseline="-25000">
                <a:solidFill>
                  <a:srgbClr val="00B050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zh-CN" altLang="en-US" sz="1500">
                <a:solidFill>
                  <a:srgbClr val="00B050"/>
                </a:solidFill>
                <a:latin typeface="Times New Roman" pitchFamily="18" charset="0"/>
                <a:ea typeface="宋体" pitchFamily="2" charset="-122"/>
              </a:rPr>
              <a:t>、</a:t>
            </a:r>
            <a:r>
              <a:rPr lang="en-US" altLang="zh-CN" sz="1500">
                <a:solidFill>
                  <a:srgbClr val="00B050"/>
                </a:solidFill>
                <a:latin typeface="Times New Roman" pitchFamily="18" charset="0"/>
                <a:ea typeface="宋体" pitchFamily="2" charset="-122"/>
              </a:rPr>
              <a:t>Fe</a:t>
            </a:r>
            <a:r>
              <a:rPr lang="en-US" altLang="zh-CN" sz="1500" baseline="30000">
                <a:solidFill>
                  <a:srgbClr val="00B050"/>
                </a:solidFill>
                <a:latin typeface="Times New Roman" pitchFamily="18" charset="0"/>
                <a:ea typeface="宋体" pitchFamily="2" charset="-122"/>
              </a:rPr>
              <a:t>3+</a:t>
            </a:r>
            <a:r>
              <a:rPr lang="zh-CN" altLang="en-US" sz="1500">
                <a:solidFill>
                  <a:srgbClr val="00B050"/>
                </a:solidFill>
                <a:latin typeface="Times New Roman" pitchFamily="18" charset="0"/>
                <a:ea typeface="宋体" pitchFamily="2" charset="-122"/>
              </a:rPr>
              <a:t>、 </a:t>
            </a:r>
            <a:r>
              <a:rPr lang="en-US" altLang="zh-CN" sz="1500">
                <a:solidFill>
                  <a:srgbClr val="00B050"/>
                </a:solidFill>
                <a:latin typeface="Times New Roman" pitchFamily="18" charset="0"/>
                <a:ea typeface="宋体" pitchFamily="2" charset="-122"/>
              </a:rPr>
              <a:t>HNO</a:t>
            </a:r>
            <a:r>
              <a:rPr lang="en-US" altLang="zh-CN" sz="1500" baseline="-25000">
                <a:solidFill>
                  <a:srgbClr val="00B050"/>
                </a:solidFill>
                <a:latin typeface="Times New Roman" pitchFamily="18" charset="0"/>
                <a:ea typeface="宋体" pitchFamily="2" charset="-122"/>
              </a:rPr>
              <a:t>3</a:t>
            </a:r>
            <a:r>
              <a:rPr lang="zh-CN" altLang="en-US" sz="1500">
                <a:solidFill>
                  <a:srgbClr val="00B050"/>
                </a:solidFill>
                <a:latin typeface="Times New Roman" pitchFamily="18" charset="0"/>
                <a:ea typeface="宋体" pitchFamily="2" charset="-122"/>
              </a:rPr>
              <a:t> 、 </a:t>
            </a:r>
            <a:r>
              <a:rPr lang="en-US" altLang="zh-CN" sz="1500">
                <a:solidFill>
                  <a:srgbClr val="00B050"/>
                </a:solidFill>
                <a:latin typeface="Times New Roman" pitchFamily="18" charset="0"/>
                <a:ea typeface="宋体" pitchFamily="2" charset="-122"/>
              </a:rPr>
              <a:t>KMnO</a:t>
            </a:r>
            <a:r>
              <a:rPr lang="en-US" altLang="zh-CN" sz="1500" baseline="-25000">
                <a:solidFill>
                  <a:srgbClr val="00B050"/>
                </a:solidFill>
                <a:latin typeface="Times New Roman" pitchFamily="18" charset="0"/>
                <a:ea typeface="宋体" pitchFamily="2" charset="-122"/>
              </a:rPr>
              <a:t>4</a:t>
            </a:r>
            <a:endParaRPr lang="en-US" altLang="zh-CN" sz="1500" baseline="-25000">
              <a:solidFill>
                <a:srgbClr val="00B050"/>
              </a:solidFill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1555" name="矩形 51"/>
          <p:cNvSpPr/>
          <p:nvPr/>
        </p:nvSpPr>
        <p:spPr>
          <a:xfrm>
            <a:off x="3816350" y="2273300"/>
            <a:ext cx="469900" cy="55403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50000"/>
              </a:lnSpc>
            </a:pPr>
            <a:r>
              <a:rPr lang="en-US" altLang="zh-CN" sz="2000">
                <a:latin typeface="Times New Roman" pitchFamily="18" charset="0"/>
                <a:ea typeface="宋体" pitchFamily="2" charset="-122"/>
              </a:rPr>
              <a:t>O</a:t>
            </a:r>
            <a:r>
              <a:rPr lang="en-US" altLang="zh-CN" sz="2000" baseline="-25000">
                <a:latin typeface="Times New Roman" pitchFamily="18" charset="0"/>
                <a:ea typeface="宋体" pitchFamily="2" charset="-122"/>
              </a:rPr>
              <a:t>2</a:t>
            </a:r>
            <a:endParaRPr lang="zh-CN" altLang="en-US" sz="2000">
              <a:ea typeface="宋体" pitchFamily="2" charset="-122"/>
            </a:endParaRPr>
          </a:p>
        </p:txBody>
      </p:sp>
      <p:sp>
        <p:nvSpPr>
          <p:cNvPr id="21556" name="文本框 44043"/>
          <p:cNvSpPr/>
          <p:nvPr/>
        </p:nvSpPr>
        <p:spPr>
          <a:xfrm>
            <a:off x="7602538" y="2871788"/>
            <a:ext cx="941387" cy="55403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50000"/>
              </a:lnSpc>
              <a:spcBef>
                <a:spcPct val="50000"/>
              </a:spcBef>
            </a:pPr>
            <a:r>
              <a:rPr lang="en-US" altLang="zh-CN" sz="2000">
                <a:latin typeface="Times New Roman" pitchFamily="18" charset="0"/>
                <a:ea typeface="宋体" pitchFamily="2" charset="-122"/>
              </a:rPr>
              <a:t>NaOH</a:t>
            </a:r>
            <a:endParaRPr lang="en-US" altLang="zh-CN" sz="2000" i="1" baseline="-2500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1557" name="文本框 44043"/>
          <p:cNvSpPr/>
          <p:nvPr/>
        </p:nvSpPr>
        <p:spPr>
          <a:xfrm>
            <a:off x="5108575" y="5003800"/>
            <a:ext cx="771525" cy="4000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2000" baseline="-25000">
                <a:latin typeface="Times New Roman" pitchFamily="18" charset="0"/>
                <a:ea typeface="宋体" pitchFamily="2" charset="-122"/>
              </a:rPr>
              <a:t>稀硫酸</a:t>
            </a:r>
            <a:endParaRPr lang="en-US" altLang="zh-CN" sz="2000" baseline="-2500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1558" name="Text Box 10"/>
          <p:cNvSpPr/>
          <p:nvPr/>
        </p:nvSpPr>
        <p:spPr>
          <a:xfrm>
            <a:off x="392113" y="1527175"/>
            <a:ext cx="730250" cy="6461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 algn="ctr">
              <a:lnSpc>
                <a:spcPct val="150000"/>
              </a:lnSpc>
              <a:buFont typeface="Wingdings" pitchFamily="2" charset="2"/>
            </a:pPr>
            <a:r>
              <a:rPr lang="en-US" altLang="zh-CN" sz="2400">
                <a:solidFill>
                  <a:srgbClr val="000000"/>
                </a:solidFill>
                <a:latin typeface="Times New Roman" pitchFamily="18" charset="0"/>
                <a:ea typeface="黑体" pitchFamily="2" charset="-122"/>
              </a:rPr>
              <a:t>+6</a:t>
            </a:r>
            <a:endParaRPr lang="zh-CN" altLang="en-US" sz="2400">
              <a:solidFill>
                <a:srgbClr val="000000"/>
              </a:solidFill>
              <a:latin typeface="Times New Roman" pitchFamily="18" charset="0"/>
              <a:ea typeface="黑体" pitchFamily="2" charset="-122"/>
            </a:endParaRPr>
          </a:p>
        </p:txBody>
      </p:sp>
      <p:cxnSp>
        <p:nvCxnSpPr>
          <p:cNvPr id="21559" name="直接连接符 44038"/>
          <p:cNvCxnSpPr/>
          <p:nvPr/>
        </p:nvCxnSpPr>
        <p:spPr>
          <a:xfrm>
            <a:off x="3308350" y="4572000"/>
            <a:ext cx="5672138" cy="674688"/>
          </a:xfrm>
          <a:prstGeom prst="line">
            <a:avLst/>
          </a:prstGeom>
          <a:noFill/>
          <a:ln w="53975">
            <a:solidFill>
              <a:srgbClr val="00B0F0"/>
            </a:solidFill>
            <a:round/>
            <a:tailEnd type="triangle"/>
          </a:ln>
        </p:spPr>
      </p:cxnSp>
      <p:sp>
        <p:nvSpPr>
          <p:cNvPr id="21560" name="文本框 44043"/>
          <p:cNvSpPr/>
          <p:nvPr/>
        </p:nvSpPr>
        <p:spPr>
          <a:xfrm rot="360000">
            <a:off x="5708650" y="4425950"/>
            <a:ext cx="481013" cy="55403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50000"/>
              </a:lnSpc>
              <a:spcBef>
                <a:spcPct val="50000"/>
              </a:spcBef>
            </a:pPr>
            <a:r>
              <a:rPr lang="en-US" altLang="zh-CN" sz="2000">
                <a:latin typeface="Times New Roman" pitchFamily="18" charset="0"/>
                <a:ea typeface="宋体" pitchFamily="2" charset="-122"/>
              </a:rPr>
              <a:t>Fe</a:t>
            </a:r>
            <a:endParaRPr lang="en-US" altLang="zh-CN" sz="2000" i="1" baseline="-2500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1561" name="Text Box 65"/>
          <p:cNvSpPr/>
          <p:nvPr/>
        </p:nvSpPr>
        <p:spPr>
          <a:xfrm>
            <a:off x="9183688" y="715963"/>
            <a:ext cx="1655762" cy="646112"/>
          </a:xfrm>
          <a:prstGeom prst="rect">
            <a:avLst/>
          </a:prstGeom>
          <a:solidFill>
            <a:srgbClr val="0000FF"/>
          </a:solidFill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 algn="ctr">
              <a:lnSpc>
                <a:spcPct val="150000"/>
              </a:lnSpc>
              <a:buFont typeface="Wingdings" pitchFamily="2" charset="2"/>
            </a:pPr>
            <a:r>
              <a:rPr lang="zh-CN" altLang="en-US" sz="2400">
                <a:solidFill>
                  <a:srgbClr val="FFFF00"/>
                </a:solidFill>
                <a:latin typeface="Times New Roman" pitchFamily="18" charset="0"/>
                <a:ea typeface="华文新魏" pitchFamily="2" charset="-122"/>
              </a:rPr>
              <a:t>酸碱转化</a:t>
            </a:r>
            <a:endParaRPr lang="zh-CN" altLang="en-US" sz="2400">
              <a:solidFill>
                <a:srgbClr val="FFFF00"/>
              </a:solidFill>
              <a:latin typeface="Times New Roman" pitchFamily="18" charset="0"/>
              <a:ea typeface="华文新魏" pitchFamily="2" charset="-122"/>
            </a:endParaRPr>
          </a:p>
        </p:txBody>
      </p:sp>
      <p:sp>
        <p:nvSpPr>
          <p:cNvPr id="21562" name="左右箭头 2"/>
          <p:cNvSpPr/>
          <p:nvPr/>
        </p:nvSpPr>
        <p:spPr>
          <a:xfrm>
            <a:off x="7243763" y="1317625"/>
            <a:ext cx="4362450" cy="147638"/>
          </a:xfrm>
          <a:prstGeom prst="leftRightArrow">
            <a:avLst>
              <a:gd name="adj1" fmla="val 50000"/>
              <a:gd name="adj2" fmla="val 49521"/>
            </a:avLst>
          </a:prstGeom>
          <a:solidFill>
            <a:srgbClr val="FF66CC"/>
          </a:solidFill>
          <a:ln w="12700" cap="sq">
            <a:solidFill>
              <a:schemeClr val="tx1"/>
            </a:solidFill>
            <a:round/>
          </a:ln>
        </p:spPr>
        <p:txBody>
          <a:bodyPr wrap="none" lIns="91423" tIns="45711" rIns="91423" bIns="45711"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 algn="ctr">
              <a:lnSpc>
                <a:spcPct val="150000"/>
              </a:lnSpc>
              <a:buFont typeface="Wingdings" pitchFamily="2" charset="2"/>
            </a:pPr>
            <a:endParaRPr lang="zh-CN" altLang="en-US" sz="2400">
              <a:solidFill>
                <a:srgbClr val="FF0000"/>
              </a:solidFill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21563" name="Text Box 66"/>
          <p:cNvSpPr/>
          <p:nvPr/>
        </p:nvSpPr>
        <p:spPr>
          <a:xfrm>
            <a:off x="11020425" y="1714500"/>
            <a:ext cx="738188" cy="2081213"/>
          </a:xfrm>
          <a:prstGeom prst="rect">
            <a:avLst/>
          </a:prstGeom>
          <a:solidFill>
            <a:srgbClr val="0000FF"/>
          </a:solidFill>
          <a:ln>
            <a:noFill/>
            <a:miter lim="800000"/>
          </a:ln>
        </p:spPr>
        <p:txBody>
          <a:bodyPr vert="eaVert"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 algn="ctr">
              <a:lnSpc>
                <a:spcPct val="150000"/>
              </a:lnSpc>
              <a:buFont typeface="Wingdings" pitchFamily="2" charset="2"/>
            </a:pPr>
            <a:r>
              <a:rPr lang="zh-CN" altLang="en-US" sz="2400">
                <a:solidFill>
                  <a:srgbClr val="FFFF00"/>
                </a:solidFill>
                <a:latin typeface="Times New Roman" pitchFamily="18" charset="0"/>
                <a:ea typeface="华文新魏" pitchFamily="2" charset="-122"/>
              </a:rPr>
              <a:t>氧化还原转化</a:t>
            </a:r>
            <a:endParaRPr lang="zh-CN" altLang="en-US" sz="2400">
              <a:solidFill>
                <a:srgbClr val="FFFF00"/>
              </a:solidFill>
              <a:latin typeface="Times New Roman" pitchFamily="18" charset="0"/>
              <a:ea typeface="华文新魏" pitchFamily="2" charset="-122"/>
            </a:endParaRPr>
          </a:p>
        </p:txBody>
      </p:sp>
      <p:sp>
        <p:nvSpPr>
          <p:cNvPr id="21564" name="上下箭头 3"/>
          <p:cNvSpPr/>
          <p:nvPr/>
        </p:nvSpPr>
        <p:spPr>
          <a:xfrm>
            <a:off x="10928350" y="742950"/>
            <a:ext cx="127000" cy="4008438"/>
          </a:xfrm>
          <a:prstGeom prst="upDownArrow">
            <a:avLst>
              <a:gd name="adj1" fmla="val 50000"/>
              <a:gd name="adj2" fmla="val 49243"/>
            </a:avLst>
          </a:prstGeom>
          <a:solidFill>
            <a:srgbClr val="FF66CC"/>
          </a:solidFill>
          <a:ln w="12700" cap="sq">
            <a:solidFill>
              <a:schemeClr val="tx1"/>
            </a:solidFill>
            <a:round/>
          </a:ln>
        </p:spPr>
        <p:txBody>
          <a:bodyPr wrap="none" lIns="91423" tIns="45711" rIns="91423" bIns="45711"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 algn="ctr">
              <a:lnSpc>
                <a:spcPct val="150000"/>
              </a:lnSpc>
              <a:buFont typeface="Wingdings" pitchFamily="2" charset="2"/>
            </a:pPr>
            <a:endParaRPr lang="zh-CN" altLang="en-US" sz="2900">
              <a:solidFill>
                <a:srgbClr val="000000"/>
              </a:solidFill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21565" name="矩形 61"/>
          <p:cNvSpPr/>
          <p:nvPr/>
        </p:nvSpPr>
        <p:spPr>
          <a:xfrm>
            <a:off x="5213350" y="1465263"/>
            <a:ext cx="666750" cy="55403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50000"/>
              </a:lnSpc>
              <a:spcBef>
                <a:spcPct val="50000"/>
              </a:spcBef>
            </a:pPr>
            <a:r>
              <a:rPr lang="en-US" altLang="zh-CN" sz="2000">
                <a:latin typeface="Times New Roman" pitchFamily="18" charset="0"/>
                <a:ea typeface="宋体" pitchFamily="2" charset="-122"/>
              </a:rPr>
              <a:t>H</a:t>
            </a:r>
            <a:r>
              <a:rPr lang="en-US" altLang="zh-CN" sz="2000" baseline="-25000">
                <a:latin typeface="Times New Roman" pitchFamily="18" charset="0"/>
                <a:ea typeface="宋体" pitchFamily="2" charset="-122"/>
              </a:rPr>
              <a:t>2</a:t>
            </a:r>
            <a:r>
              <a:rPr lang="en-US" altLang="zh-CN" sz="2000">
                <a:latin typeface="Times New Roman" pitchFamily="18" charset="0"/>
                <a:ea typeface="宋体" pitchFamily="2" charset="-122"/>
              </a:rPr>
              <a:t>O</a:t>
            </a:r>
            <a:endParaRPr lang="en-US" altLang="zh-CN" sz="2000" baseline="-2500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1566" name="矩形 62"/>
          <p:cNvSpPr/>
          <p:nvPr/>
        </p:nvSpPr>
        <p:spPr>
          <a:xfrm>
            <a:off x="4356100" y="2319338"/>
            <a:ext cx="444500" cy="4000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en-US" altLang="zh-CN" sz="2000">
                <a:ea typeface="宋体" pitchFamily="2" charset="-122"/>
              </a:rPr>
              <a:t>△</a:t>
            </a:r>
            <a:endParaRPr lang="en-US" altLang="zh-CN" sz="2000" i="1">
              <a:latin typeface="Times New Roman" pitchFamily="18" charset="0"/>
              <a:ea typeface="宋体" pitchFamily="2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36" grpId="0"/>
      <p:bldP spid="21543" grpId="0"/>
      <p:bldP spid="21544" grpId="0"/>
      <p:bldP spid="21545" grpId="0"/>
      <p:bldP spid="21546" grpId="0"/>
      <p:bldP spid="21547" grpId="0"/>
      <p:bldP spid="21548" grpId="0"/>
      <p:bldP spid="21549" grpId="0"/>
      <p:bldP spid="21550" grpId="0"/>
      <p:bldP spid="21551" grpId="0"/>
      <p:bldP spid="21552" grpId="0"/>
      <p:bldP spid="21554" grpId="0"/>
      <p:bldP spid="21555" grpId="0"/>
      <p:bldP spid="21556" grpId="0"/>
      <p:bldP spid="21557" grpId="0"/>
      <p:bldP spid="21560" grpId="0"/>
      <p:bldP spid="21561" grpId="0"/>
      <p:bldP spid="21562" grpId="0"/>
      <p:bldP spid="21563" grpId="0"/>
      <p:bldP spid="21564" grpId="0"/>
      <p:bldP spid="21565" grpId="0"/>
      <p:bldP spid="2156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2529" name="图片 2550786"/>
          <p:cNvPicPr>
            <a:picLocks noChangeAspect="1"/>
          </p:cNvPicPr>
          <p:nvPr/>
        </p:nvPicPr>
        <p:blipFill>
          <a:blip r:embed="rId2"/>
          <a:srcRect l="24764" t="32990" r="27520" b="50431"/>
          <a:stretch>
            <a:fillRect/>
          </a:stretch>
        </p:blipFill>
        <p:spPr>
          <a:xfrm>
            <a:off x="4381500" y="520700"/>
            <a:ext cx="4059238" cy="88265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22530" name="矩形 7"/>
          <p:cNvSpPr/>
          <p:nvPr/>
        </p:nvSpPr>
        <p:spPr>
          <a:xfrm>
            <a:off x="588963" y="1514475"/>
            <a:ext cx="7205662" cy="289083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21876" tIns="60937" rIns="121876" bIns="60937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marL="0" lvl="0" indent="0" algn="just" defTabSz="1217612">
              <a:lnSpc>
                <a:spcPct val="150000"/>
              </a:lnSpc>
            </a:pPr>
            <a:r>
              <a:rPr lang="en-US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1.</a:t>
            </a:r>
            <a:r>
              <a:rPr lang="zh-CN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下列关于硫的叙述中不正确的是（     </a:t>
            </a:r>
            <a:r>
              <a:rPr lang="zh-CN" altLang="en-US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）</a:t>
            </a:r>
            <a:endParaRPr lang="zh-CN" altLang="zh-CN" sz="2400">
              <a:solidFill>
                <a:srgbClr val="0000FF"/>
              </a:solidFill>
              <a:latin typeface="Times New Roman" pitchFamily="18" charset="0"/>
              <a:ea typeface="宋体" pitchFamily="2" charset="-122"/>
            </a:endParaRPr>
          </a:p>
          <a:p>
            <a:pPr marL="0" lvl="0" indent="0" algn="just" defTabSz="1217612">
              <a:lnSpc>
                <a:spcPct val="150000"/>
              </a:lnSpc>
            </a:pPr>
            <a:r>
              <a:rPr lang="en-US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A.</a:t>
            </a:r>
            <a:r>
              <a:rPr lang="zh-CN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在自然界中既有化合态的硫又有游离态的硫</a:t>
            </a:r>
            <a:endParaRPr lang="zh-CN" altLang="zh-CN" sz="2400">
              <a:solidFill>
                <a:srgbClr val="0000FF"/>
              </a:solidFill>
              <a:latin typeface="Times New Roman" pitchFamily="18" charset="0"/>
              <a:ea typeface="宋体" pitchFamily="2" charset="-122"/>
            </a:endParaRPr>
          </a:p>
          <a:p>
            <a:pPr marL="0" lvl="0" indent="0" algn="just" defTabSz="1217612">
              <a:lnSpc>
                <a:spcPct val="150000"/>
              </a:lnSpc>
            </a:pPr>
            <a:r>
              <a:rPr lang="en-US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B.</a:t>
            </a:r>
            <a:r>
              <a:rPr lang="zh-CN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游离态的硫存在于火山喷口附近或地壳的岩层里</a:t>
            </a:r>
            <a:endParaRPr lang="zh-CN" altLang="zh-CN" sz="2400">
              <a:solidFill>
                <a:srgbClr val="0000FF"/>
              </a:solidFill>
              <a:latin typeface="Times New Roman" pitchFamily="18" charset="0"/>
              <a:ea typeface="宋体" pitchFamily="2" charset="-122"/>
            </a:endParaRPr>
          </a:p>
          <a:p>
            <a:pPr marL="0" lvl="0" indent="0" algn="just" defTabSz="1217612">
              <a:lnSpc>
                <a:spcPct val="150000"/>
              </a:lnSpc>
            </a:pPr>
            <a:r>
              <a:rPr lang="en-US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C.</a:t>
            </a:r>
            <a:r>
              <a:rPr lang="zh-CN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实验室常用酒精除去附着在试管壁上的硫黄</a:t>
            </a:r>
            <a:endParaRPr lang="zh-CN" altLang="zh-CN" sz="2400">
              <a:solidFill>
                <a:srgbClr val="0000FF"/>
              </a:solidFill>
              <a:latin typeface="Times New Roman" pitchFamily="18" charset="0"/>
              <a:ea typeface="宋体" pitchFamily="2" charset="-122"/>
            </a:endParaRPr>
          </a:p>
          <a:p>
            <a:pPr marL="0" lvl="0" indent="0" algn="just" defTabSz="1217612">
              <a:lnSpc>
                <a:spcPct val="150000"/>
              </a:lnSpc>
            </a:pPr>
            <a:r>
              <a:rPr lang="en-US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D.</a:t>
            </a:r>
            <a:r>
              <a:rPr lang="zh-CN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硫是黑火药的主要成分之一</a:t>
            </a:r>
            <a:endParaRPr lang="zh-CN" altLang="zh-CN" sz="2400">
              <a:solidFill>
                <a:srgbClr val="0000FF"/>
              </a:solidFill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2531" name="矩形 8"/>
          <p:cNvSpPr/>
          <p:nvPr/>
        </p:nvSpPr>
        <p:spPr>
          <a:xfrm>
            <a:off x="588963" y="4432300"/>
            <a:ext cx="11277600" cy="17827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21876" tIns="60937" rIns="121876" bIns="60937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marL="0" lvl="0" indent="0" algn="just" defTabSz="1217612">
              <a:lnSpc>
                <a:spcPct val="150000"/>
              </a:lnSpc>
            </a:pPr>
            <a:r>
              <a:rPr lang="zh-CN" altLang="zh-CN" sz="24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解析：硫在自然界中既能以化合态</a:t>
            </a:r>
            <a:r>
              <a:rPr lang="en-US" altLang="zh-CN" sz="24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(</a:t>
            </a:r>
            <a:r>
              <a:rPr lang="zh-CN" altLang="zh-CN" sz="24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主要为硫化物和硫酸盐</a:t>
            </a:r>
            <a:r>
              <a:rPr lang="en-US" altLang="zh-CN" sz="24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)</a:t>
            </a:r>
            <a:r>
              <a:rPr lang="zh-CN" altLang="zh-CN" sz="24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又能以游离态</a:t>
            </a:r>
            <a:r>
              <a:rPr lang="en-US" altLang="zh-CN" sz="24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(</a:t>
            </a:r>
            <a:r>
              <a:rPr lang="zh-CN" altLang="zh-CN" sz="24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火山喷口附近或地壳岩层</a:t>
            </a:r>
            <a:r>
              <a:rPr lang="en-US" altLang="zh-CN" sz="24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)</a:t>
            </a:r>
            <a:r>
              <a:rPr lang="zh-CN" altLang="zh-CN" sz="24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的形式存在。硫单质俗称硫黄，是一种黄色或淡黄色固体，难溶于水，微溶于酒精，易溶于二硫化碳，常用二硫化碳除去试管内壁附着的硫单质。</a:t>
            </a:r>
            <a:endParaRPr lang="zh-CN" altLang="zh-CN" sz="2400">
              <a:solidFill>
                <a:srgbClr val="FF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2532" name="TextBox 9"/>
          <p:cNvSpPr/>
          <p:nvPr/>
        </p:nvSpPr>
        <p:spPr>
          <a:xfrm>
            <a:off x="5486400" y="1403350"/>
            <a:ext cx="757238" cy="9207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50000"/>
              </a:lnSpc>
            </a:pPr>
            <a:r>
              <a:rPr lang="en-US" altLang="zh-CN" sz="3600">
                <a:solidFill>
                  <a:srgbClr val="FF0000"/>
                </a:solidFill>
                <a:ea typeface="宋体" pitchFamily="2" charset="-122"/>
              </a:rPr>
              <a:t>C </a:t>
            </a:r>
            <a:endParaRPr lang="en-US" altLang="zh-CN" sz="3600">
              <a:solidFill>
                <a:srgbClr val="FF0000"/>
              </a:solidFill>
              <a:ea typeface="宋体" pitchFamily="2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 fill="hold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3553" name="Rectangle 4"/>
          <p:cNvSpPr/>
          <p:nvPr/>
        </p:nvSpPr>
        <p:spPr>
          <a:xfrm>
            <a:off x="584200" y="1125538"/>
            <a:ext cx="10418763" cy="196373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ctr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marL="0" lvl="0" indent="0" defTabSz="914400">
              <a:lnSpc>
                <a:spcPct val="140000"/>
              </a:lnSpc>
              <a:buFont typeface="Arial" pitchFamily="34" charset="0"/>
              <a:tabLst>
                <a:tab pos="228600"/>
              </a:tabLst>
            </a:pPr>
            <a:r>
              <a:rPr lang="en-US" altLang="zh-CN" sz="2900">
                <a:solidFill>
                  <a:srgbClr val="0000FF"/>
                </a:solidFill>
                <a:ea typeface="宋体" pitchFamily="2" charset="-122"/>
              </a:rPr>
              <a:t>2.</a:t>
            </a:r>
            <a:r>
              <a:rPr lang="zh-CN" altLang="en-US" sz="2900">
                <a:solidFill>
                  <a:srgbClr val="0000FF"/>
                </a:solidFill>
                <a:ea typeface="宋体" pitchFamily="2" charset="-122"/>
              </a:rPr>
              <a:t>下列转化需要加入氧化剂才能实现的是</a:t>
            </a:r>
            <a:r>
              <a:rPr lang="en-US" altLang="zh-CN" sz="2900">
                <a:solidFill>
                  <a:srgbClr val="0000FF"/>
                </a:solidFill>
                <a:ea typeface="宋体" pitchFamily="2" charset="-122"/>
              </a:rPr>
              <a:t>(     )</a:t>
            </a:r>
            <a:endParaRPr lang="zh-CN" altLang="en-US" sz="2900">
              <a:solidFill>
                <a:srgbClr val="0000FF"/>
              </a:solidFill>
              <a:ea typeface="宋体" pitchFamily="2" charset="-122"/>
            </a:endParaRPr>
          </a:p>
          <a:p>
            <a:pPr marL="0" lvl="0" indent="0" defTabSz="914400">
              <a:lnSpc>
                <a:spcPct val="140000"/>
              </a:lnSpc>
              <a:buFont typeface="Arial" pitchFamily="34" charset="0"/>
              <a:tabLst>
                <a:tab pos="228600"/>
              </a:tabLst>
            </a:pPr>
            <a:r>
              <a:rPr lang="en-US" altLang="zh-CN" sz="2900">
                <a:solidFill>
                  <a:srgbClr val="0000FF"/>
                </a:solidFill>
                <a:ea typeface="宋体" pitchFamily="2" charset="-122"/>
              </a:rPr>
              <a:t>A.H</a:t>
            </a:r>
            <a:r>
              <a:rPr lang="en-US" altLang="zh-CN" sz="2900" baseline="-25000">
                <a:solidFill>
                  <a:srgbClr val="0000FF"/>
                </a:solidFill>
                <a:ea typeface="宋体" pitchFamily="2" charset="-122"/>
              </a:rPr>
              <a:t>2</a:t>
            </a:r>
            <a:r>
              <a:rPr lang="en-US" altLang="zh-CN" sz="2900">
                <a:solidFill>
                  <a:srgbClr val="0000FF"/>
                </a:solidFill>
                <a:ea typeface="宋体" pitchFamily="2" charset="-122"/>
              </a:rPr>
              <a:t>S→SO</a:t>
            </a:r>
            <a:r>
              <a:rPr lang="en-US" altLang="zh-CN" sz="2900" baseline="-25000">
                <a:solidFill>
                  <a:srgbClr val="0000FF"/>
                </a:solidFill>
                <a:ea typeface="宋体" pitchFamily="2" charset="-122"/>
              </a:rPr>
              <a:t>2</a:t>
            </a:r>
            <a:r>
              <a:rPr lang="en-US" altLang="zh-CN" sz="2900">
                <a:solidFill>
                  <a:srgbClr val="0000FF"/>
                </a:solidFill>
                <a:ea typeface="宋体" pitchFamily="2" charset="-122"/>
              </a:rPr>
              <a:t>                  B.H</a:t>
            </a:r>
            <a:r>
              <a:rPr lang="en-US" altLang="zh-CN" sz="2900" baseline="-25000">
                <a:solidFill>
                  <a:srgbClr val="0000FF"/>
                </a:solidFill>
                <a:ea typeface="宋体" pitchFamily="2" charset="-122"/>
              </a:rPr>
              <a:t>2</a:t>
            </a:r>
            <a:r>
              <a:rPr lang="en-US" altLang="zh-CN" sz="2900">
                <a:solidFill>
                  <a:srgbClr val="0000FF"/>
                </a:solidFill>
                <a:ea typeface="宋体" pitchFamily="2" charset="-122"/>
              </a:rPr>
              <a:t>SO</a:t>
            </a:r>
            <a:r>
              <a:rPr lang="en-US" altLang="zh-CN" sz="2900" baseline="-25000">
                <a:solidFill>
                  <a:srgbClr val="0000FF"/>
                </a:solidFill>
                <a:ea typeface="宋体" pitchFamily="2" charset="-122"/>
              </a:rPr>
              <a:t>4</a:t>
            </a:r>
            <a:r>
              <a:rPr lang="en-US" altLang="zh-CN" sz="2900">
                <a:solidFill>
                  <a:srgbClr val="0000FF"/>
                </a:solidFill>
                <a:ea typeface="宋体" pitchFamily="2" charset="-122"/>
              </a:rPr>
              <a:t>→SO</a:t>
            </a:r>
            <a:r>
              <a:rPr lang="en-US" altLang="zh-CN" sz="2900" baseline="-25000">
                <a:solidFill>
                  <a:srgbClr val="0000FF"/>
                </a:solidFill>
                <a:ea typeface="宋体" pitchFamily="2" charset="-122"/>
              </a:rPr>
              <a:t>2</a:t>
            </a:r>
            <a:endParaRPr lang="en-US" altLang="zh-CN" sz="2900" baseline="-25000">
              <a:solidFill>
                <a:srgbClr val="0000FF"/>
              </a:solidFill>
              <a:ea typeface="宋体" pitchFamily="2" charset="-122"/>
            </a:endParaRPr>
          </a:p>
          <a:p>
            <a:pPr marL="0" lvl="0" indent="0" defTabSz="914400">
              <a:lnSpc>
                <a:spcPct val="140000"/>
              </a:lnSpc>
              <a:buFont typeface="Arial" pitchFamily="34" charset="0"/>
              <a:tabLst>
                <a:tab pos="228600"/>
              </a:tabLst>
            </a:pPr>
            <a:r>
              <a:rPr lang="en-US" altLang="zh-CN" sz="2900">
                <a:solidFill>
                  <a:srgbClr val="0000FF"/>
                </a:solidFill>
                <a:ea typeface="宋体" pitchFamily="2" charset="-122"/>
              </a:rPr>
              <a:t>C.SO</a:t>
            </a:r>
            <a:r>
              <a:rPr lang="en-US" altLang="zh-CN" sz="2900" baseline="-25000">
                <a:solidFill>
                  <a:srgbClr val="0000FF"/>
                </a:solidFill>
                <a:ea typeface="宋体" pitchFamily="2" charset="-122"/>
              </a:rPr>
              <a:t>4</a:t>
            </a:r>
            <a:r>
              <a:rPr lang="en-US" altLang="zh-CN" sz="2900" baseline="30000">
                <a:solidFill>
                  <a:srgbClr val="0000FF"/>
                </a:solidFill>
                <a:ea typeface="宋体" pitchFamily="2" charset="-122"/>
              </a:rPr>
              <a:t>2- </a:t>
            </a:r>
            <a:r>
              <a:rPr lang="en-US" altLang="zh-CN" sz="2900">
                <a:solidFill>
                  <a:srgbClr val="0000FF"/>
                </a:solidFill>
                <a:ea typeface="宋体" pitchFamily="2" charset="-122"/>
              </a:rPr>
              <a:t>→BaSO</a:t>
            </a:r>
            <a:r>
              <a:rPr lang="en-US" altLang="zh-CN" sz="2900" baseline="-25000">
                <a:solidFill>
                  <a:srgbClr val="0000FF"/>
                </a:solidFill>
                <a:ea typeface="宋体" pitchFamily="2" charset="-122"/>
              </a:rPr>
              <a:t>4</a:t>
            </a:r>
            <a:r>
              <a:rPr lang="en-US" altLang="zh-CN" sz="2900">
                <a:solidFill>
                  <a:srgbClr val="0000FF"/>
                </a:solidFill>
                <a:ea typeface="宋体" pitchFamily="2" charset="-122"/>
              </a:rPr>
              <a:t>              D.SO</a:t>
            </a:r>
            <a:r>
              <a:rPr lang="en-US" altLang="zh-CN" sz="2900" baseline="-25000">
                <a:solidFill>
                  <a:srgbClr val="0000FF"/>
                </a:solidFill>
                <a:ea typeface="宋体" pitchFamily="2" charset="-122"/>
              </a:rPr>
              <a:t>3</a:t>
            </a:r>
            <a:r>
              <a:rPr lang="en-US" altLang="zh-CN" sz="2900" baseline="30000">
                <a:solidFill>
                  <a:srgbClr val="0000FF"/>
                </a:solidFill>
                <a:ea typeface="宋体" pitchFamily="2" charset="-122"/>
              </a:rPr>
              <a:t>2- </a:t>
            </a:r>
            <a:r>
              <a:rPr lang="en-US" altLang="zh-CN" sz="2900">
                <a:solidFill>
                  <a:srgbClr val="0000FF"/>
                </a:solidFill>
                <a:ea typeface="宋体" pitchFamily="2" charset="-122"/>
              </a:rPr>
              <a:t>→SO</a:t>
            </a:r>
            <a:r>
              <a:rPr lang="en-US" altLang="zh-CN" sz="2900" baseline="-25000">
                <a:solidFill>
                  <a:srgbClr val="0000FF"/>
                </a:solidFill>
                <a:ea typeface="宋体" pitchFamily="2" charset="-122"/>
              </a:rPr>
              <a:t>2</a:t>
            </a:r>
            <a:endParaRPr lang="en-US" altLang="zh-CN" sz="2900" baseline="-25000">
              <a:solidFill>
                <a:srgbClr val="0000FF"/>
              </a:solidFill>
              <a:ea typeface="宋体" pitchFamily="2" charset="-122"/>
            </a:endParaRPr>
          </a:p>
        </p:txBody>
      </p:sp>
      <p:sp>
        <p:nvSpPr>
          <p:cNvPr id="23554" name="TextBox 9"/>
          <p:cNvSpPr/>
          <p:nvPr/>
        </p:nvSpPr>
        <p:spPr>
          <a:xfrm>
            <a:off x="7731125" y="1004888"/>
            <a:ext cx="755650" cy="9207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50000"/>
              </a:lnSpc>
            </a:pPr>
            <a:r>
              <a:rPr lang="en-US" altLang="zh-CN" sz="3600">
                <a:solidFill>
                  <a:srgbClr val="FF0000"/>
                </a:solidFill>
                <a:ea typeface="宋体" pitchFamily="2" charset="-122"/>
              </a:rPr>
              <a:t>A </a:t>
            </a:r>
            <a:endParaRPr lang="en-US" altLang="zh-CN" sz="3600">
              <a:solidFill>
                <a:srgbClr val="FF0000"/>
              </a:solidFill>
              <a:ea typeface="宋体" pitchFamily="2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121" name="图片 2324555"/>
          <p:cNvPicPr>
            <a:picLocks noChangeAspect="1"/>
          </p:cNvPicPr>
          <p:nvPr/>
        </p:nvPicPr>
        <p:blipFill>
          <a:blip r:embed="rId2"/>
          <a:srcRect l="24764" t="33747" r="27166" b="50745"/>
          <a:stretch>
            <a:fillRect/>
          </a:stretch>
        </p:blipFill>
        <p:spPr>
          <a:xfrm>
            <a:off x="4244975" y="447675"/>
            <a:ext cx="4294188" cy="865188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5122" name="Text Box 7"/>
          <p:cNvSpPr/>
          <p:nvPr/>
        </p:nvSpPr>
        <p:spPr>
          <a:xfrm>
            <a:off x="357188" y="1355725"/>
            <a:ext cx="7820025" cy="44735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50000"/>
              </a:lnSpc>
            </a:pPr>
            <a:r>
              <a:rPr lang="zh-CN" altLang="en-US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在古代中国，稀硫酸被称为“绿矾油”。</a:t>
            </a:r>
            <a:r>
              <a:rPr lang="en-US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《</a:t>
            </a:r>
            <a:r>
              <a:rPr lang="zh-CN" altLang="en-US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黄帝九鼎神丹经诀</a:t>
            </a:r>
            <a:r>
              <a:rPr lang="en-US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》</a:t>
            </a:r>
            <a:r>
              <a:rPr lang="zh-CN" altLang="en-US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卷九中就记载着“炼石胆取精华法”，即干馏石胆</a:t>
            </a:r>
            <a:r>
              <a:rPr lang="en-US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(</a:t>
            </a:r>
            <a:r>
              <a:rPr lang="zh-CN" altLang="en-US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胆矾</a:t>
            </a:r>
            <a:r>
              <a:rPr lang="en-US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)</a:t>
            </a:r>
            <a:r>
              <a:rPr lang="zh-CN" altLang="en-US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而获得硫酸。绿矾油是一种无色黏稠液体，可用于除掉兵器上的铁锈。实验室模拟此过程</a:t>
            </a:r>
            <a:r>
              <a:rPr lang="en-US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:</a:t>
            </a:r>
            <a:r>
              <a:rPr lang="zh-CN" altLang="en-US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可以用</a:t>
            </a:r>
            <a:r>
              <a:rPr lang="en-US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FeSO</a:t>
            </a:r>
            <a:r>
              <a:rPr lang="en-US" altLang="zh-CN" sz="2400" baseline="-250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4</a:t>
            </a:r>
            <a:r>
              <a:rPr lang="en-US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·7H</a:t>
            </a:r>
            <a:r>
              <a:rPr lang="en-US" altLang="zh-CN" sz="2400" baseline="-250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en-US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O</a:t>
            </a:r>
            <a:r>
              <a:rPr lang="zh-CN" altLang="en-US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加强热</a:t>
            </a:r>
            <a:r>
              <a:rPr lang="en-US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,</a:t>
            </a:r>
            <a:r>
              <a:rPr lang="zh-CN" altLang="en-US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用加冰水混合物的</a:t>
            </a:r>
            <a:r>
              <a:rPr lang="en-US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U</a:t>
            </a:r>
            <a:r>
              <a:rPr lang="zh-CN" altLang="en-US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形管冷凝即可，用</a:t>
            </a:r>
            <a:r>
              <a:rPr lang="en-US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NaOH</a:t>
            </a:r>
            <a:r>
              <a:rPr lang="zh-CN" altLang="en-US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吸收</a:t>
            </a:r>
            <a:r>
              <a:rPr lang="en-US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SO</a:t>
            </a:r>
            <a:r>
              <a:rPr lang="en-US" altLang="zh-CN" sz="2400" baseline="-250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zh-CN" altLang="en-US" sz="2400" baseline="-250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，</a:t>
            </a:r>
            <a:r>
              <a:rPr lang="zh-CN" altLang="en-US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理论可得</a:t>
            </a:r>
            <a:r>
              <a:rPr lang="en-US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29.5%</a:t>
            </a:r>
            <a:r>
              <a:rPr lang="zh-CN" altLang="en-US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的</a:t>
            </a:r>
            <a:r>
              <a:rPr lang="en-US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H</a:t>
            </a:r>
            <a:r>
              <a:rPr lang="en-US" altLang="zh-CN" sz="2400" baseline="-250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en-US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SO</a:t>
            </a:r>
            <a:r>
              <a:rPr lang="en-US" altLang="zh-CN" sz="2400" baseline="-250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4</a:t>
            </a:r>
            <a:r>
              <a:rPr lang="zh-CN" altLang="en-US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。上述过程硫的化合价如何变化</a:t>
            </a:r>
            <a:r>
              <a:rPr lang="en-US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?</a:t>
            </a:r>
            <a:r>
              <a:rPr lang="zh-CN" altLang="en-US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你能预测生成的含铁化合物是什么吗</a:t>
            </a:r>
            <a:r>
              <a:rPr lang="en-US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?</a:t>
            </a:r>
            <a:r>
              <a:rPr lang="zh-CN" altLang="en-US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试写出反应的化学方程式。</a:t>
            </a:r>
            <a:endParaRPr lang="zh-CN" altLang="en-US" sz="2400">
              <a:solidFill>
                <a:srgbClr val="0000FF"/>
              </a:solidFill>
              <a:latin typeface="Times New Roman" pitchFamily="18" charset="0"/>
              <a:ea typeface="宋体" pitchFamily="2" charset="-122"/>
            </a:endParaRPr>
          </a:p>
        </p:txBody>
      </p:sp>
      <p:pic>
        <p:nvPicPr>
          <p:cNvPr id="5123" name="202xhxr5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1000" y="1628775"/>
            <a:ext cx="3910013" cy="1919288"/>
          </a:xfrm>
          <a:prstGeom prst="rect">
            <a:avLst/>
          </a:prstGeom>
          <a:noFill/>
          <a:ln>
            <a:noFill/>
            <a:miter lim="800000"/>
          </a:ln>
        </p:spPr>
      </p:pic>
      <p:grpSp>
        <p:nvGrpSpPr>
          <p:cNvPr id="5124" name="组合 5"/>
          <p:cNvGrpSpPr/>
          <p:nvPr/>
        </p:nvGrpSpPr>
        <p:grpSpPr>
          <a:xfrm>
            <a:off x="4244975" y="5203825"/>
            <a:ext cx="6713538" cy="1317625"/>
            <a:chOff x="5307982" y="5351864"/>
            <a:chExt cx="6713033" cy="1318611"/>
          </a:xfrm>
        </p:grpSpPr>
        <p:sp>
          <p:nvSpPr>
            <p:cNvPr id="5125" name="矩形 6"/>
            <p:cNvSpPr/>
            <p:nvPr/>
          </p:nvSpPr>
          <p:spPr>
            <a:xfrm>
              <a:off x="5307982" y="5482136"/>
              <a:ext cx="6713033" cy="1188339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91423" tIns="45711" rIns="91423" bIns="45711"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5pPr>
            </a:lstStyle>
            <a:p>
              <a:pPr lvl="0">
                <a:lnSpc>
                  <a:spcPct val="150000"/>
                </a:lnSpc>
              </a:pPr>
              <a:r>
                <a:rPr lang="en-US" altLang="zh-CN" sz="2400">
                  <a:solidFill>
                    <a:srgbClr val="FF0000"/>
                  </a:solidFill>
                  <a:ea typeface="楷体_GB2312" pitchFamily="49" charset="-122"/>
                </a:rPr>
                <a:t>2FeSO</a:t>
              </a:r>
              <a:r>
                <a:rPr lang="en-US" altLang="zh-CN" sz="2400" baseline="-30000">
                  <a:solidFill>
                    <a:srgbClr val="FF0000"/>
                  </a:solidFill>
                  <a:ea typeface="楷体_GB2312" pitchFamily="49" charset="-122"/>
                </a:rPr>
                <a:t>4</a:t>
              </a:r>
              <a:r>
                <a:rPr lang="en-US" altLang="zh-CN" sz="2400">
                  <a:solidFill>
                    <a:srgbClr val="FF0000"/>
                  </a:solidFill>
                  <a:ea typeface="楷体_GB2312" pitchFamily="49" charset="-122"/>
                </a:rPr>
                <a:t>·7H</a:t>
              </a:r>
              <a:r>
                <a:rPr lang="en-US" altLang="zh-CN" sz="2400" baseline="-30000">
                  <a:solidFill>
                    <a:srgbClr val="FF0000"/>
                  </a:solidFill>
                  <a:ea typeface="楷体_GB2312" pitchFamily="49" charset="-122"/>
                </a:rPr>
                <a:t>2</a:t>
              </a:r>
              <a:r>
                <a:rPr lang="en-US" altLang="zh-CN" sz="2400">
                  <a:solidFill>
                    <a:srgbClr val="FF0000"/>
                  </a:solidFill>
                  <a:ea typeface="楷体_GB2312" pitchFamily="49" charset="-122"/>
                </a:rPr>
                <a:t>O</a:t>
              </a:r>
              <a:r>
                <a:rPr lang="en-US" altLang="zh-CN" sz="2400">
                  <a:solidFill>
                    <a:srgbClr val="FF0000"/>
                  </a:solidFill>
                  <a:latin typeface="Times New Roman" pitchFamily="18" charset="0"/>
                  <a:ea typeface="微软雅黑" pitchFamily="34" charset="-122"/>
                </a:rPr>
                <a:t> ===== </a:t>
              </a:r>
              <a:r>
                <a:rPr lang="en-US" altLang="zh-CN" sz="2400">
                  <a:solidFill>
                    <a:srgbClr val="FF0000"/>
                  </a:solidFill>
                  <a:ea typeface="楷体_GB2312" pitchFamily="49" charset="-122"/>
                </a:rPr>
                <a:t>Fe</a:t>
              </a:r>
              <a:r>
                <a:rPr lang="en-US" altLang="zh-CN" sz="2400" baseline="-30000">
                  <a:solidFill>
                    <a:srgbClr val="FF0000"/>
                  </a:solidFill>
                  <a:ea typeface="楷体_GB2312" pitchFamily="49" charset="-122"/>
                </a:rPr>
                <a:t>2</a:t>
              </a:r>
              <a:r>
                <a:rPr lang="en-US" altLang="zh-CN" sz="2400">
                  <a:solidFill>
                    <a:srgbClr val="FF0000"/>
                  </a:solidFill>
                  <a:ea typeface="楷体_GB2312" pitchFamily="49" charset="-122"/>
                </a:rPr>
                <a:t>O</a:t>
              </a:r>
              <a:r>
                <a:rPr lang="en-US" altLang="zh-CN" sz="2400" baseline="-30000">
                  <a:solidFill>
                    <a:srgbClr val="FF0000"/>
                  </a:solidFill>
                  <a:ea typeface="楷体_GB2312" pitchFamily="49" charset="-122"/>
                </a:rPr>
                <a:t>3</a:t>
              </a:r>
              <a:r>
                <a:rPr lang="en-US" altLang="zh-CN" sz="2400">
                  <a:solidFill>
                    <a:srgbClr val="FF0000"/>
                  </a:solidFill>
                  <a:ea typeface="楷体_GB2312" pitchFamily="49" charset="-122"/>
                </a:rPr>
                <a:t>+SO</a:t>
              </a:r>
              <a:r>
                <a:rPr lang="en-US" altLang="zh-CN" sz="2400" baseline="-30000">
                  <a:solidFill>
                    <a:srgbClr val="FF0000"/>
                  </a:solidFill>
                  <a:ea typeface="楷体_GB2312" pitchFamily="49" charset="-122"/>
                </a:rPr>
                <a:t>2</a:t>
              </a:r>
              <a:r>
                <a:rPr lang="en-US" altLang="zh-CN" sz="2400">
                  <a:solidFill>
                    <a:srgbClr val="FF0000"/>
                  </a:solidFill>
                  <a:ea typeface="楷体_GB2312" pitchFamily="49" charset="-122"/>
                </a:rPr>
                <a:t>↑+SO</a:t>
              </a:r>
              <a:r>
                <a:rPr lang="en-US" altLang="zh-CN" sz="2400" baseline="-30000">
                  <a:solidFill>
                    <a:srgbClr val="FF0000"/>
                  </a:solidFill>
                  <a:ea typeface="楷体_GB2312" pitchFamily="49" charset="-122"/>
                </a:rPr>
                <a:t>3</a:t>
              </a:r>
              <a:r>
                <a:rPr lang="en-US" altLang="zh-CN" sz="2400">
                  <a:solidFill>
                    <a:srgbClr val="FF0000"/>
                  </a:solidFill>
                  <a:ea typeface="楷体_GB2312" pitchFamily="49" charset="-122"/>
                </a:rPr>
                <a:t>↑+14H</a:t>
              </a:r>
              <a:r>
                <a:rPr lang="en-US" altLang="zh-CN" sz="2400" baseline="-30000">
                  <a:solidFill>
                    <a:srgbClr val="FF0000"/>
                  </a:solidFill>
                  <a:ea typeface="楷体_GB2312" pitchFamily="49" charset="-122"/>
                </a:rPr>
                <a:t>2</a:t>
              </a:r>
              <a:r>
                <a:rPr lang="en-US" altLang="zh-CN" sz="2400">
                  <a:solidFill>
                    <a:srgbClr val="FF0000"/>
                  </a:solidFill>
                  <a:ea typeface="楷体_GB2312" pitchFamily="49" charset="-122"/>
                </a:rPr>
                <a:t>O</a:t>
              </a:r>
              <a:endParaRPr lang="en-US" altLang="zh-CN" sz="2400">
                <a:solidFill>
                  <a:srgbClr val="FF0000"/>
                </a:solidFill>
                <a:ea typeface="楷体_GB2312" pitchFamily="49" charset="-122"/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2400">
                  <a:solidFill>
                    <a:srgbClr val="FF0000"/>
                  </a:solidFill>
                  <a:ea typeface="楷体_GB2312" pitchFamily="49" charset="-122"/>
                </a:rPr>
                <a:t>SO</a:t>
              </a:r>
              <a:r>
                <a:rPr lang="en-US" altLang="zh-CN" sz="2400" baseline="-30000">
                  <a:solidFill>
                    <a:srgbClr val="FF0000"/>
                  </a:solidFill>
                  <a:ea typeface="楷体_GB2312" pitchFamily="49" charset="-122"/>
                </a:rPr>
                <a:t>3</a:t>
              </a:r>
              <a:r>
                <a:rPr lang="en-US" altLang="zh-CN" sz="2400">
                  <a:solidFill>
                    <a:srgbClr val="FF0000"/>
                  </a:solidFill>
                  <a:ea typeface="楷体_GB2312" pitchFamily="49" charset="-122"/>
                </a:rPr>
                <a:t>+H</a:t>
              </a:r>
              <a:r>
                <a:rPr lang="en-US" altLang="zh-CN" sz="2400" baseline="-30000">
                  <a:solidFill>
                    <a:srgbClr val="FF0000"/>
                  </a:solidFill>
                  <a:ea typeface="楷体_GB2312" pitchFamily="49" charset="-122"/>
                </a:rPr>
                <a:t>2</a:t>
              </a:r>
              <a:r>
                <a:rPr lang="en-US" altLang="zh-CN" sz="2400">
                  <a:solidFill>
                    <a:srgbClr val="FF0000"/>
                  </a:solidFill>
                  <a:ea typeface="楷体_GB2312" pitchFamily="49" charset="-122"/>
                </a:rPr>
                <a:t>O</a:t>
              </a:r>
              <a:r>
                <a:rPr lang="en-US" altLang="zh-CN" sz="2400">
                  <a:solidFill>
                    <a:srgbClr val="FF0000"/>
                  </a:solidFill>
                  <a:latin typeface="Times New Roman" pitchFamily="18" charset="0"/>
                  <a:ea typeface="微软雅黑" pitchFamily="34" charset="-122"/>
                </a:rPr>
                <a:t> === </a:t>
              </a:r>
              <a:r>
                <a:rPr lang="en-US" altLang="zh-CN" sz="2400">
                  <a:solidFill>
                    <a:srgbClr val="FF0000"/>
                  </a:solidFill>
                  <a:ea typeface="楷体_GB2312" pitchFamily="49" charset="-122"/>
                </a:rPr>
                <a:t>H</a:t>
              </a:r>
              <a:r>
                <a:rPr lang="en-US" altLang="zh-CN" sz="2400" baseline="-30000">
                  <a:solidFill>
                    <a:srgbClr val="FF0000"/>
                  </a:solidFill>
                  <a:ea typeface="楷体_GB2312" pitchFamily="49" charset="-122"/>
                </a:rPr>
                <a:t>2</a:t>
              </a:r>
              <a:r>
                <a:rPr lang="en-US" altLang="zh-CN" sz="2400">
                  <a:solidFill>
                    <a:srgbClr val="FF0000"/>
                  </a:solidFill>
                  <a:ea typeface="楷体_GB2312" pitchFamily="49" charset="-122"/>
                </a:rPr>
                <a:t>SO</a:t>
              </a:r>
              <a:r>
                <a:rPr lang="en-US" altLang="zh-CN" sz="2400" baseline="-30000">
                  <a:solidFill>
                    <a:srgbClr val="FF0000"/>
                  </a:solidFill>
                  <a:ea typeface="楷体_GB2312" pitchFamily="49" charset="-122"/>
                </a:rPr>
                <a:t>4</a:t>
              </a:r>
              <a:endParaRPr lang="zh-CN" altLang="en-US" sz="2400">
                <a:solidFill>
                  <a:srgbClr val="FF0000"/>
                </a:solidFill>
                <a:ea typeface="楷体_GB2312" pitchFamily="49" charset="-122"/>
              </a:endParaRPr>
            </a:p>
          </p:txBody>
        </p:sp>
        <p:sp>
          <p:nvSpPr>
            <p:cNvPr id="5126" name="文本框 7"/>
            <p:cNvSpPr/>
            <p:nvPr/>
          </p:nvSpPr>
          <p:spPr>
            <a:xfrm>
              <a:off x="7284271" y="5351864"/>
              <a:ext cx="695273" cy="549686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91423" tIns="45711" rIns="91423" bIns="45711"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5pPr>
            </a:lstStyle>
            <a:p>
              <a:pPr lvl="0">
                <a:lnSpc>
                  <a:spcPct val="150000"/>
                </a:lnSpc>
              </a:pPr>
              <a:r>
                <a:rPr lang="zh-CN" altLang="en-US" sz="2000">
                  <a:solidFill>
                    <a:srgbClr val="FF0000"/>
                  </a:solidFill>
                  <a:ea typeface="宋体" pitchFamily="2" charset="-122"/>
                </a:rPr>
                <a:t>高温</a:t>
              </a:r>
              <a:endParaRPr lang="zh-CN" altLang="en-US" sz="2000">
                <a:solidFill>
                  <a:srgbClr val="FF0000"/>
                </a:solidFill>
                <a:ea typeface="宋体" pitchFamily="2" charset="-122"/>
              </a:endParaRPr>
            </a:p>
          </p:txBody>
        </p:sp>
      </p:grpSp>
    </p:spTree>
  </p:cSld>
  <p:clrMapOvr>
    <a:masterClrMapping/>
  </p:clrMapOvr>
  <p:transition>
    <p:random/>
  </p:transition>
  <p:timing/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4577" name="矩形 9"/>
          <p:cNvSpPr/>
          <p:nvPr/>
        </p:nvSpPr>
        <p:spPr>
          <a:xfrm>
            <a:off x="531813" y="1017588"/>
            <a:ext cx="11412537" cy="7905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square" lIns="121876" tIns="60937" rIns="121876" bIns="60937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marL="0" lvl="0" indent="0" algn="just" defTabSz="1217612">
              <a:lnSpc>
                <a:spcPct val="150000"/>
              </a:lnSpc>
            </a:pPr>
            <a:r>
              <a:rPr lang="en-US" altLang="zh-CN" sz="2900">
                <a:solidFill>
                  <a:srgbClr val="0000FF"/>
                </a:solidFill>
                <a:ea typeface="宋体" pitchFamily="2" charset="-122"/>
              </a:rPr>
              <a:t>3.</a:t>
            </a:r>
            <a:r>
              <a:rPr lang="zh-CN" altLang="zh-CN" sz="2900">
                <a:solidFill>
                  <a:srgbClr val="0000FF"/>
                </a:solidFill>
                <a:ea typeface="宋体" pitchFamily="2" charset="-122"/>
              </a:rPr>
              <a:t>硫在自然界中的循环过程如下图所示，下列说法不正确的是</a:t>
            </a:r>
            <a:r>
              <a:rPr lang="en-US" altLang="zh-CN" sz="2900">
                <a:solidFill>
                  <a:srgbClr val="0000FF"/>
                </a:solidFill>
                <a:ea typeface="宋体" pitchFamily="2" charset="-122"/>
              </a:rPr>
              <a:t>(    )</a:t>
            </a:r>
            <a:endParaRPr lang="en-US" altLang="zh-CN" sz="2900">
              <a:solidFill>
                <a:srgbClr val="0000FF"/>
              </a:solidFill>
              <a:ea typeface="宋体" pitchFamily="2" charset="-122"/>
            </a:endParaRPr>
          </a:p>
        </p:txBody>
      </p:sp>
      <p:pic>
        <p:nvPicPr>
          <p:cNvPr id="24578" name="Picture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84925" y="2012950"/>
            <a:ext cx="5229225" cy="2973388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24579" name="矩形 12"/>
          <p:cNvSpPr/>
          <p:nvPr/>
        </p:nvSpPr>
        <p:spPr>
          <a:xfrm>
            <a:off x="442913" y="1808163"/>
            <a:ext cx="11410950" cy="4648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21876" tIns="60937" rIns="121876" bIns="60937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marL="0" lvl="0" indent="0" algn="just" defTabSz="1217612">
              <a:lnSpc>
                <a:spcPct val="150000"/>
              </a:lnSpc>
            </a:pPr>
            <a:r>
              <a:rPr lang="en-US" altLang="zh-CN" sz="2900">
                <a:solidFill>
                  <a:srgbClr val="0000FF"/>
                </a:solidFill>
                <a:ea typeface="宋体" pitchFamily="2" charset="-122"/>
              </a:rPr>
              <a:t>A.</a:t>
            </a:r>
            <a:r>
              <a:rPr lang="zh-CN" altLang="zh-CN" sz="2900">
                <a:solidFill>
                  <a:srgbClr val="0000FF"/>
                </a:solidFill>
                <a:ea typeface="宋体" pitchFamily="2" charset="-122"/>
              </a:rPr>
              <a:t>石油和煤等化石燃料中含有硫元素</a:t>
            </a:r>
            <a:endParaRPr lang="zh-CN" altLang="zh-CN" sz="2900">
              <a:solidFill>
                <a:srgbClr val="0000FF"/>
              </a:solidFill>
              <a:ea typeface="宋体" pitchFamily="2" charset="-122"/>
            </a:endParaRPr>
          </a:p>
          <a:p>
            <a:pPr marL="0" lvl="0" indent="0" algn="just" defTabSz="1217612">
              <a:lnSpc>
                <a:spcPct val="150000"/>
              </a:lnSpc>
            </a:pPr>
            <a:r>
              <a:rPr lang="en-US" altLang="zh-CN" sz="2900">
                <a:solidFill>
                  <a:srgbClr val="0000FF"/>
                </a:solidFill>
                <a:ea typeface="宋体" pitchFamily="2" charset="-122"/>
              </a:rPr>
              <a:t>B.</a:t>
            </a:r>
            <a:r>
              <a:rPr lang="zh-CN" altLang="zh-CN" sz="2900">
                <a:solidFill>
                  <a:srgbClr val="0000FF"/>
                </a:solidFill>
                <a:ea typeface="宋体" pitchFamily="2" charset="-122"/>
              </a:rPr>
              <a:t>大气中的二氧化硫只来源于火山喷</a:t>
            </a:r>
            <a:endParaRPr lang="en-US" altLang="zh-CN" sz="2900">
              <a:solidFill>
                <a:srgbClr val="0000FF"/>
              </a:solidFill>
              <a:ea typeface="宋体" pitchFamily="2" charset="-122"/>
            </a:endParaRPr>
          </a:p>
          <a:p>
            <a:pPr marL="0" lvl="0" indent="0" algn="just" defTabSz="1217612">
              <a:lnSpc>
                <a:spcPct val="150000"/>
              </a:lnSpc>
            </a:pPr>
            <a:r>
              <a:rPr lang="zh-CN" altLang="en-US" sz="2900">
                <a:solidFill>
                  <a:srgbClr val="0000FF"/>
                </a:solidFill>
                <a:ea typeface="宋体" pitchFamily="2" charset="-122"/>
              </a:rPr>
              <a:t>　</a:t>
            </a:r>
            <a:r>
              <a:rPr lang="zh-CN" altLang="zh-CN" sz="2900">
                <a:solidFill>
                  <a:srgbClr val="0000FF"/>
                </a:solidFill>
                <a:ea typeface="宋体" pitchFamily="2" charset="-122"/>
              </a:rPr>
              <a:t>发产生的气体</a:t>
            </a:r>
            <a:endParaRPr lang="zh-CN" altLang="zh-CN" sz="2900">
              <a:solidFill>
                <a:srgbClr val="0000FF"/>
              </a:solidFill>
              <a:ea typeface="宋体" pitchFamily="2" charset="-122"/>
            </a:endParaRPr>
          </a:p>
          <a:p>
            <a:pPr marL="0" lvl="0" indent="0" algn="just" defTabSz="1217612">
              <a:lnSpc>
                <a:spcPct val="150000"/>
              </a:lnSpc>
            </a:pPr>
            <a:r>
              <a:rPr lang="en-US" altLang="zh-CN" sz="2900">
                <a:solidFill>
                  <a:srgbClr val="0000FF"/>
                </a:solidFill>
                <a:ea typeface="宋体" pitchFamily="2" charset="-122"/>
              </a:rPr>
              <a:t>C.</a:t>
            </a:r>
            <a:r>
              <a:rPr lang="zh-CN" altLang="zh-CN" sz="2900">
                <a:solidFill>
                  <a:srgbClr val="0000FF"/>
                </a:solidFill>
                <a:ea typeface="宋体" pitchFamily="2" charset="-122"/>
              </a:rPr>
              <a:t>地壳中的硫元素常以硫化物和硫酸</a:t>
            </a:r>
            <a:endParaRPr lang="en-US" altLang="zh-CN" sz="2900">
              <a:solidFill>
                <a:srgbClr val="0000FF"/>
              </a:solidFill>
              <a:ea typeface="宋体" pitchFamily="2" charset="-122"/>
            </a:endParaRPr>
          </a:p>
          <a:p>
            <a:pPr marL="0" lvl="0" indent="0" algn="just" defTabSz="1217612">
              <a:lnSpc>
                <a:spcPct val="150000"/>
              </a:lnSpc>
            </a:pPr>
            <a:r>
              <a:rPr lang="zh-CN" altLang="en-US" sz="2900">
                <a:solidFill>
                  <a:srgbClr val="0000FF"/>
                </a:solidFill>
                <a:ea typeface="宋体" pitchFamily="2" charset="-122"/>
              </a:rPr>
              <a:t>　</a:t>
            </a:r>
            <a:r>
              <a:rPr lang="zh-CN" altLang="zh-CN" sz="2900">
                <a:solidFill>
                  <a:srgbClr val="0000FF"/>
                </a:solidFill>
                <a:ea typeface="宋体" pitchFamily="2" charset="-122"/>
              </a:rPr>
              <a:t>盐的形式存在</a:t>
            </a:r>
            <a:endParaRPr lang="zh-CN" altLang="zh-CN" sz="2900">
              <a:solidFill>
                <a:srgbClr val="0000FF"/>
              </a:solidFill>
              <a:ea typeface="宋体" pitchFamily="2" charset="-122"/>
            </a:endParaRPr>
          </a:p>
          <a:p>
            <a:pPr marL="0" lvl="0" indent="0" algn="just" defTabSz="1217612">
              <a:lnSpc>
                <a:spcPct val="150000"/>
              </a:lnSpc>
            </a:pPr>
            <a:r>
              <a:rPr lang="en-US" altLang="zh-CN" sz="2900">
                <a:solidFill>
                  <a:srgbClr val="0000FF"/>
                </a:solidFill>
                <a:ea typeface="宋体" pitchFamily="2" charset="-122"/>
              </a:rPr>
              <a:t>D.</a:t>
            </a:r>
            <a:r>
              <a:rPr lang="zh-CN" altLang="zh-CN" sz="2900">
                <a:solidFill>
                  <a:srgbClr val="0000FF"/>
                </a:solidFill>
                <a:ea typeface="宋体" pitchFamily="2" charset="-122"/>
              </a:rPr>
              <a:t>动植物遗体被微生物分解后，可产</a:t>
            </a:r>
            <a:endParaRPr lang="en-US" altLang="zh-CN" sz="2900">
              <a:solidFill>
                <a:srgbClr val="0000FF"/>
              </a:solidFill>
              <a:ea typeface="宋体" pitchFamily="2" charset="-122"/>
            </a:endParaRPr>
          </a:p>
          <a:p>
            <a:pPr marL="0" lvl="0" indent="0" algn="just" defTabSz="1217612">
              <a:lnSpc>
                <a:spcPct val="150000"/>
              </a:lnSpc>
            </a:pPr>
            <a:r>
              <a:rPr lang="zh-CN" altLang="en-US" sz="2900">
                <a:solidFill>
                  <a:srgbClr val="0000FF"/>
                </a:solidFill>
                <a:ea typeface="宋体" pitchFamily="2" charset="-122"/>
              </a:rPr>
              <a:t>　</a:t>
            </a:r>
            <a:r>
              <a:rPr lang="zh-CN" altLang="zh-CN" sz="2900">
                <a:solidFill>
                  <a:srgbClr val="0000FF"/>
                </a:solidFill>
                <a:ea typeface="宋体" pitchFamily="2" charset="-122"/>
              </a:rPr>
              <a:t>生</a:t>
            </a:r>
            <a:r>
              <a:rPr lang="en-US" altLang="zh-CN" sz="2900">
                <a:solidFill>
                  <a:srgbClr val="0000FF"/>
                </a:solidFill>
                <a:ea typeface="宋体" pitchFamily="2" charset="-122"/>
              </a:rPr>
              <a:t>SO</a:t>
            </a:r>
            <a:r>
              <a:rPr lang="en-US" altLang="zh-CN" sz="2900" baseline="-25000">
                <a:solidFill>
                  <a:srgbClr val="0000FF"/>
                </a:solidFill>
                <a:ea typeface="宋体" pitchFamily="2" charset="-122"/>
              </a:rPr>
              <a:t>4</a:t>
            </a:r>
            <a:r>
              <a:rPr lang="en-US" altLang="zh-CN" sz="2900" baseline="30000">
                <a:solidFill>
                  <a:srgbClr val="0000FF"/>
                </a:solidFill>
                <a:ea typeface="宋体" pitchFamily="2" charset="-122"/>
              </a:rPr>
              <a:t>2</a:t>
            </a:r>
            <a:r>
              <a:rPr lang="zh-CN" altLang="en-US" sz="2900" baseline="30000">
                <a:solidFill>
                  <a:srgbClr val="0000FF"/>
                </a:solidFill>
                <a:ea typeface="宋体" pitchFamily="2" charset="-122"/>
              </a:rPr>
              <a:t>－</a:t>
            </a:r>
            <a:r>
              <a:rPr lang="zh-CN" altLang="zh-CN" sz="2900">
                <a:solidFill>
                  <a:srgbClr val="0000FF"/>
                </a:solidFill>
                <a:ea typeface="宋体" pitchFamily="2" charset="-122"/>
              </a:rPr>
              <a:t>和</a:t>
            </a:r>
            <a:r>
              <a:rPr lang="en-US" altLang="zh-CN" sz="2900">
                <a:solidFill>
                  <a:srgbClr val="0000FF"/>
                </a:solidFill>
                <a:ea typeface="宋体" pitchFamily="2" charset="-122"/>
              </a:rPr>
              <a:t>SO</a:t>
            </a:r>
            <a:r>
              <a:rPr lang="en-US" altLang="zh-CN" sz="2900" baseline="-25000">
                <a:solidFill>
                  <a:srgbClr val="0000FF"/>
                </a:solidFill>
                <a:ea typeface="宋体" pitchFamily="2" charset="-122"/>
              </a:rPr>
              <a:t>2</a:t>
            </a:r>
            <a:endParaRPr lang="zh-CN" altLang="zh-CN" sz="2900">
              <a:solidFill>
                <a:srgbClr val="0000FF"/>
              </a:solidFill>
              <a:ea typeface="Courier New" pitchFamily="49" charset="0"/>
            </a:endParaRPr>
          </a:p>
        </p:txBody>
      </p:sp>
      <p:sp>
        <p:nvSpPr>
          <p:cNvPr id="24580" name="TextBox 9"/>
          <p:cNvSpPr/>
          <p:nvPr/>
        </p:nvSpPr>
        <p:spPr>
          <a:xfrm>
            <a:off x="10934700" y="919163"/>
            <a:ext cx="755650" cy="9207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50000"/>
              </a:lnSpc>
            </a:pPr>
            <a:r>
              <a:rPr lang="en-US" altLang="zh-CN" sz="3600">
                <a:solidFill>
                  <a:srgbClr val="FF0000"/>
                </a:solidFill>
                <a:ea typeface="宋体" pitchFamily="2" charset="-122"/>
              </a:rPr>
              <a:t>B  </a:t>
            </a:r>
            <a:endParaRPr lang="en-US" altLang="zh-CN" sz="3600">
              <a:solidFill>
                <a:srgbClr val="FF0000"/>
              </a:solidFill>
              <a:ea typeface="宋体" pitchFamily="2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 fill="hold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5601" name="矩形 2"/>
          <p:cNvSpPr/>
          <p:nvPr/>
        </p:nvSpPr>
        <p:spPr>
          <a:xfrm>
            <a:off x="550863" y="862013"/>
            <a:ext cx="11296650" cy="12160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21876" tIns="60937" rIns="121876" bIns="60937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marL="0" lvl="0" indent="0" algn="just" defTabSz="1217612">
              <a:lnSpc>
                <a:spcPct val="150000"/>
              </a:lnSpc>
            </a:pPr>
            <a:r>
              <a:rPr lang="en-US" altLang="zh-CN" sz="2400">
                <a:solidFill>
                  <a:srgbClr val="0000FF"/>
                </a:solidFill>
                <a:ea typeface="宋体" pitchFamily="2" charset="-122"/>
              </a:rPr>
              <a:t>4.A</a:t>
            </a:r>
            <a:r>
              <a:rPr lang="zh-CN" altLang="zh-CN" sz="2400">
                <a:solidFill>
                  <a:srgbClr val="0000FF"/>
                </a:solidFill>
                <a:ea typeface="宋体" pitchFamily="2" charset="-122"/>
              </a:rPr>
              <a:t>、</a:t>
            </a:r>
            <a:r>
              <a:rPr lang="en-US" altLang="zh-CN" sz="2400">
                <a:solidFill>
                  <a:srgbClr val="0000FF"/>
                </a:solidFill>
                <a:ea typeface="宋体" pitchFamily="2" charset="-122"/>
              </a:rPr>
              <a:t>B</a:t>
            </a:r>
            <a:r>
              <a:rPr lang="zh-CN" altLang="zh-CN" sz="2400">
                <a:solidFill>
                  <a:srgbClr val="0000FF"/>
                </a:solidFill>
                <a:ea typeface="宋体" pitchFamily="2" charset="-122"/>
              </a:rPr>
              <a:t>、</a:t>
            </a:r>
            <a:r>
              <a:rPr lang="en-US" altLang="zh-CN" sz="2400">
                <a:solidFill>
                  <a:srgbClr val="0000FF"/>
                </a:solidFill>
                <a:ea typeface="宋体" pitchFamily="2" charset="-122"/>
              </a:rPr>
              <a:t>C</a:t>
            </a:r>
            <a:r>
              <a:rPr lang="zh-CN" altLang="zh-CN" sz="2400">
                <a:solidFill>
                  <a:srgbClr val="0000FF"/>
                </a:solidFill>
                <a:ea typeface="宋体" pitchFamily="2" charset="-122"/>
              </a:rPr>
              <a:t>、</a:t>
            </a:r>
            <a:r>
              <a:rPr lang="en-US" altLang="zh-CN" sz="2400">
                <a:solidFill>
                  <a:srgbClr val="0000FF"/>
                </a:solidFill>
                <a:ea typeface="宋体" pitchFamily="2" charset="-122"/>
              </a:rPr>
              <a:t>D</a:t>
            </a:r>
            <a:r>
              <a:rPr lang="zh-CN" altLang="zh-CN" sz="2400">
                <a:solidFill>
                  <a:srgbClr val="0000FF"/>
                </a:solidFill>
                <a:ea typeface="宋体" pitchFamily="2" charset="-122"/>
              </a:rPr>
              <a:t>、</a:t>
            </a:r>
            <a:r>
              <a:rPr lang="en-US" altLang="zh-CN" sz="2400">
                <a:solidFill>
                  <a:srgbClr val="0000FF"/>
                </a:solidFill>
                <a:ea typeface="宋体" pitchFamily="2" charset="-122"/>
              </a:rPr>
              <a:t>E</a:t>
            </a:r>
            <a:r>
              <a:rPr lang="zh-CN" altLang="zh-CN" sz="2400">
                <a:solidFill>
                  <a:srgbClr val="0000FF"/>
                </a:solidFill>
                <a:ea typeface="宋体" pitchFamily="2" charset="-122"/>
              </a:rPr>
              <a:t>五种物质中含有同一种元素，</a:t>
            </a:r>
            <a:r>
              <a:rPr lang="en-US" altLang="zh-CN" sz="2400">
                <a:solidFill>
                  <a:srgbClr val="0000FF"/>
                </a:solidFill>
                <a:ea typeface="宋体" pitchFamily="2" charset="-122"/>
              </a:rPr>
              <a:t>A</a:t>
            </a:r>
            <a:r>
              <a:rPr lang="zh-CN" altLang="zh-CN" sz="2400">
                <a:solidFill>
                  <a:srgbClr val="0000FF"/>
                </a:solidFill>
                <a:ea typeface="宋体" pitchFamily="2" charset="-122"/>
              </a:rPr>
              <a:t>是淡黄色固体，其相互转化关系如图所示，回答下列问题：</a:t>
            </a:r>
            <a:endParaRPr lang="zh-CN" altLang="zh-CN" sz="2400">
              <a:solidFill>
                <a:srgbClr val="0000FF"/>
              </a:solidFill>
              <a:ea typeface="Courier New" pitchFamily="49" charset="0"/>
            </a:endParaRPr>
          </a:p>
        </p:txBody>
      </p:sp>
      <p:pic>
        <p:nvPicPr>
          <p:cNvPr id="25602" name="Picture 30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815388" y="1512888"/>
            <a:ext cx="2593975" cy="19399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25603" name="矩形 4"/>
          <p:cNvSpPr/>
          <p:nvPr/>
        </p:nvSpPr>
        <p:spPr>
          <a:xfrm>
            <a:off x="550863" y="2124075"/>
            <a:ext cx="7816850" cy="66833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21876" tIns="60937" rIns="121876" bIns="60937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marL="0" lvl="0" indent="0" algn="just" defTabSz="1217612">
              <a:lnSpc>
                <a:spcPct val="150000"/>
              </a:lnSpc>
            </a:pPr>
            <a:r>
              <a:rPr lang="en-US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(1)</a:t>
            </a:r>
            <a:r>
              <a:rPr lang="zh-CN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写出</a:t>
            </a:r>
            <a:r>
              <a:rPr lang="en-US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B</a:t>
            </a:r>
            <a:r>
              <a:rPr lang="zh-CN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、</a:t>
            </a:r>
            <a:r>
              <a:rPr lang="en-US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E</a:t>
            </a:r>
            <a:r>
              <a:rPr lang="zh-CN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的化学式：</a:t>
            </a:r>
            <a:r>
              <a:rPr lang="en-US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B____</a:t>
            </a:r>
            <a:r>
              <a:rPr lang="zh-CN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、</a:t>
            </a:r>
            <a:r>
              <a:rPr lang="en-US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E_______</a:t>
            </a:r>
            <a:r>
              <a:rPr lang="zh-CN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。</a:t>
            </a:r>
            <a:endParaRPr lang="zh-CN" altLang="zh-CN" sz="2400">
              <a:solidFill>
                <a:srgbClr val="0000FF"/>
              </a:solidFill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5604" name="矩形 5"/>
          <p:cNvSpPr/>
          <p:nvPr/>
        </p:nvSpPr>
        <p:spPr>
          <a:xfrm>
            <a:off x="4103688" y="2109788"/>
            <a:ext cx="692150" cy="6397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50000"/>
              </a:lnSpc>
            </a:pPr>
            <a:r>
              <a:rPr lang="en-US" altLang="zh-CN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H</a:t>
            </a:r>
            <a:r>
              <a:rPr lang="en-US" altLang="zh-CN" sz="2400" baseline="-250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2</a:t>
            </a:r>
            <a:r>
              <a:rPr lang="en-US" altLang="zh-CN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S</a:t>
            </a:r>
            <a:endParaRPr lang="zh-CN" altLang="en-US" sz="240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25605" name="矩形 6"/>
          <p:cNvSpPr/>
          <p:nvPr/>
        </p:nvSpPr>
        <p:spPr>
          <a:xfrm>
            <a:off x="5227638" y="2089150"/>
            <a:ext cx="1030287" cy="6397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50000"/>
              </a:lnSpc>
            </a:pPr>
            <a:r>
              <a:rPr lang="en-US" altLang="zh-CN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H</a:t>
            </a:r>
            <a:r>
              <a:rPr lang="en-US" altLang="zh-CN" sz="2400" baseline="-250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2</a:t>
            </a:r>
            <a:r>
              <a:rPr lang="en-US" altLang="zh-CN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SO</a:t>
            </a:r>
            <a:r>
              <a:rPr lang="en-US" altLang="zh-CN" sz="2400" baseline="-250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4</a:t>
            </a:r>
            <a:endParaRPr lang="zh-CN" altLang="en-US" sz="240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25606" name="矩形 7"/>
          <p:cNvSpPr/>
          <p:nvPr/>
        </p:nvSpPr>
        <p:spPr>
          <a:xfrm>
            <a:off x="536575" y="2990850"/>
            <a:ext cx="8858250" cy="66833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21876" tIns="60937" rIns="121876" bIns="60937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marL="0" lvl="0" indent="0" algn="just" defTabSz="1217612">
              <a:lnSpc>
                <a:spcPct val="150000"/>
              </a:lnSpc>
            </a:pPr>
            <a:r>
              <a:rPr lang="en-US" altLang="zh-CN" sz="2400">
                <a:solidFill>
                  <a:srgbClr val="0000FF"/>
                </a:solidFill>
                <a:ea typeface="宋体" pitchFamily="2" charset="-122"/>
              </a:rPr>
              <a:t>(2)</a:t>
            </a:r>
            <a:r>
              <a:rPr lang="zh-CN" altLang="zh-CN" sz="2400">
                <a:solidFill>
                  <a:srgbClr val="0000FF"/>
                </a:solidFill>
                <a:ea typeface="宋体" pitchFamily="2" charset="-122"/>
              </a:rPr>
              <a:t>写出</a:t>
            </a:r>
            <a:r>
              <a:rPr lang="en-US" altLang="zh-CN" sz="2400">
                <a:solidFill>
                  <a:srgbClr val="0000FF"/>
                </a:solidFill>
                <a:ea typeface="宋体" pitchFamily="2" charset="-122"/>
              </a:rPr>
              <a:t>C→D</a:t>
            </a:r>
            <a:r>
              <a:rPr lang="zh-CN" altLang="zh-CN" sz="2400">
                <a:solidFill>
                  <a:srgbClr val="0000FF"/>
                </a:solidFill>
                <a:ea typeface="宋体" pitchFamily="2" charset="-122"/>
              </a:rPr>
              <a:t>的化学方程式：</a:t>
            </a:r>
            <a:r>
              <a:rPr lang="en-US" altLang="zh-CN" sz="2400">
                <a:solidFill>
                  <a:srgbClr val="0000FF"/>
                </a:solidFill>
                <a:ea typeface="宋体" pitchFamily="2" charset="-122"/>
              </a:rPr>
              <a:t>____________________</a:t>
            </a:r>
            <a:r>
              <a:rPr lang="zh-CN" altLang="zh-CN" sz="2400">
                <a:solidFill>
                  <a:srgbClr val="0000FF"/>
                </a:solidFill>
                <a:ea typeface="宋体" pitchFamily="2" charset="-122"/>
              </a:rPr>
              <a:t>。</a:t>
            </a:r>
            <a:endParaRPr lang="zh-CN" altLang="zh-CN" sz="2400">
              <a:solidFill>
                <a:srgbClr val="0000FF"/>
              </a:solidFill>
              <a:ea typeface="Courier New" pitchFamily="49" charset="0"/>
            </a:endParaRPr>
          </a:p>
        </p:txBody>
      </p:sp>
      <p:sp>
        <p:nvSpPr>
          <p:cNvPr id="25607" name="矩形 8"/>
          <p:cNvSpPr/>
          <p:nvPr/>
        </p:nvSpPr>
        <p:spPr>
          <a:xfrm>
            <a:off x="588963" y="3557588"/>
            <a:ext cx="11390312" cy="23114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21876" tIns="60937" rIns="121876" bIns="60937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marL="0" lvl="0" indent="0" algn="just" defTabSz="1217612">
              <a:lnSpc>
                <a:spcPct val="150000"/>
              </a:lnSpc>
            </a:pPr>
            <a:r>
              <a:rPr lang="en-US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(3)</a:t>
            </a:r>
            <a:r>
              <a:rPr lang="zh-CN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将足量的物质</a:t>
            </a:r>
            <a:r>
              <a:rPr lang="en-US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C</a:t>
            </a:r>
            <a:r>
              <a:rPr lang="zh-CN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通入</a:t>
            </a:r>
            <a:r>
              <a:rPr lang="en-US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BaCl</a:t>
            </a:r>
            <a:r>
              <a:rPr lang="en-US" altLang="zh-CN" sz="2400" baseline="-250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zh-CN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溶液中，下列说法正确的是</a:t>
            </a:r>
            <a:r>
              <a:rPr lang="en-US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______(</a:t>
            </a:r>
            <a:r>
              <a:rPr lang="zh-CN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填序号</a:t>
            </a:r>
            <a:r>
              <a:rPr lang="en-US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)</a:t>
            </a:r>
            <a:r>
              <a:rPr lang="zh-CN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。</a:t>
            </a:r>
            <a:endParaRPr lang="zh-CN" altLang="zh-CN" sz="2400">
              <a:solidFill>
                <a:srgbClr val="0000FF"/>
              </a:solidFill>
              <a:latin typeface="Times New Roman" pitchFamily="18" charset="0"/>
              <a:ea typeface="宋体" pitchFamily="2" charset="-122"/>
            </a:endParaRPr>
          </a:p>
          <a:p>
            <a:pPr marL="0" lvl="0" indent="0" algn="just" defTabSz="1217612">
              <a:lnSpc>
                <a:spcPct val="150000"/>
              </a:lnSpc>
            </a:pPr>
            <a:r>
              <a:rPr lang="en-US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①</a:t>
            </a:r>
            <a:r>
              <a:rPr lang="zh-CN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溶液没有明显变化</a:t>
            </a:r>
            <a:endParaRPr lang="zh-CN" altLang="zh-CN" sz="2400">
              <a:solidFill>
                <a:srgbClr val="0000FF"/>
              </a:solidFill>
              <a:latin typeface="Times New Roman" pitchFamily="18" charset="0"/>
              <a:ea typeface="宋体" pitchFamily="2" charset="-122"/>
            </a:endParaRPr>
          </a:p>
          <a:p>
            <a:pPr marL="0" lvl="0" indent="0" algn="just" defTabSz="1217612">
              <a:lnSpc>
                <a:spcPct val="150000"/>
              </a:lnSpc>
            </a:pPr>
            <a:r>
              <a:rPr lang="en-US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②</a:t>
            </a:r>
            <a:r>
              <a:rPr lang="zh-CN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溶液中出现白色沉淀</a:t>
            </a:r>
            <a:endParaRPr lang="zh-CN" altLang="zh-CN" sz="2400">
              <a:solidFill>
                <a:srgbClr val="0000FF"/>
              </a:solidFill>
              <a:latin typeface="Times New Roman" pitchFamily="18" charset="0"/>
              <a:ea typeface="宋体" pitchFamily="2" charset="-122"/>
            </a:endParaRPr>
          </a:p>
          <a:p>
            <a:pPr marL="0" lvl="0" indent="0" algn="just" defTabSz="1217612">
              <a:lnSpc>
                <a:spcPct val="150000"/>
              </a:lnSpc>
            </a:pPr>
            <a:r>
              <a:rPr lang="en-US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③</a:t>
            </a:r>
            <a:r>
              <a:rPr lang="zh-CN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若通入</a:t>
            </a:r>
            <a:r>
              <a:rPr lang="en-US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Cl</a:t>
            </a:r>
            <a:r>
              <a:rPr lang="en-US" altLang="zh-CN" sz="2400" baseline="-250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zh-CN" altLang="zh-CN" sz="24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，则溶液中出现白色沉淀</a:t>
            </a:r>
            <a:endParaRPr lang="zh-CN" altLang="zh-CN" sz="2400">
              <a:solidFill>
                <a:srgbClr val="0000FF"/>
              </a:solidFill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5608" name="矩形 9"/>
          <p:cNvSpPr/>
          <p:nvPr/>
        </p:nvSpPr>
        <p:spPr>
          <a:xfrm>
            <a:off x="8394700" y="3667125"/>
            <a:ext cx="727075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/>
            <a:r>
              <a:rPr lang="en-US" altLang="zh-CN" sz="2400">
                <a:solidFill>
                  <a:srgbClr val="FF0000"/>
                </a:solidFill>
                <a:ea typeface="微软雅黑" pitchFamily="34" charset="-122"/>
              </a:rPr>
              <a:t>①③</a:t>
            </a:r>
            <a:endParaRPr lang="en-US" altLang="zh-CN" sz="240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25609" name="矩形 11"/>
          <p:cNvSpPr/>
          <p:nvPr/>
        </p:nvSpPr>
        <p:spPr>
          <a:xfrm>
            <a:off x="4484688" y="2811463"/>
            <a:ext cx="3933825" cy="6397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50000"/>
              </a:lnSpc>
            </a:pPr>
            <a:r>
              <a:rPr lang="en-US" altLang="zh-CN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2SO</a:t>
            </a:r>
            <a:r>
              <a:rPr lang="en-US" altLang="zh-CN" sz="2400" baseline="-250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2</a:t>
            </a:r>
            <a:r>
              <a:rPr lang="zh-CN" altLang="zh-CN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＋</a:t>
            </a:r>
            <a:r>
              <a:rPr lang="en-US" altLang="zh-CN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O</a:t>
            </a:r>
            <a:r>
              <a:rPr lang="en-US" altLang="zh-CN" sz="2400" baseline="-250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2 </a:t>
            </a:r>
            <a:r>
              <a:rPr lang="en-US" altLang="zh-CN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              2SO</a:t>
            </a:r>
            <a:r>
              <a:rPr lang="en-US" altLang="zh-CN" sz="2400" baseline="-250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3</a:t>
            </a:r>
            <a:endParaRPr lang="zh-CN" altLang="en-US" sz="2400">
              <a:solidFill>
                <a:srgbClr val="FF0000"/>
              </a:solidFill>
              <a:ea typeface="Courier New" pitchFamily="49" charset="0"/>
            </a:endParaRPr>
          </a:p>
        </p:txBody>
      </p:sp>
      <p:grpSp>
        <p:nvGrpSpPr>
          <p:cNvPr id="25610" name="组合 21523"/>
          <p:cNvGrpSpPr/>
          <p:nvPr/>
        </p:nvGrpSpPr>
        <p:grpSpPr>
          <a:xfrm>
            <a:off x="5854700" y="2724150"/>
            <a:ext cx="1103313" cy="892175"/>
            <a:chOff x="4122" y="1725"/>
            <a:chExt cx="695" cy="562"/>
          </a:xfrm>
        </p:grpSpPr>
        <p:sp>
          <p:nvSpPr>
            <p:cNvPr id="25611" name="文本框 12"/>
            <p:cNvSpPr/>
            <p:nvPr/>
          </p:nvSpPr>
          <p:spPr>
            <a:xfrm>
              <a:off x="4122" y="1725"/>
              <a:ext cx="695" cy="288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91423" tIns="45711" rIns="91423" bIns="45711"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5pPr>
            </a:lstStyle>
            <a:p>
              <a:pPr lvl="0"/>
              <a:r>
                <a:rPr lang="zh-CN" altLang="en-US" sz="2400">
                  <a:solidFill>
                    <a:srgbClr val="FF0000"/>
                  </a:solidFill>
                  <a:ea typeface="宋体" pitchFamily="2" charset="-122"/>
                </a:rPr>
                <a:t>催化剂</a:t>
              </a:r>
              <a:endParaRPr lang="zh-CN" altLang="en-US" sz="2400">
                <a:solidFill>
                  <a:srgbClr val="FF0000"/>
                </a:solidFill>
                <a:ea typeface="宋体" pitchFamily="2" charset="-122"/>
              </a:endParaRPr>
            </a:p>
          </p:txBody>
        </p:sp>
        <p:sp>
          <p:nvSpPr>
            <p:cNvPr id="25612" name="文本框 13"/>
            <p:cNvSpPr/>
            <p:nvPr/>
          </p:nvSpPr>
          <p:spPr>
            <a:xfrm>
              <a:off x="4332" y="1999"/>
              <a:ext cx="309" cy="288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91423" tIns="45711" rIns="91423" bIns="45711"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5pPr>
            </a:lstStyle>
            <a:p>
              <a:pPr lvl="0"/>
              <a:r>
                <a:rPr lang="zh-CN" altLang="en-US" sz="2400">
                  <a:solidFill>
                    <a:srgbClr val="FF0000"/>
                  </a:solidFill>
                  <a:ea typeface="宋体" pitchFamily="2" charset="-122"/>
                </a:rPr>
                <a:t>△</a:t>
              </a:r>
              <a:endParaRPr lang="zh-CN" altLang="en-US" sz="2400">
                <a:solidFill>
                  <a:srgbClr val="FF0000"/>
                </a:solidFill>
                <a:ea typeface="宋体" pitchFamily="2" charset="-122"/>
              </a:endParaRPr>
            </a:p>
          </p:txBody>
        </p:sp>
        <p:grpSp>
          <p:nvGrpSpPr>
            <p:cNvPr id="25613" name="Group 8"/>
            <p:cNvGrpSpPr/>
            <p:nvPr/>
          </p:nvGrpSpPr>
          <p:grpSpPr>
            <a:xfrm>
              <a:off x="4200" y="1959"/>
              <a:ext cx="559" cy="127"/>
              <a:chOff x="884" y="527"/>
              <a:chExt cx="1406" cy="136"/>
            </a:xfrm>
          </p:grpSpPr>
          <p:cxnSp>
            <p:nvCxnSpPr>
              <p:cNvPr id="25614" name="Line 9"/>
              <p:cNvCxnSpPr/>
              <p:nvPr/>
            </p:nvCxnSpPr>
            <p:spPr>
              <a:xfrm>
                <a:off x="884" y="572"/>
                <a:ext cx="1406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</a:ln>
            </p:spPr>
          </p:cxnSp>
          <p:cxnSp>
            <p:nvCxnSpPr>
              <p:cNvPr id="25615" name="Line 10"/>
              <p:cNvCxnSpPr/>
              <p:nvPr/>
            </p:nvCxnSpPr>
            <p:spPr>
              <a:xfrm flipH="1" flipV="1">
                <a:off x="2200" y="527"/>
                <a:ext cx="90" cy="45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</a:ln>
            </p:spPr>
          </p:cxnSp>
          <p:cxnSp>
            <p:nvCxnSpPr>
              <p:cNvPr id="25616" name="Line 11"/>
              <p:cNvCxnSpPr/>
              <p:nvPr/>
            </p:nvCxnSpPr>
            <p:spPr>
              <a:xfrm>
                <a:off x="884" y="617"/>
                <a:ext cx="1406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</a:ln>
            </p:spPr>
          </p:cxnSp>
          <p:cxnSp>
            <p:nvCxnSpPr>
              <p:cNvPr id="25617" name="Line 12"/>
              <p:cNvCxnSpPr/>
              <p:nvPr/>
            </p:nvCxnSpPr>
            <p:spPr>
              <a:xfrm flipH="1" flipV="1">
                <a:off x="884" y="618"/>
                <a:ext cx="90" cy="45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</a:ln>
            </p:spPr>
          </p:cxnSp>
        </p:grpSp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 fill="hold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 fill="hold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 fill="hold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 fill="hold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 fill="hold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/>
      <p:bldP spid="25605" grpId="0"/>
      <p:bldP spid="25608" grpId="0"/>
      <p:bldP spid="2560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6625" name="文本框 7178"/>
          <p:cNvSpPr/>
          <p:nvPr/>
        </p:nvSpPr>
        <p:spPr>
          <a:xfrm>
            <a:off x="2217738" y="2638425"/>
            <a:ext cx="7081837" cy="1371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40000"/>
              </a:lnSpc>
            </a:pPr>
            <a:r>
              <a:rPr lang="en-US" altLang="zh-CN" sz="300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    </a:t>
            </a:r>
            <a:r>
              <a:rPr lang="zh-CN" altLang="en-US" sz="300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在小事情上一丝不苟，并且能为他人着想的人，在大事上也决不会马虎。</a:t>
            </a:r>
            <a:endParaRPr lang="zh-CN" altLang="en-US" sz="3000">
              <a:solidFill>
                <a:srgbClr val="0000FF"/>
              </a:solidFill>
              <a:latin typeface="黑体" pitchFamily="2" charset="-122"/>
              <a:ea typeface="黑体" pitchFamily="2" charset="-122"/>
            </a:endParaRPr>
          </a:p>
        </p:txBody>
      </p:sp>
      <p:pic>
        <p:nvPicPr>
          <p:cNvPr id="26626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12585700" y="11480800"/>
            <a:ext cx="355600" cy="266700"/>
          </a:xfrm>
          <a:prstGeom prst="cube">
            <a:avLst/>
          </a:prstGeom>
        </p:spPr>
      </p:pic>
    </p:spTree>
  </p:cSld>
  <p:clrMapOvr>
    <a:masterClrMapping/>
  </p:clrMapOvr>
  <p:transition>
    <p:random/>
  </p:transition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6145" name="图片 2539521"/>
          <p:cNvPicPr>
            <a:picLocks noChangeAspect="1"/>
          </p:cNvPicPr>
          <p:nvPr/>
        </p:nvPicPr>
        <p:blipFill>
          <a:blip r:embed="rId2"/>
          <a:srcRect t="11301" b="13802"/>
          <a:stretch>
            <a:fillRect/>
          </a:stretch>
        </p:blipFill>
        <p:spPr>
          <a:xfrm>
            <a:off x="239713" y="1038225"/>
            <a:ext cx="2706687" cy="6762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6146" name="图片 2539522"/>
          <p:cNvPicPr>
            <a:picLocks noChangeAspect="1"/>
          </p:cNvPicPr>
          <p:nvPr/>
        </p:nvPicPr>
        <p:blipFill>
          <a:blip r:embed="rId3"/>
          <a:srcRect l="1100" t="13001" r="3967" b="14601"/>
          <a:stretch>
            <a:fillRect/>
          </a:stretch>
        </p:blipFill>
        <p:spPr>
          <a:xfrm>
            <a:off x="239713" y="3873500"/>
            <a:ext cx="2601912" cy="661988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6147" name="文本框 5"/>
          <p:cNvSpPr/>
          <p:nvPr/>
        </p:nvSpPr>
        <p:spPr>
          <a:xfrm>
            <a:off x="477838" y="1566863"/>
            <a:ext cx="11141075" cy="2282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 algn="just">
              <a:lnSpc>
                <a:spcPct val="150000"/>
              </a:lnSpc>
            </a:pPr>
            <a:r>
              <a:rPr lang="en-US" altLang="zh-CN" sz="2400">
                <a:solidFill>
                  <a:srgbClr val="0000FF"/>
                </a:solidFill>
                <a:ea typeface="宋体" pitchFamily="2" charset="-122"/>
              </a:rPr>
              <a:t>1.</a:t>
            </a:r>
            <a:r>
              <a:rPr lang="zh-CN" altLang="zh-CN" sz="2400">
                <a:solidFill>
                  <a:srgbClr val="0000FF"/>
                </a:solidFill>
                <a:ea typeface="宋体" pitchFamily="2" charset="-122"/>
              </a:rPr>
              <a:t>了解含硫物质在自然界中的存在与转化，熟悉自然界中常见的含硫物质的类别及硫元素的化合价</a:t>
            </a:r>
            <a:r>
              <a:rPr lang="zh-CN" altLang="en-US" sz="2400">
                <a:solidFill>
                  <a:srgbClr val="0000FF"/>
                </a:solidFill>
                <a:ea typeface="宋体" pitchFamily="2" charset="-122"/>
              </a:rPr>
              <a:t>。</a:t>
            </a:r>
            <a:endParaRPr lang="zh-CN" altLang="en-US" sz="2400">
              <a:solidFill>
                <a:srgbClr val="0000FF"/>
              </a:solidFill>
              <a:ea typeface="宋体" pitchFamily="2" charset="-122"/>
            </a:endParaRPr>
          </a:p>
          <a:p>
            <a:pPr lvl="0" algn="just">
              <a:lnSpc>
                <a:spcPct val="150000"/>
              </a:lnSpc>
            </a:pPr>
            <a:r>
              <a:rPr lang="en-US" altLang="zh-CN" sz="2400">
                <a:solidFill>
                  <a:srgbClr val="0000FF"/>
                </a:solidFill>
                <a:ea typeface="宋体" pitchFamily="2" charset="-122"/>
              </a:rPr>
              <a:t>2.</a:t>
            </a:r>
            <a:r>
              <a:rPr lang="zh-CN" altLang="zh-CN" sz="2400">
                <a:solidFill>
                  <a:srgbClr val="0000FF"/>
                </a:solidFill>
                <a:ea typeface="宋体" pitchFamily="2" charset="-122"/>
              </a:rPr>
              <a:t>根据硫元素化合价分析含硫物质的性质，并能设计实验实现不同价态硫元素的相互转化</a:t>
            </a:r>
            <a:r>
              <a:rPr lang="zh-CN" altLang="en-US" sz="2400">
                <a:solidFill>
                  <a:srgbClr val="0000FF"/>
                </a:solidFill>
                <a:ea typeface="宋体" pitchFamily="2" charset="-122"/>
              </a:rPr>
              <a:t>。</a:t>
            </a:r>
            <a:endParaRPr lang="zh-CN" altLang="en-US" sz="2400">
              <a:solidFill>
                <a:srgbClr val="0000FF"/>
              </a:solidFill>
              <a:ea typeface="宋体" pitchFamily="2" charset="-122"/>
            </a:endParaRPr>
          </a:p>
        </p:txBody>
      </p:sp>
      <p:sp>
        <p:nvSpPr>
          <p:cNvPr id="6148" name="文本框 6"/>
          <p:cNvSpPr/>
          <p:nvPr/>
        </p:nvSpPr>
        <p:spPr>
          <a:xfrm>
            <a:off x="385763" y="4408488"/>
            <a:ext cx="11233150" cy="2282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50000"/>
              </a:lnSpc>
            </a:pPr>
            <a:r>
              <a:rPr lang="en-US" altLang="zh-CN" sz="2400">
                <a:solidFill>
                  <a:srgbClr val="0000FF"/>
                </a:solidFill>
                <a:ea typeface="宋体" pitchFamily="2" charset="-122"/>
              </a:rPr>
              <a:t>1.</a:t>
            </a:r>
            <a:r>
              <a:rPr lang="zh-CN" altLang="en-US" sz="2400">
                <a:solidFill>
                  <a:srgbClr val="0000FF"/>
                </a:solidFill>
                <a:ea typeface="宋体" pitchFamily="2" charset="-122"/>
              </a:rPr>
              <a:t>能从物质的类别、元素的价态的角度，预测分析硫及其化合物的性质及转化规律。</a:t>
            </a:r>
            <a:r>
              <a:rPr lang="zh-CN" altLang="en-US" sz="2400">
                <a:solidFill>
                  <a:srgbClr val="CC00FF"/>
                </a:solidFill>
                <a:ea typeface="宋体" pitchFamily="2" charset="-122"/>
              </a:rPr>
              <a:t>（宏观辨识与微观探析）</a:t>
            </a:r>
            <a:endParaRPr lang="en-US" altLang="zh-CN" sz="2400">
              <a:solidFill>
                <a:srgbClr val="CC00FF"/>
              </a:solidFill>
              <a:ea typeface="宋体" pitchFamily="2" charset="-122"/>
            </a:endParaRPr>
          </a:p>
          <a:p>
            <a:pPr lvl="0">
              <a:lnSpc>
                <a:spcPct val="150000"/>
              </a:lnSpc>
            </a:pPr>
            <a:r>
              <a:rPr lang="en-US" altLang="zh-CN" sz="2400">
                <a:solidFill>
                  <a:srgbClr val="0000FF"/>
                </a:solidFill>
                <a:ea typeface="宋体" pitchFamily="2" charset="-122"/>
              </a:rPr>
              <a:t>2.</a:t>
            </a:r>
            <a:r>
              <a:rPr lang="zh-CN" altLang="en-US" sz="2400">
                <a:solidFill>
                  <a:srgbClr val="0000FF"/>
                </a:solidFill>
                <a:ea typeface="宋体" pitchFamily="2" charset="-122"/>
              </a:rPr>
              <a:t>能运用氧化还原反应和酸碱反应规律，设计不同价态硫元素转化的反应原理，并结合实验药品设计实验进行探究。</a:t>
            </a:r>
            <a:r>
              <a:rPr lang="zh-CN" altLang="en-US" sz="2400">
                <a:solidFill>
                  <a:srgbClr val="CC00FF"/>
                </a:solidFill>
                <a:ea typeface="宋体" pitchFamily="2" charset="-122"/>
              </a:rPr>
              <a:t>（科学探究与创新意识）</a:t>
            </a:r>
            <a:endParaRPr lang="en-US" altLang="zh-CN" sz="2400">
              <a:solidFill>
                <a:srgbClr val="CC00FF"/>
              </a:solidFill>
              <a:ea typeface="宋体" pitchFamily="2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  <p:bldP spid="614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169" name="Group 7"/>
          <p:cNvGrpSpPr/>
          <p:nvPr/>
        </p:nvGrpSpPr>
        <p:grpSpPr>
          <a:xfrm>
            <a:off x="2654300" y="2482850"/>
            <a:ext cx="7324725" cy="2825750"/>
            <a:chExt cx="4614" cy="1780"/>
          </a:xfrm>
        </p:grpSpPr>
        <p:sp>
          <p:nvSpPr>
            <p:cNvPr id="7170" name="AutoShape 8"/>
            <p:cNvSpPr/>
            <p:nvPr/>
          </p:nvSpPr>
          <p:spPr>
            <a:xfrm>
              <a:off x="0" y="0"/>
              <a:ext cx="4614" cy="1780"/>
            </a:xfrm>
            <a:prstGeom prst="roundRect">
              <a:avLst>
                <a:gd name="adj" fmla="val 11921"/>
              </a:avLst>
            </a:prstGeom>
            <a:solidFill>
              <a:srgbClr val="CCFFFF"/>
            </a:solidFill>
            <a:ln w="38100">
              <a:solidFill>
                <a:srgbClr val="FFFFFF"/>
              </a:solidFill>
              <a:round/>
            </a:ln>
          </p:spPr>
          <p:txBody>
            <a:bodyPr wrap="none" lIns="91423" tIns="45711" rIns="91423" bIns="45711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5pPr>
            </a:lstStyle>
            <a:p>
              <a:pPr lvl="0" algn="ctr">
                <a:buFont typeface="Arial" pitchFamily="34" charset="0"/>
              </a:pPr>
              <a:endParaRPr lang="zh-CN" altLang="zh-CN" sz="1800" b="0">
                <a:latin typeface="Arial" pitchFamily="34" charset="0"/>
                <a:ea typeface="宋体" pitchFamily="2" charset="-122"/>
              </a:endParaRPr>
            </a:p>
          </p:txBody>
        </p:sp>
        <p:sp>
          <p:nvSpPr>
            <p:cNvPr id="7171" name="Rectangle 9"/>
            <p:cNvSpPr/>
            <p:nvPr/>
          </p:nvSpPr>
          <p:spPr>
            <a:xfrm>
              <a:off x="259" y="131"/>
              <a:ext cx="4297" cy="1442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91423" tIns="45711" rIns="91423" bIns="45711"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5pPr>
            </a:lstStyle>
            <a:p>
              <a:pPr marL="341312" lvl="0" indent="-341312" algn="ctr">
                <a:spcBef>
                  <a:spcPct val="50000"/>
                </a:spcBef>
                <a:buFont typeface="Arial" pitchFamily="34" charset="0"/>
              </a:pPr>
              <a:r>
                <a:rPr lang="en-US" altLang="zh-CN" sz="3600">
                  <a:solidFill>
                    <a:srgbClr val="FF0000"/>
                  </a:solidFill>
                  <a:latin typeface="Times New Roman" pitchFamily="18" charset="0"/>
                  <a:ea typeface="宋体" pitchFamily="2" charset="-122"/>
                </a:rPr>
                <a:t>    </a:t>
              </a:r>
              <a:r>
                <a:rPr lang="zh-CN" altLang="en-US" sz="3600">
                  <a:solidFill>
                    <a:srgbClr val="CC00FF"/>
                  </a:solidFill>
                  <a:latin typeface="Times New Roman" pitchFamily="18" charset="0"/>
                  <a:ea typeface="宋体" pitchFamily="2" charset="-122"/>
                </a:rPr>
                <a:t>体会课堂探究的乐趣，</a:t>
              </a:r>
              <a:endParaRPr lang="zh-CN" altLang="en-US" sz="3600">
                <a:solidFill>
                  <a:srgbClr val="CC00FF"/>
                </a:solidFill>
                <a:latin typeface="Times New Roman" pitchFamily="18" charset="0"/>
                <a:ea typeface="宋体" pitchFamily="2" charset="-122"/>
              </a:endParaRPr>
            </a:p>
            <a:p>
              <a:pPr marL="341312" lvl="0" indent="-341312" algn="ctr">
                <a:spcBef>
                  <a:spcPct val="50000"/>
                </a:spcBef>
                <a:buFont typeface="Arial" pitchFamily="34" charset="0"/>
              </a:pPr>
              <a:r>
                <a:rPr lang="zh-CN" altLang="en-US" sz="3600">
                  <a:solidFill>
                    <a:srgbClr val="CC00FF"/>
                  </a:solidFill>
                  <a:latin typeface="Times New Roman" pitchFamily="18" charset="0"/>
                  <a:ea typeface="宋体" pitchFamily="2" charset="-122"/>
                </a:rPr>
                <a:t>    汲取新知识的营养，</a:t>
              </a:r>
              <a:endParaRPr lang="zh-CN" altLang="en-US" sz="3600">
                <a:solidFill>
                  <a:srgbClr val="CC00FF"/>
                </a:solidFill>
                <a:latin typeface="Times New Roman" pitchFamily="18" charset="0"/>
                <a:ea typeface="宋体" pitchFamily="2" charset="-122"/>
              </a:endParaRPr>
            </a:p>
            <a:p>
              <a:pPr marL="341312" lvl="0" indent="-341312" algn="ctr">
                <a:spcBef>
                  <a:spcPct val="50000"/>
                </a:spcBef>
                <a:buFont typeface="Arial" pitchFamily="34" charset="0"/>
              </a:pPr>
              <a:r>
                <a:rPr lang="zh-CN" altLang="en-US" sz="3600">
                  <a:solidFill>
                    <a:srgbClr val="CC00FF"/>
                  </a:solidFill>
                  <a:latin typeface="Times New Roman" pitchFamily="18" charset="0"/>
                  <a:ea typeface="宋体" pitchFamily="2" charset="-122"/>
                </a:rPr>
                <a:t>让我们一起                             吧！</a:t>
              </a:r>
              <a:endParaRPr lang="zh-CN" altLang="en-US" sz="3600">
                <a:solidFill>
                  <a:srgbClr val="CC00FF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grpSp>
          <p:nvGrpSpPr>
            <p:cNvPr id="7172" name="Group 10"/>
            <p:cNvGrpSpPr/>
            <p:nvPr/>
          </p:nvGrpSpPr>
          <p:grpSpPr>
            <a:xfrm>
              <a:off x="2289" y="1152"/>
              <a:ext cx="468" cy="443"/>
              <a:chExt cx="1210" cy="1278"/>
            </a:xfrm>
          </p:grpSpPr>
          <p:pic>
            <p:nvPicPr>
              <p:cNvPr id="7173" name="Picture 11" descr="light_shadow"/>
              <p:cNvPicPr>
                <a:picLocks noChangeAspect="1"/>
              </p:cNvPicPr>
              <p:nvPr/>
            </p:nvPicPr>
            <p:blipFill>
              <a:blip r:embed="rId2">
                <a:lum bright="-78000" contrast="-78000"/>
              </a:blip>
              <a:stretch>
                <a:fillRect/>
              </a:stretch>
            </p:blipFill>
            <p:spPr>
              <a:xfrm>
                <a:off x="115" y="1002"/>
                <a:ext cx="996" cy="276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</p:pic>
          <p:pic>
            <p:nvPicPr>
              <p:cNvPr id="7174" name="Picture 12" descr="circuler_1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0" y="0"/>
                <a:ext cx="1210" cy="1178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</p:pic>
          <p:sp>
            <p:nvSpPr>
              <p:cNvPr id="7175" name="Oval 13"/>
              <p:cNvSpPr/>
              <p:nvPr/>
            </p:nvSpPr>
            <p:spPr>
              <a:xfrm>
                <a:off x="0" y="0"/>
                <a:ext cx="1202" cy="1182"/>
              </a:xfrm>
              <a:prstGeom prst="ellipse">
                <a:avLst/>
              </a:prstGeom>
              <a:solidFill>
                <a:schemeClr val="accent2">
                  <a:alpha val="54901"/>
                </a:schemeClr>
              </a:solidFill>
              <a:ln>
                <a:noFill/>
                <a:miter lim="800000"/>
              </a:ln>
            </p:spPr>
            <p:txBody>
              <a:bodyPr wrap="none" lIns="91423" tIns="45711" rIns="91423" bIns="45711"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600" b="1" i="0" u="none" baseline="0">
                    <a:solidFill>
                      <a:schemeClr val="tx1"/>
                    </a:solidFill>
                    <a:latin typeface="宋体" pitchFamily="2" charset="-122"/>
                    <a:ea typeface="Times New Roman" pitchFamily="18" charset="0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600" b="1" i="0" u="none" baseline="0">
                    <a:solidFill>
                      <a:schemeClr val="tx1"/>
                    </a:solidFill>
                    <a:latin typeface="宋体" pitchFamily="2" charset="-122"/>
                    <a:ea typeface="Times New Roman" pitchFamily="18" charset="0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600" b="1" i="0" u="none" baseline="0">
                    <a:solidFill>
                      <a:schemeClr val="tx1"/>
                    </a:solidFill>
                    <a:latin typeface="宋体" pitchFamily="2" charset="-122"/>
                    <a:ea typeface="Times New Roman" pitchFamily="18" charset="0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600" b="1" i="0" u="none" baseline="0">
                    <a:solidFill>
                      <a:schemeClr val="tx1"/>
                    </a:solidFill>
                    <a:latin typeface="宋体" pitchFamily="2" charset="-122"/>
                    <a:ea typeface="Times New Roman" pitchFamily="18" charset="0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600" b="1" i="0" u="none" baseline="0">
                    <a:solidFill>
                      <a:schemeClr val="tx1"/>
                    </a:solidFill>
                    <a:latin typeface="宋体" pitchFamily="2" charset="-122"/>
                    <a:ea typeface="Times New Roman" pitchFamily="18" charset="0"/>
                  </a:defRPr>
                </a:lvl5pPr>
              </a:lstStyle>
              <a:p>
                <a:pPr lvl="0" algn="ctr">
                  <a:buFont typeface="Arial" pitchFamily="34" charset="0"/>
                </a:pPr>
                <a:endParaRPr lang="zh-CN" altLang="zh-CN" sz="1800" b="0">
                  <a:latin typeface="Arial" pitchFamily="34" charset="0"/>
                  <a:ea typeface="宋体" pitchFamily="2" charset="-122"/>
                </a:endParaRPr>
              </a:p>
            </p:txBody>
          </p:sp>
          <p:sp>
            <p:nvSpPr>
              <p:cNvPr id="7176" name="Freeform 14"/>
              <p:cNvSpPr/>
              <p:nvPr/>
            </p:nvSpPr>
            <p:spPr>
              <a:xfrm>
                <a:off x="124" y="24"/>
                <a:ext cx="945" cy="409"/>
              </a:xfrm>
              <a:custGeom>
                <a:cxnLst>
                  <a:cxn ang="0">
                    <a:pos x="931" y="230"/>
                  </a:cxn>
                  <a:cxn ang="0">
                    <a:pos x="942" y="254"/>
                  </a:cxn>
                  <a:cxn ang="0">
                    <a:pos x="945" y="276"/>
                  </a:cxn>
                  <a:cxn ang="0">
                    <a:pos x="941" y="296"/>
                  </a:cxn>
                  <a:cxn ang="0">
                    <a:pos x="929" y="316"/>
                  </a:cxn>
                  <a:cxn ang="0">
                    <a:pos x="910" y="333"/>
                  </a:cxn>
                  <a:cxn ang="0">
                    <a:pos x="886" y="347"/>
                  </a:cxn>
                  <a:cxn ang="0">
                    <a:pos x="856" y="361"/>
                  </a:cxn>
                  <a:cxn ang="0">
                    <a:pos x="821" y="373"/>
                  </a:cxn>
                  <a:cxn ang="0">
                    <a:pos x="781" y="383"/>
                  </a:cxn>
                  <a:cxn ang="0">
                    <a:pos x="738" y="392"/>
                  </a:cxn>
                  <a:cxn ang="0">
                    <a:pos x="692" y="399"/>
                  </a:cxn>
                  <a:cxn ang="0">
                    <a:pos x="641" y="404"/>
                  </a:cxn>
                  <a:cxn ang="0">
                    <a:pos x="589" y="408"/>
                  </a:cxn>
                  <a:cxn ang="0">
                    <a:pos x="569" y="409"/>
                  </a:cxn>
                  <a:cxn ang="0">
                    <a:pos x="341" y="409"/>
                  </a:cxn>
                  <a:cxn ang="0">
                    <a:pos x="338" y="409"/>
                  </a:cxn>
                  <a:cxn ang="0">
                    <a:pos x="293" y="407"/>
                  </a:cxn>
                  <a:cxn ang="0">
                    <a:pos x="249" y="404"/>
                  </a:cxn>
                  <a:cxn ang="0">
                    <a:pos x="207" y="400"/>
                  </a:cxn>
                  <a:cxn ang="0">
                    <a:pos x="168" y="396"/>
                  </a:cxn>
                  <a:cxn ang="0">
                    <a:pos x="133" y="389"/>
                  </a:cxn>
                  <a:cxn ang="0">
                    <a:pos x="101" y="381"/>
                  </a:cxn>
                  <a:cxn ang="0">
                    <a:pos x="73" y="372"/>
                  </a:cxn>
                  <a:cxn ang="0">
                    <a:pos x="48" y="362"/>
                  </a:cxn>
                  <a:cxn ang="0">
                    <a:pos x="28" y="349"/>
                  </a:cxn>
                  <a:cxn ang="0">
                    <a:pos x="13" y="335"/>
                  </a:cxn>
                  <a:cxn ang="0">
                    <a:pos x="4" y="318"/>
                  </a:cxn>
                  <a:cxn ang="0">
                    <a:pos x="0" y="301"/>
                  </a:cxn>
                  <a:cxn ang="0">
                    <a:pos x="0" y="299"/>
                  </a:cxn>
                  <a:cxn ang="0">
                    <a:pos x="3" y="280"/>
                  </a:cxn>
                  <a:cxn ang="0">
                    <a:pos x="11" y="256"/>
                  </a:cxn>
                  <a:cxn ang="0">
                    <a:pos x="36" y="213"/>
                  </a:cxn>
                  <a:cxn ang="0">
                    <a:pos x="67" y="172"/>
                  </a:cxn>
                  <a:cxn ang="0">
                    <a:pos x="105" y="135"/>
                  </a:cxn>
                  <a:cxn ang="0">
                    <a:pos x="146" y="101"/>
                  </a:cxn>
                  <a:cxn ang="0">
                    <a:pos x="193" y="72"/>
                  </a:cxn>
                  <a:cxn ang="0">
                    <a:pos x="244" y="47"/>
                  </a:cxn>
                  <a:cxn ang="0">
                    <a:pos x="297" y="27"/>
                  </a:cxn>
                  <a:cxn ang="0">
                    <a:pos x="356" y="12"/>
                  </a:cxn>
                  <a:cxn ang="0">
                    <a:pos x="416" y="3"/>
                  </a:cxn>
                  <a:cxn ang="0">
                    <a:pos x="477" y="0"/>
                  </a:cxn>
                  <a:cxn ang="0">
                    <a:pos x="543" y="3"/>
                  </a:cxn>
                  <a:cxn ang="0">
                    <a:pos x="606" y="13"/>
                  </a:cxn>
                  <a:cxn ang="0">
                    <a:pos x="667" y="30"/>
                  </a:cxn>
                  <a:cxn ang="0">
                    <a:pos x="723" y="52"/>
                  </a:cxn>
                  <a:cxn ang="0">
                    <a:pos x="774" y="79"/>
                  </a:cxn>
                  <a:cxn ang="0">
                    <a:pos x="822" y="111"/>
                  </a:cxn>
                  <a:cxn ang="0">
                    <a:pos x="864" y="147"/>
                  </a:cxn>
                  <a:cxn ang="0">
                    <a:pos x="900" y="187"/>
                  </a:cxn>
                  <a:cxn ang="0">
                    <a:pos x="931" y="230"/>
                  </a:cxn>
                </a:cxnLst>
                <a:rect l="l" t="t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7CBFE0">
                      <a:alpha val="0"/>
                    </a:srgbClr>
                  </a:gs>
                </a:gsLst>
                <a:lin ang="5400000" scaled="1"/>
              </a:gradFill>
              <a:ln>
                <a:noFill/>
                <a:round/>
              </a:ln>
            </p:spPr>
            <p:txBody>
              <a:bodyPr anchor="t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600" b="1" i="0" u="none" baseline="0">
                    <a:solidFill>
                      <a:schemeClr val="tx1"/>
                    </a:solidFill>
                    <a:latin typeface="宋体" pitchFamily="2" charset="-122"/>
                    <a:ea typeface="Times New Roman" pitchFamily="18" charset="0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600" b="1" i="0" u="none" baseline="0">
                    <a:solidFill>
                      <a:schemeClr val="tx1"/>
                    </a:solidFill>
                    <a:latin typeface="宋体" pitchFamily="2" charset="-122"/>
                    <a:ea typeface="Times New Roman" pitchFamily="18" charset="0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600" b="1" i="0" u="none" baseline="0">
                    <a:solidFill>
                      <a:schemeClr val="tx1"/>
                    </a:solidFill>
                    <a:latin typeface="宋体" pitchFamily="2" charset="-122"/>
                    <a:ea typeface="Times New Roman" pitchFamily="18" charset="0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600" b="1" i="0" u="none" baseline="0">
                    <a:solidFill>
                      <a:schemeClr val="tx1"/>
                    </a:solidFill>
                    <a:latin typeface="宋体" pitchFamily="2" charset="-122"/>
                    <a:ea typeface="Times New Roman" pitchFamily="18" charset="0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600" b="1" i="0" u="none" baseline="0">
                    <a:solidFill>
                      <a:schemeClr val="tx1"/>
                    </a:solidFill>
                    <a:latin typeface="宋体" pitchFamily="2" charset="-122"/>
                    <a:ea typeface="Times New Roman" pitchFamily="18" charset="0"/>
                  </a:defRPr>
                </a:lvl5pPr>
              </a:lstStyle>
              <a:p>
                <a:pPr lvl="0"/>
                <a:endParaRPr lang="zh-CN" altLang="en-US"/>
              </a:p>
            </p:txBody>
          </p:sp>
        </p:grpSp>
        <p:grpSp>
          <p:nvGrpSpPr>
            <p:cNvPr id="7177" name="Group 15"/>
            <p:cNvGrpSpPr/>
            <p:nvPr/>
          </p:nvGrpSpPr>
          <p:grpSpPr>
            <a:xfrm>
              <a:off x="2775" y="1157"/>
              <a:ext cx="478" cy="443"/>
              <a:chExt cx="1210" cy="1278"/>
            </a:xfrm>
          </p:grpSpPr>
          <p:pic>
            <p:nvPicPr>
              <p:cNvPr id="7178" name="Picture 16" descr="light_shadow"/>
              <p:cNvPicPr>
                <a:picLocks noChangeAspect="1"/>
              </p:cNvPicPr>
              <p:nvPr/>
            </p:nvPicPr>
            <p:blipFill>
              <a:blip r:embed="rId4">
                <a:lum bright="-78000" contrast="-78000"/>
              </a:blip>
              <a:stretch>
                <a:fillRect/>
              </a:stretch>
            </p:blipFill>
            <p:spPr>
              <a:xfrm>
                <a:off x="115" y="1002"/>
                <a:ext cx="996" cy="276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</p:pic>
          <p:pic>
            <p:nvPicPr>
              <p:cNvPr id="7179" name="Picture 17" descr="circuler_1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0" y="0"/>
                <a:ext cx="1210" cy="1178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</p:pic>
          <p:sp>
            <p:nvSpPr>
              <p:cNvPr id="7180" name="Oval 18"/>
              <p:cNvSpPr/>
              <p:nvPr/>
            </p:nvSpPr>
            <p:spPr>
              <a:xfrm>
                <a:off x="0" y="0"/>
                <a:ext cx="1202" cy="1182"/>
              </a:xfrm>
              <a:prstGeom prst="ellipse">
                <a:avLst/>
              </a:prstGeom>
              <a:solidFill>
                <a:schemeClr val="hlink">
                  <a:alpha val="54901"/>
                </a:schemeClr>
              </a:solidFill>
              <a:ln>
                <a:noFill/>
                <a:miter lim="800000"/>
              </a:ln>
            </p:spPr>
            <p:txBody>
              <a:bodyPr wrap="none" lIns="91423" tIns="45711" rIns="91423" bIns="45711"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600" b="1" i="0" u="none" baseline="0">
                    <a:solidFill>
                      <a:schemeClr val="tx1"/>
                    </a:solidFill>
                    <a:latin typeface="宋体" pitchFamily="2" charset="-122"/>
                    <a:ea typeface="Times New Roman" pitchFamily="18" charset="0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600" b="1" i="0" u="none" baseline="0">
                    <a:solidFill>
                      <a:schemeClr val="tx1"/>
                    </a:solidFill>
                    <a:latin typeface="宋体" pitchFamily="2" charset="-122"/>
                    <a:ea typeface="Times New Roman" pitchFamily="18" charset="0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600" b="1" i="0" u="none" baseline="0">
                    <a:solidFill>
                      <a:schemeClr val="tx1"/>
                    </a:solidFill>
                    <a:latin typeface="宋体" pitchFamily="2" charset="-122"/>
                    <a:ea typeface="Times New Roman" pitchFamily="18" charset="0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600" b="1" i="0" u="none" baseline="0">
                    <a:solidFill>
                      <a:schemeClr val="tx1"/>
                    </a:solidFill>
                    <a:latin typeface="宋体" pitchFamily="2" charset="-122"/>
                    <a:ea typeface="Times New Roman" pitchFamily="18" charset="0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600" b="1" i="0" u="none" baseline="0">
                    <a:solidFill>
                      <a:schemeClr val="tx1"/>
                    </a:solidFill>
                    <a:latin typeface="宋体" pitchFamily="2" charset="-122"/>
                    <a:ea typeface="Times New Roman" pitchFamily="18" charset="0"/>
                  </a:defRPr>
                </a:lvl5pPr>
              </a:lstStyle>
              <a:p>
                <a:pPr lvl="0" algn="ctr">
                  <a:buFont typeface="Arial" pitchFamily="34" charset="0"/>
                </a:pPr>
                <a:endParaRPr lang="zh-CN" altLang="zh-CN" sz="1800" b="0">
                  <a:latin typeface="Arial" pitchFamily="34" charset="0"/>
                  <a:ea typeface="宋体" pitchFamily="2" charset="-122"/>
                </a:endParaRPr>
              </a:p>
            </p:txBody>
          </p:sp>
          <p:sp>
            <p:nvSpPr>
              <p:cNvPr id="7181" name="Freeform 19"/>
              <p:cNvSpPr/>
              <p:nvPr/>
            </p:nvSpPr>
            <p:spPr>
              <a:xfrm>
                <a:off x="124" y="24"/>
                <a:ext cx="945" cy="409"/>
              </a:xfrm>
              <a:custGeom>
                <a:cxnLst>
                  <a:cxn ang="0">
                    <a:pos x="931" y="230"/>
                  </a:cxn>
                  <a:cxn ang="0">
                    <a:pos x="942" y="254"/>
                  </a:cxn>
                  <a:cxn ang="0">
                    <a:pos x="945" y="276"/>
                  </a:cxn>
                  <a:cxn ang="0">
                    <a:pos x="941" y="296"/>
                  </a:cxn>
                  <a:cxn ang="0">
                    <a:pos x="929" y="316"/>
                  </a:cxn>
                  <a:cxn ang="0">
                    <a:pos x="910" y="333"/>
                  </a:cxn>
                  <a:cxn ang="0">
                    <a:pos x="886" y="347"/>
                  </a:cxn>
                  <a:cxn ang="0">
                    <a:pos x="856" y="361"/>
                  </a:cxn>
                  <a:cxn ang="0">
                    <a:pos x="821" y="373"/>
                  </a:cxn>
                  <a:cxn ang="0">
                    <a:pos x="781" y="383"/>
                  </a:cxn>
                  <a:cxn ang="0">
                    <a:pos x="738" y="392"/>
                  </a:cxn>
                  <a:cxn ang="0">
                    <a:pos x="692" y="399"/>
                  </a:cxn>
                  <a:cxn ang="0">
                    <a:pos x="641" y="404"/>
                  </a:cxn>
                  <a:cxn ang="0">
                    <a:pos x="589" y="408"/>
                  </a:cxn>
                  <a:cxn ang="0">
                    <a:pos x="569" y="409"/>
                  </a:cxn>
                  <a:cxn ang="0">
                    <a:pos x="341" y="409"/>
                  </a:cxn>
                  <a:cxn ang="0">
                    <a:pos x="338" y="409"/>
                  </a:cxn>
                  <a:cxn ang="0">
                    <a:pos x="293" y="407"/>
                  </a:cxn>
                  <a:cxn ang="0">
                    <a:pos x="249" y="404"/>
                  </a:cxn>
                  <a:cxn ang="0">
                    <a:pos x="207" y="400"/>
                  </a:cxn>
                  <a:cxn ang="0">
                    <a:pos x="168" y="396"/>
                  </a:cxn>
                  <a:cxn ang="0">
                    <a:pos x="133" y="389"/>
                  </a:cxn>
                  <a:cxn ang="0">
                    <a:pos x="101" y="381"/>
                  </a:cxn>
                  <a:cxn ang="0">
                    <a:pos x="73" y="372"/>
                  </a:cxn>
                  <a:cxn ang="0">
                    <a:pos x="48" y="362"/>
                  </a:cxn>
                  <a:cxn ang="0">
                    <a:pos x="28" y="349"/>
                  </a:cxn>
                  <a:cxn ang="0">
                    <a:pos x="13" y="335"/>
                  </a:cxn>
                  <a:cxn ang="0">
                    <a:pos x="4" y="318"/>
                  </a:cxn>
                  <a:cxn ang="0">
                    <a:pos x="0" y="301"/>
                  </a:cxn>
                  <a:cxn ang="0">
                    <a:pos x="0" y="299"/>
                  </a:cxn>
                  <a:cxn ang="0">
                    <a:pos x="3" y="280"/>
                  </a:cxn>
                  <a:cxn ang="0">
                    <a:pos x="11" y="256"/>
                  </a:cxn>
                  <a:cxn ang="0">
                    <a:pos x="36" y="213"/>
                  </a:cxn>
                  <a:cxn ang="0">
                    <a:pos x="67" y="172"/>
                  </a:cxn>
                  <a:cxn ang="0">
                    <a:pos x="105" y="135"/>
                  </a:cxn>
                  <a:cxn ang="0">
                    <a:pos x="146" y="101"/>
                  </a:cxn>
                  <a:cxn ang="0">
                    <a:pos x="193" y="72"/>
                  </a:cxn>
                  <a:cxn ang="0">
                    <a:pos x="244" y="47"/>
                  </a:cxn>
                  <a:cxn ang="0">
                    <a:pos x="297" y="27"/>
                  </a:cxn>
                  <a:cxn ang="0">
                    <a:pos x="356" y="12"/>
                  </a:cxn>
                  <a:cxn ang="0">
                    <a:pos x="416" y="3"/>
                  </a:cxn>
                  <a:cxn ang="0">
                    <a:pos x="477" y="0"/>
                  </a:cxn>
                  <a:cxn ang="0">
                    <a:pos x="543" y="3"/>
                  </a:cxn>
                  <a:cxn ang="0">
                    <a:pos x="606" y="13"/>
                  </a:cxn>
                  <a:cxn ang="0">
                    <a:pos x="667" y="30"/>
                  </a:cxn>
                  <a:cxn ang="0">
                    <a:pos x="723" y="52"/>
                  </a:cxn>
                  <a:cxn ang="0">
                    <a:pos x="774" y="79"/>
                  </a:cxn>
                  <a:cxn ang="0">
                    <a:pos x="822" y="111"/>
                  </a:cxn>
                  <a:cxn ang="0">
                    <a:pos x="864" y="147"/>
                  </a:cxn>
                  <a:cxn ang="0">
                    <a:pos x="900" y="187"/>
                  </a:cxn>
                  <a:cxn ang="0">
                    <a:pos x="931" y="230"/>
                  </a:cxn>
                </a:cxnLst>
                <a:rect l="l" t="t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7CBFE0">
                      <a:alpha val="0"/>
                    </a:srgbClr>
                  </a:gs>
                </a:gsLst>
                <a:lin ang="5400000" scaled="1"/>
              </a:gradFill>
              <a:ln>
                <a:noFill/>
                <a:round/>
              </a:ln>
            </p:spPr>
            <p:txBody>
              <a:bodyPr anchor="t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600" b="1" i="0" u="none" baseline="0">
                    <a:solidFill>
                      <a:schemeClr val="tx1"/>
                    </a:solidFill>
                    <a:latin typeface="宋体" pitchFamily="2" charset="-122"/>
                    <a:ea typeface="Times New Roman" pitchFamily="18" charset="0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600" b="1" i="0" u="none" baseline="0">
                    <a:solidFill>
                      <a:schemeClr val="tx1"/>
                    </a:solidFill>
                    <a:latin typeface="宋体" pitchFamily="2" charset="-122"/>
                    <a:ea typeface="Times New Roman" pitchFamily="18" charset="0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600" b="1" i="0" u="none" baseline="0">
                    <a:solidFill>
                      <a:schemeClr val="tx1"/>
                    </a:solidFill>
                    <a:latin typeface="宋体" pitchFamily="2" charset="-122"/>
                    <a:ea typeface="Times New Roman" pitchFamily="18" charset="0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600" b="1" i="0" u="none" baseline="0">
                    <a:solidFill>
                      <a:schemeClr val="tx1"/>
                    </a:solidFill>
                    <a:latin typeface="宋体" pitchFamily="2" charset="-122"/>
                    <a:ea typeface="Times New Roman" pitchFamily="18" charset="0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600" b="1" i="0" u="none" baseline="0">
                    <a:solidFill>
                      <a:schemeClr val="tx1"/>
                    </a:solidFill>
                    <a:latin typeface="宋体" pitchFamily="2" charset="-122"/>
                    <a:ea typeface="Times New Roman" pitchFamily="18" charset="0"/>
                  </a:defRPr>
                </a:lvl5pPr>
              </a:lstStyle>
              <a:p>
                <a:pPr lvl="0"/>
                <a:endParaRPr lang="zh-CN" altLang="en-US"/>
              </a:p>
            </p:txBody>
          </p:sp>
        </p:grpSp>
        <p:grpSp>
          <p:nvGrpSpPr>
            <p:cNvPr id="7182" name="Group 20"/>
            <p:cNvGrpSpPr/>
            <p:nvPr/>
          </p:nvGrpSpPr>
          <p:grpSpPr>
            <a:xfrm>
              <a:off x="3246" y="1162"/>
              <a:ext cx="469" cy="425"/>
              <a:chExt cx="1210" cy="1278"/>
            </a:xfrm>
          </p:grpSpPr>
          <p:pic>
            <p:nvPicPr>
              <p:cNvPr id="7183" name="Picture 21" descr="light_shadow"/>
              <p:cNvPicPr>
                <a:picLocks noChangeAspect="1"/>
              </p:cNvPicPr>
              <p:nvPr/>
            </p:nvPicPr>
            <p:blipFill>
              <a:blip r:embed="rId6">
                <a:lum bright="-78000" contrast="-78000"/>
              </a:blip>
              <a:stretch>
                <a:fillRect/>
              </a:stretch>
            </p:blipFill>
            <p:spPr>
              <a:xfrm>
                <a:off x="115" y="1002"/>
                <a:ext cx="996" cy="276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</p:pic>
          <p:pic>
            <p:nvPicPr>
              <p:cNvPr id="7184" name="Picture 22" descr="circuler_1"/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0" y="0"/>
                <a:ext cx="1210" cy="1178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</p:pic>
          <p:sp>
            <p:nvSpPr>
              <p:cNvPr id="7185" name="Oval 23"/>
              <p:cNvSpPr/>
              <p:nvPr/>
            </p:nvSpPr>
            <p:spPr>
              <a:xfrm>
                <a:off x="0" y="0"/>
                <a:ext cx="1202" cy="1182"/>
              </a:xfrm>
              <a:prstGeom prst="ellipse">
                <a:avLst/>
              </a:prstGeom>
              <a:solidFill>
                <a:schemeClr val="folHlink">
                  <a:alpha val="54901"/>
                </a:schemeClr>
              </a:solidFill>
              <a:ln>
                <a:noFill/>
                <a:miter lim="800000"/>
              </a:ln>
            </p:spPr>
            <p:txBody>
              <a:bodyPr wrap="none" lIns="91423" tIns="45711" rIns="91423" bIns="45711"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600" b="1" i="0" u="none" baseline="0">
                    <a:solidFill>
                      <a:schemeClr val="tx1"/>
                    </a:solidFill>
                    <a:latin typeface="宋体" pitchFamily="2" charset="-122"/>
                    <a:ea typeface="Times New Roman" pitchFamily="18" charset="0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600" b="1" i="0" u="none" baseline="0">
                    <a:solidFill>
                      <a:schemeClr val="tx1"/>
                    </a:solidFill>
                    <a:latin typeface="宋体" pitchFamily="2" charset="-122"/>
                    <a:ea typeface="Times New Roman" pitchFamily="18" charset="0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600" b="1" i="0" u="none" baseline="0">
                    <a:solidFill>
                      <a:schemeClr val="tx1"/>
                    </a:solidFill>
                    <a:latin typeface="宋体" pitchFamily="2" charset="-122"/>
                    <a:ea typeface="Times New Roman" pitchFamily="18" charset="0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600" b="1" i="0" u="none" baseline="0">
                    <a:solidFill>
                      <a:schemeClr val="tx1"/>
                    </a:solidFill>
                    <a:latin typeface="宋体" pitchFamily="2" charset="-122"/>
                    <a:ea typeface="Times New Roman" pitchFamily="18" charset="0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600" b="1" i="0" u="none" baseline="0">
                    <a:solidFill>
                      <a:schemeClr val="tx1"/>
                    </a:solidFill>
                    <a:latin typeface="宋体" pitchFamily="2" charset="-122"/>
                    <a:ea typeface="Times New Roman" pitchFamily="18" charset="0"/>
                  </a:defRPr>
                </a:lvl5pPr>
              </a:lstStyle>
              <a:p>
                <a:pPr lvl="0" algn="ctr">
                  <a:buFont typeface="Arial" pitchFamily="34" charset="0"/>
                </a:pPr>
                <a:endParaRPr lang="zh-CN" altLang="zh-CN" sz="1800" b="0">
                  <a:latin typeface="Arial" pitchFamily="34" charset="0"/>
                  <a:ea typeface="宋体" pitchFamily="2" charset="-122"/>
                </a:endParaRPr>
              </a:p>
            </p:txBody>
          </p:sp>
          <p:sp>
            <p:nvSpPr>
              <p:cNvPr id="7186" name="Freeform 24"/>
              <p:cNvSpPr/>
              <p:nvPr/>
            </p:nvSpPr>
            <p:spPr>
              <a:xfrm>
                <a:off x="124" y="24"/>
                <a:ext cx="945" cy="409"/>
              </a:xfrm>
              <a:custGeom>
                <a:cxnLst>
                  <a:cxn ang="0">
                    <a:pos x="931" y="230"/>
                  </a:cxn>
                  <a:cxn ang="0">
                    <a:pos x="942" y="254"/>
                  </a:cxn>
                  <a:cxn ang="0">
                    <a:pos x="945" y="276"/>
                  </a:cxn>
                  <a:cxn ang="0">
                    <a:pos x="941" y="296"/>
                  </a:cxn>
                  <a:cxn ang="0">
                    <a:pos x="929" y="316"/>
                  </a:cxn>
                  <a:cxn ang="0">
                    <a:pos x="910" y="333"/>
                  </a:cxn>
                  <a:cxn ang="0">
                    <a:pos x="886" y="347"/>
                  </a:cxn>
                  <a:cxn ang="0">
                    <a:pos x="856" y="361"/>
                  </a:cxn>
                  <a:cxn ang="0">
                    <a:pos x="821" y="373"/>
                  </a:cxn>
                  <a:cxn ang="0">
                    <a:pos x="781" y="383"/>
                  </a:cxn>
                  <a:cxn ang="0">
                    <a:pos x="738" y="392"/>
                  </a:cxn>
                  <a:cxn ang="0">
                    <a:pos x="692" y="399"/>
                  </a:cxn>
                  <a:cxn ang="0">
                    <a:pos x="641" y="404"/>
                  </a:cxn>
                  <a:cxn ang="0">
                    <a:pos x="589" y="408"/>
                  </a:cxn>
                  <a:cxn ang="0">
                    <a:pos x="569" y="409"/>
                  </a:cxn>
                  <a:cxn ang="0">
                    <a:pos x="341" y="409"/>
                  </a:cxn>
                  <a:cxn ang="0">
                    <a:pos x="338" y="409"/>
                  </a:cxn>
                  <a:cxn ang="0">
                    <a:pos x="293" y="407"/>
                  </a:cxn>
                  <a:cxn ang="0">
                    <a:pos x="249" y="404"/>
                  </a:cxn>
                  <a:cxn ang="0">
                    <a:pos x="207" y="400"/>
                  </a:cxn>
                  <a:cxn ang="0">
                    <a:pos x="168" y="396"/>
                  </a:cxn>
                  <a:cxn ang="0">
                    <a:pos x="133" y="389"/>
                  </a:cxn>
                  <a:cxn ang="0">
                    <a:pos x="101" y="381"/>
                  </a:cxn>
                  <a:cxn ang="0">
                    <a:pos x="73" y="372"/>
                  </a:cxn>
                  <a:cxn ang="0">
                    <a:pos x="48" y="362"/>
                  </a:cxn>
                  <a:cxn ang="0">
                    <a:pos x="28" y="349"/>
                  </a:cxn>
                  <a:cxn ang="0">
                    <a:pos x="13" y="335"/>
                  </a:cxn>
                  <a:cxn ang="0">
                    <a:pos x="4" y="318"/>
                  </a:cxn>
                  <a:cxn ang="0">
                    <a:pos x="0" y="301"/>
                  </a:cxn>
                  <a:cxn ang="0">
                    <a:pos x="0" y="299"/>
                  </a:cxn>
                  <a:cxn ang="0">
                    <a:pos x="3" y="280"/>
                  </a:cxn>
                  <a:cxn ang="0">
                    <a:pos x="11" y="256"/>
                  </a:cxn>
                  <a:cxn ang="0">
                    <a:pos x="36" y="213"/>
                  </a:cxn>
                  <a:cxn ang="0">
                    <a:pos x="67" y="172"/>
                  </a:cxn>
                  <a:cxn ang="0">
                    <a:pos x="105" y="135"/>
                  </a:cxn>
                  <a:cxn ang="0">
                    <a:pos x="146" y="101"/>
                  </a:cxn>
                  <a:cxn ang="0">
                    <a:pos x="193" y="72"/>
                  </a:cxn>
                  <a:cxn ang="0">
                    <a:pos x="244" y="47"/>
                  </a:cxn>
                  <a:cxn ang="0">
                    <a:pos x="297" y="27"/>
                  </a:cxn>
                  <a:cxn ang="0">
                    <a:pos x="356" y="12"/>
                  </a:cxn>
                  <a:cxn ang="0">
                    <a:pos x="416" y="3"/>
                  </a:cxn>
                  <a:cxn ang="0">
                    <a:pos x="477" y="0"/>
                  </a:cxn>
                  <a:cxn ang="0">
                    <a:pos x="543" y="3"/>
                  </a:cxn>
                  <a:cxn ang="0">
                    <a:pos x="606" y="13"/>
                  </a:cxn>
                  <a:cxn ang="0">
                    <a:pos x="667" y="30"/>
                  </a:cxn>
                  <a:cxn ang="0">
                    <a:pos x="723" y="52"/>
                  </a:cxn>
                  <a:cxn ang="0">
                    <a:pos x="774" y="79"/>
                  </a:cxn>
                  <a:cxn ang="0">
                    <a:pos x="822" y="111"/>
                  </a:cxn>
                  <a:cxn ang="0">
                    <a:pos x="864" y="147"/>
                  </a:cxn>
                  <a:cxn ang="0">
                    <a:pos x="900" y="187"/>
                  </a:cxn>
                  <a:cxn ang="0">
                    <a:pos x="931" y="230"/>
                  </a:cxn>
                </a:cxnLst>
                <a:rect l="l" t="t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7CBFE0">
                      <a:alpha val="0"/>
                    </a:srgbClr>
                  </a:gs>
                </a:gsLst>
                <a:lin ang="5400000" scaled="1"/>
              </a:gradFill>
              <a:ln>
                <a:noFill/>
                <a:round/>
              </a:ln>
            </p:spPr>
            <p:txBody>
              <a:bodyPr anchor="t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600" b="1" i="0" u="none" baseline="0">
                    <a:solidFill>
                      <a:schemeClr val="tx1"/>
                    </a:solidFill>
                    <a:latin typeface="宋体" pitchFamily="2" charset="-122"/>
                    <a:ea typeface="Times New Roman" pitchFamily="18" charset="0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600" b="1" i="0" u="none" baseline="0">
                    <a:solidFill>
                      <a:schemeClr val="tx1"/>
                    </a:solidFill>
                    <a:latin typeface="宋体" pitchFamily="2" charset="-122"/>
                    <a:ea typeface="Times New Roman" pitchFamily="18" charset="0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600" b="1" i="0" u="none" baseline="0">
                    <a:solidFill>
                      <a:schemeClr val="tx1"/>
                    </a:solidFill>
                    <a:latin typeface="宋体" pitchFamily="2" charset="-122"/>
                    <a:ea typeface="Times New Roman" pitchFamily="18" charset="0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600" b="1" i="0" u="none" baseline="0">
                    <a:solidFill>
                      <a:schemeClr val="tx1"/>
                    </a:solidFill>
                    <a:latin typeface="宋体" pitchFamily="2" charset="-122"/>
                    <a:ea typeface="Times New Roman" pitchFamily="18" charset="0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600" b="1" i="0" u="none" baseline="0">
                    <a:solidFill>
                      <a:schemeClr val="tx1"/>
                    </a:solidFill>
                    <a:latin typeface="宋体" pitchFamily="2" charset="-122"/>
                    <a:ea typeface="Times New Roman" pitchFamily="18" charset="0"/>
                  </a:defRPr>
                </a:lvl5pPr>
              </a:lstStyle>
              <a:p>
                <a:pPr lvl="0"/>
                <a:endParaRPr lang="zh-CN" altLang="en-US"/>
              </a:p>
            </p:txBody>
          </p:sp>
        </p:grpSp>
        <p:grpSp>
          <p:nvGrpSpPr>
            <p:cNvPr id="7187" name="Group 25"/>
            <p:cNvGrpSpPr/>
            <p:nvPr/>
          </p:nvGrpSpPr>
          <p:grpSpPr>
            <a:xfrm>
              <a:off x="1785" y="1169"/>
              <a:ext cx="481" cy="442"/>
              <a:chExt cx="1210" cy="1278"/>
            </a:xfrm>
          </p:grpSpPr>
          <p:pic>
            <p:nvPicPr>
              <p:cNvPr id="7188" name="Picture 26" descr="light_shadow"/>
              <p:cNvPicPr>
                <a:picLocks noChangeAspect="1"/>
              </p:cNvPicPr>
              <p:nvPr/>
            </p:nvPicPr>
            <p:blipFill>
              <a:blip r:embed="rId8">
                <a:lum bright="-78000" contrast="-78000"/>
              </a:blip>
              <a:stretch>
                <a:fillRect/>
              </a:stretch>
            </p:blipFill>
            <p:spPr>
              <a:xfrm>
                <a:off x="115" y="1002"/>
                <a:ext cx="996" cy="276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</p:pic>
          <p:pic>
            <p:nvPicPr>
              <p:cNvPr id="7189" name="Picture 27" descr="circuler_1"/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0" y="0"/>
                <a:ext cx="1210" cy="1178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</p:pic>
          <p:sp>
            <p:nvSpPr>
              <p:cNvPr id="7190" name="Oval 28"/>
              <p:cNvSpPr/>
              <p:nvPr/>
            </p:nvSpPr>
            <p:spPr>
              <a:xfrm>
                <a:off x="0" y="0"/>
                <a:ext cx="1202" cy="1182"/>
              </a:xfrm>
              <a:prstGeom prst="ellipse">
                <a:avLst/>
              </a:prstGeom>
              <a:solidFill>
                <a:schemeClr val="accent1">
                  <a:alpha val="54901"/>
                </a:schemeClr>
              </a:solidFill>
              <a:ln>
                <a:noFill/>
                <a:miter lim="800000"/>
              </a:ln>
            </p:spPr>
            <p:txBody>
              <a:bodyPr wrap="none" lIns="91423" tIns="45711" rIns="91423" bIns="45711"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600" b="1" i="0" u="none" baseline="0">
                    <a:solidFill>
                      <a:schemeClr val="tx1"/>
                    </a:solidFill>
                    <a:latin typeface="宋体" pitchFamily="2" charset="-122"/>
                    <a:ea typeface="Times New Roman" pitchFamily="18" charset="0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600" b="1" i="0" u="none" baseline="0">
                    <a:solidFill>
                      <a:schemeClr val="tx1"/>
                    </a:solidFill>
                    <a:latin typeface="宋体" pitchFamily="2" charset="-122"/>
                    <a:ea typeface="Times New Roman" pitchFamily="18" charset="0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600" b="1" i="0" u="none" baseline="0">
                    <a:solidFill>
                      <a:schemeClr val="tx1"/>
                    </a:solidFill>
                    <a:latin typeface="宋体" pitchFamily="2" charset="-122"/>
                    <a:ea typeface="Times New Roman" pitchFamily="18" charset="0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600" b="1" i="0" u="none" baseline="0">
                    <a:solidFill>
                      <a:schemeClr val="tx1"/>
                    </a:solidFill>
                    <a:latin typeface="宋体" pitchFamily="2" charset="-122"/>
                    <a:ea typeface="Times New Roman" pitchFamily="18" charset="0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600" b="1" i="0" u="none" baseline="0">
                    <a:solidFill>
                      <a:schemeClr val="tx1"/>
                    </a:solidFill>
                    <a:latin typeface="宋体" pitchFamily="2" charset="-122"/>
                    <a:ea typeface="Times New Roman" pitchFamily="18" charset="0"/>
                  </a:defRPr>
                </a:lvl5pPr>
              </a:lstStyle>
              <a:p>
                <a:pPr lvl="0" algn="ctr">
                  <a:buFont typeface="Arial" pitchFamily="34" charset="0"/>
                </a:pPr>
                <a:endParaRPr lang="zh-CN" altLang="zh-CN" sz="1800" b="0">
                  <a:latin typeface="Arial" pitchFamily="34" charset="0"/>
                  <a:ea typeface="宋体" pitchFamily="2" charset="-122"/>
                </a:endParaRPr>
              </a:p>
            </p:txBody>
          </p:sp>
          <p:sp>
            <p:nvSpPr>
              <p:cNvPr id="7191" name="Freeform 29"/>
              <p:cNvSpPr/>
              <p:nvPr/>
            </p:nvSpPr>
            <p:spPr>
              <a:xfrm>
                <a:off x="124" y="24"/>
                <a:ext cx="945" cy="409"/>
              </a:xfrm>
              <a:custGeom>
                <a:cxnLst>
                  <a:cxn ang="0">
                    <a:pos x="931" y="230"/>
                  </a:cxn>
                  <a:cxn ang="0">
                    <a:pos x="942" y="254"/>
                  </a:cxn>
                  <a:cxn ang="0">
                    <a:pos x="945" y="276"/>
                  </a:cxn>
                  <a:cxn ang="0">
                    <a:pos x="941" y="296"/>
                  </a:cxn>
                  <a:cxn ang="0">
                    <a:pos x="929" y="316"/>
                  </a:cxn>
                  <a:cxn ang="0">
                    <a:pos x="910" y="333"/>
                  </a:cxn>
                  <a:cxn ang="0">
                    <a:pos x="886" y="347"/>
                  </a:cxn>
                  <a:cxn ang="0">
                    <a:pos x="856" y="361"/>
                  </a:cxn>
                  <a:cxn ang="0">
                    <a:pos x="821" y="373"/>
                  </a:cxn>
                  <a:cxn ang="0">
                    <a:pos x="781" y="383"/>
                  </a:cxn>
                  <a:cxn ang="0">
                    <a:pos x="738" y="392"/>
                  </a:cxn>
                  <a:cxn ang="0">
                    <a:pos x="692" y="399"/>
                  </a:cxn>
                  <a:cxn ang="0">
                    <a:pos x="641" y="404"/>
                  </a:cxn>
                  <a:cxn ang="0">
                    <a:pos x="589" y="408"/>
                  </a:cxn>
                  <a:cxn ang="0">
                    <a:pos x="569" y="409"/>
                  </a:cxn>
                  <a:cxn ang="0">
                    <a:pos x="341" y="409"/>
                  </a:cxn>
                  <a:cxn ang="0">
                    <a:pos x="338" y="409"/>
                  </a:cxn>
                  <a:cxn ang="0">
                    <a:pos x="293" y="407"/>
                  </a:cxn>
                  <a:cxn ang="0">
                    <a:pos x="249" y="404"/>
                  </a:cxn>
                  <a:cxn ang="0">
                    <a:pos x="207" y="400"/>
                  </a:cxn>
                  <a:cxn ang="0">
                    <a:pos x="168" y="396"/>
                  </a:cxn>
                  <a:cxn ang="0">
                    <a:pos x="133" y="389"/>
                  </a:cxn>
                  <a:cxn ang="0">
                    <a:pos x="101" y="381"/>
                  </a:cxn>
                  <a:cxn ang="0">
                    <a:pos x="73" y="372"/>
                  </a:cxn>
                  <a:cxn ang="0">
                    <a:pos x="48" y="362"/>
                  </a:cxn>
                  <a:cxn ang="0">
                    <a:pos x="28" y="349"/>
                  </a:cxn>
                  <a:cxn ang="0">
                    <a:pos x="13" y="335"/>
                  </a:cxn>
                  <a:cxn ang="0">
                    <a:pos x="4" y="318"/>
                  </a:cxn>
                  <a:cxn ang="0">
                    <a:pos x="0" y="301"/>
                  </a:cxn>
                  <a:cxn ang="0">
                    <a:pos x="0" y="299"/>
                  </a:cxn>
                  <a:cxn ang="0">
                    <a:pos x="3" y="280"/>
                  </a:cxn>
                  <a:cxn ang="0">
                    <a:pos x="11" y="256"/>
                  </a:cxn>
                  <a:cxn ang="0">
                    <a:pos x="36" y="213"/>
                  </a:cxn>
                  <a:cxn ang="0">
                    <a:pos x="67" y="172"/>
                  </a:cxn>
                  <a:cxn ang="0">
                    <a:pos x="105" y="135"/>
                  </a:cxn>
                  <a:cxn ang="0">
                    <a:pos x="146" y="101"/>
                  </a:cxn>
                  <a:cxn ang="0">
                    <a:pos x="193" y="72"/>
                  </a:cxn>
                  <a:cxn ang="0">
                    <a:pos x="244" y="47"/>
                  </a:cxn>
                  <a:cxn ang="0">
                    <a:pos x="297" y="27"/>
                  </a:cxn>
                  <a:cxn ang="0">
                    <a:pos x="356" y="12"/>
                  </a:cxn>
                  <a:cxn ang="0">
                    <a:pos x="416" y="3"/>
                  </a:cxn>
                  <a:cxn ang="0">
                    <a:pos x="477" y="0"/>
                  </a:cxn>
                  <a:cxn ang="0">
                    <a:pos x="543" y="3"/>
                  </a:cxn>
                  <a:cxn ang="0">
                    <a:pos x="606" y="13"/>
                  </a:cxn>
                  <a:cxn ang="0">
                    <a:pos x="667" y="30"/>
                  </a:cxn>
                  <a:cxn ang="0">
                    <a:pos x="723" y="52"/>
                  </a:cxn>
                  <a:cxn ang="0">
                    <a:pos x="774" y="79"/>
                  </a:cxn>
                  <a:cxn ang="0">
                    <a:pos x="822" y="111"/>
                  </a:cxn>
                  <a:cxn ang="0">
                    <a:pos x="864" y="147"/>
                  </a:cxn>
                  <a:cxn ang="0">
                    <a:pos x="900" y="187"/>
                  </a:cxn>
                  <a:cxn ang="0">
                    <a:pos x="931" y="230"/>
                  </a:cxn>
                </a:cxnLst>
                <a:rect l="l" t="t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7CBFE0">
                      <a:alpha val="0"/>
                    </a:srgbClr>
                  </a:gs>
                </a:gsLst>
                <a:lin ang="5400000" scaled="1"/>
              </a:gradFill>
              <a:ln>
                <a:noFill/>
                <a:round/>
              </a:ln>
            </p:spPr>
            <p:txBody>
              <a:bodyPr anchor="t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600" b="1" i="0" u="none" baseline="0">
                    <a:solidFill>
                      <a:schemeClr val="tx1"/>
                    </a:solidFill>
                    <a:latin typeface="宋体" pitchFamily="2" charset="-122"/>
                    <a:ea typeface="Times New Roman" pitchFamily="18" charset="0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600" b="1" i="0" u="none" baseline="0">
                    <a:solidFill>
                      <a:schemeClr val="tx1"/>
                    </a:solidFill>
                    <a:latin typeface="宋体" pitchFamily="2" charset="-122"/>
                    <a:ea typeface="Times New Roman" pitchFamily="18" charset="0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600" b="1" i="0" u="none" baseline="0">
                    <a:solidFill>
                      <a:schemeClr val="tx1"/>
                    </a:solidFill>
                    <a:latin typeface="宋体" pitchFamily="2" charset="-122"/>
                    <a:ea typeface="Times New Roman" pitchFamily="18" charset="0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600" b="1" i="0" u="none" baseline="0">
                    <a:solidFill>
                      <a:schemeClr val="tx1"/>
                    </a:solidFill>
                    <a:latin typeface="宋体" pitchFamily="2" charset="-122"/>
                    <a:ea typeface="Times New Roman" pitchFamily="18" charset="0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600" b="1" i="0" u="none" baseline="0">
                    <a:solidFill>
                      <a:schemeClr val="tx1"/>
                    </a:solidFill>
                    <a:latin typeface="宋体" pitchFamily="2" charset="-122"/>
                    <a:ea typeface="Times New Roman" pitchFamily="18" charset="0"/>
                  </a:defRPr>
                </a:lvl5pPr>
              </a:lstStyle>
              <a:p>
                <a:pPr lvl="0"/>
                <a:endParaRPr lang="zh-CN" altLang="en-US"/>
              </a:p>
            </p:txBody>
          </p:sp>
        </p:grpSp>
        <p:sp>
          <p:nvSpPr>
            <p:cNvPr id="7192" name="Rectangle 30"/>
            <p:cNvSpPr/>
            <p:nvPr/>
          </p:nvSpPr>
          <p:spPr>
            <a:xfrm>
              <a:off x="2229" y="1155"/>
              <a:ext cx="581" cy="385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91423" tIns="45711" rIns="91423" bIns="45711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5pPr>
            </a:lstStyle>
            <a:p>
              <a:pPr lvl="0" algn="ctr">
                <a:buFont typeface="Arial" pitchFamily="34" charset="0"/>
              </a:pPr>
              <a:r>
                <a:rPr lang="zh-CN" altLang="en-US" sz="3200">
                  <a:latin typeface="Arial" pitchFamily="34" charset="0"/>
                  <a:ea typeface="宋体" pitchFamily="2" charset="-122"/>
                </a:rPr>
                <a:t>进</a:t>
              </a:r>
              <a:endParaRPr lang="zh-CN" altLang="en-US" sz="3200">
                <a:latin typeface="Arial" pitchFamily="34" charset="0"/>
                <a:ea typeface="宋体" pitchFamily="2" charset="-122"/>
              </a:endParaRPr>
            </a:p>
          </p:txBody>
        </p:sp>
        <p:sp>
          <p:nvSpPr>
            <p:cNvPr id="7193" name="Rectangle 31"/>
            <p:cNvSpPr/>
            <p:nvPr/>
          </p:nvSpPr>
          <p:spPr>
            <a:xfrm>
              <a:off x="1720" y="1147"/>
              <a:ext cx="650" cy="385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91423" tIns="45711" rIns="91423" bIns="45711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5pPr>
            </a:lstStyle>
            <a:p>
              <a:pPr lvl="0" algn="ctr">
                <a:buFont typeface="Arial" pitchFamily="34" charset="0"/>
              </a:pPr>
              <a:r>
                <a:rPr lang="zh-CN" altLang="en-US" sz="3200">
                  <a:latin typeface="Arial" pitchFamily="34" charset="0"/>
                  <a:ea typeface="宋体" pitchFamily="2" charset="-122"/>
                </a:rPr>
                <a:t>走</a:t>
              </a:r>
              <a:endParaRPr lang="zh-CN" altLang="en-US" sz="3200">
                <a:latin typeface="Arial" pitchFamily="34" charset="0"/>
                <a:ea typeface="宋体" pitchFamily="2" charset="-122"/>
              </a:endParaRPr>
            </a:p>
          </p:txBody>
        </p:sp>
        <p:sp>
          <p:nvSpPr>
            <p:cNvPr id="7194" name="Rectangle 32"/>
            <p:cNvSpPr/>
            <p:nvPr/>
          </p:nvSpPr>
          <p:spPr>
            <a:xfrm>
              <a:off x="2771" y="1156"/>
              <a:ext cx="501" cy="385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91423" tIns="45711" rIns="91423" bIns="45711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5pPr>
            </a:lstStyle>
            <a:p>
              <a:pPr lvl="0" algn="ctr">
                <a:buFont typeface="Arial" pitchFamily="34" charset="0"/>
              </a:pPr>
              <a:r>
                <a:rPr lang="zh-CN" altLang="en-US" sz="3200">
                  <a:latin typeface="Arial" pitchFamily="34" charset="0"/>
                  <a:ea typeface="宋体" pitchFamily="2" charset="-122"/>
                </a:rPr>
                <a:t>课</a:t>
              </a:r>
              <a:endParaRPr lang="zh-CN" altLang="en-US" sz="3200">
                <a:latin typeface="Arial" pitchFamily="34" charset="0"/>
                <a:ea typeface="宋体" pitchFamily="2" charset="-122"/>
              </a:endParaRPr>
            </a:p>
          </p:txBody>
        </p:sp>
        <p:sp>
          <p:nvSpPr>
            <p:cNvPr id="7195" name="Rectangle 33"/>
            <p:cNvSpPr/>
            <p:nvPr/>
          </p:nvSpPr>
          <p:spPr>
            <a:xfrm>
              <a:off x="3065" y="1146"/>
              <a:ext cx="848" cy="385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91423" tIns="45711" rIns="91423" bIns="45711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5pPr>
            </a:lstStyle>
            <a:p>
              <a:pPr lvl="0" algn="ctr">
                <a:buFont typeface="Arial" pitchFamily="34" charset="0"/>
              </a:pPr>
              <a:r>
                <a:rPr lang="zh-CN" altLang="en-US" sz="3200">
                  <a:latin typeface="Arial" pitchFamily="34" charset="0"/>
                  <a:ea typeface="宋体" pitchFamily="2" charset="-122"/>
                </a:rPr>
                <a:t>堂</a:t>
              </a:r>
              <a:endParaRPr lang="zh-CN" altLang="en-US" sz="3200">
                <a:latin typeface="Arial" pitchFamily="34" charset="0"/>
                <a:ea typeface="宋体" pitchFamily="2" charset="-122"/>
              </a:endParaRPr>
            </a:p>
          </p:txBody>
        </p:sp>
      </p:grpSp>
      <p:pic>
        <p:nvPicPr>
          <p:cNvPr id="7196" name="图片 2541596"/>
          <p:cNvPicPr>
            <a:picLocks noChangeAspect="1"/>
          </p:cNvPicPr>
          <p:nvPr/>
        </p:nvPicPr>
        <p:blipFill>
          <a:blip r:embed="rId10"/>
          <a:srcRect l="24450" t="33179" r="27086" b="50556"/>
          <a:stretch>
            <a:fillRect/>
          </a:stretch>
        </p:blipFill>
        <p:spPr>
          <a:xfrm>
            <a:off x="4365625" y="777875"/>
            <a:ext cx="4368800" cy="9175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>
    <p:random/>
  </p:transition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193" name="文本框 99"/>
          <p:cNvSpPr/>
          <p:nvPr/>
        </p:nvSpPr>
        <p:spPr>
          <a:xfrm>
            <a:off x="265113" y="849313"/>
            <a:ext cx="4999037" cy="5365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square"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/>
            <a:r>
              <a:rPr lang="zh-CN" altLang="en-US" sz="29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一、含硫物质之间的转化</a:t>
            </a:r>
            <a:endParaRPr lang="zh-CN" altLang="en-US" sz="2900">
              <a:solidFill>
                <a:srgbClr val="FF0000"/>
              </a:solidFill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8194" name="文本框 1"/>
          <p:cNvSpPr/>
          <p:nvPr/>
        </p:nvSpPr>
        <p:spPr>
          <a:xfrm>
            <a:off x="0" y="1327150"/>
            <a:ext cx="6788150" cy="758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square"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50000"/>
              </a:lnSpc>
            </a:pPr>
            <a:r>
              <a:rPr lang="zh-CN" altLang="en-US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（一）不同价态含硫物质间的转化</a:t>
            </a:r>
            <a:endParaRPr lang="zh-CN" altLang="en-US" sz="2900">
              <a:solidFill>
                <a:srgbClr val="0000FF"/>
              </a:solidFill>
              <a:latin typeface="Times New Roman" pitchFamily="18" charset="0"/>
              <a:ea typeface="宋体" pitchFamily="2" charset="-122"/>
            </a:endParaRPr>
          </a:p>
        </p:txBody>
      </p:sp>
      <p:pic>
        <p:nvPicPr>
          <p:cNvPr id="8195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363" y="2413000"/>
            <a:ext cx="7110412" cy="3925888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8196" name="文本框 2"/>
          <p:cNvSpPr/>
          <p:nvPr/>
        </p:nvSpPr>
        <p:spPr>
          <a:xfrm>
            <a:off x="8224838" y="3228975"/>
            <a:ext cx="3375025" cy="27400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50000"/>
              </a:lnSpc>
            </a:pPr>
            <a:r>
              <a:rPr lang="zh-CN" altLang="en-US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当硫元素化合价升高或降低时，一般升高或降低到其相邻的价态。</a:t>
            </a:r>
            <a:endParaRPr lang="zh-CN" altLang="en-US" sz="2900">
              <a:solidFill>
                <a:srgbClr val="0000FF"/>
              </a:solidFill>
              <a:latin typeface="Times New Roman" pitchFamily="18" charset="0"/>
              <a:ea typeface="宋体" pitchFamily="2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 fill="hold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 fill="hold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 fill="hold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217" name="矩形 5"/>
          <p:cNvSpPr/>
          <p:nvPr/>
        </p:nvSpPr>
        <p:spPr>
          <a:xfrm>
            <a:off x="417513" y="1257300"/>
            <a:ext cx="11372850" cy="5205413"/>
          </a:xfrm>
          <a:prstGeom prst="rect">
            <a:avLst/>
          </a:prstGeom>
          <a:solidFill>
            <a:srgbClr val="F2F2F2">
              <a:alpha val="81960"/>
            </a:srgbClr>
          </a:solidFill>
          <a:ln w="3175">
            <a:solidFill>
              <a:srgbClr val="0070C0"/>
            </a:solidFill>
            <a:prstDash val="dash"/>
            <a:miter lim="800000"/>
          </a:ln>
        </p:spPr>
        <p:txBody>
          <a:bodyPr lIns="91423" tIns="45711" rIns="91423" bIns="45711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 algn="ctr">
              <a:lnSpc>
                <a:spcPct val="150000"/>
              </a:lnSpc>
            </a:pPr>
            <a:endParaRPr lang="en-US" altLang="zh-CN">
              <a:solidFill>
                <a:srgbClr val="0000FF"/>
              </a:solidFill>
              <a:latin typeface="等线"/>
              <a:ea typeface="宋体" pitchFamily="2" charset="-122"/>
            </a:endParaRPr>
          </a:p>
        </p:txBody>
      </p:sp>
      <p:grpSp>
        <p:nvGrpSpPr>
          <p:cNvPr id="9218" name="组合 6"/>
          <p:cNvGrpSpPr/>
          <p:nvPr/>
        </p:nvGrpSpPr>
        <p:grpSpPr>
          <a:xfrm>
            <a:off x="557213" y="693738"/>
            <a:ext cx="1092200" cy="1193800"/>
            <a:chOff x="554981" y="1053530"/>
            <a:chExt cx="1092200" cy="1193800"/>
          </a:xfrm>
        </p:grpSpPr>
        <p:pic>
          <p:nvPicPr>
            <p:cNvPr id="9219" name="Picture 17" descr="D:\Teliss_Tong\Copy\定期备份\工作备份\！PPT图片及版面资源\06-PPT精选插图\04-图标\红色坎肩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4981" y="1053530"/>
              <a:ext cx="1092200" cy="1193800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9220" name="Rectangle 17"/>
            <p:cNvSpPr/>
            <p:nvPr/>
          </p:nvSpPr>
          <p:spPr>
            <a:xfrm>
              <a:off x="734369" y="1201168"/>
              <a:ext cx="719137" cy="822325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91423" tIns="45711" rIns="91423" bIns="45711"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5pPr>
            </a:lstStyle>
            <a:p>
              <a:pPr marL="0" lvl="0" indent="0" defTabSz="914400">
                <a:lnSpc>
                  <a:spcPct val="120000"/>
                </a:lnSpc>
                <a:tabLst>
                  <a:tab pos="2608262"/>
                </a:tabLst>
              </a:pPr>
              <a:r>
                <a:rPr lang="zh-CN" altLang="zh-CN" sz="20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itchFamily="34" charset="-122"/>
                </a:rPr>
                <a:t>相关链接</a:t>
              </a:r>
              <a:endParaRPr lang="zh-CN" altLang="zh-CN" sz="2000">
                <a:solidFill>
                  <a:srgbClr val="FFFFFF"/>
                </a:solidFill>
                <a:latin typeface="微软雅黑" panose="020b0503020204020204" pitchFamily="34" charset="-122"/>
                <a:ea typeface="微软雅黑" pitchFamily="34" charset="-122"/>
              </a:endParaRPr>
            </a:p>
          </p:txBody>
        </p:sp>
      </p:grpSp>
      <p:sp>
        <p:nvSpPr>
          <p:cNvPr id="9221" name="矩形 11"/>
          <p:cNvSpPr/>
          <p:nvPr/>
        </p:nvSpPr>
        <p:spPr>
          <a:xfrm>
            <a:off x="736600" y="1257300"/>
            <a:ext cx="10845800" cy="53879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 algn="ctr">
              <a:lnSpc>
                <a:spcPct val="150000"/>
              </a:lnSpc>
            </a:pPr>
            <a:r>
              <a:rPr lang="zh-CN" altLang="zh-CN" sz="2900">
                <a:solidFill>
                  <a:srgbClr val="0000FF"/>
                </a:solidFill>
                <a:ea typeface="宋体" pitchFamily="2" charset="-122"/>
              </a:rPr>
              <a:t>自然界中不同价态硫元素之间的转化</a:t>
            </a:r>
            <a:endParaRPr lang="zh-CN" altLang="zh-CN" sz="2900">
              <a:solidFill>
                <a:srgbClr val="0000FF"/>
              </a:solidFill>
              <a:ea typeface="宋体" pitchFamily="2" charset="-122"/>
            </a:endParaRPr>
          </a:p>
          <a:p>
            <a:pPr lvl="0" algn="just">
              <a:lnSpc>
                <a:spcPct val="150000"/>
              </a:lnSpc>
            </a:pPr>
            <a:r>
              <a:rPr lang="zh-CN" altLang="zh-CN" sz="2900">
                <a:solidFill>
                  <a:srgbClr val="0000FF"/>
                </a:solidFill>
                <a:ea typeface="宋体" pitchFamily="2" charset="-122"/>
              </a:rPr>
              <a:t>大气中</a:t>
            </a:r>
            <a:r>
              <a:rPr lang="en-US" altLang="zh-CN" sz="2900">
                <a:solidFill>
                  <a:srgbClr val="0000FF"/>
                </a:solidFill>
                <a:ea typeface="宋体" pitchFamily="2" charset="-122"/>
              </a:rPr>
              <a:t>SO</a:t>
            </a:r>
            <a:r>
              <a:rPr lang="en-US" altLang="zh-CN" sz="2900" baseline="-25000">
                <a:solidFill>
                  <a:srgbClr val="0000FF"/>
                </a:solidFill>
                <a:ea typeface="宋体" pitchFamily="2" charset="-122"/>
              </a:rPr>
              <a:t>2</a:t>
            </a:r>
            <a:r>
              <a:rPr lang="zh-CN" altLang="zh-CN" sz="2900">
                <a:solidFill>
                  <a:srgbClr val="0000FF"/>
                </a:solidFill>
                <a:ea typeface="宋体" pitchFamily="2" charset="-122"/>
              </a:rPr>
              <a:t>主要有三个来源：化石燃料的燃烧、火山爆发和微生物的分解作用。在自然状态下，大气中的</a:t>
            </a:r>
            <a:r>
              <a:rPr lang="en-US" altLang="zh-CN" sz="2900">
                <a:solidFill>
                  <a:srgbClr val="0000FF"/>
                </a:solidFill>
                <a:ea typeface="宋体" pitchFamily="2" charset="-122"/>
              </a:rPr>
              <a:t>SO</a:t>
            </a:r>
            <a:r>
              <a:rPr lang="en-US" altLang="zh-CN" sz="2900" baseline="-25000">
                <a:solidFill>
                  <a:srgbClr val="0000FF"/>
                </a:solidFill>
                <a:ea typeface="宋体" pitchFamily="2" charset="-122"/>
              </a:rPr>
              <a:t>2</a:t>
            </a:r>
            <a:r>
              <a:rPr lang="zh-CN" altLang="zh-CN" sz="2900">
                <a:solidFill>
                  <a:srgbClr val="0000FF"/>
                </a:solidFill>
                <a:ea typeface="宋体" pitchFamily="2" charset="-122"/>
              </a:rPr>
              <a:t>，一部分被绿色植物吸收；一部分则与大气中的水结合，经过一系列反应形成</a:t>
            </a:r>
            <a:r>
              <a:rPr lang="en-US" altLang="zh-CN" sz="2900">
                <a:solidFill>
                  <a:srgbClr val="0000FF"/>
                </a:solidFill>
                <a:ea typeface="宋体" pitchFamily="2" charset="-122"/>
              </a:rPr>
              <a:t>H</a:t>
            </a:r>
            <a:r>
              <a:rPr lang="en-US" altLang="zh-CN" sz="2900" baseline="-25000">
                <a:solidFill>
                  <a:srgbClr val="0000FF"/>
                </a:solidFill>
                <a:ea typeface="宋体" pitchFamily="2" charset="-122"/>
              </a:rPr>
              <a:t>2</a:t>
            </a:r>
            <a:r>
              <a:rPr lang="en-US" altLang="zh-CN" sz="2900">
                <a:solidFill>
                  <a:srgbClr val="0000FF"/>
                </a:solidFill>
                <a:ea typeface="宋体" pitchFamily="2" charset="-122"/>
              </a:rPr>
              <a:t>SO</a:t>
            </a:r>
            <a:r>
              <a:rPr lang="en-US" altLang="zh-CN" sz="2900" baseline="-25000">
                <a:solidFill>
                  <a:srgbClr val="0000FF"/>
                </a:solidFill>
                <a:ea typeface="宋体" pitchFamily="2" charset="-122"/>
              </a:rPr>
              <a:t>4</a:t>
            </a:r>
            <a:r>
              <a:rPr lang="zh-CN" altLang="zh-CN" sz="2900">
                <a:solidFill>
                  <a:srgbClr val="0000FF"/>
                </a:solidFill>
                <a:ea typeface="宋体" pitchFamily="2" charset="-122"/>
              </a:rPr>
              <a:t>，随降水落入土壤或水体中，以硫酸盐的形式被植物的根系吸收，转变成蛋白质等有机物，进而被各级消费者所利用，动植物的遗体被微生物分解后，又能将硫元素释放到土壤或大气中，这样就形成一个完整的循环。</a:t>
            </a:r>
            <a:endParaRPr lang="zh-CN" altLang="zh-CN" sz="2900">
              <a:solidFill>
                <a:srgbClr val="0000FF"/>
              </a:solidFill>
              <a:ea typeface="Courier New" pitchFamily="49" charset="0"/>
            </a:endParaRPr>
          </a:p>
        </p:txBody>
      </p:sp>
    </p:spTree>
  </p:cSld>
  <p:clrMapOvr>
    <a:masterClrMapping/>
  </p:clrMapOvr>
  <p:transition>
    <p:random/>
  </p:transition>
  <p:timing/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41" name="矩形 162820"/>
          <p:cNvSpPr/>
          <p:nvPr/>
        </p:nvSpPr>
        <p:spPr>
          <a:xfrm>
            <a:off x="849313" y="1465263"/>
            <a:ext cx="10701337" cy="11874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50000"/>
              </a:lnSpc>
            </a:pPr>
            <a:r>
              <a:rPr lang="zh-CN" altLang="en-US" sz="2400">
                <a:solidFill>
                  <a:srgbClr val="0000FF"/>
                </a:solidFill>
                <a:ea typeface="宋体" pitchFamily="2" charset="-122"/>
              </a:rPr>
              <a:t>    含有硫元素的物质在自然界中依靠大自然的作用进行相互转化。那么，在实验室中怎样实现这些物质间的转化呢？</a:t>
            </a:r>
            <a:endParaRPr lang="zh-CN" altLang="en-US" sz="2400">
              <a:solidFill>
                <a:srgbClr val="0000FF"/>
              </a:solidFill>
              <a:ea typeface="宋体" pitchFamily="2" charset="-122"/>
            </a:endParaRPr>
          </a:p>
        </p:txBody>
      </p:sp>
      <p:sp>
        <p:nvSpPr>
          <p:cNvPr id="10242" name="文本框 162829"/>
          <p:cNvSpPr/>
          <p:nvPr/>
        </p:nvSpPr>
        <p:spPr>
          <a:xfrm>
            <a:off x="4356100" y="882650"/>
            <a:ext cx="2519363" cy="9747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zh-CN" altLang="en-US" sz="290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【思考与交流】 </a:t>
            </a:r>
            <a:endParaRPr lang="zh-CN" altLang="en-US" sz="2900">
              <a:solidFill>
                <a:srgbClr val="FF0000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0243" name="矩形 5"/>
          <p:cNvSpPr/>
          <p:nvPr/>
        </p:nvSpPr>
        <p:spPr>
          <a:xfrm>
            <a:off x="6105525" y="5222875"/>
            <a:ext cx="769938" cy="57308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50000"/>
              </a:lnSpc>
            </a:pPr>
            <a:r>
              <a:rPr lang="zh-CN" altLang="en-US" sz="2100">
                <a:solidFill>
                  <a:srgbClr val="FF0000"/>
                </a:solidFill>
                <a:ea typeface="宋体" pitchFamily="2" charset="-122"/>
              </a:rPr>
              <a:t>氧化</a:t>
            </a:r>
            <a:endParaRPr lang="zh-CN" altLang="en-US" sz="210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10244" name="矩形 6"/>
          <p:cNvSpPr/>
          <p:nvPr/>
        </p:nvSpPr>
        <p:spPr>
          <a:xfrm>
            <a:off x="6105525" y="5799138"/>
            <a:ext cx="817563" cy="5730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50000"/>
              </a:lnSpc>
            </a:pPr>
            <a:r>
              <a:rPr lang="zh-CN" altLang="en-US" sz="2100">
                <a:solidFill>
                  <a:srgbClr val="FF0000"/>
                </a:solidFill>
                <a:ea typeface="宋体" pitchFamily="2" charset="-122"/>
              </a:rPr>
              <a:t>还原</a:t>
            </a:r>
            <a:endParaRPr lang="zh-CN" altLang="en-US" sz="210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10245" name="矩形 292870"/>
          <p:cNvSpPr/>
          <p:nvPr/>
        </p:nvSpPr>
        <p:spPr>
          <a:xfrm>
            <a:off x="2540000" y="3168650"/>
            <a:ext cx="2300288" cy="6397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50000"/>
              </a:lnSpc>
            </a:pPr>
            <a:r>
              <a:rPr lang="zh-CN" altLang="en-US" sz="2400">
                <a:solidFill>
                  <a:srgbClr val="0000FF"/>
                </a:solidFill>
                <a:ea typeface="宋体" pitchFamily="2" charset="-122"/>
              </a:rPr>
              <a:t>价态</a:t>
            </a:r>
            <a:r>
              <a:rPr lang="en-US" altLang="zh-CN" sz="2400">
                <a:solidFill>
                  <a:srgbClr val="0000FF"/>
                </a:solidFill>
                <a:ea typeface="宋体" pitchFamily="2" charset="-122"/>
              </a:rPr>
              <a:t>:</a:t>
            </a:r>
            <a:endParaRPr lang="en-US" altLang="zh-CN" sz="2400">
              <a:solidFill>
                <a:srgbClr val="0000FF"/>
              </a:solidFill>
              <a:ea typeface="宋体" pitchFamily="2" charset="-122"/>
            </a:endParaRPr>
          </a:p>
        </p:txBody>
      </p:sp>
      <p:sp>
        <p:nvSpPr>
          <p:cNvPr id="10246" name="矩形 292871"/>
          <p:cNvSpPr/>
          <p:nvPr/>
        </p:nvSpPr>
        <p:spPr>
          <a:xfrm>
            <a:off x="2587625" y="4425950"/>
            <a:ext cx="2301875" cy="6397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50000"/>
              </a:lnSpc>
            </a:pPr>
            <a:r>
              <a:rPr lang="zh-CN" altLang="en-US" sz="2400">
                <a:solidFill>
                  <a:srgbClr val="0000FF"/>
                </a:solidFill>
                <a:ea typeface="宋体" pitchFamily="2" charset="-122"/>
              </a:rPr>
              <a:t>性质</a:t>
            </a:r>
            <a:r>
              <a:rPr lang="en-US" altLang="zh-CN" sz="2400">
                <a:solidFill>
                  <a:srgbClr val="0000FF"/>
                </a:solidFill>
                <a:ea typeface="宋体" pitchFamily="2" charset="-122"/>
              </a:rPr>
              <a:t>:</a:t>
            </a:r>
            <a:endParaRPr lang="en-US" altLang="zh-CN" sz="2400">
              <a:solidFill>
                <a:srgbClr val="0000FF"/>
              </a:solidFill>
              <a:ea typeface="宋体" pitchFamily="2" charset="-122"/>
            </a:endParaRPr>
          </a:p>
        </p:txBody>
      </p:sp>
      <p:sp>
        <p:nvSpPr>
          <p:cNvPr id="10247" name="矩形 292872"/>
          <p:cNvSpPr/>
          <p:nvPr/>
        </p:nvSpPr>
        <p:spPr>
          <a:xfrm>
            <a:off x="3473450" y="4413250"/>
            <a:ext cx="1760538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/>
            <a:r>
              <a:rPr lang="zh-CN" altLang="en-US" sz="2400">
                <a:solidFill>
                  <a:srgbClr val="0000FF"/>
                </a:solidFill>
                <a:ea typeface="宋体" pitchFamily="2" charset="-122"/>
              </a:rPr>
              <a:t>只有还原性</a:t>
            </a:r>
            <a:endParaRPr lang="zh-CN" altLang="en-US" sz="2400">
              <a:solidFill>
                <a:srgbClr val="0000FF"/>
              </a:solidFill>
              <a:ea typeface="宋体" pitchFamily="2" charset="-122"/>
            </a:endParaRPr>
          </a:p>
        </p:txBody>
      </p:sp>
      <p:sp>
        <p:nvSpPr>
          <p:cNvPr id="10248" name="矩形 292873"/>
          <p:cNvSpPr/>
          <p:nvPr/>
        </p:nvSpPr>
        <p:spPr>
          <a:xfrm>
            <a:off x="5861050" y="4200525"/>
            <a:ext cx="2433638" cy="8223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/>
            <a:r>
              <a:rPr lang="zh-CN" altLang="en-US" sz="2400">
                <a:solidFill>
                  <a:srgbClr val="0000FF"/>
                </a:solidFill>
                <a:ea typeface="宋体" pitchFamily="2" charset="-122"/>
              </a:rPr>
              <a:t>既有氧化性</a:t>
            </a:r>
            <a:endParaRPr lang="zh-CN" altLang="en-US" sz="2400">
              <a:solidFill>
                <a:srgbClr val="0000FF"/>
              </a:solidFill>
              <a:ea typeface="宋体" pitchFamily="2" charset="-122"/>
            </a:endParaRPr>
          </a:p>
          <a:p>
            <a:pPr lvl="0"/>
            <a:r>
              <a:rPr lang="zh-CN" altLang="en-US" sz="2400">
                <a:solidFill>
                  <a:srgbClr val="0000FF"/>
                </a:solidFill>
                <a:ea typeface="宋体" pitchFamily="2" charset="-122"/>
              </a:rPr>
              <a:t>又有还原性</a:t>
            </a:r>
            <a:endParaRPr lang="zh-CN" altLang="en-US" sz="2400">
              <a:solidFill>
                <a:srgbClr val="0000FF"/>
              </a:solidFill>
              <a:ea typeface="宋体" pitchFamily="2" charset="-122"/>
            </a:endParaRPr>
          </a:p>
        </p:txBody>
      </p:sp>
      <p:sp>
        <p:nvSpPr>
          <p:cNvPr id="10249" name="矩形 292874"/>
          <p:cNvSpPr/>
          <p:nvPr/>
        </p:nvSpPr>
        <p:spPr>
          <a:xfrm>
            <a:off x="8218488" y="4375150"/>
            <a:ext cx="17272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/>
            <a:r>
              <a:rPr lang="zh-CN" altLang="en-US" sz="2400">
                <a:solidFill>
                  <a:srgbClr val="0000FF"/>
                </a:solidFill>
                <a:ea typeface="宋体" pitchFamily="2" charset="-122"/>
              </a:rPr>
              <a:t>只有氧化性</a:t>
            </a:r>
            <a:endParaRPr lang="zh-CN" altLang="en-US" sz="2400">
              <a:solidFill>
                <a:srgbClr val="0000FF"/>
              </a:solidFill>
              <a:ea typeface="宋体" pitchFamily="2" charset="-122"/>
            </a:endParaRPr>
          </a:p>
        </p:txBody>
      </p:sp>
      <p:grpSp>
        <p:nvGrpSpPr>
          <p:cNvPr id="10250" name="组合 292880"/>
          <p:cNvGrpSpPr/>
          <p:nvPr/>
        </p:nvGrpSpPr>
        <p:grpSpPr>
          <a:xfrm>
            <a:off x="4254500" y="5583238"/>
            <a:ext cx="4568825" cy="687387"/>
            <a:chOff x="1380" y="3633"/>
            <a:chExt cx="2879" cy="433"/>
          </a:xfrm>
        </p:grpSpPr>
        <p:sp>
          <p:nvSpPr>
            <p:cNvPr id="10251" name="矩形 292875"/>
            <p:cNvSpPr/>
            <p:nvPr/>
          </p:nvSpPr>
          <p:spPr>
            <a:xfrm>
              <a:off x="1380" y="3663"/>
              <a:ext cx="700" cy="403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91423" tIns="45711" rIns="91423" bIns="45711"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5pPr>
            </a:lstStyle>
            <a:p>
              <a:pPr lvl="0">
                <a:lnSpc>
                  <a:spcPct val="150000"/>
                </a:lnSpc>
              </a:pPr>
              <a:r>
                <a:rPr lang="zh-CN" altLang="en-US" sz="2400">
                  <a:solidFill>
                    <a:srgbClr val="0000FF"/>
                  </a:solidFill>
                  <a:ea typeface="宋体" pitchFamily="2" charset="-122"/>
                </a:rPr>
                <a:t>低价态</a:t>
              </a:r>
              <a:endParaRPr lang="zh-CN" altLang="en-US" sz="2400">
                <a:solidFill>
                  <a:srgbClr val="0000FF"/>
                </a:solidFill>
                <a:ea typeface="宋体" pitchFamily="2" charset="-122"/>
              </a:endParaRPr>
            </a:p>
          </p:txBody>
        </p:sp>
        <p:sp>
          <p:nvSpPr>
            <p:cNvPr id="10252" name="矩形 292876"/>
            <p:cNvSpPr/>
            <p:nvPr/>
          </p:nvSpPr>
          <p:spPr>
            <a:xfrm>
              <a:off x="3532" y="3633"/>
              <a:ext cx="727" cy="403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lIns="91423" tIns="45711" rIns="91423" bIns="45711"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600" b="1" i="0" u="none" baseline="0">
                  <a:solidFill>
                    <a:schemeClr val="tx1"/>
                  </a:solidFill>
                  <a:latin typeface="宋体" pitchFamily="2" charset="-122"/>
                  <a:ea typeface="Times New Roman" pitchFamily="18" charset="0"/>
                </a:defRPr>
              </a:lvl5pPr>
            </a:lstStyle>
            <a:p>
              <a:pPr lvl="0">
                <a:lnSpc>
                  <a:spcPct val="150000"/>
                </a:lnSpc>
              </a:pPr>
              <a:r>
                <a:rPr lang="zh-CN" altLang="en-US" sz="2400">
                  <a:solidFill>
                    <a:srgbClr val="0000FF"/>
                  </a:solidFill>
                  <a:ea typeface="宋体" pitchFamily="2" charset="-122"/>
                </a:rPr>
                <a:t>高价态</a:t>
              </a:r>
              <a:endParaRPr lang="zh-CN" altLang="en-US" sz="2400">
                <a:solidFill>
                  <a:srgbClr val="0000FF"/>
                </a:solidFill>
                <a:ea typeface="宋体" pitchFamily="2" charset="-122"/>
              </a:endParaRPr>
            </a:p>
          </p:txBody>
        </p:sp>
        <p:pic>
          <p:nvPicPr>
            <p:cNvPr id="10253" name="图片 292877"/>
            <p:cNvPicPr>
              <a:picLocks noChangeAspect="1"/>
            </p:cNvPicPr>
            <p:nvPr/>
          </p:nvPicPr>
          <p:blipFill>
            <a:blip r:embed="rId2"/>
            <a:srcRect t="17263" b="16667"/>
            <a:stretch>
              <a:fillRect/>
            </a:stretch>
          </p:blipFill>
          <p:spPr>
            <a:xfrm>
              <a:off x="2110" y="3739"/>
              <a:ext cx="1386" cy="149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</p:grpSp>
      <p:sp>
        <p:nvSpPr>
          <p:cNvPr id="10254" name="矩形 292881"/>
          <p:cNvSpPr/>
          <p:nvPr/>
        </p:nvSpPr>
        <p:spPr>
          <a:xfrm>
            <a:off x="3854450" y="2852738"/>
            <a:ext cx="663575" cy="8413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/>
            <a:r>
              <a:rPr lang="en-US" altLang="zh-CN" sz="2400">
                <a:solidFill>
                  <a:srgbClr val="0000FF"/>
                </a:solidFill>
                <a:ea typeface="宋体" pitchFamily="2" charset="-122"/>
              </a:rPr>
              <a:t>-2</a:t>
            </a:r>
            <a:endParaRPr lang="en-US" altLang="zh-CN" sz="2400">
              <a:solidFill>
                <a:srgbClr val="0000FF"/>
              </a:solidFill>
              <a:ea typeface="宋体" pitchFamily="2" charset="-122"/>
            </a:endParaRPr>
          </a:p>
          <a:p>
            <a:pPr lvl="0"/>
            <a:r>
              <a:rPr lang="en-US" altLang="zh-CN" sz="2400">
                <a:solidFill>
                  <a:srgbClr val="0000FF"/>
                </a:solidFill>
                <a:ea typeface="宋体" pitchFamily="2" charset="-122"/>
              </a:rPr>
              <a:t> S</a:t>
            </a:r>
            <a:endParaRPr lang="en-US" altLang="zh-CN" sz="2400">
              <a:solidFill>
                <a:srgbClr val="0000FF"/>
              </a:solidFill>
              <a:ea typeface="宋体" pitchFamily="2" charset="-122"/>
            </a:endParaRPr>
          </a:p>
        </p:txBody>
      </p:sp>
      <p:sp>
        <p:nvSpPr>
          <p:cNvPr id="10255" name="矩形 292882"/>
          <p:cNvSpPr/>
          <p:nvPr/>
        </p:nvSpPr>
        <p:spPr>
          <a:xfrm>
            <a:off x="3492500" y="4400550"/>
            <a:ext cx="1676400" cy="533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</a:ln>
        </p:spPr>
        <p:txBody>
          <a:bodyPr lIns="91423" tIns="45711" rIns="91423" bIns="45711"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50000"/>
              </a:lnSpc>
            </a:pPr>
            <a:endParaRPr lang="zh-CN" altLang="en-US">
              <a:ea typeface="宋体" pitchFamily="2" charset="-122"/>
            </a:endParaRPr>
          </a:p>
        </p:txBody>
      </p:sp>
      <p:sp>
        <p:nvSpPr>
          <p:cNvPr id="10256" name="矩形 292883"/>
          <p:cNvSpPr/>
          <p:nvPr/>
        </p:nvSpPr>
        <p:spPr>
          <a:xfrm>
            <a:off x="5781675" y="4221163"/>
            <a:ext cx="1887538" cy="8064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</a:ln>
        </p:spPr>
        <p:txBody>
          <a:bodyPr lIns="91423" tIns="45711" rIns="91423" bIns="45711"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50000"/>
              </a:lnSpc>
            </a:pPr>
            <a:endParaRPr lang="zh-CN" altLang="en-US">
              <a:ea typeface="宋体" pitchFamily="2" charset="-122"/>
            </a:endParaRPr>
          </a:p>
        </p:txBody>
      </p:sp>
      <p:sp>
        <p:nvSpPr>
          <p:cNvPr id="10257" name="矩形 292884"/>
          <p:cNvSpPr/>
          <p:nvPr/>
        </p:nvSpPr>
        <p:spPr>
          <a:xfrm>
            <a:off x="8269288" y="4354513"/>
            <a:ext cx="1676400" cy="533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</a:ln>
        </p:spPr>
        <p:txBody>
          <a:bodyPr lIns="91423" tIns="45711" rIns="91423" bIns="45711"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50000"/>
              </a:lnSpc>
            </a:pPr>
            <a:endParaRPr lang="zh-CN" altLang="en-US">
              <a:ea typeface="宋体" pitchFamily="2" charset="-122"/>
            </a:endParaRPr>
          </a:p>
        </p:txBody>
      </p:sp>
      <p:sp>
        <p:nvSpPr>
          <p:cNvPr id="10258" name="矩形 292885"/>
          <p:cNvSpPr/>
          <p:nvPr/>
        </p:nvSpPr>
        <p:spPr>
          <a:xfrm>
            <a:off x="5648325" y="2852738"/>
            <a:ext cx="711200" cy="8413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/>
            <a:r>
              <a:rPr lang="en-US" altLang="zh-CN" sz="2400">
                <a:solidFill>
                  <a:srgbClr val="0000FF"/>
                </a:solidFill>
                <a:ea typeface="宋体" pitchFamily="2" charset="-122"/>
              </a:rPr>
              <a:t> 0</a:t>
            </a:r>
            <a:endParaRPr lang="en-US" altLang="zh-CN" sz="2400">
              <a:solidFill>
                <a:srgbClr val="0000FF"/>
              </a:solidFill>
              <a:ea typeface="宋体" pitchFamily="2" charset="-122"/>
            </a:endParaRPr>
          </a:p>
          <a:p>
            <a:pPr lvl="0"/>
            <a:r>
              <a:rPr lang="en-US" altLang="zh-CN" sz="2400">
                <a:solidFill>
                  <a:srgbClr val="0000FF"/>
                </a:solidFill>
                <a:ea typeface="宋体" pitchFamily="2" charset="-122"/>
              </a:rPr>
              <a:t> S</a:t>
            </a:r>
            <a:endParaRPr lang="en-US" altLang="zh-CN" sz="2400">
              <a:solidFill>
                <a:srgbClr val="0000FF"/>
              </a:solidFill>
              <a:ea typeface="宋体" pitchFamily="2" charset="-122"/>
            </a:endParaRPr>
          </a:p>
        </p:txBody>
      </p:sp>
      <p:sp>
        <p:nvSpPr>
          <p:cNvPr id="10259" name="矩形 292886"/>
          <p:cNvSpPr/>
          <p:nvPr/>
        </p:nvSpPr>
        <p:spPr>
          <a:xfrm>
            <a:off x="7108825" y="2852738"/>
            <a:ext cx="711200" cy="8413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/>
            <a:r>
              <a:rPr lang="en-US" altLang="zh-CN" sz="2400">
                <a:solidFill>
                  <a:srgbClr val="0000FF"/>
                </a:solidFill>
                <a:ea typeface="宋体" pitchFamily="2" charset="-122"/>
              </a:rPr>
              <a:t>+4</a:t>
            </a:r>
            <a:endParaRPr lang="en-US" altLang="zh-CN" sz="2400">
              <a:solidFill>
                <a:srgbClr val="0000FF"/>
              </a:solidFill>
              <a:ea typeface="宋体" pitchFamily="2" charset="-122"/>
            </a:endParaRPr>
          </a:p>
          <a:p>
            <a:pPr lvl="0"/>
            <a:r>
              <a:rPr lang="en-US" altLang="zh-CN" sz="2400">
                <a:solidFill>
                  <a:srgbClr val="0000FF"/>
                </a:solidFill>
                <a:ea typeface="宋体" pitchFamily="2" charset="-122"/>
              </a:rPr>
              <a:t> S</a:t>
            </a:r>
            <a:endParaRPr lang="en-US" altLang="zh-CN" sz="2400">
              <a:solidFill>
                <a:srgbClr val="0000FF"/>
              </a:solidFill>
              <a:ea typeface="宋体" pitchFamily="2" charset="-122"/>
            </a:endParaRPr>
          </a:p>
        </p:txBody>
      </p:sp>
      <p:sp>
        <p:nvSpPr>
          <p:cNvPr id="10260" name="矩形 292887"/>
          <p:cNvSpPr/>
          <p:nvPr/>
        </p:nvSpPr>
        <p:spPr>
          <a:xfrm>
            <a:off x="8664575" y="2852738"/>
            <a:ext cx="711200" cy="8413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/>
            <a:r>
              <a:rPr lang="en-US" altLang="zh-CN" sz="2400">
                <a:solidFill>
                  <a:srgbClr val="0000FF"/>
                </a:solidFill>
                <a:ea typeface="宋体" pitchFamily="2" charset="-122"/>
              </a:rPr>
              <a:t>+6</a:t>
            </a:r>
            <a:endParaRPr lang="en-US" altLang="zh-CN" sz="2400">
              <a:solidFill>
                <a:srgbClr val="0000FF"/>
              </a:solidFill>
              <a:ea typeface="宋体" pitchFamily="2" charset="-122"/>
            </a:endParaRPr>
          </a:p>
          <a:p>
            <a:pPr lvl="0"/>
            <a:r>
              <a:rPr lang="en-US" altLang="zh-CN" sz="2400">
                <a:solidFill>
                  <a:srgbClr val="0000FF"/>
                </a:solidFill>
                <a:ea typeface="宋体" pitchFamily="2" charset="-122"/>
              </a:rPr>
              <a:t> S</a:t>
            </a:r>
            <a:endParaRPr lang="en-US" altLang="zh-CN" sz="2400">
              <a:solidFill>
                <a:srgbClr val="0000FF"/>
              </a:solidFill>
              <a:ea typeface="宋体" pitchFamily="2" charset="-122"/>
            </a:endParaRPr>
          </a:p>
        </p:txBody>
      </p:sp>
      <p:pic>
        <p:nvPicPr>
          <p:cNvPr id="10261" name="图片 292888"/>
          <p:cNvPicPr>
            <a:picLocks noChangeAspect="1"/>
          </p:cNvPicPr>
          <p:nvPr/>
        </p:nvPicPr>
        <p:blipFill>
          <a:blip r:embed="rId2"/>
          <a:srcRect t="17263" b="16667"/>
          <a:stretch>
            <a:fillRect/>
          </a:stretch>
        </p:blipFill>
        <p:spPr>
          <a:xfrm>
            <a:off x="4787900" y="3170238"/>
            <a:ext cx="571500" cy="176212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0262" name="图片 292889"/>
          <p:cNvPicPr>
            <a:picLocks noChangeAspect="1"/>
          </p:cNvPicPr>
          <p:nvPr/>
        </p:nvPicPr>
        <p:blipFill>
          <a:blip r:embed="rId2"/>
          <a:srcRect t="17263" b="16667"/>
          <a:stretch>
            <a:fillRect/>
          </a:stretch>
        </p:blipFill>
        <p:spPr>
          <a:xfrm>
            <a:off x="6448425" y="3206750"/>
            <a:ext cx="571500" cy="176213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0263" name="图片 292890"/>
          <p:cNvPicPr>
            <a:picLocks noChangeAspect="1"/>
          </p:cNvPicPr>
          <p:nvPr/>
        </p:nvPicPr>
        <p:blipFill>
          <a:blip r:embed="rId2"/>
          <a:srcRect t="17263" b="16667"/>
          <a:stretch>
            <a:fillRect/>
          </a:stretch>
        </p:blipFill>
        <p:spPr>
          <a:xfrm>
            <a:off x="7978775" y="3216275"/>
            <a:ext cx="571500" cy="176213"/>
          </a:xfrm>
          <a:prstGeom prst="rect">
            <a:avLst/>
          </a:prstGeom>
          <a:noFill/>
          <a:ln>
            <a:noFill/>
            <a:miter lim="800000"/>
          </a:ln>
        </p:spPr>
      </p:pic>
      <p:cxnSp>
        <p:nvCxnSpPr>
          <p:cNvPr id="10264" name="直接连接符 292891"/>
          <p:cNvCxnSpPr/>
          <p:nvPr/>
        </p:nvCxnSpPr>
        <p:spPr>
          <a:xfrm flipH="1">
            <a:off x="4179888" y="3771900"/>
            <a:ext cx="0" cy="558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tailEnd type="triangle"/>
          </a:ln>
        </p:spPr>
      </p:cxnSp>
      <p:cxnSp>
        <p:nvCxnSpPr>
          <p:cNvPr id="10265" name="直接连接符 292892"/>
          <p:cNvCxnSpPr/>
          <p:nvPr/>
        </p:nvCxnSpPr>
        <p:spPr>
          <a:xfrm flipH="1">
            <a:off x="6045200" y="3722688"/>
            <a:ext cx="0" cy="4508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tailEnd type="triangle"/>
          </a:ln>
        </p:spPr>
      </p:cxnSp>
      <p:cxnSp>
        <p:nvCxnSpPr>
          <p:cNvPr id="10266" name="直接连接符 292893"/>
          <p:cNvCxnSpPr/>
          <p:nvPr/>
        </p:nvCxnSpPr>
        <p:spPr>
          <a:xfrm flipH="1">
            <a:off x="7469188" y="3746500"/>
            <a:ext cx="0" cy="4508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tailEnd type="triangle"/>
          </a:ln>
        </p:spPr>
      </p:cxnSp>
      <p:cxnSp>
        <p:nvCxnSpPr>
          <p:cNvPr id="10267" name="直接连接符 292894"/>
          <p:cNvCxnSpPr/>
          <p:nvPr/>
        </p:nvCxnSpPr>
        <p:spPr>
          <a:xfrm flipH="1">
            <a:off x="9037638" y="3749675"/>
            <a:ext cx="0" cy="558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tailEnd type="triangle"/>
          </a:ln>
        </p:spPr>
      </p:cxnSp>
      <p:sp>
        <p:nvSpPr>
          <p:cNvPr id="10268" name="文本框 30"/>
          <p:cNvSpPr/>
          <p:nvPr/>
        </p:nvSpPr>
        <p:spPr>
          <a:xfrm>
            <a:off x="890588" y="2538413"/>
            <a:ext cx="2022475" cy="6397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50000"/>
              </a:lnSpc>
            </a:pPr>
            <a:r>
              <a:rPr lang="en-US" altLang="zh-CN" sz="2400">
                <a:solidFill>
                  <a:srgbClr val="FF0000"/>
                </a:solidFill>
                <a:ea typeface="宋体" pitchFamily="2" charset="-122"/>
              </a:rPr>
              <a:t>【</a:t>
            </a:r>
            <a:r>
              <a:rPr lang="zh-CN" altLang="en-US" sz="2400">
                <a:solidFill>
                  <a:srgbClr val="FF0000"/>
                </a:solidFill>
                <a:ea typeface="宋体" pitchFamily="2" charset="-122"/>
              </a:rPr>
              <a:t>知识支持</a:t>
            </a:r>
            <a:r>
              <a:rPr lang="en-US" altLang="zh-CN" sz="2400">
                <a:solidFill>
                  <a:srgbClr val="FF0000"/>
                </a:solidFill>
                <a:ea typeface="宋体" pitchFamily="2" charset="-122"/>
              </a:rPr>
              <a:t>】</a:t>
            </a:r>
            <a:endParaRPr lang="zh-CN" altLang="en-US" sz="240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10269" name="矩形 292879"/>
          <p:cNvSpPr/>
          <p:nvPr/>
        </p:nvSpPr>
        <p:spPr>
          <a:xfrm>
            <a:off x="5464175" y="5918200"/>
            <a:ext cx="2147888" cy="6397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50000"/>
              </a:lnSpc>
            </a:pPr>
            <a:r>
              <a:rPr lang="zh-CN" altLang="en-US" sz="2400">
                <a:solidFill>
                  <a:srgbClr val="0000FF"/>
                </a:solidFill>
                <a:ea typeface="宋体" pitchFamily="2" charset="-122"/>
              </a:rPr>
              <a:t>发生</a:t>
            </a:r>
            <a:r>
              <a:rPr lang="en-US" altLang="zh-CN" sz="2400">
                <a:solidFill>
                  <a:srgbClr val="0000FF"/>
                </a:solidFill>
                <a:ea typeface="宋体" pitchFamily="2" charset="-122"/>
              </a:rPr>
              <a:t>____</a:t>
            </a:r>
            <a:r>
              <a:rPr lang="zh-CN" altLang="en-US" sz="2400">
                <a:solidFill>
                  <a:srgbClr val="0000FF"/>
                </a:solidFill>
                <a:ea typeface="宋体" pitchFamily="2" charset="-122"/>
              </a:rPr>
              <a:t>反应</a:t>
            </a:r>
            <a:endParaRPr lang="zh-CN" altLang="en-US" sz="2400">
              <a:solidFill>
                <a:srgbClr val="0000FF"/>
              </a:solidFill>
              <a:ea typeface="宋体" pitchFamily="2" charset="-122"/>
            </a:endParaRPr>
          </a:p>
        </p:txBody>
      </p:sp>
      <p:sp>
        <p:nvSpPr>
          <p:cNvPr id="10270" name="矩形 292878"/>
          <p:cNvSpPr/>
          <p:nvPr/>
        </p:nvSpPr>
        <p:spPr>
          <a:xfrm>
            <a:off x="5454650" y="5283200"/>
            <a:ext cx="2157413" cy="6397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50000"/>
              </a:lnSpc>
            </a:pPr>
            <a:r>
              <a:rPr lang="zh-CN" altLang="en-US" sz="2400">
                <a:solidFill>
                  <a:srgbClr val="0000FF"/>
                </a:solidFill>
                <a:ea typeface="宋体" pitchFamily="2" charset="-122"/>
              </a:rPr>
              <a:t>发生</a:t>
            </a:r>
            <a:r>
              <a:rPr lang="en-US" altLang="zh-CN" sz="2400">
                <a:solidFill>
                  <a:srgbClr val="0000FF"/>
                </a:solidFill>
                <a:ea typeface="宋体" pitchFamily="2" charset="-122"/>
              </a:rPr>
              <a:t>____</a:t>
            </a:r>
            <a:r>
              <a:rPr lang="zh-CN" altLang="en-US" sz="2400">
                <a:solidFill>
                  <a:srgbClr val="0000FF"/>
                </a:solidFill>
                <a:ea typeface="宋体" pitchFamily="2" charset="-122"/>
              </a:rPr>
              <a:t>反应</a:t>
            </a:r>
            <a:endParaRPr lang="zh-CN" altLang="en-US" sz="2400">
              <a:solidFill>
                <a:srgbClr val="0000FF"/>
              </a:solidFill>
              <a:ea typeface="宋体" pitchFamily="2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  <p:bldP spid="10244" grpId="0"/>
      <p:bldP spid="10245" grpId="0"/>
      <p:bldP spid="10246" grpId="0"/>
      <p:bldP spid="10247" grpId="0"/>
      <p:bldP spid="10248" grpId="0"/>
      <p:bldP spid="10249" grpId="0"/>
      <p:bldP spid="10254" grpId="0"/>
      <p:bldP spid="10255" grpId="0"/>
      <p:bldP spid="10256" grpId="0"/>
      <p:bldP spid="10257" grpId="0"/>
      <p:bldP spid="10258" grpId="0"/>
      <p:bldP spid="10259" grpId="0"/>
      <p:bldP spid="10260" grpId="0"/>
      <p:bldP spid="10268" grpId="0"/>
      <p:bldP spid="10269" grpId="0"/>
      <p:bldP spid="1027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265" name="文本框 99"/>
          <p:cNvSpPr/>
          <p:nvPr/>
        </p:nvSpPr>
        <p:spPr>
          <a:xfrm>
            <a:off x="836613" y="819150"/>
            <a:ext cx="9652000" cy="51720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ts val="10000"/>
              </a:lnSpc>
            </a:pPr>
            <a:r>
              <a:rPr lang="en-US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1</a:t>
            </a:r>
            <a:r>
              <a:rPr lang="zh-CN" altLang="en-US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、硫单质与金属反应：</a:t>
            </a:r>
            <a:endParaRPr lang="zh-CN" altLang="en-US" sz="2900">
              <a:solidFill>
                <a:srgbClr val="0000FF"/>
              </a:solidFill>
              <a:latin typeface="Times New Roman" pitchFamily="18" charset="0"/>
              <a:ea typeface="宋体" pitchFamily="2" charset="-122"/>
            </a:endParaRPr>
          </a:p>
          <a:p>
            <a:pPr lvl="0">
              <a:lnSpc>
                <a:spcPts val="10000"/>
              </a:lnSpc>
            </a:pPr>
            <a:r>
              <a:rPr lang="zh-CN" altLang="en-US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（</a:t>
            </a:r>
            <a:r>
              <a:rPr lang="en-US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1</a:t>
            </a:r>
            <a:r>
              <a:rPr lang="zh-CN" altLang="en-US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）与钠反应：</a:t>
            </a:r>
            <a:r>
              <a:rPr lang="en-US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____________________ </a:t>
            </a:r>
            <a:r>
              <a:rPr lang="zh-CN" altLang="en-US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；</a:t>
            </a:r>
            <a:r>
              <a:rPr lang="en-US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      </a:t>
            </a:r>
            <a:endParaRPr lang="zh-CN" altLang="en-US" sz="2900">
              <a:solidFill>
                <a:srgbClr val="0000FF"/>
              </a:solidFill>
              <a:latin typeface="Times New Roman" pitchFamily="18" charset="0"/>
              <a:ea typeface="宋体" pitchFamily="2" charset="-122"/>
            </a:endParaRPr>
          </a:p>
          <a:p>
            <a:pPr lvl="0">
              <a:lnSpc>
                <a:spcPts val="10000"/>
              </a:lnSpc>
            </a:pPr>
            <a:r>
              <a:rPr lang="zh-CN" altLang="en-US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（</a:t>
            </a:r>
            <a:r>
              <a:rPr lang="en-US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zh-CN" altLang="en-US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）与铜在加热条件下反应：</a:t>
            </a:r>
            <a:r>
              <a:rPr lang="en-US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_______________</a:t>
            </a:r>
            <a:r>
              <a:rPr lang="zh-CN" altLang="en-US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；</a:t>
            </a:r>
            <a:endParaRPr lang="en-US" altLang="zh-CN" sz="2900">
              <a:solidFill>
                <a:srgbClr val="0000FF"/>
              </a:solidFill>
              <a:latin typeface="Times New Roman" pitchFamily="18" charset="0"/>
              <a:ea typeface="宋体" pitchFamily="2" charset="-122"/>
            </a:endParaRPr>
          </a:p>
          <a:p>
            <a:pPr lvl="0">
              <a:lnSpc>
                <a:spcPts val="10000"/>
              </a:lnSpc>
            </a:pPr>
            <a:r>
              <a:rPr lang="zh-CN" altLang="en-US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  <a:sym typeface="+mn-ea"/>
              </a:rPr>
              <a:t>（</a:t>
            </a:r>
            <a:r>
              <a:rPr lang="en-US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  <a:sym typeface="+mn-ea"/>
              </a:rPr>
              <a:t>3</a:t>
            </a:r>
            <a:r>
              <a:rPr lang="zh-CN" altLang="en-US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  <a:sym typeface="+mn-ea"/>
              </a:rPr>
              <a:t>）与铁在加热条件下反应： </a:t>
            </a:r>
            <a:r>
              <a:rPr lang="en-US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  <a:sym typeface="+mn-ea"/>
              </a:rPr>
              <a:t>______________</a:t>
            </a:r>
            <a:r>
              <a:rPr lang="zh-CN" altLang="en-US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 。</a:t>
            </a:r>
            <a:r>
              <a:rPr lang="en-US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 </a:t>
            </a:r>
            <a:endParaRPr lang="zh-CN" altLang="en-US" sz="2900">
              <a:solidFill>
                <a:srgbClr val="0000FF"/>
              </a:solidFill>
              <a:ea typeface="宋体" pitchFamily="2" charset="-122"/>
            </a:endParaRPr>
          </a:p>
        </p:txBody>
      </p:sp>
      <p:sp>
        <p:nvSpPr>
          <p:cNvPr id="11266" name="文本框 3"/>
          <p:cNvSpPr/>
          <p:nvPr/>
        </p:nvSpPr>
        <p:spPr>
          <a:xfrm>
            <a:off x="4038600" y="2447925"/>
            <a:ext cx="3073400" cy="7540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50000"/>
              </a:lnSpc>
            </a:pPr>
            <a:r>
              <a:rPr lang="en-US" altLang="zh-CN" sz="29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sym typeface="+mn-ea"/>
              </a:rPr>
              <a:t>2Na + S == Na</a:t>
            </a:r>
            <a:r>
              <a:rPr lang="en-US" altLang="zh-CN" sz="2900" baseline="-250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sym typeface="+mn-ea"/>
              </a:rPr>
              <a:t>2</a:t>
            </a:r>
            <a:r>
              <a:rPr lang="en-US" altLang="zh-CN" sz="29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sym typeface="+mn-ea"/>
              </a:rPr>
              <a:t>S   </a:t>
            </a:r>
            <a:endParaRPr lang="en-US" altLang="en-US" sz="2900">
              <a:solidFill>
                <a:srgbClr val="FF0000"/>
              </a:solidFill>
              <a:latin typeface="Times New Roman" pitchFamily="18" charset="0"/>
              <a:ea typeface="宋体" pitchFamily="2" charset="-122"/>
              <a:sym typeface="+mn-ea"/>
            </a:endParaRPr>
          </a:p>
        </p:txBody>
      </p:sp>
      <p:pic>
        <p:nvPicPr>
          <p:cNvPr id="11267" name="图片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5775" y="3849688"/>
            <a:ext cx="3098800" cy="59055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1268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7700" y="5106988"/>
            <a:ext cx="3121025" cy="571500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289" name="文本框 101"/>
          <p:cNvSpPr/>
          <p:nvPr/>
        </p:nvSpPr>
        <p:spPr>
          <a:xfrm>
            <a:off x="684213" y="1822450"/>
            <a:ext cx="8007350" cy="14160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50000"/>
              </a:lnSpc>
            </a:pPr>
            <a:r>
              <a:rPr lang="zh-CN" altLang="en-US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（</a:t>
            </a:r>
            <a:r>
              <a:rPr lang="en-US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1</a:t>
            </a:r>
            <a:r>
              <a:rPr lang="zh-CN" altLang="en-US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）与氢气反应：</a:t>
            </a:r>
            <a:r>
              <a:rPr lang="en-US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_________________________</a:t>
            </a:r>
            <a:r>
              <a:rPr lang="zh-CN" altLang="en-US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。</a:t>
            </a:r>
            <a:endParaRPr lang="zh-CN" altLang="en-US" sz="2900">
              <a:solidFill>
                <a:srgbClr val="0000FF"/>
              </a:solidFill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2290" name="文本框 102"/>
          <p:cNvSpPr/>
          <p:nvPr/>
        </p:nvSpPr>
        <p:spPr>
          <a:xfrm>
            <a:off x="684213" y="2511425"/>
            <a:ext cx="10536237" cy="7540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50000"/>
              </a:lnSpc>
            </a:pPr>
            <a:r>
              <a:rPr lang="zh-CN" altLang="en-US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化合价变化：</a:t>
            </a:r>
            <a:r>
              <a:rPr lang="en-US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0</a:t>
            </a:r>
            <a:r>
              <a:rPr lang="zh-CN" altLang="en-US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价</a:t>
            </a:r>
            <a:r>
              <a:rPr lang="en-US" altLang="zh-CN" sz="2900">
                <a:solidFill>
                  <a:srgbClr val="0000FF"/>
                </a:solidFill>
                <a:latin typeface="Arial" pitchFamily="34" charset="0"/>
                <a:ea typeface="宋体" pitchFamily="2" charset="-122"/>
              </a:rPr>
              <a:t>→ -2</a:t>
            </a:r>
            <a:r>
              <a:rPr lang="zh-CN" altLang="en-US" sz="2900">
                <a:solidFill>
                  <a:srgbClr val="0000FF"/>
                </a:solidFill>
                <a:latin typeface="Arial" pitchFamily="34" charset="0"/>
                <a:ea typeface="宋体" pitchFamily="2" charset="-122"/>
              </a:rPr>
              <a:t>价，发生还原反应，表现弱氧化性。</a:t>
            </a:r>
            <a:endParaRPr lang="zh-CN" altLang="en-US" sz="2900">
              <a:solidFill>
                <a:srgbClr val="0000FF"/>
              </a:solidFill>
              <a:latin typeface="Arial" pitchFamily="34" charset="0"/>
              <a:ea typeface="宋体" pitchFamily="2" charset="-122"/>
            </a:endParaRPr>
          </a:p>
        </p:txBody>
      </p:sp>
      <p:sp>
        <p:nvSpPr>
          <p:cNvPr id="12291" name="文本框 103"/>
          <p:cNvSpPr/>
          <p:nvPr/>
        </p:nvSpPr>
        <p:spPr>
          <a:xfrm>
            <a:off x="684213" y="4248150"/>
            <a:ext cx="10301287" cy="7540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50000"/>
              </a:lnSpc>
            </a:pPr>
            <a:r>
              <a:rPr lang="zh-CN" altLang="en-US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化合价变化：</a:t>
            </a:r>
            <a:r>
              <a:rPr lang="en-US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0</a:t>
            </a:r>
            <a:r>
              <a:rPr lang="zh-CN" altLang="en-US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价</a:t>
            </a:r>
            <a:r>
              <a:rPr lang="en-US" altLang="zh-CN" sz="2900">
                <a:solidFill>
                  <a:srgbClr val="0000FF"/>
                </a:solidFill>
                <a:latin typeface="Arial" pitchFamily="34" charset="0"/>
                <a:ea typeface="宋体" pitchFamily="2" charset="-122"/>
              </a:rPr>
              <a:t>→ +4</a:t>
            </a:r>
            <a:r>
              <a:rPr lang="zh-CN" altLang="en-US" sz="2900">
                <a:solidFill>
                  <a:srgbClr val="0000FF"/>
                </a:solidFill>
                <a:latin typeface="Arial" pitchFamily="34" charset="0"/>
                <a:ea typeface="宋体" pitchFamily="2" charset="-122"/>
              </a:rPr>
              <a:t>价，发生氧化反应，表现还原性。</a:t>
            </a:r>
            <a:endParaRPr lang="zh-CN" altLang="en-US" sz="2900">
              <a:solidFill>
                <a:srgbClr val="0000FF"/>
              </a:solidFill>
              <a:latin typeface="Arial" pitchFamily="34" charset="0"/>
              <a:ea typeface="宋体" pitchFamily="2" charset="-122"/>
            </a:endParaRPr>
          </a:p>
        </p:txBody>
      </p:sp>
      <p:sp>
        <p:nvSpPr>
          <p:cNvPr id="12292" name="文本框 3"/>
          <p:cNvSpPr/>
          <p:nvPr/>
        </p:nvSpPr>
        <p:spPr>
          <a:xfrm>
            <a:off x="684213" y="3260725"/>
            <a:ext cx="10418762" cy="7540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50000"/>
              </a:lnSpc>
            </a:pPr>
            <a:r>
              <a:rPr lang="zh-CN" altLang="en-US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  <a:sym typeface="+mn-ea"/>
              </a:rPr>
              <a:t>（</a:t>
            </a:r>
            <a:r>
              <a:rPr lang="en-US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  <a:sym typeface="+mn-ea"/>
              </a:rPr>
              <a:t>2</a:t>
            </a:r>
            <a:r>
              <a:rPr lang="zh-CN" altLang="en-US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  <a:sym typeface="+mn-ea"/>
              </a:rPr>
              <a:t>）与氧气反应：</a:t>
            </a:r>
            <a:r>
              <a:rPr lang="en-US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  <a:sym typeface="+mn-ea"/>
              </a:rPr>
              <a:t>__________________________</a:t>
            </a:r>
            <a:r>
              <a:rPr lang="zh-CN" altLang="en-US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  <a:sym typeface="+mn-ea"/>
              </a:rPr>
              <a:t>。</a:t>
            </a:r>
            <a:r>
              <a:rPr lang="en-US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  <a:sym typeface="+mn-ea"/>
              </a:rPr>
              <a:t>   </a:t>
            </a:r>
            <a:endParaRPr lang="zh-CN" altLang="en-US" sz="2900">
              <a:solidFill>
                <a:srgbClr val="0000FF"/>
              </a:solidFill>
              <a:ea typeface="宋体" pitchFamily="2" charset="-122"/>
            </a:endParaRPr>
          </a:p>
        </p:txBody>
      </p:sp>
      <p:pic>
        <p:nvPicPr>
          <p:cNvPr id="12293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4300" y="1804988"/>
            <a:ext cx="3109913" cy="59690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229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9075" y="3189288"/>
            <a:ext cx="3379788" cy="6191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2295" name="矩形 1"/>
          <p:cNvSpPr/>
          <p:nvPr/>
        </p:nvSpPr>
        <p:spPr>
          <a:xfrm>
            <a:off x="598488" y="758825"/>
            <a:ext cx="4437062" cy="7540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lIns="91423" tIns="45711" rIns="91423" bIns="45711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600" b="1" i="0" u="none" baseline="0">
                <a:solidFill>
                  <a:schemeClr val="tx1"/>
                </a:solidFill>
                <a:latin typeface="宋体" pitchFamily="2" charset="-122"/>
                <a:ea typeface="Times New Roman" pitchFamily="18" charset="0"/>
              </a:defRPr>
            </a:lvl5pPr>
          </a:lstStyle>
          <a:p>
            <a:pPr lvl="0">
              <a:lnSpc>
                <a:spcPct val="150000"/>
              </a:lnSpc>
            </a:pPr>
            <a:r>
              <a:rPr lang="en-US" altLang="zh-CN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zh-CN" altLang="en-US" sz="2900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、硫单质与非金属反应：</a:t>
            </a:r>
            <a:endParaRPr lang="zh-CN" altLang="en-US" sz="2900">
              <a:solidFill>
                <a:srgbClr val="0000FF"/>
              </a:solidFill>
              <a:latin typeface="Times New Roman" pitchFamily="18" charset="0"/>
              <a:ea typeface="宋体" pitchFamily="2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 fill="hold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2000" fill="hold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/>
    </p:bldLst>
  </p:timing>
</p:sld>
</file>

<file path=ppt/tags/tag1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r="http://schemas.openxmlformats.org/officeDocument/2006/relationships" xmlns:a="http://schemas.openxmlformats.org/drawingml/2006/main" name="5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Arial"/>
      </a:majorFont>
      <a:minorFont>
        <a:latin typeface="Arial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6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Arial"/>
      </a:majorFont>
      <a:minorFont>
        <a:latin typeface="Arial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学科网</Company>
  <Paragraphs>213</Paragraphs>
  <Slides>22</Slides>
  <Notes>1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baseType="lpstr" size="36">
      <vt:lpstr>Arial</vt:lpstr>
      <vt:lpstr>宋体</vt:lpstr>
      <vt:lpstr>Times New Roman</vt:lpstr>
      <vt:lpstr>等线</vt:lpstr>
      <vt:lpstr>等线 Light</vt:lpstr>
      <vt:lpstr>黑体</vt:lpstr>
      <vt:lpstr>楷体_GB2312</vt:lpstr>
      <vt:lpstr>微软雅黑</vt:lpstr>
      <vt:lpstr>Courier New</vt:lpstr>
      <vt:lpstr>华文行楷</vt:lpstr>
      <vt:lpstr>Wingdings</vt:lpstr>
      <vt:lpstr>Franklin Gothic Book</vt:lpstr>
      <vt:lpstr>华文新魏</vt:lpstr>
      <vt:lpstr>5_默认设计模板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Java</Application>
  <AppVersion>20.1100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rbm.xkw.com</dc:creator>
  <cp:revision>1</cp:revision>
  <cp:lastPrinted>2022-08-12T11:05:44.360</cp:lastPrinted>
  <dcterms:created xsi:type="dcterms:W3CDTF">2022-08-12T11:05:44Z</dcterms:created>
  <dcterms:modified xsi:type="dcterms:W3CDTF">2022-08-12T03:05:45Z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