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59" r:id="rId3"/>
  </p:sldMasterIdLst>
  <p:notesMasterIdLst>
    <p:notesMasterId r:id="rId18"/>
  </p:notesMasterIdLst>
  <p:sldIdLst>
    <p:sldId id="258" r:id="rId4"/>
    <p:sldId id="259" r:id="rId5"/>
    <p:sldId id="261" r:id="rId6"/>
    <p:sldId id="282" r:id="rId7"/>
    <p:sldId id="308" r:id="rId8"/>
    <p:sldId id="286" r:id="rId9"/>
    <p:sldId id="281" r:id="rId10"/>
    <p:sldId id="338" r:id="rId11"/>
    <p:sldId id="309" r:id="rId12"/>
    <p:sldId id="339" r:id="rId13"/>
    <p:sldId id="284" r:id="rId14"/>
    <p:sldId id="288" r:id="rId15"/>
    <p:sldId id="262" r:id="rId16"/>
    <p:sldId id="311" r:id="rId17"/>
    <p:sldId id="314" r:id="rId19"/>
    <p:sldId id="326" r:id="rId20"/>
    <p:sldId id="340" r:id="rId21"/>
    <p:sldId id="319" r:id="rId22"/>
    <p:sldId id="320" r:id="rId23"/>
    <p:sldId id="354" r:id="rId24"/>
    <p:sldId id="343" r:id="rId25"/>
    <p:sldId id="327" r:id="rId26"/>
    <p:sldId id="328" r:id="rId27"/>
  </p:sldIdLst>
  <p:sldSz cx="12192000" cy="6858000"/>
  <p:notesSz cx="6858000" cy="9144000"/>
  <p:custDataLst>
    <p:tags r:id="rId3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1" autoAdjust="0"/>
    <p:restoredTop sz="96314" autoAdjust="0"/>
  </p:normalViewPr>
  <p:slideViewPr>
    <p:cSldViewPr snapToGrid="0">
      <p:cViewPr varScale="1">
        <p:scale>
          <a:sx n="57" d="100"/>
          <a:sy n="57" d="100"/>
        </p:scale>
        <p:origin x="-102" y="-1200"/>
      </p:cViewPr>
      <p:guideLst>
        <p:guide orient="horz" pos="2087"/>
        <p:guide pos="394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169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1" Type="http://schemas.openxmlformats.org/officeDocument/2006/relationships/tags" Target="tags/tag223.xml"/><Relationship Id="rId30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77D22-AD28-43FC-8EB4-B134A7D334C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C8EFA-96ED-4A18-B46D-8BDC030E3AF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0962" name="备注占位符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anchor="t" anchorCtr="0"/>
          <a:lstStyle/>
          <a:p>
            <a:pPr lvl="0"/>
            <a:endParaRPr lang="zh-CN" altLang="en-US"/>
          </a:p>
        </p:txBody>
      </p:sp>
      <p:sp>
        <p:nvSpPr>
          <p:cNvPr id="40963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lstStyle/>
          <a:p>
            <a:pPr lvl="0" indent="0" algn="r"/>
            <a:fld id="{9A0DB2DC-4C9A-4742-B13C-FB6460FD3503}" type="slidenum">
              <a:rPr lang="zh-CN" altLang="en-US" sz="1200"/>
            </a:fld>
            <a:endParaRPr lang="zh-CN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0962" name="备注占位符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anchor="t" anchorCtr="0"/>
          <a:lstStyle/>
          <a:p>
            <a:pPr lvl="0"/>
            <a:endParaRPr lang="zh-CN" altLang="en-US"/>
          </a:p>
        </p:txBody>
      </p:sp>
      <p:sp>
        <p:nvSpPr>
          <p:cNvPr id="40963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lstStyle/>
          <a:p>
            <a:pPr lvl="0" indent="0" algn="r"/>
            <a:fld id="{9A0DB2DC-4C9A-4742-B13C-FB6460FD3503}" type="slidenum">
              <a:rPr lang="zh-CN" altLang="en-US" sz="1200"/>
            </a:fld>
            <a:endParaRPr lang="zh-CN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0962" name="备注占位符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anchor="t" anchorCtr="0"/>
          <a:lstStyle/>
          <a:p>
            <a:pPr lvl="0"/>
            <a:endParaRPr lang="zh-CN" altLang="en-US"/>
          </a:p>
        </p:txBody>
      </p:sp>
      <p:sp>
        <p:nvSpPr>
          <p:cNvPr id="40963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lstStyle/>
          <a:p>
            <a:pPr lvl="0" indent="0" algn="r"/>
            <a:fld id="{9A0DB2DC-4C9A-4742-B13C-FB6460FD3503}" type="slidenum">
              <a:rPr lang="zh-CN" altLang="en-US" sz="1200"/>
            </a:fld>
            <a:endParaRPr lang="zh-CN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1524000" y="609601"/>
            <a:ext cx="10399184" cy="5451475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五级</a:t>
            </a:r>
            <a:endParaRPr lang="zh-CN" altLang="en-US" strike="noStrike" noProof="1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>
          <a:xfrm>
            <a:off x="1524000" y="6248400"/>
            <a:ext cx="2540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>
          <a:xfrm>
            <a:off x="4775200" y="6248400"/>
            <a:ext cx="3860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9347200" y="6248400"/>
            <a:ext cx="2540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E092B26-A6AB-4C3C-A43A-FACE83B31FB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觅知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1007605" y="6278659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en-US" altLang="zh-CN" sz="1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zh-CN" altLang="en-US" sz="1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http://www.1ppt.com/moban/</a:t>
            </a:r>
            <a:r>
              <a:rPr lang="zh-CN" altLang="en-US" sz="1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00" smtClean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664" y="6356350"/>
            <a:ext cx="2845096" cy="365125"/>
          </a:xfrm>
        </p:spPr>
        <p:txBody>
          <a:bodyPr/>
          <a:lstStyle/>
          <a:p>
            <a:pPr fontAlgn="auto"/>
            <a:fld id="{530820CF-B880-4189-942D-D702A7CBA730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6034" y="6356350"/>
            <a:ext cx="3859615" cy="365125"/>
          </a:xfrm>
        </p:spPr>
        <p:txBody>
          <a:bodyPr/>
          <a:lstStyle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6923" y="6356350"/>
            <a:ext cx="2845096" cy="365125"/>
          </a:xfrm>
        </p:spPr>
        <p:txBody>
          <a:bodyPr/>
          <a:lstStyle/>
          <a:p>
            <a:pPr fontAlgn="auto"/>
            <a:fld id="{0C913308-F349-4B6D-A68A-DD1791B4A57B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B54E58E-7F98-44E9-B422-B33478DBDD86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04AA229-8440-4DAE-B3E1-E7AC0362E9AD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file:///D:\qq&#25991;&#20214;\712321467\Image\C2C\Image2\%7b75232B38-A165-1FB7-499C-2E1C792CACB5%7d.png" TargetMode="External"/><Relationship Id="rId11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6" Type="http://schemas.openxmlformats.org/officeDocument/2006/relationships/theme" Target="../theme/theme2.xml"/><Relationship Id="rId5" Type="http://schemas.openxmlformats.org/officeDocument/2006/relationships/image" Target="file:///D:\qq&#25991;&#20214;\712321467\Image\C2C\Image2\%7b75232B38-A165-1FB7-499C-2E1C792CACB5%7d.png" TargetMode="External"/><Relationship Id="rId4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11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4" r:link="rId5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154.xml"/><Relationship Id="rId8" Type="http://schemas.openxmlformats.org/officeDocument/2006/relationships/tags" Target="../tags/tag153.xml"/><Relationship Id="rId71" Type="http://schemas.openxmlformats.org/officeDocument/2006/relationships/slideLayout" Target="../slideLayouts/slideLayout2.xml"/><Relationship Id="rId70" Type="http://schemas.openxmlformats.org/officeDocument/2006/relationships/tags" Target="../tags/tag215.xml"/><Relationship Id="rId7" Type="http://schemas.openxmlformats.org/officeDocument/2006/relationships/tags" Target="../tags/tag152.xml"/><Relationship Id="rId69" Type="http://schemas.openxmlformats.org/officeDocument/2006/relationships/tags" Target="../tags/tag214.xml"/><Relationship Id="rId68" Type="http://schemas.openxmlformats.org/officeDocument/2006/relationships/tags" Target="../tags/tag213.xml"/><Relationship Id="rId67" Type="http://schemas.openxmlformats.org/officeDocument/2006/relationships/tags" Target="../tags/tag212.xml"/><Relationship Id="rId66" Type="http://schemas.openxmlformats.org/officeDocument/2006/relationships/tags" Target="../tags/tag211.xml"/><Relationship Id="rId65" Type="http://schemas.openxmlformats.org/officeDocument/2006/relationships/tags" Target="../tags/tag210.xml"/><Relationship Id="rId64" Type="http://schemas.openxmlformats.org/officeDocument/2006/relationships/tags" Target="../tags/tag209.xml"/><Relationship Id="rId63" Type="http://schemas.openxmlformats.org/officeDocument/2006/relationships/tags" Target="../tags/tag208.xml"/><Relationship Id="rId62" Type="http://schemas.openxmlformats.org/officeDocument/2006/relationships/tags" Target="../tags/tag207.xml"/><Relationship Id="rId61" Type="http://schemas.openxmlformats.org/officeDocument/2006/relationships/tags" Target="../tags/tag206.xml"/><Relationship Id="rId60" Type="http://schemas.openxmlformats.org/officeDocument/2006/relationships/tags" Target="../tags/tag205.xml"/><Relationship Id="rId6" Type="http://schemas.openxmlformats.org/officeDocument/2006/relationships/tags" Target="../tags/tag151.xml"/><Relationship Id="rId59" Type="http://schemas.openxmlformats.org/officeDocument/2006/relationships/tags" Target="../tags/tag204.xml"/><Relationship Id="rId58" Type="http://schemas.openxmlformats.org/officeDocument/2006/relationships/tags" Target="../tags/tag203.xml"/><Relationship Id="rId57" Type="http://schemas.openxmlformats.org/officeDocument/2006/relationships/tags" Target="../tags/tag202.xml"/><Relationship Id="rId56" Type="http://schemas.openxmlformats.org/officeDocument/2006/relationships/tags" Target="../tags/tag201.xml"/><Relationship Id="rId55" Type="http://schemas.openxmlformats.org/officeDocument/2006/relationships/tags" Target="../tags/tag200.xml"/><Relationship Id="rId54" Type="http://schemas.openxmlformats.org/officeDocument/2006/relationships/tags" Target="../tags/tag199.xml"/><Relationship Id="rId53" Type="http://schemas.openxmlformats.org/officeDocument/2006/relationships/tags" Target="../tags/tag198.xml"/><Relationship Id="rId52" Type="http://schemas.openxmlformats.org/officeDocument/2006/relationships/tags" Target="../tags/tag197.xml"/><Relationship Id="rId51" Type="http://schemas.openxmlformats.org/officeDocument/2006/relationships/tags" Target="../tags/tag196.xml"/><Relationship Id="rId50" Type="http://schemas.openxmlformats.org/officeDocument/2006/relationships/tags" Target="../tags/tag195.xml"/><Relationship Id="rId5" Type="http://schemas.openxmlformats.org/officeDocument/2006/relationships/tags" Target="../tags/tag150.xml"/><Relationship Id="rId49" Type="http://schemas.openxmlformats.org/officeDocument/2006/relationships/tags" Target="../tags/tag194.xml"/><Relationship Id="rId48" Type="http://schemas.openxmlformats.org/officeDocument/2006/relationships/tags" Target="../tags/tag193.xml"/><Relationship Id="rId47" Type="http://schemas.openxmlformats.org/officeDocument/2006/relationships/tags" Target="../tags/tag192.xml"/><Relationship Id="rId46" Type="http://schemas.openxmlformats.org/officeDocument/2006/relationships/tags" Target="../tags/tag191.xml"/><Relationship Id="rId45" Type="http://schemas.openxmlformats.org/officeDocument/2006/relationships/tags" Target="../tags/tag190.xml"/><Relationship Id="rId44" Type="http://schemas.openxmlformats.org/officeDocument/2006/relationships/tags" Target="../tags/tag189.xml"/><Relationship Id="rId43" Type="http://schemas.openxmlformats.org/officeDocument/2006/relationships/tags" Target="../tags/tag188.xml"/><Relationship Id="rId42" Type="http://schemas.openxmlformats.org/officeDocument/2006/relationships/tags" Target="../tags/tag187.xml"/><Relationship Id="rId41" Type="http://schemas.openxmlformats.org/officeDocument/2006/relationships/tags" Target="../tags/tag186.xml"/><Relationship Id="rId40" Type="http://schemas.openxmlformats.org/officeDocument/2006/relationships/tags" Target="../tags/tag185.xml"/><Relationship Id="rId4" Type="http://schemas.openxmlformats.org/officeDocument/2006/relationships/tags" Target="../tags/tag149.xml"/><Relationship Id="rId39" Type="http://schemas.openxmlformats.org/officeDocument/2006/relationships/tags" Target="../tags/tag184.xml"/><Relationship Id="rId38" Type="http://schemas.openxmlformats.org/officeDocument/2006/relationships/tags" Target="../tags/tag183.xml"/><Relationship Id="rId37" Type="http://schemas.openxmlformats.org/officeDocument/2006/relationships/tags" Target="../tags/tag182.xml"/><Relationship Id="rId36" Type="http://schemas.openxmlformats.org/officeDocument/2006/relationships/tags" Target="../tags/tag181.xml"/><Relationship Id="rId35" Type="http://schemas.openxmlformats.org/officeDocument/2006/relationships/tags" Target="../tags/tag180.xml"/><Relationship Id="rId34" Type="http://schemas.openxmlformats.org/officeDocument/2006/relationships/tags" Target="../tags/tag179.xml"/><Relationship Id="rId33" Type="http://schemas.openxmlformats.org/officeDocument/2006/relationships/tags" Target="../tags/tag178.xml"/><Relationship Id="rId32" Type="http://schemas.openxmlformats.org/officeDocument/2006/relationships/tags" Target="../tags/tag177.xml"/><Relationship Id="rId31" Type="http://schemas.openxmlformats.org/officeDocument/2006/relationships/tags" Target="../tags/tag176.xml"/><Relationship Id="rId30" Type="http://schemas.openxmlformats.org/officeDocument/2006/relationships/tags" Target="../tags/tag175.xml"/><Relationship Id="rId3" Type="http://schemas.openxmlformats.org/officeDocument/2006/relationships/tags" Target="../tags/tag148.xml"/><Relationship Id="rId29" Type="http://schemas.openxmlformats.org/officeDocument/2006/relationships/tags" Target="../tags/tag174.xml"/><Relationship Id="rId28" Type="http://schemas.openxmlformats.org/officeDocument/2006/relationships/tags" Target="../tags/tag173.xml"/><Relationship Id="rId27" Type="http://schemas.openxmlformats.org/officeDocument/2006/relationships/tags" Target="../tags/tag172.xml"/><Relationship Id="rId26" Type="http://schemas.openxmlformats.org/officeDocument/2006/relationships/tags" Target="../tags/tag171.xml"/><Relationship Id="rId25" Type="http://schemas.openxmlformats.org/officeDocument/2006/relationships/tags" Target="../tags/tag170.xml"/><Relationship Id="rId24" Type="http://schemas.openxmlformats.org/officeDocument/2006/relationships/tags" Target="../tags/tag169.xml"/><Relationship Id="rId23" Type="http://schemas.openxmlformats.org/officeDocument/2006/relationships/tags" Target="../tags/tag168.xml"/><Relationship Id="rId22" Type="http://schemas.openxmlformats.org/officeDocument/2006/relationships/tags" Target="../tags/tag167.xml"/><Relationship Id="rId21" Type="http://schemas.openxmlformats.org/officeDocument/2006/relationships/tags" Target="../tags/tag166.xml"/><Relationship Id="rId20" Type="http://schemas.openxmlformats.org/officeDocument/2006/relationships/tags" Target="../tags/tag165.xml"/><Relationship Id="rId2" Type="http://schemas.openxmlformats.org/officeDocument/2006/relationships/tags" Target="../tags/tag147.xml"/><Relationship Id="rId19" Type="http://schemas.openxmlformats.org/officeDocument/2006/relationships/tags" Target="../tags/tag164.xml"/><Relationship Id="rId18" Type="http://schemas.openxmlformats.org/officeDocument/2006/relationships/tags" Target="../tags/tag163.xml"/><Relationship Id="rId17" Type="http://schemas.openxmlformats.org/officeDocument/2006/relationships/tags" Target="../tags/tag162.xml"/><Relationship Id="rId16" Type="http://schemas.openxmlformats.org/officeDocument/2006/relationships/tags" Target="../tags/tag161.xml"/><Relationship Id="rId15" Type="http://schemas.openxmlformats.org/officeDocument/2006/relationships/tags" Target="../tags/tag160.xml"/><Relationship Id="rId14" Type="http://schemas.openxmlformats.org/officeDocument/2006/relationships/tags" Target="../tags/tag159.xml"/><Relationship Id="rId13" Type="http://schemas.openxmlformats.org/officeDocument/2006/relationships/tags" Target="../tags/tag158.xml"/><Relationship Id="rId12" Type="http://schemas.openxmlformats.org/officeDocument/2006/relationships/tags" Target="../tags/tag157.xml"/><Relationship Id="rId11" Type="http://schemas.openxmlformats.org/officeDocument/2006/relationships/tags" Target="../tags/tag156.xml"/><Relationship Id="rId10" Type="http://schemas.openxmlformats.org/officeDocument/2006/relationships/tags" Target="../tags/tag155.xml"/><Relationship Id="rId1" Type="http://schemas.openxmlformats.org/officeDocument/2006/relationships/tags" Target="../tags/tag14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tags" Target="../tags/tag218.xml"/><Relationship Id="rId4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5.wmf"/><Relationship Id="rId1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audio" Target="../media/audio1.wav"/><Relationship Id="rId2" Type="http://schemas.openxmlformats.org/officeDocument/2006/relationships/tags" Target="../tags/tag219.xml"/><Relationship Id="rId1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tags" Target="../tags/tag22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2.xml"/><Relationship Id="rId1" Type="http://schemas.openxmlformats.org/officeDocument/2006/relationships/tags" Target="../tags/tag2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10.xml"/><Relationship Id="rId8" Type="http://schemas.openxmlformats.org/officeDocument/2006/relationships/tags" Target="../tags/tag9.xml"/><Relationship Id="rId72" Type="http://schemas.openxmlformats.org/officeDocument/2006/relationships/slideLayout" Target="../slideLayouts/slideLayout1.xml"/><Relationship Id="rId71" Type="http://schemas.openxmlformats.org/officeDocument/2006/relationships/tags" Target="../tags/tag72.xml"/><Relationship Id="rId70" Type="http://schemas.openxmlformats.org/officeDocument/2006/relationships/tags" Target="../tags/tag71.xml"/><Relationship Id="rId7" Type="http://schemas.openxmlformats.org/officeDocument/2006/relationships/tags" Target="../tags/tag8.xml"/><Relationship Id="rId69" Type="http://schemas.openxmlformats.org/officeDocument/2006/relationships/tags" Target="../tags/tag70.xml"/><Relationship Id="rId68" Type="http://schemas.openxmlformats.org/officeDocument/2006/relationships/tags" Target="../tags/tag69.xml"/><Relationship Id="rId67" Type="http://schemas.openxmlformats.org/officeDocument/2006/relationships/tags" Target="../tags/tag68.xml"/><Relationship Id="rId66" Type="http://schemas.openxmlformats.org/officeDocument/2006/relationships/tags" Target="../tags/tag67.xml"/><Relationship Id="rId65" Type="http://schemas.openxmlformats.org/officeDocument/2006/relationships/tags" Target="../tags/tag66.xml"/><Relationship Id="rId64" Type="http://schemas.openxmlformats.org/officeDocument/2006/relationships/tags" Target="../tags/tag65.xml"/><Relationship Id="rId63" Type="http://schemas.openxmlformats.org/officeDocument/2006/relationships/tags" Target="../tags/tag64.xml"/><Relationship Id="rId62" Type="http://schemas.openxmlformats.org/officeDocument/2006/relationships/tags" Target="../tags/tag63.xml"/><Relationship Id="rId61" Type="http://schemas.openxmlformats.org/officeDocument/2006/relationships/tags" Target="../tags/tag62.xml"/><Relationship Id="rId60" Type="http://schemas.openxmlformats.org/officeDocument/2006/relationships/tags" Target="../tags/tag61.xml"/><Relationship Id="rId6" Type="http://schemas.openxmlformats.org/officeDocument/2006/relationships/tags" Target="../tags/tag7.xml"/><Relationship Id="rId59" Type="http://schemas.openxmlformats.org/officeDocument/2006/relationships/tags" Target="../tags/tag60.xml"/><Relationship Id="rId58" Type="http://schemas.openxmlformats.org/officeDocument/2006/relationships/tags" Target="../tags/tag59.xml"/><Relationship Id="rId57" Type="http://schemas.openxmlformats.org/officeDocument/2006/relationships/tags" Target="../tags/tag58.xml"/><Relationship Id="rId56" Type="http://schemas.openxmlformats.org/officeDocument/2006/relationships/tags" Target="../tags/tag57.xml"/><Relationship Id="rId55" Type="http://schemas.openxmlformats.org/officeDocument/2006/relationships/tags" Target="../tags/tag56.xml"/><Relationship Id="rId54" Type="http://schemas.openxmlformats.org/officeDocument/2006/relationships/tags" Target="../tags/tag55.xml"/><Relationship Id="rId53" Type="http://schemas.openxmlformats.org/officeDocument/2006/relationships/tags" Target="../tags/tag54.xml"/><Relationship Id="rId52" Type="http://schemas.openxmlformats.org/officeDocument/2006/relationships/tags" Target="../tags/tag53.xml"/><Relationship Id="rId51" Type="http://schemas.openxmlformats.org/officeDocument/2006/relationships/tags" Target="../tags/tag52.xml"/><Relationship Id="rId50" Type="http://schemas.openxmlformats.org/officeDocument/2006/relationships/tags" Target="../tags/tag51.xml"/><Relationship Id="rId5" Type="http://schemas.openxmlformats.org/officeDocument/2006/relationships/tags" Target="../tags/tag6.xml"/><Relationship Id="rId49" Type="http://schemas.openxmlformats.org/officeDocument/2006/relationships/tags" Target="../tags/tag50.xml"/><Relationship Id="rId48" Type="http://schemas.openxmlformats.org/officeDocument/2006/relationships/tags" Target="../tags/tag49.xml"/><Relationship Id="rId47" Type="http://schemas.openxmlformats.org/officeDocument/2006/relationships/tags" Target="../tags/tag48.xml"/><Relationship Id="rId46" Type="http://schemas.openxmlformats.org/officeDocument/2006/relationships/tags" Target="../tags/tag47.xml"/><Relationship Id="rId45" Type="http://schemas.openxmlformats.org/officeDocument/2006/relationships/tags" Target="../tags/tag46.xml"/><Relationship Id="rId44" Type="http://schemas.openxmlformats.org/officeDocument/2006/relationships/tags" Target="../tags/tag45.xml"/><Relationship Id="rId43" Type="http://schemas.openxmlformats.org/officeDocument/2006/relationships/tags" Target="../tags/tag44.xml"/><Relationship Id="rId42" Type="http://schemas.openxmlformats.org/officeDocument/2006/relationships/tags" Target="../tags/tag43.xml"/><Relationship Id="rId41" Type="http://schemas.openxmlformats.org/officeDocument/2006/relationships/tags" Target="../tags/tag42.xml"/><Relationship Id="rId40" Type="http://schemas.openxmlformats.org/officeDocument/2006/relationships/tags" Target="../tags/tag41.xml"/><Relationship Id="rId4" Type="http://schemas.openxmlformats.org/officeDocument/2006/relationships/tags" Target="../tags/tag5.xml"/><Relationship Id="rId39" Type="http://schemas.openxmlformats.org/officeDocument/2006/relationships/tags" Target="../tags/tag40.xml"/><Relationship Id="rId38" Type="http://schemas.openxmlformats.org/officeDocument/2006/relationships/tags" Target="../tags/tag39.xml"/><Relationship Id="rId37" Type="http://schemas.openxmlformats.org/officeDocument/2006/relationships/tags" Target="../tags/tag38.xml"/><Relationship Id="rId36" Type="http://schemas.openxmlformats.org/officeDocument/2006/relationships/tags" Target="../tags/tag37.xml"/><Relationship Id="rId35" Type="http://schemas.openxmlformats.org/officeDocument/2006/relationships/tags" Target="../tags/tag36.xml"/><Relationship Id="rId34" Type="http://schemas.openxmlformats.org/officeDocument/2006/relationships/tags" Target="../tags/tag35.xml"/><Relationship Id="rId33" Type="http://schemas.openxmlformats.org/officeDocument/2006/relationships/tags" Target="../tags/tag34.xml"/><Relationship Id="rId32" Type="http://schemas.openxmlformats.org/officeDocument/2006/relationships/tags" Target="../tags/tag33.xml"/><Relationship Id="rId31" Type="http://schemas.openxmlformats.org/officeDocument/2006/relationships/tags" Target="../tags/tag32.xml"/><Relationship Id="rId30" Type="http://schemas.openxmlformats.org/officeDocument/2006/relationships/tags" Target="../tags/tag31.xml"/><Relationship Id="rId3" Type="http://schemas.openxmlformats.org/officeDocument/2006/relationships/tags" Target="../tags/tag4.xml"/><Relationship Id="rId29" Type="http://schemas.openxmlformats.org/officeDocument/2006/relationships/tags" Target="../tags/tag30.xml"/><Relationship Id="rId28" Type="http://schemas.openxmlformats.org/officeDocument/2006/relationships/tags" Target="../tags/tag29.xml"/><Relationship Id="rId27" Type="http://schemas.openxmlformats.org/officeDocument/2006/relationships/tags" Target="../tags/tag28.xml"/><Relationship Id="rId26" Type="http://schemas.openxmlformats.org/officeDocument/2006/relationships/tags" Target="../tags/tag27.xml"/><Relationship Id="rId25" Type="http://schemas.openxmlformats.org/officeDocument/2006/relationships/tags" Target="../tags/tag26.xml"/><Relationship Id="rId24" Type="http://schemas.openxmlformats.org/officeDocument/2006/relationships/tags" Target="../tags/tag25.xml"/><Relationship Id="rId23" Type="http://schemas.openxmlformats.org/officeDocument/2006/relationships/tags" Target="../tags/tag24.xml"/><Relationship Id="rId22" Type="http://schemas.openxmlformats.org/officeDocument/2006/relationships/tags" Target="../tags/tag23.xml"/><Relationship Id="rId21" Type="http://schemas.openxmlformats.org/officeDocument/2006/relationships/tags" Target="../tags/tag22.xml"/><Relationship Id="rId20" Type="http://schemas.openxmlformats.org/officeDocument/2006/relationships/tags" Target="../tags/tag21.xml"/><Relationship Id="rId2" Type="http://schemas.openxmlformats.org/officeDocument/2006/relationships/tags" Target="../tags/tag3.xml"/><Relationship Id="rId19" Type="http://schemas.openxmlformats.org/officeDocument/2006/relationships/tags" Target="../tags/tag20.xml"/><Relationship Id="rId18" Type="http://schemas.openxmlformats.org/officeDocument/2006/relationships/tags" Target="../tags/tag19.xml"/><Relationship Id="rId17" Type="http://schemas.openxmlformats.org/officeDocument/2006/relationships/tags" Target="../tags/tag18.xml"/><Relationship Id="rId16" Type="http://schemas.openxmlformats.org/officeDocument/2006/relationships/tags" Target="../tags/tag17.xml"/><Relationship Id="rId15" Type="http://schemas.openxmlformats.org/officeDocument/2006/relationships/tags" Target="../tags/tag16.xml"/><Relationship Id="rId14" Type="http://schemas.openxmlformats.org/officeDocument/2006/relationships/tags" Target="../tags/tag15.xml"/><Relationship Id="rId13" Type="http://schemas.openxmlformats.org/officeDocument/2006/relationships/tags" Target="../tags/tag14.xml"/><Relationship Id="rId12" Type="http://schemas.openxmlformats.org/officeDocument/2006/relationships/tags" Target="../tags/tag13.xml"/><Relationship Id="rId11" Type="http://schemas.openxmlformats.org/officeDocument/2006/relationships/tags" Target="../tags/tag12.xml"/><Relationship Id="rId10" Type="http://schemas.openxmlformats.org/officeDocument/2006/relationships/tags" Target="../tags/tag11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4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83.xml"/><Relationship Id="rId8" Type="http://schemas.openxmlformats.org/officeDocument/2006/relationships/tags" Target="../tags/tag82.xml"/><Relationship Id="rId72" Type="http://schemas.openxmlformats.org/officeDocument/2006/relationships/slideLayout" Target="../slideLayouts/slideLayout1.xml"/><Relationship Id="rId71" Type="http://schemas.openxmlformats.org/officeDocument/2006/relationships/tags" Target="../tags/tag145.xml"/><Relationship Id="rId70" Type="http://schemas.openxmlformats.org/officeDocument/2006/relationships/tags" Target="../tags/tag144.xml"/><Relationship Id="rId7" Type="http://schemas.openxmlformats.org/officeDocument/2006/relationships/tags" Target="../tags/tag81.xml"/><Relationship Id="rId69" Type="http://schemas.openxmlformats.org/officeDocument/2006/relationships/tags" Target="../tags/tag143.xml"/><Relationship Id="rId68" Type="http://schemas.openxmlformats.org/officeDocument/2006/relationships/tags" Target="../tags/tag142.xml"/><Relationship Id="rId67" Type="http://schemas.openxmlformats.org/officeDocument/2006/relationships/tags" Target="../tags/tag141.xml"/><Relationship Id="rId66" Type="http://schemas.openxmlformats.org/officeDocument/2006/relationships/tags" Target="../tags/tag140.xml"/><Relationship Id="rId65" Type="http://schemas.openxmlformats.org/officeDocument/2006/relationships/tags" Target="../tags/tag139.xml"/><Relationship Id="rId64" Type="http://schemas.openxmlformats.org/officeDocument/2006/relationships/tags" Target="../tags/tag138.xml"/><Relationship Id="rId63" Type="http://schemas.openxmlformats.org/officeDocument/2006/relationships/tags" Target="../tags/tag137.xml"/><Relationship Id="rId62" Type="http://schemas.openxmlformats.org/officeDocument/2006/relationships/tags" Target="../tags/tag136.xml"/><Relationship Id="rId61" Type="http://schemas.openxmlformats.org/officeDocument/2006/relationships/tags" Target="../tags/tag135.xml"/><Relationship Id="rId60" Type="http://schemas.openxmlformats.org/officeDocument/2006/relationships/tags" Target="../tags/tag134.xml"/><Relationship Id="rId6" Type="http://schemas.openxmlformats.org/officeDocument/2006/relationships/tags" Target="../tags/tag80.xml"/><Relationship Id="rId59" Type="http://schemas.openxmlformats.org/officeDocument/2006/relationships/tags" Target="../tags/tag133.xml"/><Relationship Id="rId58" Type="http://schemas.openxmlformats.org/officeDocument/2006/relationships/tags" Target="../tags/tag132.xml"/><Relationship Id="rId57" Type="http://schemas.openxmlformats.org/officeDocument/2006/relationships/tags" Target="../tags/tag131.xml"/><Relationship Id="rId56" Type="http://schemas.openxmlformats.org/officeDocument/2006/relationships/tags" Target="../tags/tag130.xml"/><Relationship Id="rId55" Type="http://schemas.openxmlformats.org/officeDocument/2006/relationships/tags" Target="../tags/tag129.xml"/><Relationship Id="rId54" Type="http://schemas.openxmlformats.org/officeDocument/2006/relationships/tags" Target="../tags/tag128.xml"/><Relationship Id="rId53" Type="http://schemas.openxmlformats.org/officeDocument/2006/relationships/tags" Target="../tags/tag127.xml"/><Relationship Id="rId52" Type="http://schemas.openxmlformats.org/officeDocument/2006/relationships/tags" Target="../tags/tag126.xml"/><Relationship Id="rId51" Type="http://schemas.openxmlformats.org/officeDocument/2006/relationships/tags" Target="../tags/tag125.xml"/><Relationship Id="rId50" Type="http://schemas.openxmlformats.org/officeDocument/2006/relationships/tags" Target="../tags/tag124.xml"/><Relationship Id="rId5" Type="http://schemas.openxmlformats.org/officeDocument/2006/relationships/tags" Target="../tags/tag79.xml"/><Relationship Id="rId49" Type="http://schemas.openxmlformats.org/officeDocument/2006/relationships/tags" Target="../tags/tag123.xml"/><Relationship Id="rId48" Type="http://schemas.openxmlformats.org/officeDocument/2006/relationships/tags" Target="../tags/tag122.xml"/><Relationship Id="rId47" Type="http://schemas.openxmlformats.org/officeDocument/2006/relationships/tags" Target="../tags/tag121.xml"/><Relationship Id="rId46" Type="http://schemas.openxmlformats.org/officeDocument/2006/relationships/tags" Target="../tags/tag120.xml"/><Relationship Id="rId45" Type="http://schemas.openxmlformats.org/officeDocument/2006/relationships/tags" Target="../tags/tag119.xml"/><Relationship Id="rId44" Type="http://schemas.openxmlformats.org/officeDocument/2006/relationships/tags" Target="../tags/tag118.xml"/><Relationship Id="rId43" Type="http://schemas.openxmlformats.org/officeDocument/2006/relationships/tags" Target="../tags/tag117.xml"/><Relationship Id="rId42" Type="http://schemas.openxmlformats.org/officeDocument/2006/relationships/tags" Target="../tags/tag116.xml"/><Relationship Id="rId41" Type="http://schemas.openxmlformats.org/officeDocument/2006/relationships/tags" Target="../tags/tag115.xml"/><Relationship Id="rId40" Type="http://schemas.openxmlformats.org/officeDocument/2006/relationships/tags" Target="../tags/tag114.xml"/><Relationship Id="rId4" Type="http://schemas.openxmlformats.org/officeDocument/2006/relationships/tags" Target="../tags/tag78.xml"/><Relationship Id="rId39" Type="http://schemas.openxmlformats.org/officeDocument/2006/relationships/tags" Target="../tags/tag113.xml"/><Relationship Id="rId38" Type="http://schemas.openxmlformats.org/officeDocument/2006/relationships/tags" Target="../tags/tag112.xml"/><Relationship Id="rId37" Type="http://schemas.openxmlformats.org/officeDocument/2006/relationships/tags" Target="../tags/tag111.xml"/><Relationship Id="rId36" Type="http://schemas.openxmlformats.org/officeDocument/2006/relationships/tags" Target="../tags/tag110.xml"/><Relationship Id="rId35" Type="http://schemas.openxmlformats.org/officeDocument/2006/relationships/tags" Target="../tags/tag109.xml"/><Relationship Id="rId34" Type="http://schemas.openxmlformats.org/officeDocument/2006/relationships/tags" Target="../tags/tag108.xml"/><Relationship Id="rId33" Type="http://schemas.openxmlformats.org/officeDocument/2006/relationships/tags" Target="../tags/tag107.xml"/><Relationship Id="rId32" Type="http://schemas.openxmlformats.org/officeDocument/2006/relationships/tags" Target="../tags/tag106.xml"/><Relationship Id="rId31" Type="http://schemas.openxmlformats.org/officeDocument/2006/relationships/tags" Target="../tags/tag105.xml"/><Relationship Id="rId30" Type="http://schemas.openxmlformats.org/officeDocument/2006/relationships/tags" Target="../tags/tag104.xml"/><Relationship Id="rId3" Type="http://schemas.openxmlformats.org/officeDocument/2006/relationships/tags" Target="../tags/tag77.xml"/><Relationship Id="rId29" Type="http://schemas.openxmlformats.org/officeDocument/2006/relationships/tags" Target="../tags/tag103.xml"/><Relationship Id="rId28" Type="http://schemas.openxmlformats.org/officeDocument/2006/relationships/tags" Target="../tags/tag102.xml"/><Relationship Id="rId27" Type="http://schemas.openxmlformats.org/officeDocument/2006/relationships/tags" Target="../tags/tag101.xml"/><Relationship Id="rId26" Type="http://schemas.openxmlformats.org/officeDocument/2006/relationships/tags" Target="../tags/tag100.xml"/><Relationship Id="rId25" Type="http://schemas.openxmlformats.org/officeDocument/2006/relationships/tags" Target="../tags/tag99.xml"/><Relationship Id="rId24" Type="http://schemas.openxmlformats.org/officeDocument/2006/relationships/tags" Target="../tags/tag98.xml"/><Relationship Id="rId23" Type="http://schemas.openxmlformats.org/officeDocument/2006/relationships/tags" Target="../tags/tag97.xml"/><Relationship Id="rId22" Type="http://schemas.openxmlformats.org/officeDocument/2006/relationships/tags" Target="../tags/tag96.xml"/><Relationship Id="rId21" Type="http://schemas.openxmlformats.org/officeDocument/2006/relationships/tags" Target="../tags/tag95.xml"/><Relationship Id="rId20" Type="http://schemas.openxmlformats.org/officeDocument/2006/relationships/tags" Target="../tags/tag94.xml"/><Relationship Id="rId2" Type="http://schemas.openxmlformats.org/officeDocument/2006/relationships/tags" Target="../tags/tag76.xml"/><Relationship Id="rId19" Type="http://schemas.openxmlformats.org/officeDocument/2006/relationships/tags" Target="../tags/tag93.xml"/><Relationship Id="rId18" Type="http://schemas.openxmlformats.org/officeDocument/2006/relationships/tags" Target="../tags/tag92.xml"/><Relationship Id="rId17" Type="http://schemas.openxmlformats.org/officeDocument/2006/relationships/tags" Target="../tags/tag91.xml"/><Relationship Id="rId16" Type="http://schemas.openxmlformats.org/officeDocument/2006/relationships/tags" Target="../tags/tag90.xml"/><Relationship Id="rId15" Type="http://schemas.openxmlformats.org/officeDocument/2006/relationships/tags" Target="../tags/tag89.xml"/><Relationship Id="rId14" Type="http://schemas.openxmlformats.org/officeDocument/2006/relationships/tags" Target="../tags/tag88.xml"/><Relationship Id="rId13" Type="http://schemas.openxmlformats.org/officeDocument/2006/relationships/tags" Target="../tags/tag87.xml"/><Relationship Id="rId12" Type="http://schemas.openxmlformats.org/officeDocument/2006/relationships/tags" Target="../tags/tag86.xml"/><Relationship Id="rId11" Type="http://schemas.openxmlformats.org/officeDocument/2006/relationships/tags" Target="../tags/tag85.xml"/><Relationship Id="rId10" Type="http://schemas.openxmlformats.org/officeDocument/2006/relationships/tags" Target="../tags/tag84.xml"/><Relationship Id="rId1" Type="http://schemas.openxmlformats.org/officeDocument/2006/relationships/tags" Target="../tags/tag7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AA0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383323" y="1131277"/>
            <a:ext cx="9425353" cy="45954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9636369" y="-606669"/>
            <a:ext cx="1172307" cy="1172307"/>
          </a:xfrm>
          <a:prstGeom prst="ellipse">
            <a:avLst/>
          </a:prstGeom>
          <a:solidFill>
            <a:srgbClr val="ECD9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10273705" y="3429000"/>
            <a:ext cx="1172307" cy="1172307"/>
          </a:xfrm>
          <a:prstGeom prst="ellipse">
            <a:avLst/>
          </a:prstGeom>
          <a:solidFill>
            <a:srgbClr val="BDC8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2316666" y="5002823"/>
            <a:ext cx="1172307" cy="1172307"/>
          </a:xfrm>
          <a:prstGeom prst="ellipse">
            <a:avLst/>
          </a:prstGeom>
          <a:solidFill>
            <a:srgbClr val="BDC8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2108759" y="1894744"/>
            <a:ext cx="731226" cy="731226"/>
          </a:xfrm>
          <a:prstGeom prst="ellipse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546800" y="3755781"/>
            <a:ext cx="347296" cy="347296"/>
          </a:xfrm>
          <a:prstGeom prst="ellipse">
            <a:avLst/>
          </a:prstGeom>
          <a:solidFill>
            <a:srgbClr val="ECD9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8579720" y="957629"/>
            <a:ext cx="347296" cy="347296"/>
          </a:xfrm>
          <a:prstGeom prst="ellipse">
            <a:avLst/>
          </a:prstGeom>
          <a:solidFill>
            <a:srgbClr val="BCC7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8231971" y="4850130"/>
            <a:ext cx="347296" cy="347296"/>
          </a:xfrm>
          <a:prstGeom prst="ellipse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5587999" y="6098930"/>
            <a:ext cx="1016000" cy="152400"/>
            <a:chOff x="-2407920" y="-1463040"/>
            <a:chExt cx="1828800" cy="274320"/>
          </a:xfrm>
          <a:solidFill>
            <a:srgbClr val="ECD9CA"/>
          </a:solidFill>
        </p:grpSpPr>
        <p:sp>
          <p:nvSpPr>
            <p:cNvPr id="14" name="椭圆 13"/>
            <p:cNvSpPr/>
            <p:nvPr/>
          </p:nvSpPr>
          <p:spPr>
            <a:xfrm>
              <a:off x="-240792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-188976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-137160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-85344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4628515" y="2741295"/>
            <a:ext cx="60706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4400">
                <a:solidFill>
                  <a:schemeClr val="tx1">
                    <a:lumMod val="75000"/>
                    <a:lumOff val="2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思源黑体" panose="020B0500000000000000" pitchFamily="34" charset="-122"/>
              </a:rPr>
              <a:t> </a:t>
            </a:r>
            <a:r>
              <a:rPr lang="zh-CN" altLang="en-US" sz="6000">
                <a:solidFill>
                  <a:schemeClr val="tx1">
                    <a:lumMod val="75000"/>
                    <a:lumOff val="2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思源黑体" panose="020B0500000000000000" pitchFamily="34" charset="-122"/>
              </a:rPr>
              <a:t>共价键</a:t>
            </a:r>
            <a:endParaRPr lang="zh-CN" altLang="en-US" sz="6000">
              <a:solidFill>
                <a:schemeClr val="tx1">
                  <a:lumMod val="75000"/>
                  <a:lumOff val="2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思源黑体" panose="020B0500000000000000" pitchFamily="34" charset="-122"/>
            </a:endParaRPr>
          </a:p>
        </p:txBody>
      </p:sp>
      <p:cxnSp>
        <p:nvCxnSpPr>
          <p:cNvPr id="20" name="直接连接符 19"/>
          <p:cNvCxnSpPr/>
          <p:nvPr/>
        </p:nvCxnSpPr>
        <p:spPr>
          <a:xfrm>
            <a:off x="2762848" y="3248950"/>
            <a:ext cx="1210519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7901076" y="3248427"/>
            <a:ext cx="1210519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1"/>
          <p:cNvGrpSpPr/>
          <p:nvPr/>
        </p:nvGrpSpPr>
        <p:grpSpPr>
          <a:xfrm rot="2400000">
            <a:off x="753110" y="-842010"/>
            <a:ext cx="4348480" cy="3199130"/>
            <a:chOff x="-1604504" y="2147667"/>
            <a:chExt cx="3687215" cy="2719712"/>
          </a:xfrm>
        </p:grpSpPr>
        <p:cxnSp>
          <p:nvCxnSpPr>
            <p:cNvPr id="34" name="直接连接符 33"/>
            <p:cNvCxnSpPr/>
            <p:nvPr/>
          </p:nvCxnSpPr>
          <p:spPr>
            <a:xfrm flipH="1">
              <a:off x="-1604504" y="2687623"/>
              <a:ext cx="2592288" cy="2179756"/>
            </a:xfrm>
            <a:prstGeom prst="line">
              <a:avLst/>
            </a:prstGeom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 flipH="1">
              <a:off x="-509577" y="2147667"/>
              <a:ext cx="2592288" cy="2179756"/>
            </a:xfrm>
            <a:prstGeom prst="line">
              <a:avLst/>
            </a:prstGeom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PA-组合 5"/>
          <p:cNvGrpSpPr/>
          <p:nvPr>
            <p:custDataLst>
              <p:tags r:id="rId1"/>
            </p:custDataLst>
          </p:nvPr>
        </p:nvGrpSpPr>
        <p:grpSpPr>
          <a:xfrm>
            <a:off x="1217270" y="1111709"/>
            <a:ext cx="896303" cy="4634850"/>
            <a:chOff x="5775007" y="1315065"/>
            <a:chExt cx="896303" cy="4634850"/>
          </a:xfrm>
        </p:grpSpPr>
        <p:grpSp>
          <p:nvGrpSpPr>
            <p:cNvPr id="73" name="组合 72"/>
            <p:cNvGrpSpPr/>
            <p:nvPr/>
          </p:nvGrpSpPr>
          <p:grpSpPr>
            <a:xfrm>
              <a:off x="5808510" y="5087115"/>
              <a:ext cx="862800" cy="862800"/>
              <a:chOff x="5808510" y="5087115"/>
              <a:chExt cx="862800" cy="862800"/>
            </a:xfrm>
          </p:grpSpPr>
          <p:sp>
            <p:nvSpPr>
              <p:cNvPr id="142" name="PA-椭圆 68"/>
              <p:cNvSpPr/>
              <p:nvPr>
                <p:custDataLst>
                  <p:tags r:id="rId2"/>
                </p:custDataLst>
              </p:nvPr>
            </p:nvSpPr>
            <p:spPr>
              <a:xfrm>
                <a:off x="5808510" y="5087115"/>
                <a:ext cx="862800" cy="862800"/>
              </a:xfrm>
              <a:prstGeom prst="ellipse">
                <a:avLst/>
              </a:prstGeom>
              <a:solidFill>
                <a:srgbClr val="C6B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cs typeface="+mn-ea"/>
                  <a:sym typeface="思源黑体 Medium" panose="020B0600000000000000" pitchFamily="34" charset="-122"/>
                </a:endParaRPr>
              </a:p>
            </p:txBody>
          </p:sp>
          <p:grpSp>
            <p:nvGrpSpPr>
              <p:cNvPr id="143" name="Group 69"/>
              <p:cNvGrpSpPr/>
              <p:nvPr/>
            </p:nvGrpSpPr>
            <p:grpSpPr>
              <a:xfrm>
                <a:off x="6028291" y="5281615"/>
                <a:ext cx="423238" cy="473800"/>
                <a:chOff x="10166350" y="5273676"/>
                <a:chExt cx="823912" cy="922338"/>
              </a:xfrm>
            </p:grpSpPr>
            <p:sp>
              <p:nvSpPr>
                <p:cNvPr id="144" name="PA-任意多边形 172"/>
                <p:cNvSpPr/>
                <p:nvPr>
                  <p:custDataLst>
                    <p:tags r:id="rId3"/>
                  </p:custDataLst>
                </p:nvPr>
              </p:nvSpPr>
              <p:spPr bwMode="auto">
                <a:xfrm>
                  <a:off x="10380662" y="5734051"/>
                  <a:ext cx="292100" cy="198438"/>
                </a:xfrm>
                <a:custGeom>
                  <a:avLst/>
                  <a:gdLst>
                    <a:gd name="T0" fmla="*/ 184 w 184"/>
                    <a:gd name="T1" fmla="*/ 88 h 125"/>
                    <a:gd name="T2" fmla="*/ 166 w 184"/>
                    <a:gd name="T3" fmla="*/ 88 h 125"/>
                    <a:gd name="T4" fmla="*/ 166 w 184"/>
                    <a:gd name="T5" fmla="*/ 88 h 125"/>
                    <a:gd name="T6" fmla="*/ 163 w 184"/>
                    <a:gd name="T7" fmla="*/ 88 h 125"/>
                    <a:gd name="T8" fmla="*/ 131 w 184"/>
                    <a:gd name="T9" fmla="*/ 88 h 125"/>
                    <a:gd name="T10" fmla="*/ 138 w 184"/>
                    <a:gd name="T11" fmla="*/ 60 h 125"/>
                    <a:gd name="T12" fmla="*/ 138 w 184"/>
                    <a:gd name="T13" fmla="*/ 29 h 125"/>
                    <a:gd name="T14" fmla="*/ 138 w 184"/>
                    <a:gd name="T15" fmla="*/ 29 h 125"/>
                    <a:gd name="T16" fmla="*/ 138 w 184"/>
                    <a:gd name="T17" fmla="*/ 23 h 125"/>
                    <a:gd name="T18" fmla="*/ 137 w 184"/>
                    <a:gd name="T19" fmla="*/ 18 h 125"/>
                    <a:gd name="T20" fmla="*/ 134 w 184"/>
                    <a:gd name="T21" fmla="*/ 12 h 125"/>
                    <a:gd name="T22" fmla="*/ 131 w 184"/>
                    <a:gd name="T23" fmla="*/ 9 h 125"/>
                    <a:gd name="T24" fmla="*/ 126 w 184"/>
                    <a:gd name="T25" fmla="*/ 5 h 125"/>
                    <a:gd name="T26" fmla="*/ 122 w 184"/>
                    <a:gd name="T27" fmla="*/ 3 h 125"/>
                    <a:gd name="T28" fmla="*/ 116 w 184"/>
                    <a:gd name="T29" fmla="*/ 0 h 125"/>
                    <a:gd name="T30" fmla="*/ 110 w 184"/>
                    <a:gd name="T31" fmla="*/ 0 h 125"/>
                    <a:gd name="T32" fmla="*/ 101 w 184"/>
                    <a:gd name="T33" fmla="*/ 0 h 125"/>
                    <a:gd name="T34" fmla="*/ 101 w 184"/>
                    <a:gd name="T35" fmla="*/ 0 h 125"/>
                    <a:gd name="T36" fmla="*/ 100 w 184"/>
                    <a:gd name="T37" fmla="*/ 0 h 125"/>
                    <a:gd name="T38" fmla="*/ 100 w 184"/>
                    <a:gd name="T39" fmla="*/ 43 h 125"/>
                    <a:gd name="T40" fmla="*/ 89 w 184"/>
                    <a:gd name="T41" fmla="*/ 58 h 125"/>
                    <a:gd name="T42" fmla="*/ 49 w 184"/>
                    <a:gd name="T43" fmla="*/ 103 h 125"/>
                    <a:gd name="T44" fmla="*/ 49 w 184"/>
                    <a:gd name="T45" fmla="*/ 103 h 125"/>
                    <a:gd name="T46" fmla="*/ 42 w 184"/>
                    <a:gd name="T47" fmla="*/ 113 h 125"/>
                    <a:gd name="T48" fmla="*/ 37 w 184"/>
                    <a:gd name="T49" fmla="*/ 125 h 125"/>
                    <a:gd name="T50" fmla="*/ 0 w 184"/>
                    <a:gd name="T51" fmla="*/ 125 h 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84" h="125">
                      <a:moveTo>
                        <a:pt x="184" y="88"/>
                      </a:moveTo>
                      <a:lnTo>
                        <a:pt x="166" y="88"/>
                      </a:lnTo>
                      <a:lnTo>
                        <a:pt x="166" y="88"/>
                      </a:lnTo>
                      <a:lnTo>
                        <a:pt x="163" y="88"/>
                      </a:lnTo>
                      <a:lnTo>
                        <a:pt x="131" y="88"/>
                      </a:lnTo>
                      <a:lnTo>
                        <a:pt x="138" y="60"/>
                      </a:lnTo>
                      <a:lnTo>
                        <a:pt x="138" y="29"/>
                      </a:lnTo>
                      <a:lnTo>
                        <a:pt x="138" y="29"/>
                      </a:lnTo>
                      <a:lnTo>
                        <a:pt x="138" y="23"/>
                      </a:lnTo>
                      <a:lnTo>
                        <a:pt x="137" y="18"/>
                      </a:lnTo>
                      <a:lnTo>
                        <a:pt x="134" y="12"/>
                      </a:lnTo>
                      <a:lnTo>
                        <a:pt x="131" y="9"/>
                      </a:lnTo>
                      <a:lnTo>
                        <a:pt x="126" y="5"/>
                      </a:lnTo>
                      <a:lnTo>
                        <a:pt x="122" y="3"/>
                      </a:lnTo>
                      <a:lnTo>
                        <a:pt x="116" y="0"/>
                      </a:lnTo>
                      <a:lnTo>
                        <a:pt x="110" y="0"/>
                      </a:lnTo>
                      <a:lnTo>
                        <a:pt x="101" y="0"/>
                      </a:lnTo>
                      <a:lnTo>
                        <a:pt x="101" y="0"/>
                      </a:lnTo>
                      <a:lnTo>
                        <a:pt x="100" y="0"/>
                      </a:lnTo>
                      <a:lnTo>
                        <a:pt x="100" y="43"/>
                      </a:lnTo>
                      <a:lnTo>
                        <a:pt x="89" y="58"/>
                      </a:lnTo>
                      <a:lnTo>
                        <a:pt x="49" y="103"/>
                      </a:lnTo>
                      <a:lnTo>
                        <a:pt x="49" y="103"/>
                      </a:lnTo>
                      <a:lnTo>
                        <a:pt x="42" y="113"/>
                      </a:lnTo>
                      <a:lnTo>
                        <a:pt x="37" y="125"/>
                      </a:lnTo>
                      <a:lnTo>
                        <a:pt x="0" y="125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45" name="PA-任意多边形 173"/>
                <p:cNvSpPr/>
                <p:nvPr>
                  <p:custDataLst>
                    <p:tags r:id="rId4"/>
                  </p:custDataLst>
                </p:nvPr>
              </p:nvSpPr>
              <p:spPr bwMode="auto">
                <a:xfrm>
                  <a:off x="10414000" y="6122988"/>
                  <a:ext cx="225425" cy="30163"/>
                </a:xfrm>
                <a:custGeom>
                  <a:avLst/>
                  <a:gdLst>
                    <a:gd name="T0" fmla="*/ 0 w 142"/>
                    <a:gd name="T1" fmla="*/ 0 h 19"/>
                    <a:gd name="T2" fmla="*/ 24 w 142"/>
                    <a:gd name="T3" fmla="*/ 0 h 19"/>
                    <a:gd name="T4" fmla="*/ 24 w 142"/>
                    <a:gd name="T5" fmla="*/ 0 h 19"/>
                    <a:gd name="T6" fmla="*/ 31 w 142"/>
                    <a:gd name="T7" fmla="*/ 9 h 19"/>
                    <a:gd name="T8" fmla="*/ 42 w 142"/>
                    <a:gd name="T9" fmla="*/ 15 h 19"/>
                    <a:gd name="T10" fmla="*/ 52 w 142"/>
                    <a:gd name="T11" fmla="*/ 19 h 19"/>
                    <a:gd name="T12" fmla="*/ 64 w 142"/>
                    <a:gd name="T13" fmla="*/ 19 h 19"/>
                    <a:gd name="T14" fmla="*/ 96 w 142"/>
                    <a:gd name="T15" fmla="*/ 19 h 19"/>
                    <a:gd name="T16" fmla="*/ 142 w 142"/>
                    <a:gd name="T17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2" h="19">
                      <a:moveTo>
                        <a:pt x="0" y="0"/>
                      </a:move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31" y="9"/>
                      </a:lnTo>
                      <a:lnTo>
                        <a:pt x="42" y="15"/>
                      </a:lnTo>
                      <a:lnTo>
                        <a:pt x="52" y="19"/>
                      </a:lnTo>
                      <a:lnTo>
                        <a:pt x="64" y="19"/>
                      </a:lnTo>
                      <a:lnTo>
                        <a:pt x="96" y="19"/>
                      </a:lnTo>
                      <a:lnTo>
                        <a:pt x="142" y="19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46" name="PA-任意多边形 174"/>
                <p:cNvSpPr/>
                <p:nvPr>
                  <p:custDataLst>
                    <p:tags r:id="rId5"/>
                  </p:custDataLst>
                </p:nvPr>
              </p:nvSpPr>
              <p:spPr bwMode="auto">
                <a:xfrm>
                  <a:off x="10639425" y="5497513"/>
                  <a:ext cx="350837" cy="314325"/>
                </a:xfrm>
                <a:custGeom>
                  <a:avLst/>
                  <a:gdLst>
                    <a:gd name="T0" fmla="*/ 0 w 221"/>
                    <a:gd name="T1" fmla="*/ 109 h 198"/>
                    <a:gd name="T2" fmla="*/ 0 w 221"/>
                    <a:gd name="T3" fmla="*/ 157 h 198"/>
                    <a:gd name="T4" fmla="*/ 138 w 221"/>
                    <a:gd name="T5" fmla="*/ 157 h 198"/>
                    <a:gd name="T6" fmla="*/ 138 w 221"/>
                    <a:gd name="T7" fmla="*/ 198 h 198"/>
                    <a:gd name="T8" fmla="*/ 180 w 221"/>
                    <a:gd name="T9" fmla="*/ 157 h 198"/>
                    <a:gd name="T10" fmla="*/ 221 w 221"/>
                    <a:gd name="T11" fmla="*/ 157 h 198"/>
                    <a:gd name="T12" fmla="*/ 221 w 221"/>
                    <a:gd name="T13" fmla="*/ 0 h 198"/>
                    <a:gd name="T14" fmla="*/ 67 w 221"/>
                    <a:gd name="T15" fmla="*/ 0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21" h="198">
                      <a:moveTo>
                        <a:pt x="0" y="109"/>
                      </a:moveTo>
                      <a:lnTo>
                        <a:pt x="0" y="157"/>
                      </a:lnTo>
                      <a:lnTo>
                        <a:pt x="138" y="157"/>
                      </a:lnTo>
                      <a:lnTo>
                        <a:pt x="138" y="198"/>
                      </a:lnTo>
                      <a:lnTo>
                        <a:pt x="180" y="157"/>
                      </a:lnTo>
                      <a:lnTo>
                        <a:pt x="221" y="157"/>
                      </a:lnTo>
                      <a:lnTo>
                        <a:pt x="221" y="0"/>
                      </a:lnTo>
                      <a:lnTo>
                        <a:pt x="67" y="0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47" name="PA-任意多边形 175"/>
                <p:cNvSpPr/>
                <p:nvPr>
                  <p:custDataLst>
                    <p:tags r:id="rId6"/>
                  </p:custDataLst>
                </p:nvPr>
              </p:nvSpPr>
              <p:spPr bwMode="auto">
                <a:xfrm>
                  <a:off x="10188575" y="5273676"/>
                  <a:ext cx="552450" cy="493713"/>
                </a:xfrm>
                <a:custGeom>
                  <a:avLst/>
                  <a:gdLst>
                    <a:gd name="T0" fmla="*/ 348 w 348"/>
                    <a:gd name="T1" fmla="*/ 0 h 311"/>
                    <a:gd name="T2" fmla="*/ 0 w 348"/>
                    <a:gd name="T3" fmla="*/ 0 h 311"/>
                    <a:gd name="T4" fmla="*/ 0 w 348"/>
                    <a:gd name="T5" fmla="*/ 246 h 311"/>
                    <a:gd name="T6" fmla="*/ 65 w 348"/>
                    <a:gd name="T7" fmla="*/ 246 h 311"/>
                    <a:gd name="T8" fmla="*/ 130 w 348"/>
                    <a:gd name="T9" fmla="*/ 311 h 311"/>
                    <a:gd name="T10" fmla="*/ 130 w 348"/>
                    <a:gd name="T11" fmla="*/ 246 h 311"/>
                    <a:gd name="T12" fmla="*/ 348 w 348"/>
                    <a:gd name="T13" fmla="*/ 246 h 311"/>
                    <a:gd name="T14" fmla="*/ 348 w 348"/>
                    <a:gd name="T15" fmla="*/ 0 h 3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48" h="311">
                      <a:moveTo>
                        <a:pt x="348" y="0"/>
                      </a:moveTo>
                      <a:lnTo>
                        <a:pt x="0" y="0"/>
                      </a:lnTo>
                      <a:lnTo>
                        <a:pt x="0" y="246"/>
                      </a:lnTo>
                      <a:lnTo>
                        <a:pt x="65" y="246"/>
                      </a:lnTo>
                      <a:lnTo>
                        <a:pt x="130" y="311"/>
                      </a:lnTo>
                      <a:lnTo>
                        <a:pt x="130" y="246"/>
                      </a:lnTo>
                      <a:lnTo>
                        <a:pt x="348" y="246"/>
                      </a:lnTo>
                      <a:lnTo>
                        <a:pt x="348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48" name="PA-任意多边形 176"/>
                <p:cNvSpPr/>
                <p:nvPr>
                  <p:custDataLst>
                    <p:tags r:id="rId7"/>
                  </p:custDataLst>
                </p:nvPr>
              </p:nvSpPr>
              <p:spPr bwMode="auto">
                <a:xfrm>
                  <a:off x="10466387" y="5875338"/>
                  <a:ext cx="123825" cy="155575"/>
                </a:xfrm>
                <a:custGeom>
                  <a:avLst/>
                  <a:gdLst>
                    <a:gd name="T0" fmla="*/ 74 w 78"/>
                    <a:gd name="T1" fmla="*/ 0 h 98"/>
                    <a:gd name="T2" fmla="*/ 74 w 78"/>
                    <a:gd name="T3" fmla="*/ 0 h 98"/>
                    <a:gd name="T4" fmla="*/ 77 w 78"/>
                    <a:gd name="T5" fmla="*/ 11 h 98"/>
                    <a:gd name="T6" fmla="*/ 78 w 78"/>
                    <a:gd name="T7" fmla="*/ 23 h 98"/>
                    <a:gd name="T8" fmla="*/ 78 w 78"/>
                    <a:gd name="T9" fmla="*/ 35 h 98"/>
                    <a:gd name="T10" fmla="*/ 75 w 78"/>
                    <a:gd name="T11" fmla="*/ 46 h 98"/>
                    <a:gd name="T12" fmla="*/ 75 w 78"/>
                    <a:gd name="T13" fmla="*/ 46 h 98"/>
                    <a:gd name="T14" fmla="*/ 71 w 78"/>
                    <a:gd name="T15" fmla="*/ 58 h 98"/>
                    <a:gd name="T16" fmla="*/ 63 w 78"/>
                    <a:gd name="T17" fmla="*/ 70 h 98"/>
                    <a:gd name="T18" fmla="*/ 54 w 78"/>
                    <a:gd name="T19" fmla="*/ 81 h 98"/>
                    <a:gd name="T20" fmla="*/ 46 w 78"/>
                    <a:gd name="T21" fmla="*/ 88 h 98"/>
                    <a:gd name="T22" fmla="*/ 35 w 78"/>
                    <a:gd name="T23" fmla="*/ 94 h 98"/>
                    <a:gd name="T24" fmla="*/ 23 w 78"/>
                    <a:gd name="T25" fmla="*/ 97 h 98"/>
                    <a:gd name="T26" fmla="*/ 11 w 78"/>
                    <a:gd name="T27" fmla="*/ 98 h 98"/>
                    <a:gd name="T28" fmla="*/ 0 w 78"/>
                    <a:gd name="T29" fmla="*/ 95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8" h="98">
                      <a:moveTo>
                        <a:pt x="74" y="0"/>
                      </a:moveTo>
                      <a:lnTo>
                        <a:pt x="74" y="0"/>
                      </a:lnTo>
                      <a:lnTo>
                        <a:pt x="77" y="11"/>
                      </a:lnTo>
                      <a:lnTo>
                        <a:pt x="78" y="23"/>
                      </a:lnTo>
                      <a:lnTo>
                        <a:pt x="78" y="35"/>
                      </a:lnTo>
                      <a:lnTo>
                        <a:pt x="75" y="46"/>
                      </a:lnTo>
                      <a:lnTo>
                        <a:pt x="75" y="46"/>
                      </a:lnTo>
                      <a:lnTo>
                        <a:pt x="71" y="58"/>
                      </a:lnTo>
                      <a:lnTo>
                        <a:pt x="63" y="70"/>
                      </a:lnTo>
                      <a:lnTo>
                        <a:pt x="54" y="81"/>
                      </a:lnTo>
                      <a:lnTo>
                        <a:pt x="46" y="88"/>
                      </a:lnTo>
                      <a:lnTo>
                        <a:pt x="35" y="94"/>
                      </a:lnTo>
                      <a:lnTo>
                        <a:pt x="23" y="97"/>
                      </a:lnTo>
                      <a:lnTo>
                        <a:pt x="11" y="98"/>
                      </a:lnTo>
                      <a:lnTo>
                        <a:pt x="0" y="95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49" name="PA-任意多边形 177"/>
                <p:cNvSpPr/>
                <p:nvPr>
                  <p:custDataLst>
                    <p:tags r:id="rId8"/>
                  </p:custDataLst>
                </p:nvPr>
              </p:nvSpPr>
              <p:spPr bwMode="auto">
                <a:xfrm>
                  <a:off x="10598150" y="5870576"/>
                  <a:ext cx="168275" cy="71438"/>
                </a:xfrm>
                <a:custGeom>
                  <a:avLst/>
                  <a:gdLst>
                    <a:gd name="T0" fmla="*/ 106 w 106"/>
                    <a:gd name="T1" fmla="*/ 23 h 45"/>
                    <a:gd name="T2" fmla="*/ 106 w 106"/>
                    <a:gd name="T3" fmla="*/ 23 h 45"/>
                    <a:gd name="T4" fmla="*/ 106 w 106"/>
                    <a:gd name="T5" fmla="*/ 27 h 45"/>
                    <a:gd name="T6" fmla="*/ 105 w 106"/>
                    <a:gd name="T7" fmla="*/ 32 h 45"/>
                    <a:gd name="T8" fmla="*/ 101 w 106"/>
                    <a:gd name="T9" fmla="*/ 39 h 45"/>
                    <a:gd name="T10" fmla="*/ 93 w 106"/>
                    <a:gd name="T11" fmla="*/ 43 h 45"/>
                    <a:gd name="T12" fmla="*/ 89 w 106"/>
                    <a:gd name="T13" fmla="*/ 45 h 45"/>
                    <a:gd name="T14" fmla="*/ 84 w 106"/>
                    <a:gd name="T15" fmla="*/ 45 h 45"/>
                    <a:gd name="T16" fmla="*/ 22 w 106"/>
                    <a:gd name="T17" fmla="*/ 45 h 45"/>
                    <a:gd name="T18" fmla="*/ 22 w 106"/>
                    <a:gd name="T19" fmla="*/ 45 h 45"/>
                    <a:gd name="T20" fmla="*/ 17 w 106"/>
                    <a:gd name="T21" fmla="*/ 45 h 45"/>
                    <a:gd name="T22" fmla="*/ 13 w 106"/>
                    <a:gd name="T23" fmla="*/ 43 h 45"/>
                    <a:gd name="T24" fmla="*/ 7 w 106"/>
                    <a:gd name="T25" fmla="*/ 39 h 45"/>
                    <a:gd name="T26" fmla="*/ 1 w 106"/>
                    <a:gd name="T27" fmla="*/ 32 h 45"/>
                    <a:gd name="T28" fmla="*/ 0 w 106"/>
                    <a:gd name="T29" fmla="*/ 27 h 45"/>
                    <a:gd name="T30" fmla="*/ 0 w 106"/>
                    <a:gd name="T31" fmla="*/ 23 h 45"/>
                    <a:gd name="T32" fmla="*/ 0 w 106"/>
                    <a:gd name="T33" fmla="*/ 23 h 45"/>
                    <a:gd name="T34" fmla="*/ 0 w 106"/>
                    <a:gd name="T35" fmla="*/ 23 h 45"/>
                    <a:gd name="T36" fmla="*/ 0 w 106"/>
                    <a:gd name="T37" fmla="*/ 18 h 45"/>
                    <a:gd name="T38" fmla="*/ 1 w 106"/>
                    <a:gd name="T39" fmla="*/ 15 h 45"/>
                    <a:gd name="T40" fmla="*/ 7 w 106"/>
                    <a:gd name="T41" fmla="*/ 8 h 45"/>
                    <a:gd name="T42" fmla="*/ 13 w 106"/>
                    <a:gd name="T43" fmla="*/ 3 h 45"/>
                    <a:gd name="T44" fmla="*/ 17 w 106"/>
                    <a:gd name="T45" fmla="*/ 2 h 45"/>
                    <a:gd name="T46" fmla="*/ 22 w 106"/>
                    <a:gd name="T47" fmla="*/ 0 h 45"/>
                    <a:gd name="T48" fmla="*/ 84 w 106"/>
                    <a:gd name="T49" fmla="*/ 0 h 45"/>
                    <a:gd name="T50" fmla="*/ 84 w 106"/>
                    <a:gd name="T51" fmla="*/ 0 h 45"/>
                    <a:gd name="T52" fmla="*/ 89 w 106"/>
                    <a:gd name="T53" fmla="*/ 2 h 45"/>
                    <a:gd name="T54" fmla="*/ 93 w 106"/>
                    <a:gd name="T55" fmla="*/ 3 h 45"/>
                    <a:gd name="T56" fmla="*/ 101 w 106"/>
                    <a:gd name="T57" fmla="*/ 8 h 45"/>
                    <a:gd name="T58" fmla="*/ 105 w 106"/>
                    <a:gd name="T59" fmla="*/ 15 h 45"/>
                    <a:gd name="T60" fmla="*/ 106 w 106"/>
                    <a:gd name="T61" fmla="*/ 18 h 45"/>
                    <a:gd name="T62" fmla="*/ 106 w 106"/>
                    <a:gd name="T63" fmla="*/ 23 h 45"/>
                    <a:gd name="T64" fmla="*/ 106 w 106"/>
                    <a:gd name="T65" fmla="*/ 23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05" h="45">
                      <a:moveTo>
                        <a:pt x="106" y="23"/>
                      </a:moveTo>
                      <a:lnTo>
                        <a:pt x="106" y="23"/>
                      </a:lnTo>
                      <a:lnTo>
                        <a:pt x="106" y="27"/>
                      </a:lnTo>
                      <a:lnTo>
                        <a:pt x="105" y="32"/>
                      </a:lnTo>
                      <a:lnTo>
                        <a:pt x="101" y="39"/>
                      </a:lnTo>
                      <a:lnTo>
                        <a:pt x="93" y="43"/>
                      </a:lnTo>
                      <a:lnTo>
                        <a:pt x="89" y="45"/>
                      </a:lnTo>
                      <a:lnTo>
                        <a:pt x="84" y="45"/>
                      </a:lnTo>
                      <a:lnTo>
                        <a:pt x="22" y="45"/>
                      </a:lnTo>
                      <a:lnTo>
                        <a:pt x="22" y="45"/>
                      </a:lnTo>
                      <a:lnTo>
                        <a:pt x="17" y="45"/>
                      </a:lnTo>
                      <a:lnTo>
                        <a:pt x="13" y="43"/>
                      </a:lnTo>
                      <a:lnTo>
                        <a:pt x="7" y="39"/>
                      </a:lnTo>
                      <a:lnTo>
                        <a:pt x="1" y="32"/>
                      </a:lnTo>
                      <a:lnTo>
                        <a:pt x="0" y="27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18"/>
                      </a:lnTo>
                      <a:lnTo>
                        <a:pt x="1" y="15"/>
                      </a:lnTo>
                      <a:lnTo>
                        <a:pt x="7" y="8"/>
                      </a:lnTo>
                      <a:lnTo>
                        <a:pt x="13" y="3"/>
                      </a:lnTo>
                      <a:lnTo>
                        <a:pt x="17" y="2"/>
                      </a:lnTo>
                      <a:lnTo>
                        <a:pt x="22" y="0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89" y="2"/>
                      </a:lnTo>
                      <a:lnTo>
                        <a:pt x="93" y="3"/>
                      </a:lnTo>
                      <a:lnTo>
                        <a:pt x="101" y="8"/>
                      </a:lnTo>
                      <a:lnTo>
                        <a:pt x="105" y="15"/>
                      </a:lnTo>
                      <a:lnTo>
                        <a:pt x="106" y="18"/>
                      </a:lnTo>
                      <a:lnTo>
                        <a:pt x="106" y="23"/>
                      </a:lnTo>
                      <a:lnTo>
                        <a:pt x="106" y="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0" name="PA-任意多边形 178"/>
                <p:cNvSpPr/>
                <p:nvPr>
                  <p:custDataLst>
                    <p:tags r:id="rId9"/>
                  </p:custDataLst>
                </p:nvPr>
              </p:nvSpPr>
              <p:spPr bwMode="auto">
                <a:xfrm>
                  <a:off x="10579100" y="5942013"/>
                  <a:ext cx="169862" cy="69850"/>
                </a:xfrm>
                <a:custGeom>
                  <a:avLst/>
                  <a:gdLst>
                    <a:gd name="T0" fmla="*/ 107 w 107"/>
                    <a:gd name="T1" fmla="*/ 22 h 44"/>
                    <a:gd name="T2" fmla="*/ 107 w 107"/>
                    <a:gd name="T3" fmla="*/ 22 h 44"/>
                    <a:gd name="T4" fmla="*/ 107 w 107"/>
                    <a:gd name="T5" fmla="*/ 27 h 44"/>
                    <a:gd name="T6" fmla="*/ 105 w 107"/>
                    <a:gd name="T7" fmla="*/ 31 h 44"/>
                    <a:gd name="T8" fmla="*/ 101 w 107"/>
                    <a:gd name="T9" fmla="*/ 39 h 44"/>
                    <a:gd name="T10" fmla="*/ 93 w 107"/>
                    <a:gd name="T11" fmla="*/ 43 h 44"/>
                    <a:gd name="T12" fmla="*/ 89 w 107"/>
                    <a:gd name="T13" fmla="*/ 44 h 44"/>
                    <a:gd name="T14" fmla="*/ 84 w 107"/>
                    <a:gd name="T15" fmla="*/ 44 h 44"/>
                    <a:gd name="T16" fmla="*/ 22 w 107"/>
                    <a:gd name="T17" fmla="*/ 44 h 44"/>
                    <a:gd name="T18" fmla="*/ 22 w 107"/>
                    <a:gd name="T19" fmla="*/ 44 h 44"/>
                    <a:gd name="T20" fmla="*/ 18 w 107"/>
                    <a:gd name="T21" fmla="*/ 44 h 44"/>
                    <a:gd name="T22" fmla="*/ 13 w 107"/>
                    <a:gd name="T23" fmla="*/ 43 h 44"/>
                    <a:gd name="T24" fmla="*/ 7 w 107"/>
                    <a:gd name="T25" fmla="*/ 39 h 44"/>
                    <a:gd name="T26" fmla="*/ 1 w 107"/>
                    <a:gd name="T27" fmla="*/ 31 h 44"/>
                    <a:gd name="T28" fmla="*/ 0 w 107"/>
                    <a:gd name="T29" fmla="*/ 27 h 44"/>
                    <a:gd name="T30" fmla="*/ 0 w 107"/>
                    <a:gd name="T31" fmla="*/ 22 h 44"/>
                    <a:gd name="T32" fmla="*/ 0 w 107"/>
                    <a:gd name="T33" fmla="*/ 22 h 44"/>
                    <a:gd name="T34" fmla="*/ 0 w 107"/>
                    <a:gd name="T35" fmla="*/ 22 h 44"/>
                    <a:gd name="T36" fmla="*/ 0 w 107"/>
                    <a:gd name="T37" fmla="*/ 18 h 44"/>
                    <a:gd name="T38" fmla="*/ 1 w 107"/>
                    <a:gd name="T39" fmla="*/ 15 h 44"/>
                    <a:gd name="T40" fmla="*/ 7 w 107"/>
                    <a:gd name="T41" fmla="*/ 7 h 44"/>
                    <a:gd name="T42" fmla="*/ 13 w 107"/>
                    <a:gd name="T43" fmla="*/ 3 h 44"/>
                    <a:gd name="T44" fmla="*/ 18 w 107"/>
                    <a:gd name="T45" fmla="*/ 1 h 44"/>
                    <a:gd name="T46" fmla="*/ 22 w 107"/>
                    <a:gd name="T47" fmla="*/ 0 h 44"/>
                    <a:gd name="T48" fmla="*/ 84 w 107"/>
                    <a:gd name="T49" fmla="*/ 0 h 44"/>
                    <a:gd name="T50" fmla="*/ 84 w 107"/>
                    <a:gd name="T51" fmla="*/ 0 h 44"/>
                    <a:gd name="T52" fmla="*/ 89 w 107"/>
                    <a:gd name="T53" fmla="*/ 1 h 44"/>
                    <a:gd name="T54" fmla="*/ 93 w 107"/>
                    <a:gd name="T55" fmla="*/ 3 h 44"/>
                    <a:gd name="T56" fmla="*/ 101 w 107"/>
                    <a:gd name="T57" fmla="*/ 7 h 44"/>
                    <a:gd name="T58" fmla="*/ 105 w 107"/>
                    <a:gd name="T59" fmla="*/ 15 h 44"/>
                    <a:gd name="T60" fmla="*/ 107 w 107"/>
                    <a:gd name="T61" fmla="*/ 18 h 44"/>
                    <a:gd name="T62" fmla="*/ 107 w 107"/>
                    <a:gd name="T63" fmla="*/ 22 h 44"/>
                    <a:gd name="T64" fmla="*/ 107 w 107"/>
                    <a:gd name="T65" fmla="*/ 22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07" h="44">
                      <a:moveTo>
                        <a:pt x="107" y="22"/>
                      </a:moveTo>
                      <a:lnTo>
                        <a:pt x="107" y="22"/>
                      </a:lnTo>
                      <a:lnTo>
                        <a:pt x="107" y="27"/>
                      </a:lnTo>
                      <a:lnTo>
                        <a:pt x="105" y="31"/>
                      </a:lnTo>
                      <a:lnTo>
                        <a:pt x="101" y="39"/>
                      </a:lnTo>
                      <a:lnTo>
                        <a:pt x="93" y="43"/>
                      </a:lnTo>
                      <a:lnTo>
                        <a:pt x="89" y="44"/>
                      </a:lnTo>
                      <a:lnTo>
                        <a:pt x="84" y="44"/>
                      </a:lnTo>
                      <a:lnTo>
                        <a:pt x="22" y="44"/>
                      </a:lnTo>
                      <a:lnTo>
                        <a:pt x="22" y="44"/>
                      </a:lnTo>
                      <a:lnTo>
                        <a:pt x="18" y="44"/>
                      </a:lnTo>
                      <a:lnTo>
                        <a:pt x="13" y="43"/>
                      </a:lnTo>
                      <a:lnTo>
                        <a:pt x="7" y="39"/>
                      </a:lnTo>
                      <a:lnTo>
                        <a:pt x="1" y="31"/>
                      </a:lnTo>
                      <a:lnTo>
                        <a:pt x="0" y="27"/>
                      </a:ln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0" y="18"/>
                      </a:lnTo>
                      <a:lnTo>
                        <a:pt x="1" y="15"/>
                      </a:lnTo>
                      <a:lnTo>
                        <a:pt x="7" y="7"/>
                      </a:lnTo>
                      <a:lnTo>
                        <a:pt x="13" y="3"/>
                      </a:lnTo>
                      <a:lnTo>
                        <a:pt x="18" y="1"/>
                      </a:lnTo>
                      <a:lnTo>
                        <a:pt x="22" y="0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89" y="1"/>
                      </a:lnTo>
                      <a:lnTo>
                        <a:pt x="93" y="3"/>
                      </a:lnTo>
                      <a:lnTo>
                        <a:pt x="101" y="7"/>
                      </a:lnTo>
                      <a:lnTo>
                        <a:pt x="105" y="15"/>
                      </a:lnTo>
                      <a:lnTo>
                        <a:pt x="107" y="18"/>
                      </a:lnTo>
                      <a:lnTo>
                        <a:pt x="107" y="22"/>
                      </a:lnTo>
                      <a:lnTo>
                        <a:pt x="107" y="22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1" name="PA-任意多边形 179"/>
                <p:cNvSpPr/>
                <p:nvPr>
                  <p:custDataLst>
                    <p:tags r:id="rId10"/>
                  </p:custDataLst>
                </p:nvPr>
              </p:nvSpPr>
              <p:spPr bwMode="auto">
                <a:xfrm>
                  <a:off x="10569575" y="6011863"/>
                  <a:ext cx="169862" cy="71438"/>
                </a:xfrm>
                <a:custGeom>
                  <a:avLst/>
                  <a:gdLst>
                    <a:gd name="T0" fmla="*/ 107 w 107"/>
                    <a:gd name="T1" fmla="*/ 23 h 45"/>
                    <a:gd name="T2" fmla="*/ 107 w 107"/>
                    <a:gd name="T3" fmla="*/ 23 h 45"/>
                    <a:gd name="T4" fmla="*/ 107 w 107"/>
                    <a:gd name="T5" fmla="*/ 27 h 45"/>
                    <a:gd name="T6" fmla="*/ 105 w 107"/>
                    <a:gd name="T7" fmla="*/ 32 h 45"/>
                    <a:gd name="T8" fmla="*/ 101 w 107"/>
                    <a:gd name="T9" fmla="*/ 39 h 45"/>
                    <a:gd name="T10" fmla="*/ 93 w 107"/>
                    <a:gd name="T11" fmla="*/ 43 h 45"/>
                    <a:gd name="T12" fmla="*/ 89 w 107"/>
                    <a:gd name="T13" fmla="*/ 45 h 45"/>
                    <a:gd name="T14" fmla="*/ 84 w 107"/>
                    <a:gd name="T15" fmla="*/ 45 h 45"/>
                    <a:gd name="T16" fmla="*/ 22 w 107"/>
                    <a:gd name="T17" fmla="*/ 45 h 45"/>
                    <a:gd name="T18" fmla="*/ 22 w 107"/>
                    <a:gd name="T19" fmla="*/ 45 h 45"/>
                    <a:gd name="T20" fmla="*/ 18 w 107"/>
                    <a:gd name="T21" fmla="*/ 45 h 45"/>
                    <a:gd name="T22" fmla="*/ 13 w 107"/>
                    <a:gd name="T23" fmla="*/ 43 h 45"/>
                    <a:gd name="T24" fmla="*/ 7 w 107"/>
                    <a:gd name="T25" fmla="*/ 39 h 45"/>
                    <a:gd name="T26" fmla="*/ 1 w 107"/>
                    <a:gd name="T27" fmla="*/ 32 h 45"/>
                    <a:gd name="T28" fmla="*/ 0 w 107"/>
                    <a:gd name="T29" fmla="*/ 27 h 45"/>
                    <a:gd name="T30" fmla="*/ 0 w 107"/>
                    <a:gd name="T31" fmla="*/ 23 h 45"/>
                    <a:gd name="T32" fmla="*/ 0 w 107"/>
                    <a:gd name="T33" fmla="*/ 23 h 45"/>
                    <a:gd name="T34" fmla="*/ 0 w 107"/>
                    <a:gd name="T35" fmla="*/ 23 h 45"/>
                    <a:gd name="T36" fmla="*/ 0 w 107"/>
                    <a:gd name="T37" fmla="*/ 18 h 45"/>
                    <a:gd name="T38" fmla="*/ 1 w 107"/>
                    <a:gd name="T39" fmla="*/ 15 h 45"/>
                    <a:gd name="T40" fmla="*/ 7 w 107"/>
                    <a:gd name="T41" fmla="*/ 8 h 45"/>
                    <a:gd name="T42" fmla="*/ 13 w 107"/>
                    <a:gd name="T43" fmla="*/ 3 h 45"/>
                    <a:gd name="T44" fmla="*/ 18 w 107"/>
                    <a:gd name="T45" fmla="*/ 2 h 45"/>
                    <a:gd name="T46" fmla="*/ 22 w 107"/>
                    <a:gd name="T47" fmla="*/ 0 h 45"/>
                    <a:gd name="T48" fmla="*/ 84 w 107"/>
                    <a:gd name="T49" fmla="*/ 0 h 45"/>
                    <a:gd name="T50" fmla="*/ 84 w 107"/>
                    <a:gd name="T51" fmla="*/ 0 h 45"/>
                    <a:gd name="T52" fmla="*/ 89 w 107"/>
                    <a:gd name="T53" fmla="*/ 2 h 45"/>
                    <a:gd name="T54" fmla="*/ 93 w 107"/>
                    <a:gd name="T55" fmla="*/ 3 h 45"/>
                    <a:gd name="T56" fmla="*/ 101 w 107"/>
                    <a:gd name="T57" fmla="*/ 8 h 45"/>
                    <a:gd name="T58" fmla="*/ 105 w 107"/>
                    <a:gd name="T59" fmla="*/ 15 h 45"/>
                    <a:gd name="T60" fmla="*/ 107 w 107"/>
                    <a:gd name="T61" fmla="*/ 18 h 45"/>
                    <a:gd name="T62" fmla="*/ 107 w 107"/>
                    <a:gd name="T63" fmla="*/ 23 h 45"/>
                    <a:gd name="T64" fmla="*/ 107 w 107"/>
                    <a:gd name="T65" fmla="*/ 23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07" h="45">
                      <a:moveTo>
                        <a:pt x="107" y="23"/>
                      </a:moveTo>
                      <a:lnTo>
                        <a:pt x="107" y="23"/>
                      </a:lnTo>
                      <a:lnTo>
                        <a:pt x="107" y="27"/>
                      </a:lnTo>
                      <a:lnTo>
                        <a:pt x="105" y="32"/>
                      </a:lnTo>
                      <a:lnTo>
                        <a:pt x="101" y="39"/>
                      </a:lnTo>
                      <a:lnTo>
                        <a:pt x="93" y="43"/>
                      </a:lnTo>
                      <a:lnTo>
                        <a:pt x="89" y="45"/>
                      </a:lnTo>
                      <a:lnTo>
                        <a:pt x="84" y="45"/>
                      </a:lnTo>
                      <a:lnTo>
                        <a:pt x="22" y="45"/>
                      </a:lnTo>
                      <a:lnTo>
                        <a:pt x="22" y="45"/>
                      </a:lnTo>
                      <a:lnTo>
                        <a:pt x="18" y="45"/>
                      </a:lnTo>
                      <a:lnTo>
                        <a:pt x="13" y="43"/>
                      </a:lnTo>
                      <a:lnTo>
                        <a:pt x="7" y="39"/>
                      </a:lnTo>
                      <a:lnTo>
                        <a:pt x="1" y="32"/>
                      </a:lnTo>
                      <a:lnTo>
                        <a:pt x="0" y="27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18"/>
                      </a:lnTo>
                      <a:lnTo>
                        <a:pt x="1" y="15"/>
                      </a:lnTo>
                      <a:lnTo>
                        <a:pt x="7" y="8"/>
                      </a:lnTo>
                      <a:lnTo>
                        <a:pt x="13" y="3"/>
                      </a:lnTo>
                      <a:lnTo>
                        <a:pt x="18" y="2"/>
                      </a:lnTo>
                      <a:lnTo>
                        <a:pt x="22" y="0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89" y="2"/>
                      </a:lnTo>
                      <a:lnTo>
                        <a:pt x="93" y="3"/>
                      </a:lnTo>
                      <a:lnTo>
                        <a:pt x="101" y="8"/>
                      </a:lnTo>
                      <a:lnTo>
                        <a:pt x="105" y="15"/>
                      </a:lnTo>
                      <a:lnTo>
                        <a:pt x="107" y="18"/>
                      </a:lnTo>
                      <a:lnTo>
                        <a:pt x="107" y="23"/>
                      </a:lnTo>
                      <a:lnTo>
                        <a:pt x="107" y="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2" name="PA-任意多边形 180"/>
                <p:cNvSpPr/>
                <p:nvPr>
                  <p:custDataLst>
                    <p:tags r:id="rId11"/>
                  </p:custDataLst>
                </p:nvPr>
              </p:nvSpPr>
              <p:spPr bwMode="auto">
                <a:xfrm>
                  <a:off x="10569575" y="6083301"/>
                  <a:ext cx="141287" cy="69850"/>
                </a:xfrm>
                <a:custGeom>
                  <a:avLst/>
                  <a:gdLst>
                    <a:gd name="T0" fmla="*/ 89 w 89"/>
                    <a:gd name="T1" fmla="*/ 22 h 44"/>
                    <a:gd name="T2" fmla="*/ 89 w 89"/>
                    <a:gd name="T3" fmla="*/ 22 h 44"/>
                    <a:gd name="T4" fmla="*/ 89 w 89"/>
                    <a:gd name="T5" fmla="*/ 27 h 44"/>
                    <a:gd name="T6" fmla="*/ 87 w 89"/>
                    <a:gd name="T7" fmla="*/ 31 h 44"/>
                    <a:gd name="T8" fmla="*/ 83 w 89"/>
                    <a:gd name="T9" fmla="*/ 39 h 44"/>
                    <a:gd name="T10" fmla="*/ 75 w 89"/>
                    <a:gd name="T11" fmla="*/ 43 h 44"/>
                    <a:gd name="T12" fmla="*/ 71 w 89"/>
                    <a:gd name="T13" fmla="*/ 44 h 44"/>
                    <a:gd name="T14" fmla="*/ 67 w 89"/>
                    <a:gd name="T15" fmla="*/ 44 h 44"/>
                    <a:gd name="T16" fmla="*/ 22 w 89"/>
                    <a:gd name="T17" fmla="*/ 44 h 44"/>
                    <a:gd name="T18" fmla="*/ 22 w 89"/>
                    <a:gd name="T19" fmla="*/ 44 h 44"/>
                    <a:gd name="T20" fmla="*/ 18 w 89"/>
                    <a:gd name="T21" fmla="*/ 44 h 44"/>
                    <a:gd name="T22" fmla="*/ 13 w 89"/>
                    <a:gd name="T23" fmla="*/ 43 h 44"/>
                    <a:gd name="T24" fmla="*/ 7 w 89"/>
                    <a:gd name="T25" fmla="*/ 39 h 44"/>
                    <a:gd name="T26" fmla="*/ 1 w 89"/>
                    <a:gd name="T27" fmla="*/ 31 h 44"/>
                    <a:gd name="T28" fmla="*/ 0 w 89"/>
                    <a:gd name="T29" fmla="*/ 27 h 44"/>
                    <a:gd name="T30" fmla="*/ 0 w 89"/>
                    <a:gd name="T31" fmla="*/ 22 h 44"/>
                    <a:gd name="T32" fmla="*/ 0 w 89"/>
                    <a:gd name="T33" fmla="*/ 22 h 44"/>
                    <a:gd name="T34" fmla="*/ 0 w 89"/>
                    <a:gd name="T35" fmla="*/ 22 h 44"/>
                    <a:gd name="T36" fmla="*/ 0 w 89"/>
                    <a:gd name="T37" fmla="*/ 18 h 44"/>
                    <a:gd name="T38" fmla="*/ 1 w 89"/>
                    <a:gd name="T39" fmla="*/ 15 h 44"/>
                    <a:gd name="T40" fmla="*/ 7 w 89"/>
                    <a:gd name="T41" fmla="*/ 7 h 44"/>
                    <a:gd name="T42" fmla="*/ 13 w 89"/>
                    <a:gd name="T43" fmla="*/ 3 h 44"/>
                    <a:gd name="T44" fmla="*/ 18 w 89"/>
                    <a:gd name="T45" fmla="*/ 1 h 44"/>
                    <a:gd name="T46" fmla="*/ 22 w 89"/>
                    <a:gd name="T47" fmla="*/ 0 h 44"/>
                    <a:gd name="T48" fmla="*/ 67 w 89"/>
                    <a:gd name="T49" fmla="*/ 0 h 44"/>
                    <a:gd name="T50" fmla="*/ 67 w 89"/>
                    <a:gd name="T51" fmla="*/ 0 h 44"/>
                    <a:gd name="T52" fmla="*/ 71 w 89"/>
                    <a:gd name="T53" fmla="*/ 1 h 44"/>
                    <a:gd name="T54" fmla="*/ 75 w 89"/>
                    <a:gd name="T55" fmla="*/ 3 h 44"/>
                    <a:gd name="T56" fmla="*/ 83 w 89"/>
                    <a:gd name="T57" fmla="*/ 7 h 44"/>
                    <a:gd name="T58" fmla="*/ 87 w 89"/>
                    <a:gd name="T59" fmla="*/ 15 h 44"/>
                    <a:gd name="T60" fmla="*/ 89 w 89"/>
                    <a:gd name="T61" fmla="*/ 18 h 44"/>
                    <a:gd name="T62" fmla="*/ 89 w 89"/>
                    <a:gd name="T63" fmla="*/ 22 h 44"/>
                    <a:gd name="T64" fmla="*/ 89 w 89"/>
                    <a:gd name="T65" fmla="*/ 22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9" h="44">
                      <a:moveTo>
                        <a:pt x="89" y="22"/>
                      </a:moveTo>
                      <a:lnTo>
                        <a:pt x="89" y="22"/>
                      </a:lnTo>
                      <a:lnTo>
                        <a:pt x="89" y="27"/>
                      </a:lnTo>
                      <a:lnTo>
                        <a:pt x="87" y="31"/>
                      </a:lnTo>
                      <a:lnTo>
                        <a:pt x="83" y="39"/>
                      </a:lnTo>
                      <a:lnTo>
                        <a:pt x="75" y="43"/>
                      </a:lnTo>
                      <a:lnTo>
                        <a:pt x="71" y="44"/>
                      </a:lnTo>
                      <a:lnTo>
                        <a:pt x="67" y="44"/>
                      </a:lnTo>
                      <a:lnTo>
                        <a:pt x="22" y="44"/>
                      </a:lnTo>
                      <a:lnTo>
                        <a:pt x="22" y="44"/>
                      </a:lnTo>
                      <a:lnTo>
                        <a:pt x="18" y="44"/>
                      </a:lnTo>
                      <a:lnTo>
                        <a:pt x="13" y="43"/>
                      </a:lnTo>
                      <a:lnTo>
                        <a:pt x="7" y="39"/>
                      </a:lnTo>
                      <a:lnTo>
                        <a:pt x="1" y="31"/>
                      </a:lnTo>
                      <a:lnTo>
                        <a:pt x="0" y="27"/>
                      </a:ln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0" y="18"/>
                      </a:lnTo>
                      <a:lnTo>
                        <a:pt x="1" y="15"/>
                      </a:lnTo>
                      <a:lnTo>
                        <a:pt x="7" y="7"/>
                      </a:lnTo>
                      <a:lnTo>
                        <a:pt x="13" y="3"/>
                      </a:lnTo>
                      <a:lnTo>
                        <a:pt x="18" y="1"/>
                      </a:lnTo>
                      <a:lnTo>
                        <a:pt x="22" y="0"/>
                      </a:lnTo>
                      <a:lnTo>
                        <a:pt x="67" y="0"/>
                      </a:lnTo>
                      <a:lnTo>
                        <a:pt x="67" y="0"/>
                      </a:lnTo>
                      <a:lnTo>
                        <a:pt x="71" y="1"/>
                      </a:lnTo>
                      <a:lnTo>
                        <a:pt x="75" y="3"/>
                      </a:lnTo>
                      <a:lnTo>
                        <a:pt x="83" y="7"/>
                      </a:lnTo>
                      <a:lnTo>
                        <a:pt x="87" y="15"/>
                      </a:lnTo>
                      <a:lnTo>
                        <a:pt x="89" y="18"/>
                      </a:lnTo>
                      <a:lnTo>
                        <a:pt x="89" y="22"/>
                      </a:lnTo>
                      <a:lnTo>
                        <a:pt x="89" y="22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3" name="PA-任意多边形 181"/>
                <p:cNvSpPr/>
                <p:nvPr>
                  <p:custDataLst>
                    <p:tags r:id="rId12"/>
                  </p:custDataLst>
                </p:nvPr>
              </p:nvSpPr>
              <p:spPr bwMode="auto">
                <a:xfrm>
                  <a:off x="10371137" y="5918201"/>
                  <a:ext cx="53975" cy="244475"/>
                </a:xfrm>
                <a:custGeom>
                  <a:avLst/>
                  <a:gdLst>
                    <a:gd name="T0" fmla="*/ 0 w 34"/>
                    <a:gd name="T1" fmla="*/ 0 h 154"/>
                    <a:gd name="T2" fmla="*/ 34 w 34"/>
                    <a:gd name="T3" fmla="*/ 0 h 154"/>
                    <a:gd name="T4" fmla="*/ 34 w 34"/>
                    <a:gd name="T5" fmla="*/ 154 h 154"/>
                    <a:gd name="T6" fmla="*/ 0 w 34"/>
                    <a:gd name="T7" fmla="*/ 154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4" h="154">
                      <a:moveTo>
                        <a:pt x="0" y="0"/>
                      </a:moveTo>
                      <a:lnTo>
                        <a:pt x="34" y="0"/>
                      </a:lnTo>
                      <a:lnTo>
                        <a:pt x="34" y="154"/>
                      </a:lnTo>
                      <a:lnTo>
                        <a:pt x="0" y="154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4" name="PA-任意多边形 182"/>
                <p:cNvSpPr/>
                <p:nvPr>
                  <p:custDataLst>
                    <p:tags r:id="rId13"/>
                  </p:custDataLst>
                </p:nvPr>
              </p:nvSpPr>
              <p:spPr bwMode="auto">
                <a:xfrm>
                  <a:off x="10302875" y="6126163"/>
                  <a:ext cx="41275" cy="36513"/>
                </a:xfrm>
                <a:custGeom>
                  <a:avLst/>
                  <a:gdLst>
                    <a:gd name="T0" fmla="*/ 26 w 26"/>
                    <a:gd name="T1" fmla="*/ 12 h 23"/>
                    <a:gd name="T2" fmla="*/ 26 w 26"/>
                    <a:gd name="T3" fmla="*/ 12 h 23"/>
                    <a:gd name="T4" fmla="*/ 24 w 26"/>
                    <a:gd name="T5" fmla="*/ 16 h 23"/>
                    <a:gd name="T6" fmla="*/ 23 w 26"/>
                    <a:gd name="T7" fmla="*/ 20 h 23"/>
                    <a:gd name="T8" fmla="*/ 18 w 26"/>
                    <a:gd name="T9" fmla="*/ 23 h 23"/>
                    <a:gd name="T10" fmla="*/ 14 w 26"/>
                    <a:gd name="T11" fmla="*/ 23 h 23"/>
                    <a:gd name="T12" fmla="*/ 14 w 26"/>
                    <a:gd name="T13" fmla="*/ 23 h 23"/>
                    <a:gd name="T14" fmla="*/ 8 w 26"/>
                    <a:gd name="T15" fmla="*/ 23 h 23"/>
                    <a:gd name="T16" fmla="*/ 5 w 26"/>
                    <a:gd name="T17" fmla="*/ 20 h 23"/>
                    <a:gd name="T18" fmla="*/ 2 w 26"/>
                    <a:gd name="T19" fmla="*/ 16 h 23"/>
                    <a:gd name="T20" fmla="*/ 0 w 26"/>
                    <a:gd name="T21" fmla="*/ 12 h 23"/>
                    <a:gd name="T22" fmla="*/ 0 w 26"/>
                    <a:gd name="T23" fmla="*/ 12 h 23"/>
                    <a:gd name="T24" fmla="*/ 2 w 26"/>
                    <a:gd name="T25" fmla="*/ 7 h 23"/>
                    <a:gd name="T26" fmla="*/ 5 w 26"/>
                    <a:gd name="T27" fmla="*/ 3 h 23"/>
                    <a:gd name="T28" fmla="*/ 8 w 26"/>
                    <a:gd name="T29" fmla="*/ 0 h 23"/>
                    <a:gd name="T30" fmla="*/ 14 w 26"/>
                    <a:gd name="T31" fmla="*/ 0 h 23"/>
                    <a:gd name="T32" fmla="*/ 14 w 26"/>
                    <a:gd name="T33" fmla="*/ 0 h 23"/>
                    <a:gd name="T34" fmla="*/ 18 w 26"/>
                    <a:gd name="T35" fmla="*/ 0 h 23"/>
                    <a:gd name="T36" fmla="*/ 23 w 26"/>
                    <a:gd name="T37" fmla="*/ 3 h 23"/>
                    <a:gd name="T38" fmla="*/ 24 w 26"/>
                    <a:gd name="T39" fmla="*/ 7 h 23"/>
                    <a:gd name="T40" fmla="*/ 26 w 26"/>
                    <a:gd name="T41" fmla="*/ 12 h 23"/>
                    <a:gd name="T42" fmla="*/ 26 w 26"/>
                    <a:gd name="T43" fmla="*/ 1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6" h="23">
                      <a:moveTo>
                        <a:pt x="26" y="12"/>
                      </a:moveTo>
                      <a:lnTo>
                        <a:pt x="26" y="12"/>
                      </a:lnTo>
                      <a:lnTo>
                        <a:pt x="24" y="16"/>
                      </a:lnTo>
                      <a:lnTo>
                        <a:pt x="23" y="20"/>
                      </a:lnTo>
                      <a:lnTo>
                        <a:pt x="18" y="23"/>
                      </a:lnTo>
                      <a:lnTo>
                        <a:pt x="14" y="23"/>
                      </a:lnTo>
                      <a:lnTo>
                        <a:pt x="14" y="23"/>
                      </a:lnTo>
                      <a:lnTo>
                        <a:pt x="8" y="23"/>
                      </a:lnTo>
                      <a:lnTo>
                        <a:pt x="5" y="20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2"/>
                      </a:lnTo>
                      <a:lnTo>
                        <a:pt x="2" y="7"/>
                      </a:lnTo>
                      <a:lnTo>
                        <a:pt x="5" y="3"/>
                      </a:lnTo>
                      <a:lnTo>
                        <a:pt x="8" y="0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3" y="3"/>
                      </a:lnTo>
                      <a:lnTo>
                        <a:pt x="24" y="7"/>
                      </a:lnTo>
                      <a:lnTo>
                        <a:pt x="26" y="12"/>
                      </a:lnTo>
                      <a:lnTo>
                        <a:pt x="26" y="12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5" name="PA-任意多边形 183"/>
                <p:cNvSpPr/>
                <p:nvPr>
                  <p:custDataLst>
                    <p:tags r:id="rId14"/>
                  </p:custDataLst>
                </p:nvPr>
              </p:nvSpPr>
              <p:spPr bwMode="auto">
                <a:xfrm>
                  <a:off x="10166350" y="5918201"/>
                  <a:ext cx="212725" cy="277813"/>
                </a:xfrm>
                <a:custGeom>
                  <a:avLst/>
                  <a:gdLst>
                    <a:gd name="T0" fmla="*/ 0 w 134"/>
                    <a:gd name="T1" fmla="*/ 0 h 175"/>
                    <a:gd name="T2" fmla="*/ 134 w 134"/>
                    <a:gd name="T3" fmla="*/ 0 h 175"/>
                    <a:gd name="T4" fmla="*/ 134 w 134"/>
                    <a:gd name="T5" fmla="*/ 175 h 175"/>
                    <a:gd name="T6" fmla="*/ 0 w 134"/>
                    <a:gd name="T7" fmla="*/ 175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34" h="175">
                      <a:moveTo>
                        <a:pt x="0" y="0"/>
                      </a:moveTo>
                      <a:lnTo>
                        <a:pt x="134" y="0"/>
                      </a:lnTo>
                      <a:lnTo>
                        <a:pt x="134" y="175"/>
                      </a:lnTo>
                      <a:lnTo>
                        <a:pt x="0" y="175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6" name="PA-Line 184"/>
                <p:cNvSpPr>
                  <a:spLocks noChangeShapeType="1"/>
                </p:cNvSpPr>
                <p:nvPr>
                  <p:custDataLst>
                    <p:tags r:id="rId15"/>
                  </p:custDataLst>
                </p:nvPr>
              </p:nvSpPr>
              <p:spPr bwMode="auto">
                <a:xfrm>
                  <a:off x="10298112" y="5411788"/>
                  <a:ext cx="33020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7" name="PA-Line 185"/>
                <p:cNvSpPr>
                  <a:spLocks noChangeShapeType="1"/>
                </p:cNvSpPr>
                <p:nvPr>
                  <p:custDataLst>
                    <p:tags r:id="rId16"/>
                  </p:custDataLst>
                </p:nvPr>
              </p:nvSpPr>
              <p:spPr bwMode="auto">
                <a:xfrm>
                  <a:off x="10298112" y="5470526"/>
                  <a:ext cx="33020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8" name="PA-Line 186"/>
                <p:cNvSpPr>
                  <a:spLocks noChangeShapeType="1"/>
                </p:cNvSpPr>
                <p:nvPr>
                  <p:custDataLst>
                    <p:tags r:id="rId17"/>
                  </p:custDataLst>
                </p:nvPr>
              </p:nvSpPr>
              <p:spPr bwMode="auto">
                <a:xfrm>
                  <a:off x="10298112" y="5529263"/>
                  <a:ext cx="33020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</p:grpSp>
        </p:grpSp>
        <p:grpSp>
          <p:nvGrpSpPr>
            <p:cNvPr id="74" name="组合 73"/>
            <p:cNvGrpSpPr/>
            <p:nvPr/>
          </p:nvGrpSpPr>
          <p:grpSpPr>
            <a:xfrm>
              <a:off x="5775007" y="3811799"/>
              <a:ext cx="862800" cy="862800"/>
              <a:chOff x="5775007" y="3811799"/>
              <a:chExt cx="862800" cy="862800"/>
            </a:xfrm>
          </p:grpSpPr>
          <p:sp>
            <p:nvSpPr>
              <p:cNvPr id="127" name="PA-椭圆 87"/>
              <p:cNvSpPr/>
              <p:nvPr>
                <p:custDataLst>
                  <p:tags r:id="rId18"/>
                </p:custDataLst>
              </p:nvPr>
            </p:nvSpPr>
            <p:spPr>
              <a:xfrm>
                <a:off x="5775007" y="3811799"/>
                <a:ext cx="862800" cy="862800"/>
              </a:xfrm>
              <a:prstGeom prst="ellipse">
                <a:avLst/>
              </a:prstGeom>
              <a:solidFill>
                <a:srgbClr val="BDC8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cs typeface="+mn-ea"/>
                  <a:sym typeface="思源黑体 Medium" panose="020B0600000000000000" pitchFamily="34" charset="-122"/>
                </a:endParaRPr>
              </a:p>
            </p:txBody>
          </p:sp>
          <p:grpSp>
            <p:nvGrpSpPr>
              <p:cNvPr id="128" name="Group 86"/>
              <p:cNvGrpSpPr/>
              <p:nvPr/>
            </p:nvGrpSpPr>
            <p:grpSpPr>
              <a:xfrm>
                <a:off x="5958498" y="4017308"/>
                <a:ext cx="495818" cy="451782"/>
                <a:chOff x="7245350" y="3721101"/>
                <a:chExt cx="965200" cy="879475"/>
              </a:xfrm>
            </p:grpSpPr>
            <p:sp>
              <p:nvSpPr>
                <p:cNvPr id="129" name="PA-Line 146"/>
                <p:cNvSpPr>
                  <a:spLocks noChangeShapeType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 flipH="1">
                  <a:off x="7816850" y="4206876"/>
                  <a:ext cx="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0" name="PA-任意多边形 147"/>
                <p:cNvSpPr/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332662" y="3721101"/>
                  <a:ext cx="598487" cy="598488"/>
                </a:xfrm>
                <a:custGeom>
                  <a:avLst/>
                  <a:gdLst>
                    <a:gd name="T0" fmla="*/ 322 w 377"/>
                    <a:gd name="T1" fmla="*/ 57 h 377"/>
                    <a:gd name="T2" fmla="*/ 292 w 377"/>
                    <a:gd name="T3" fmla="*/ 33 h 377"/>
                    <a:gd name="T4" fmla="*/ 259 w 377"/>
                    <a:gd name="T5" fmla="*/ 15 h 377"/>
                    <a:gd name="T6" fmla="*/ 225 w 377"/>
                    <a:gd name="T7" fmla="*/ 5 h 377"/>
                    <a:gd name="T8" fmla="*/ 188 w 377"/>
                    <a:gd name="T9" fmla="*/ 0 h 377"/>
                    <a:gd name="T10" fmla="*/ 169 w 377"/>
                    <a:gd name="T11" fmla="*/ 2 h 377"/>
                    <a:gd name="T12" fmla="*/ 133 w 377"/>
                    <a:gd name="T13" fmla="*/ 9 h 377"/>
                    <a:gd name="T14" fmla="*/ 99 w 377"/>
                    <a:gd name="T15" fmla="*/ 23 h 377"/>
                    <a:gd name="T16" fmla="*/ 68 w 377"/>
                    <a:gd name="T17" fmla="*/ 43 h 377"/>
                    <a:gd name="T18" fmla="*/ 55 w 377"/>
                    <a:gd name="T19" fmla="*/ 57 h 377"/>
                    <a:gd name="T20" fmla="*/ 31 w 377"/>
                    <a:gd name="T21" fmla="*/ 85 h 377"/>
                    <a:gd name="T22" fmla="*/ 13 w 377"/>
                    <a:gd name="T23" fmla="*/ 118 h 377"/>
                    <a:gd name="T24" fmla="*/ 3 w 377"/>
                    <a:gd name="T25" fmla="*/ 153 h 377"/>
                    <a:gd name="T26" fmla="*/ 0 w 377"/>
                    <a:gd name="T27" fmla="*/ 189 h 377"/>
                    <a:gd name="T28" fmla="*/ 1 w 377"/>
                    <a:gd name="T29" fmla="*/ 208 h 377"/>
                    <a:gd name="T30" fmla="*/ 9 w 377"/>
                    <a:gd name="T31" fmla="*/ 245 h 377"/>
                    <a:gd name="T32" fmla="*/ 22 w 377"/>
                    <a:gd name="T33" fmla="*/ 279 h 377"/>
                    <a:gd name="T34" fmla="*/ 43 w 377"/>
                    <a:gd name="T35" fmla="*/ 309 h 377"/>
                    <a:gd name="T36" fmla="*/ 68 w 377"/>
                    <a:gd name="T37" fmla="*/ 334 h 377"/>
                    <a:gd name="T38" fmla="*/ 98 w 377"/>
                    <a:gd name="T39" fmla="*/ 355 h 377"/>
                    <a:gd name="T40" fmla="*/ 132 w 377"/>
                    <a:gd name="T41" fmla="*/ 370 h 377"/>
                    <a:gd name="T42" fmla="*/ 169 w 377"/>
                    <a:gd name="T43" fmla="*/ 377 h 377"/>
                    <a:gd name="T44" fmla="*/ 188 w 377"/>
                    <a:gd name="T45" fmla="*/ 377 h 377"/>
                    <a:gd name="T46" fmla="*/ 225 w 377"/>
                    <a:gd name="T47" fmla="*/ 374 h 377"/>
                    <a:gd name="T48" fmla="*/ 261 w 377"/>
                    <a:gd name="T49" fmla="*/ 364 h 377"/>
                    <a:gd name="T50" fmla="*/ 292 w 377"/>
                    <a:gd name="T51" fmla="*/ 346 h 377"/>
                    <a:gd name="T52" fmla="*/ 322 w 377"/>
                    <a:gd name="T53" fmla="*/ 322 h 377"/>
                    <a:gd name="T54" fmla="*/ 334 w 377"/>
                    <a:gd name="T55" fmla="*/ 309 h 377"/>
                    <a:gd name="T56" fmla="*/ 354 w 377"/>
                    <a:gd name="T57" fmla="*/ 278 h 377"/>
                    <a:gd name="T58" fmla="*/ 368 w 377"/>
                    <a:gd name="T59" fmla="*/ 244 h 377"/>
                    <a:gd name="T60" fmla="*/ 375 w 377"/>
                    <a:gd name="T61" fmla="*/ 208 h 377"/>
                    <a:gd name="T62" fmla="*/ 377 w 377"/>
                    <a:gd name="T63" fmla="*/ 189 h 377"/>
                    <a:gd name="T64" fmla="*/ 372 w 377"/>
                    <a:gd name="T65" fmla="*/ 152 h 377"/>
                    <a:gd name="T66" fmla="*/ 362 w 377"/>
                    <a:gd name="T67" fmla="*/ 118 h 377"/>
                    <a:gd name="T68" fmla="*/ 345 w 377"/>
                    <a:gd name="T69" fmla="*/ 85 h 377"/>
                    <a:gd name="T70" fmla="*/ 322 w 377"/>
                    <a:gd name="T71" fmla="*/ 57 h 3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377" h="377">
                      <a:moveTo>
                        <a:pt x="322" y="57"/>
                      </a:moveTo>
                      <a:lnTo>
                        <a:pt x="322" y="57"/>
                      </a:lnTo>
                      <a:lnTo>
                        <a:pt x="307" y="43"/>
                      </a:lnTo>
                      <a:lnTo>
                        <a:pt x="292" y="33"/>
                      </a:lnTo>
                      <a:lnTo>
                        <a:pt x="277" y="23"/>
                      </a:lnTo>
                      <a:lnTo>
                        <a:pt x="259" y="15"/>
                      </a:lnTo>
                      <a:lnTo>
                        <a:pt x="243" y="9"/>
                      </a:lnTo>
                      <a:lnTo>
                        <a:pt x="225" y="5"/>
                      </a:lnTo>
                      <a:lnTo>
                        <a:pt x="206" y="2"/>
                      </a:lnTo>
                      <a:lnTo>
                        <a:pt x="188" y="0"/>
                      </a:lnTo>
                      <a:lnTo>
                        <a:pt x="188" y="0"/>
                      </a:lnTo>
                      <a:lnTo>
                        <a:pt x="169" y="2"/>
                      </a:lnTo>
                      <a:lnTo>
                        <a:pt x="151" y="5"/>
                      </a:lnTo>
                      <a:lnTo>
                        <a:pt x="133" y="9"/>
                      </a:lnTo>
                      <a:lnTo>
                        <a:pt x="116" y="15"/>
                      </a:lnTo>
                      <a:lnTo>
                        <a:pt x="99" y="23"/>
                      </a:lnTo>
                      <a:lnTo>
                        <a:pt x="83" y="33"/>
                      </a:lnTo>
                      <a:lnTo>
                        <a:pt x="68" y="43"/>
                      </a:lnTo>
                      <a:lnTo>
                        <a:pt x="55" y="57"/>
                      </a:lnTo>
                      <a:lnTo>
                        <a:pt x="55" y="57"/>
                      </a:lnTo>
                      <a:lnTo>
                        <a:pt x="41" y="70"/>
                      </a:lnTo>
                      <a:lnTo>
                        <a:pt x="31" y="85"/>
                      </a:lnTo>
                      <a:lnTo>
                        <a:pt x="22" y="101"/>
                      </a:lnTo>
                      <a:lnTo>
                        <a:pt x="13" y="118"/>
                      </a:lnTo>
                      <a:lnTo>
                        <a:pt x="7" y="135"/>
                      </a:lnTo>
                      <a:lnTo>
                        <a:pt x="3" y="153"/>
                      </a:lnTo>
                      <a:lnTo>
                        <a:pt x="0" y="171"/>
                      </a:lnTo>
                      <a:lnTo>
                        <a:pt x="0" y="189"/>
                      </a:lnTo>
                      <a:lnTo>
                        <a:pt x="0" y="189"/>
                      </a:lnTo>
                      <a:lnTo>
                        <a:pt x="1" y="208"/>
                      </a:lnTo>
                      <a:lnTo>
                        <a:pt x="3" y="227"/>
                      </a:lnTo>
                      <a:lnTo>
                        <a:pt x="9" y="245"/>
                      </a:lnTo>
                      <a:lnTo>
                        <a:pt x="15" y="263"/>
                      </a:lnTo>
                      <a:lnTo>
                        <a:pt x="22" y="279"/>
                      </a:lnTo>
                      <a:lnTo>
                        <a:pt x="33" y="294"/>
                      </a:lnTo>
                      <a:lnTo>
                        <a:pt x="43" y="309"/>
                      </a:lnTo>
                      <a:lnTo>
                        <a:pt x="55" y="322"/>
                      </a:lnTo>
                      <a:lnTo>
                        <a:pt x="68" y="334"/>
                      </a:lnTo>
                      <a:lnTo>
                        <a:pt x="83" y="346"/>
                      </a:lnTo>
                      <a:lnTo>
                        <a:pt x="98" y="355"/>
                      </a:lnTo>
                      <a:lnTo>
                        <a:pt x="116" y="362"/>
                      </a:lnTo>
                      <a:lnTo>
                        <a:pt x="132" y="370"/>
                      </a:lnTo>
                      <a:lnTo>
                        <a:pt x="150" y="374"/>
                      </a:lnTo>
                      <a:lnTo>
                        <a:pt x="169" y="377"/>
                      </a:lnTo>
                      <a:lnTo>
                        <a:pt x="188" y="377"/>
                      </a:lnTo>
                      <a:lnTo>
                        <a:pt x="188" y="377"/>
                      </a:lnTo>
                      <a:lnTo>
                        <a:pt x="208" y="377"/>
                      </a:lnTo>
                      <a:lnTo>
                        <a:pt x="225" y="374"/>
                      </a:lnTo>
                      <a:lnTo>
                        <a:pt x="243" y="370"/>
                      </a:lnTo>
                      <a:lnTo>
                        <a:pt x="261" y="364"/>
                      </a:lnTo>
                      <a:lnTo>
                        <a:pt x="277" y="355"/>
                      </a:lnTo>
                      <a:lnTo>
                        <a:pt x="292" y="346"/>
                      </a:lnTo>
                      <a:lnTo>
                        <a:pt x="308" y="334"/>
                      </a:lnTo>
                      <a:lnTo>
                        <a:pt x="322" y="322"/>
                      </a:lnTo>
                      <a:lnTo>
                        <a:pt x="322" y="322"/>
                      </a:lnTo>
                      <a:lnTo>
                        <a:pt x="334" y="309"/>
                      </a:lnTo>
                      <a:lnTo>
                        <a:pt x="345" y="294"/>
                      </a:lnTo>
                      <a:lnTo>
                        <a:pt x="354" y="278"/>
                      </a:lnTo>
                      <a:lnTo>
                        <a:pt x="362" y="261"/>
                      </a:lnTo>
                      <a:lnTo>
                        <a:pt x="368" y="244"/>
                      </a:lnTo>
                      <a:lnTo>
                        <a:pt x="372" y="226"/>
                      </a:lnTo>
                      <a:lnTo>
                        <a:pt x="375" y="208"/>
                      </a:lnTo>
                      <a:lnTo>
                        <a:pt x="377" y="189"/>
                      </a:lnTo>
                      <a:lnTo>
                        <a:pt x="377" y="189"/>
                      </a:lnTo>
                      <a:lnTo>
                        <a:pt x="375" y="171"/>
                      </a:lnTo>
                      <a:lnTo>
                        <a:pt x="372" y="152"/>
                      </a:lnTo>
                      <a:lnTo>
                        <a:pt x="368" y="134"/>
                      </a:lnTo>
                      <a:lnTo>
                        <a:pt x="362" y="118"/>
                      </a:lnTo>
                      <a:lnTo>
                        <a:pt x="354" y="101"/>
                      </a:lnTo>
                      <a:lnTo>
                        <a:pt x="345" y="85"/>
                      </a:lnTo>
                      <a:lnTo>
                        <a:pt x="334" y="70"/>
                      </a:lnTo>
                      <a:lnTo>
                        <a:pt x="322" y="57"/>
                      </a:lnTo>
                      <a:lnTo>
                        <a:pt x="322" y="57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1" name="PA-任意多边形 148"/>
                <p:cNvSpPr/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388225" y="3778251"/>
                  <a:ext cx="485775" cy="487363"/>
                </a:xfrm>
                <a:custGeom>
                  <a:avLst/>
                  <a:gdLst>
                    <a:gd name="T0" fmla="*/ 261 w 306"/>
                    <a:gd name="T1" fmla="*/ 261 h 307"/>
                    <a:gd name="T2" fmla="*/ 238 w 306"/>
                    <a:gd name="T3" fmla="*/ 280 h 307"/>
                    <a:gd name="T4" fmla="*/ 211 w 306"/>
                    <a:gd name="T5" fmla="*/ 295 h 307"/>
                    <a:gd name="T6" fmla="*/ 183 w 306"/>
                    <a:gd name="T7" fmla="*/ 304 h 307"/>
                    <a:gd name="T8" fmla="*/ 153 w 306"/>
                    <a:gd name="T9" fmla="*/ 307 h 307"/>
                    <a:gd name="T10" fmla="*/ 137 w 306"/>
                    <a:gd name="T11" fmla="*/ 306 h 307"/>
                    <a:gd name="T12" fmla="*/ 107 w 306"/>
                    <a:gd name="T13" fmla="*/ 300 h 307"/>
                    <a:gd name="T14" fmla="*/ 81 w 306"/>
                    <a:gd name="T15" fmla="*/ 288 h 307"/>
                    <a:gd name="T16" fmla="*/ 55 w 306"/>
                    <a:gd name="T17" fmla="*/ 271 h 307"/>
                    <a:gd name="T18" fmla="*/ 35 w 306"/>
                    <a:gd name="T19" fmla="*/ 251 h 307"/>
                    <a:gd name="T20" fmla="*/ 18 w 306"/>
                    <a:gd name="T21" fmla="*/ 227 h 307"/>
                    <a:gd name="T22" fmla="*/ 6 w 306"/>
                    <a:gd name="T23" fmla="*/ 199 h 307"/>
                    <a:gd name="T24" fmla="*/ 0 w 306"/>
                    <a:gd name="T25" fmla="*/ 169 h 307"/>
                    <a:gd name="T26" fmla="*/ 0 w 306"/>
                    <a:gd name="T27" fmla="*/ 153 h 307"/>
                    <a:gd name="T28" fmla="*/ 3 w 306"/>
                    <a:gd name="T29" fmla="*/ 123 h 307"/>
                    <a:gd name="T30" fmla="*/ 11 w 306"/>
                    <a:gd name="T31" fmla="*/ 95 h 307"/>
                    <a:gd name="T32" fmla="*/ 26 w 306"/>
                    <a:gd name="T33" fmla="*/ 68 h 307"/>
                    <a:gd name="T34" fmla="*/ 45 w 306"/>
                    <a:gd name="T35" fmla="*/ 45 h 307"/>
                    <a:gd name="T36" fmla="*/ 55 w 306"/>
                    <a:gd name="T37" fmla="*/ 36 h 307"/>
                    <a:gd name="T38" fmla="*/ 81 w 306"/>
                    <a:gd name="T39" fmla="*/ 18 h 307"/>
                    <a:gd name="T40" fmla="*/ 109 w 306"/>
                    <a:gd name="T41" fmla="*/ 7 h 307"/>
                    <a:gd name="T42" fmla="*/ 138 w 306"/>
                    <a:gd name="T43" fmla="*/ 2 h 307"/>
                    <a:gd name="T44" fmla="*/ 153 w 306"/>
                    <a:gd name="T45" fmla="*/ 0 h 307"/>
                    <a:gd name="T46" fmla="*/ 183 w 306"/>
                    <a:gd name="T47" fmla="*/ 3 h 307"/>
                    <a:gd name="T48" fmla="*/ 211 w 306"/>
                    <a:gd name="T49" fmla="*/ 12 h 307"/>
                    <a:gd name="T50" fmla="*/ 238 w 306"/>
                    <a:gd name="T51" fmla="*/ 25 h 307"/>
                    <a:gd name="T52" fmla="*/ 261 w 306"/>
                    <a:gd name="T53" fmla="*/ 45 h 307"/>
                    <a:gd name="T54" fmla="*/ 272 w 306"/>
                    <a:gd name="T55" fmla="*/ 56 h 307"/>
                    <a:gd name="T56" fmla="*/ 288 w 306"/>
                    <a:gd name="T57" fmla="*/ 82 h 307"/>
                    <a:gd name="T58" fmla="*/ 300 w 306"/>
                    <a:gd name="T59" fmla="*/ 108 h 307"/>
                    <a:gd name="T60" fmla="*/ 306 w 306"/>
                    <a:gd name="T61" fmla="*/ 138 h 307"/>
                    <a:gd name="T62" fmla="*/ 306 w 306"/>
                    <a:gd name="T63" fmla="*/ 153 h 307"/>
                    <a:gd name="T64" fmla="*/ 303 w 306"/>
                    <a:gd name="T65" fmla="*/ 184 h 307"/>
                    <a:gd name="T66" fmla="*/ 294 w 306"/>
                    <a:gd name="T67" fmla="*/ 212 h 307"/>
                    <a:gd name="T68" fmla="*/ 281 w 306"/>
                    <a:gd name="T69" fmla="*/ 237 h 307"/>
                    <a:gd name="T70" fmla="*/ 261 w 306"/>
                    <a:gd name="T71" fmla="*/ 261 h 3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306" h="307">
                      <a:moveTo>
                        <a:pt x="261" y="261"/>
                      </a:moveTo>
                      <a:lnTo>
                        <a:pt x="261" y="261"/>
                      </a:lnTo>
                      <a:lnTo>
                        <a:pt x="250" y="271"/>
                      </a:lnTo>
                      <a:lnTo>
                        <a:pt x="238" y="280"/>
                      </a:lnTo>
                      <a:lnTo>
                        <a:pt x="226" y="288"/>
                      </a:lnTo>
                      <a:lnTo>
                        <a:pt x="211" y="295"/>
                      </a:lnTo>
                      <a:lnTo>
                        <a:pt x="198" y="300"/>
                      </a:lnTo>
                      <a:lnTo>
                        <a:pt x="183" y="304"/>
                      </a:lnTo>
                      <a:lnTo>
                        <a:pt x="168" y="306"/>
                      </a:lnTo>
                      <a:lnTo>
                        <a:pt x="153" y="307"/>
                      </a:lnTo>
                      <a:lnTo>
                        <a:pt x="153" y="307"/>
                      </a:lnTo>
                      <a:lnTo>
                        <a:pt x="137" y="306"/>
                      </a:lnTo>
                      <a:lnTo>
                        <a:pt x="122" y="304"/>
                      </a:lnTo>
                      <a:lnTo>
                        <a:pt x="107" y="300"/>
                      </a:lnTo>
                      <a:lnTo>
                        <a:pt x="94" y="295"/>
                      </a:lnTo>
                      <a:lnTo>
                        <a:pt x="81" y="288"/>
                      </a:lnTo>
                      <a:lnTo>
                        <a:pt x="67" y="280"/>
                      </a:lnTo>
                      <a:lnTo>
                        <a:pt x="55" y="271"/>
                      </a:lnTo>
                      <a:lnTo>
                        <a:pt x="45" y="261"/>
                      </a:lnTo>
                      <a:lnTo>
                        <a:pt x="35" y="251"/>
                      </a:lnTo>
                      <a:lnTo>
                        <a:pt x="26" y="239"/>
                      </a:lnTo>
                      <a:lnTo>
                        <a:pt x="18" y="227"/>
                      </a:lnTo>
                      <a:lnTo>
                        <a:pt x="12" y="214"/>
                      </a:lnTo>
                      <a:lnTo>
                        <a:pt x="6" y="199"/>
                      </a:lnTo>
                      <a:lnTo>
                        <a:pt x="3" y="184"/>
                      </a:lnTo>
                      <a:lnTo>
                        <a:pt x="0" y="169"/>
                      </a:lnTo>
                      <a:lnTo>
                        <a:pt x="0" y="153"/>
                      </a:lnTo>
                      <a:lnTo>
                        <a:pt x="0" y="153"/>
                      </a:lnTo>
                      <a:lnTo>
                        <a:pt x="0" y="138"/>
                      </a:lnTo>
                      <a:lnTo>
                        <a:pt x="3" y="123"/>
                      </a:lnTo>
                      <a:lnTo>
                        <a:pt x="6" y="108"/>
                      </a:lnTo>
                      <a:lnTo>
                        <a:pt x="11" y="95"/>
                      </a:lnTo>
                      <a:lnTo>
                        <a:pt x="18" y="82"/>
                      </a:lnTo>
                      <a:lnTo>
                        <a:pt x="26" y="68"/>
                      </a:lnTo>
                      <a:lnTo>
                        <a:pt x="35" y="56"/>
                      </a:lnTo>
                      <a:lnTo>
                        <a:pt x="45" y="45"/>
                      </a:lnTo>
                      <a:lnTo>
                        <a:pt x="45" y="45"/>
                      </a:lnTo>
                      <a:lnTo>
                        <a:pt x="55" y="36"/>
                      </a:lnTo>
                      <a:lnTo>
                        <a:pt x="69" y="25"/>
                      </a:lnTo>
                      <a:lnTo>
                        <a:pt x="81" y="18"/>
                      </a:lnTo>
                      <a:lnTo>
                        <a:pt x="94" y="12"/>
                      </a:lnTo>
                      <a:lnTo>
                        <a:pt x="109" y="7"/>
                      </a:lnTo>
                      <a:lnTo>
                        <a:pt x="124" y="3"/>
                      </a:lnTo>
                      <a:lnTo>
                        <a:pt x="138" y="2"/>
                      </a:lnTo>
                      <a:lnTo>
                        <a:pt x="153" y="0"/>
                      </a:lnTo>
                      <a:lnTo>
                        <a:pt x="153" y="0"/>
                      </a:lnTo>
                      <a:lnTo>
                        <a:pt x="168" y="2"/>
                      </a:lnTo>
                      <a:lnTo>
                        <a:pt x="183" y="3"/>
                      </a:lnTo>
                      <a:lnTo>
                        <a:pt x="198" y="6"/>
                      </a:lnTo>
                      <a:lnTo>
                        <a:pt x="211" y="12"/>
                      </a:lnTo>
                      <a:lnTo>
                        <a:pt x="224" y="18"/>
                      </a:lnTo>
                      <a:lnTo>
                        <a:pt x="238" y="25"/>
                      </a:lnTo>
                      <a:lnTo>
                        <a:pt x="250" y="34"/>
                      </a:lnTo>
                      <a:lnTo>
                        <a:pt x="261" y="45"/>
                      </a:lnTo>
                      <a:lnTo>
                        <a:pt x="261" y="45"/>
                      </a:lnTo>
                      <a:lnTo>
                        <a:pt x="272" y="56"/>
                      </a:lnTo>
                      <a:lnTo>
                        <a:pt x="281" y="68"/>
                      </a:lnTo>
                      <a:lnTo>
                        <a:pt x="288" y="82"/>
                      </a:lnTo>
                      <a:lnTo>
                        <a:pt x="294" y="95"/>
                      </a:lnTo>
                      <a:lnTo>
                        <a:pt x="300" y="108"/>
                      </a:lnTo>
                      <a:lnTo>
                        <a:pt x="303" y="123"/>
                      </a:lnTo>
                      <a:lnTo>
                        <a:pt x="306" y="138"/>
                      </a:lnTo>
                      <a:lnTo>
                        <a:pt x="306" y="153"/>
                      </a:lnTo>
                      <a:lnTo>
                        <a:pt x="306" y="153"/>
                      </a:lnTo>
                      <a:lnTo>
                        <a:pt x="306" y="169"/>
                      </a:lnTo>
                      <a:lnTo>
                        <a:pt x="303" y="184"/>
                      </a:lnTo>
                      <a:lnTo>
                        <a:pt x="300" y="197"/>
                      </a:lnTo>
                      <a:lnTo>
                        <a:pt x="294" y="212"/>
                      </a:lnTo>
                      <a:lnTo>
                        <a:pt x="288" y="225"/>
                      </a:lnTo>
                      <a:lnTo>
                        <a:pt x="281" y="237"/>
                      </a:lnTo>
                      <a:lnTo>
                        <a:pt x="272" y="251"/>
                      </a:lnTo>
                      <a:lnTo>
                        <a:pt x="261" y="261"/>
                      </a:lnTo>
                      <a:lnTo>
                        <a:pt x="261" y="261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2" name="PA-任意多边形 149"/>
                <p:cNvSpPr/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815262" y="4203701"/>
                  <a:ext cx="88900" cy="92075"/>
                </a:xfrm>
                <a:custGeom>
                  <a:avLst/>
                  <a:gdLst>
                    <a:gd name="T0" fmla="*/ 56 w 56"/>
                    <a:gd name="T1" fmla="*/ 24 h 58"/>
                    <a:gd name="T2" fmla="*/ 56 w 56"/>
                    <a:gd name="T3" fmla="*/ 24 h 58"/>
                    <a:gd name="T4" fmla="*/ 33 w 56"/>
                    <a:gd name="T5" fmla="*/ 0 h 58"/>
                    <a:gd name="T6" fmla="*/ 33 w 56"/>
                    <a:gd name="T7" fmla="*/ 0 h 58"/>
                    <a:gd name="T8" fmla="*/ 18 w 56"/>
                    <a:gd name="T9" fmla="*/ 18 h 58"/>
                    <a:gd name="T10" fmla="*/ 18 w 56"/>
                    <a:gd name="T11" fmla="*/ 18 h 58"/>
                    <a:gd name="T12" fmla="*/ 0 w 56"/>
                    <a:gd name="T13" fmla="*/ 35 h 58"/>
                    <a:gd name="T14" fmla="*/ 0 w 56"/>
                    <a:gd name="T15" fmla="*/ 35 h 58"/>
                    <a:gd name="T16" fmla="*/ 24 w 56"/>
                    <a:gd name="T17" fmla="*/ 5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6" h="57">
                      <a:moveTo>
                        <a:pt x="56" y="24"/>
                      </a:moveTo>
                      <a:lnTo>
                        <a:pt x="56" y="24"/>
                      </a:lnTo>
                      <a:lnTo>
                        <a:pt x="33" y="0"/>
                      </a:lnTo>
                      <a:lnTo>
                        <a:pt x="33" y="0"/>
                      </a:lnTo>
                      <a:lnTo>
                        <a:pt x="18" y="18"/>
                      </a:lnTo>
                      <a:lnTo>
                        <a:pt x="18" y="18"/>
                      </a:lnTo>
                      <a:lnTo>
                        <a:pt x="0" y="35"/>
                      </a:lnTo>
                      <a:lnTo>
                        <a:pt x="0" y="35"/>
                      </a:lnTo>
                      <a:lnTo>
                        <a:pt x="24" y="58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3" name="PA-任意多边形 150"/>
                <p:cNvSpPr/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834312" y="4222751"/>
                  <a:ext cx="355600" cy="355600"/>
                </a:xfrm>
                <a:custGeom>
                  <a:avLst/>
                  <a:gdLst>
                    <a:gd name="T0" fmla="*/ 224 w 224"/>
                    <a:gd name="T1" fmla="*/ 171 h 224"/>
                    <a:gd name="T2" fmla="*/ 169 w 224"/>
                    <a:gd name="T3" fmla="*/ 224 h 224"/>
                    <a:gd name="T4" fmla="*/ 0 w 224"/>
                    <a:gd name="T5" fmla="*/ 55 h 224"/>
                    <a:gd name="T6" fmla="*/ 53 w 224"/>
                    <a:gd name="T7" fmla="*/ 0 h 224"/>
                    <a:gd name="T8" fmla="*/ 224 w 224"/>
                    <a:gd name="T9" fmla="*/ 171 h 2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4" h="224">
                      <a:moveTo>
                        <a:pt x="224" y="171"/>
                      </a:moveTo>
                      <a:lnTo>
                        <a:pt x="169" y="224"/>
                      </a:lnTo>
                      <a:lnTo>
                        <a:pt x="0" y="55"/>
                      </a:lnTo>
                      <a:lnTo>
                        <a:pt x="53" y="0"/>
                      </a:lnTo>
                      <a:lnTo>
                        <a:pt x="224" y="171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4" name="PA-任意多边形 151"/>
                <p:cNvSpPr/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834312" y="4222751"/>
                  <a:ext cx="117475" cy="117475"/>
                </a:xfrm>
                <a:custGeom>
                  <a:avLst/>
                  <a:gdLst>
                    <a:gd name="T0" fmla="*/ 74 w 74"/>
                    <a:gd name="T1" fmla="*/ 20 h 74"/>
                    <a:gd name="T2" fmla="*/ 19 w 74"/>
                    <a:gd name="T3" fmla="*/ 74 h 74"/>
                    <a:gd name="T4" fmla="*/ 0 w 74"/>
                    <a:gd name="T5" fmla="*/ 55 h 74"/>
                    <a:gd name="T6" fmla="*/ 53 w 74"/>
                    <a:gd name="T7" fmla="*/ 0 h 74"/>
                    <a:gd name="T8" fmla="*/ 74 w 74"/>
                    <a:gd name="T9" fmla="*/ 2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4" h="74">
                      <a:moveTo>
                        <a:pt x="74" y="20"/>
                      </a:moveTo>
                      <a:lnTo>
                        <a:pt x="19" y="74"/>
                      </a:lnTo>
                      <a:lnTo>
                        <a:pt x="0" y="55"/>
                      </a:lnTo>
                      <a:lnTo>
                        <a:pt x="53" y="0"/>
                      </a:lnTo>
                      <a:lnTo>
                        <a:pt x="74" y="2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5" name="PA-任意多边形 152"/>
                <p:cNvSpPr/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8102600" y="4494213"/>
                  <a:ext cx="107950" cy="106363"/>
                </a:xfrm>
                <a:custGeom>
                  <a:avLst/>
                  <a:gdLst>
                    <a:gd name="T0" fmla="*/ 68 w 68"/>
                    <a:gd name="T1" fmla="*/ 12 h 67"/>
                    <a:gd name="T2" fmla="*/ 68 w 68"/>
                    <a:gd name="T3" fmla="*/ 12 h 67"/>
                    <a:gd name="T4" fmla="*/ 67 w 68"/>
                    <a:gd name="T5" fmla="*/ 24 h 67"/>
                    <a:gd name="T6" fmla="*/ 64 w 68"/>
                    <a:gd name="T7" fmla="*/ 34 h 67"/>
                    <a:gd name="T8" fmla="*/ 58 w 68"/>
                    <a:gd name="T9" fmla="*/ 43 h 67"/>
                    <a:gd name="T10" fmla="*/ 52 w 68"/>
                    <a:gd name="T11" fmla="*/ 50 h 67"/>
                    <a:gd name="T12" fmla="*/ 43 w 68"/>
                    <a:gd name="T13" fmla="*/ 58 h 67"/>
                    <a:gd name="T14" fmla="*/ 34 w 68"/>
                    <a:gd name="T15" fmla="*/ 62 h 67"/>
                    <a:gd name="T16" fmla="*/ 24 w 68"/>
                    <a:gd name="T17" fmla="*/ 65 h 67"/>
                    <a:gd name="T18" fmla="*/ 13 w 68"/>
                    <a:gd name="T19" fmla="*/ 67 h 67"/>
                    <a:gd name="T20" fmla="*/ 13 w 68"/>
                    <a:gd name="T21" fmla="*/ 67 h 67"/>
                    <a:gd name="T22" fmla="*/ 0 w 68"/>
                    <a:gd name="T23" fmla="*/ 53 h 67"/>
                    <a:gd name="T24" fmla="*/ 0 w 68"/>
                    <a:gd name="T25" fmla="*/ 53 h 67"/>
                    <a:gd name="T26" fmla="*/ 55 w 68"/>
                    <a:gd name="T27" fmla="*/ 0 h 67"/>
                    <a:gd name="T28" fmla="*/ 55 w 68"/>
                    <a:gd name="T29" fmla="*/ 0 h 67"/>
                    <a:gd name="T30" fmla="*/ 68 w 68"/>
                    <a:gd name="T31" fmla="*/ 12 h 67"/>
                    <a:gd name="T32" fmla="*/ 68 w 68"/>
                    <a:gd name="T33" fmla="*/ 12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68" h="67">
                      <a:moveTo>
                        <a:pt x="68" y="12"/>
                      </a:moveTo>
                      <a:lnTo>
                        <a:pt x="68" y="12"/>
                      </a:lnTo>
                      <a:lnTo>
                        <a:pt x="67" y="24"/>
                      </a:lnTo>
                      <a:lnTo>
                        <a:pt x="64" y="34"/>
                      </a:lnTo>
                      <a:lnTo>
                        <a:pt x="58" y="43"/>
                      </a:lnTo>
                      <a:lnTo>
                        <a:pt x="52" y="50"/>
                      </a:lnTo>
                      <a:lnTo>
                        <a:pt x="43" y="58"/>
                      </a:lnTo>
                      <a:lnTo>
                        <a:pt x="34" y="62"/>
                      </a:lnTo>
                      <a:lnTo>
                        <a:pt x="24" y="65"/>
                      </a:lnTo>
                      <a:lnTo>
                        <a:pt x="13" y="67"/>
                      </a:lnTo>
                      <a:lnTo>
                        <a:pt x="13" y="67"/>
                      </a:lnTo>
                      <a:lnTo>
                        <a:pt x="0" y="53"/>
                      </a:lnTo>
                      <a:lnTo>
                        <a:pt x="0" y="53"/>
                      </a:lnTo>
                      <a:lnTo>
                        <a:pt x="55" y="0"/>
                      </a:lnTo>
                      <a:lnTo>
                        <a:pt x="55" y="0"/>
                      </a:lnTo>
                      <a:lnTo>
                        <a:pt x="68" y="12"/>
                      </a:lnTo>
                      <a:lnTo>
                        <a:pt x="68" y="12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6" name="PA-任意多边形 153"/>
                <p:cNvSpPr/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259637" y="3871913"/>
                  <a:ext cx="927100" cy="485775"/>
                </a:xfrm>
                <a:custGeom>
                  <a:avLst/>
                  <a:gdLst>
                    <a:gd name="T0" fmla="*/ 0 w 584"/>
                    <a:gd name="T1" fmla="*/ 252 h 306"/>
                    <a:gd name="T2" fmla="*/ 86 w 584"/>
                    <a:gd name="T3" fmla="*/ 306 h 306"/>
                    <a:gd name="T4" fmla="*/ 234 w 584"/>
                    <a:gd name="T5" fmla="*/ 95 h 306"/>
                    <a:gd name="T6" fmla="*/ 477 w 584"/>
                    <a:gd name="T7" fmla="*/ 125 h 306"/>
                    <a:gd name="T8" fmla="*/ 584 w 584"/>
                    <a:gd name="T9" fmla="*/ 0 h 3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4" h="306">
                      <a:moveTo>
                        <a:pt x="0" y="252"/>
                      </a:moveTo>
                      <a:lnTo>
                        <a:pt x="86" y="306"/>
                      </a:lnTo>
                      <a:lnTo>
                        <a:pt x="234" y="95"/>
                      </a:lnTo>
                      <a:lnTo>
                        <a:pt x="477" y="125"/>
                      </a:lnTo>
                      <a:lnTo>
                        <a:pt x="584" y="0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7" name="PA-任意多边形 154"/>
                <p:cNvSpPr/>
                <p:nvPr>
                  <p:custDataLst>
                    <p:tags r:id="rId27"/>
                  </p:custDataLst>
                </p:nvPr>
              </p:nvSpPr>
              <p:spPr bwMode="auto">
                <a:xfrm>
                  <a:off x="7615237" y="3997326"/>
                  <a:ext cx="47625" cy="47625"/>
                </a:xfrm>
                <a:custGeom>
                  <a:avLst/>
                  <a:gdLst>
                    <a:gd name="T0" fmla="*/ 30 w 30"/>
                    <a:gd name="T1" fmla="*/ 15 h 30"/>
                    <a:gd name="T2" fmla="*/ 30 w 30"/>
                    <a:gd name="T3" fmla="*/ 15 h 30"/>
                    <a:gd name="T4" fmla="*/ 28 w 30"/>
                    <a:gd name="T5" fmla="*/ 21 h 30"/>
                    <a:gd name="T6" fmla="*/ 25 w 30"/>
                    <a:gd name="T7" fmla="*/ 25 h 30"/>
                    <a:gd name="T8" fmla="*/ 21 w 30"/>
                    <a:gd name="T9" fmla="*/ 30 h 30"/>
                    <a:gd name="T10" fmla="*/ 15 w 30"/>
                    <a:gd name="T11" fmla="*/ 30 h 30"/>
                    <a:gd name="T12" fmla="*/ 15 w 30"/>
                    <a:gd name="T13" fmla="*/ 30 h 30"/>
                    <a:gd name="T14" fmla="*/ 9 w 30"/>
                    <a:gd name="T15" fmla="*/ 30 h 30"/>
                    <a:gd name="T16" fmla="*/ 4 w 30"/>
                    <a:gd name="T17" fmla="*/ 25 h 30"/>
                    <a:gd name="T18" fmla="*/ 0 w 30"/>
                    <a:gd name="T19" fmla="*/ 21 h 30"/>
                    <a:gd name="T20" fmla="*/ 0 w 30"/>
                    <a:gd name="T21" fmla="*/ 15 h 30"/>
                    <a:gd name="T22" fmla="*/ 0 w 30"/>
                    <a:gd name="T23" fmla="*/ 15 h 30"/>
                    <a:gd name="T24" fmla="*/ 0 w 30"/>
                    <a:gd name="T25" fmla="*/ 10 h 30"/>
                    <a:gd name="T26" fmla="*/ 4 w 30"/>
                    <a:gd name="T27" fmla="*/ 4 h 30"/>
                    <a:gd name="T28" fmla="*/ 9 w 30"/>
                    <a:gd name="T29" fmla="*/ 1 h 30"/>
                    <a:gd name="T30" fmla="*/ 15 w 30"/>
                    <a:gd name="T31" fmla="*/ 0 h 30"/>
                    <a:gd name="T32" fmla="*/ 15 w 30"/>
                    <a:gd name="T33" fmla="*/ 0 h 30"/>
                    <a:gd name="T34" fmla="*/ 21 w 30"/>
                    <a:gd name="T35" fmla="*/ 1 h 30"/>
                    <a:gd name="T36" fmla="*/ 25 w 30"/>
                    <a:gd name="T37" fmla="*/ 4 h 30"/>
                    <a:gd name="T38" fmla="*/ 28 w 30"/>
                    <a:gd name="T39" fmla="*/ 10 h 30"/>
                    <a:gd name="T40" fmla="*/ 30 w 30"/>
                    <a:gd name="T41" fmla="*/ 15 h 30"/>
                    <a:gd name="T42" fmla="*/ 30 w 30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1" y="30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30"/>
                      </a:lnTo>
                      <a:lnTo>
                        <a:pt x="4" y="25"/>
                      </a:lnTo>
                      <a:lnTo>
                        <a:pt x="0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0" y="10"/>
                      </a:lnTo>
                      <a:lnTo>
                        <a:pt x="4" y="4"/>
                      </a:lnTo>
                      <a:lnTo>
                        <a:pt x="9" y="1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1"/>
                      </a:lnTo>
                      <a:lnTo>
                        <a:pt x="25" y="4"/>
                      </a:lnTo>
                      <a:lnTo>
                        <a:pt x="28" y="10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8" name="PA-任意多边形 155"/>
                <p:cNvSpPr/>
                <p:nvPr>
                  <p:custDataLst>
                    <p:tags r:id="rId28"/>
                  </p:custDataLst>
                </p:nvPr>
              </p:nvSpPr>
              <p:spPr bwMode="auto">
                <a:xfrm>
                  <a:off x="7372350" y="4333876"/>
                  <a:ext cx="47625" cy="47625"/>
                </a:xfrm>
                <a:custGeom>
                  <a:avLst/>
                  <a:gdLst>
                    <a:gd name="T0" fmla="*/ 30 w 30"/>
                    <a:gd name="T1" fmla="*/ 15 h 30"/>
                    <a:gd name="T2" fmla="*/ 30 w 30"/>
                    <a:gd name="T3" fmla="*/ 15 h 30"/>
                    <a:gd name="T4" fmla="*/ 28 w 30"/>
                    <a:gd name="T5" fmla="*/ 21 h 30"/>
                    <a:gd name="T6" fmla="*/ 25 w 30"/>
                    <a:gd name="T7" fmla="*/ 25 h 30"/>
                    <a:gd name="T8" fmla="*/ 21 w 30"/>
                    <a:gd name="T9" fmla="*/ 28 h 30"/>
                    <a:gd name="T10" fmla="*/ 15 w 30"/>
                    <a:gd name="T11" fmla="*/ 30 h 30"/>
                    <a:gd name="T12" fmla="*/ 15 w 30"/>
                    <a:gd name="T13" fmla="*/ 30 h 30"/>
                    <a:gd name="T14" fmla="*/ 9 w 30"/>
                    <a:gd name="T15" fmla="*/ 28 h 30"/>
                    <a:gd name="T16" fmla="*/ 5 w 30"/>
                    <a:gd name="T17" fmla="*/ 25 h 30"/>
                    <a:gd name="T18" fmla="*/ 2 w 30"/>
                    <a:gd name="T19" fmla="*/ 21 h 30"/>
                    <a:gd name="T20" fmla="*/ 0 w 30"/>
                    <a:gd name="T21" fmla="*/ 15 h 30"/>
                    <a:gd name="T22" fmla="*/ 0 w 30"/>
                    <a:gd name="T23" fmla="*/ 15 h 30"/>
                    <a:gd name="T24" fmla="*/ 2 w 30"/>
                    <a:gd name="T25" fmla="*/ 9 h 30"/>
                    <a:gd name="T26" fmla="*/ 5 w 30"/>
                    <a:gd name="T27" fmla="*/ 4 h 30"/>
                    <a:gd name="T28" fmla="*/ 9 w 30"/>
                    <a:gd name="T29" fmla="*/ 2 h 30"/>
                    <a:gd name="T30" fmla="*/ 15 w 30"/>
                    <a:gd name="T31" fmla="*/ 0 h 30"/>
                    <a:gd name="T32" fmla="*/ 15 w 30"/>
                    <a:gd name="T33" fmla="*/ 0 h 30"/>
                    <a:gd name="T34" fmla="*/ 21 w 30"/>
                    <a:gd name="T35" fmla="*/ 2 h 30"/>
                    <a:gd name="T36" fmla="*/ 25 w 30"/>
                    <a:gd name="T37" fmla="*/ 4 h 30"/>
                    <a:gd name="T38" fmla="*/ 28 w 30"/>
                    <a:gd name="T39" fmla="*/ 9 h 30"/>
                    <a:gd name="T40" fmla="*/ 30 w 30"/>
                    <a:gd name="T41" fmla="*/ 15 h 30"/>
                    <a:gd name="T42" fmla="*/ 30 w 30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1" y="28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28"/>
                      </a:lnTo>
                      <a:lnTo>
                        <a:pt x="5" y="25"/>
                      </a:lnTo>
                      <a:lnTo>
                        <a:pt x="2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2" y="9"/>
                      </a:lnTo>
                      <a:lnTo>
                        <a:pt x="5" y="4"/>
                      </a:lnTo>
                      <a:lnTo>
                        <a:pt x="9" y="2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2"/>
                      </a:lnTo>
                      <a:lnTo>
                        <a:pt x="25" y="4"/>
                      </a:lnTo>
                      <a:lnTo>
                        <a:pt x="28" y="9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9" name="PA-任意多边形 156"/>
                <p:cNvSpPr/>
                <p:nvPr>
                  <p:custDataLst>
                    <p:tags r:id="rId29"/>
                  </p:custDataLst>
                </p:nvPr>
              </p:nvSpPr>
              <p:spPr bwMode="auto">
                <a:xfrm>
                  <a:off x="7245350" y="4254501"/>
                  <a:ext cx="47625" cy="46038"/>
                </a:xfrm>
                <a:custGeom>
                  <a:avLst/>
                  <a:gdLst>
                    <a:gd name="T0" fmla="*/ 30 w 30"/>
                    <a:gd name="T1" fmla="*/ 14 h 29"/>
                    <a:gd name="T2" fmla="*/ 30 w 30"/>
                    <a:gd name="T3" fmla="*/ 14 h 29"/>
                    <a:gd name="T4" fmla="*/ 28 w 30"/>
                    <a:gd name="T5" fmla="*/ 20 h 29"/>
                    <a:gd name="T6" fmla="*/ 25 w 30"/>
                    <a:gd name="T7" fmla="*/ 25 h 29"/>
                    <a:gd name="T8" fmla="*/ 21 w 30"/>
                    <a:gd name="T9" fmla="*/ 28 h 29"/>
                    <a:gd name="T10" fmla="*/ 15 w 30"/>
                    <a:gd name="T11" fmla="*/ 29 h 29"/>
                    <a:gd name="T12" fmla="*/ 15 w 30"/>
                    <a:gd name="T13" fmla="*/ 29 h 29"/>
                    <a:gd name="T14" fmla="*/ 9 w 30"/>
                    <a:gd name="T15" fmla="*/ 28 h 29"/>
                    <a:gd name="T16" fmla="*/ 4 w 30"/>
                    <a:gd name="T17" fmla="*/ 25 h 29"/>
                    <a:gd name="T18" fmla="*/ 2 w 30"/>
                    <a:gd name="T19" fmla="*/ 20 h 29"/>
                    <a:gd name="T20" fmla="*/ 0 w 30"/>
                    <a:gd name="T21" fmla="*/ 14 h 29"/>
                    <a:gd name="T22" fmla="*/ 0 w 30"/>
                    <a:gd name="T23" fmla="*/ 14 h 29"/>
                    <a:gd name="T24" fmla="*/ 2 w 30"/>
                    <a:gd name="T25" fmla="*/ 9 h 29"/>
                    <a:gd name="T26" fmla="*/ 4 w 30"/>
                    <a:gd name="T27" fmla="*/ 4 h 29"/>
                    <a:gd name="T28" fmla="*/ 9 w 30"/>
                    <a:gd name="T29" fmla="*/ 1 h 29"/>
                    <a:gd name="T30" fmla="*/ 15 w 30"/>
                    <a:gd name="T31" fmla="*/ 0 h 29"/>
                    <a:gd name="T32" fmla="*/ 15 w 30"/>
                    <a:gd name="T33" fmla="*/ 0 h 29"/>
                    <a:gd name="T34" fmla="*/ 21 w 30"/>
                    <a:gd name="T35" fmla="*/ 1 h 29"/>
                    <a:gd name="T36" fmla="*/ 25 w 30"/>
                    <a:gd name="T37" fmla="*/ 4 h 29"/>
                    <a:gd name="T38" fmla="*/ 28 w 30"/>
                    <a:gd name="T39" fmla="*/ 9 h 29"/>
                    <a:gd name="T40" fmla="*/ 30 w 30"/>
                    <a:gd name="T41" fmla="*/ 14 h 29"/>
                    <a:gd name="T42" fmla="*/ 30 w 30"/>
                    <a:gd name="T43" fmla="*/ 14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28">
                      <a:moveTo>
                        <a:pt x="30" y="14"/>
                      </a:moveTo>
                      <a:lnTo>
                        <a:pt x="30" y="14"/>
                      </a:lnTo>
                      <a:lnTo>
                        <a:pt x="28" y="20"/>
                      </a:lnTo>
                      <a:lnTo>
                        <a:pt x="25" y="25"/>
                      </a:lnTo>
                      <a:lnTo>
                        <a:pt x="21" y="28"/>
                      </a:lnTo>
                      <a:lnTo>
                        <a:pt x="15" y="29"/>
                      </a:lnTo>
                      <a:lnTo>
                        <a:pt x="15" y="29"/>
                      </a:lnTo>
                      <a:lnTo>
                        <a:pt x="9" y="28"/>
                      </a:lnTo>
                      <a:lnTo>
                        <a:pt x="4" y="25"/>
                      </a:lnTo>
                      <a:lnTo>
                        <a:pt x="2" y="20"/>
                      </a:lnTo>
                      <a:lnTo>
                        <a:pt x="0" y="14"/>
                      </a:lnTo>
                      <a:lnTo>
                        <a:pt x="0" y="14"/>
                      </a:lnTo>
                      <a:lnTo>
                        <a:pt x="2" y="9"/>
                      </a:lnTo>
                      <a:lnTo>
                        <a:pt x="4" y="4"/>
                      </a:lnTo>
                      <a:lnTo>
                        <a:pt x="9" y="1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1"/>
                      </a:lnTo>
                      <a:lnTo>
                        <a:pt x="25" y="4"/>
                      </a:lnTo>
                      <a:lnTo>
                        <a:pt x="28" y="9"/>
                      </a:lnTo>
                      <a:lnTo>
                        <a:pt x="30" y="14"/>
                      </a:lnTo>
                      <a:lnTo>
                        <a:pt x="30" y="14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40" name="PA-任意多边形 157"/>
                <p:cNvSpPr/>
                <p:nvPr>
                  <p:custDataLst>
                    <p:tags r:id="rId30"/>
                  </p:custDataLst>
                </p:nvPr>
              </p:nvSpPr>
              <p:spPr bwMode="auto">
                <a:xfrm>
                  <a:off x="7994650" y="4046538"/>
                  <a:ext cx="46037" cy="47625"/>
                </a:xfrm>
                <a:custGeom>
                  <a:avLst/>
                  <a:gdLst>
                    <a:gd name="T0" fmla="*/ 29 w 29"/>
                    <a:gd name="T1" fmla="*/ 15 h 30"/>
                    <a:gd name="T2" fmla="*/ 29 w 29"/>
                    <a:gd name="T3" fmla="*/ 15 h 30"/>
                    <a:gd name="T4" fmla="*/ 28 w 29"/>
                    <a:gd name="T5" fmla="*/ 21 h 30"/>
                    <a:gd name="T6" fmla="*/ 25 w 29"/>
                    <a:gd name="T7" fmla="*/ 25 h 30"/>
                    <a:gd name="T8" fmla="*/ 20 w 29"/>
                    <a:gd name="T9" fmla="*/ 28 h 30"/>
                    <a:gd name="T10" fmla="*/ 14 w 29"/>
                    <a:gd name="T11" fmla="*/ 30 h 30"/>
                    <a:gd name="T12" fmla="*/ 14 w 29"/>
                    <a:gd name="T13" fmla="*/ 30 h 30"/>
                    <a:gd name="T14" fmla="*/ 8 w 29"/>
                    <a:gd name="T15" fmla="*/ 28 h 30"/>
                    <a:gd name="T16" fmla="*/ 4 w 29"/>
                    <a:gd name="T17" fmla="*/ 25 h 30"/>
                    <a:gd name="T18" fmla="*/ 1 w 29"/>
                    <a:gd name="T19" fmla="*/ 21 h 30"/>
                    <a:gd name="T20" fmla="*/ 0 w 29"/>
                    <a:gd name="T21" fmla="*/ 15 h 30"/>
                    <a:gd name="T22" fmla="*/ 0 w 29"/>
                    <a:gd name="T23" fmla="*/ 15 h 30"/>
                    <a:gd name="T24" fmla="*/ 1 w 29"/>
                    <a:gd name="T25" fmla="*/ 9 h 30"/>
                    <a:gd name="T26" fmla="*/ 4 w 29"/>
                    <a:gd name="T27" fmla="*/ 5 h 30"/>
                    <a:gd name="T28" fmla="*/ 8 w 29"/>
                    <a:gd name="T29" fmla="*/ 2 h 30"/>
                    <a:gd name="T30" fmla="*/ 14 w 29"/>
                    <a:gd name="T31" fmla="*/ 0 h 30"/>
                    <a:gd name="T32" fmla="*/ 14 w 29"/>
                    <a:gd name="T33" fmla="*/ 0 h 30"/>
                    <a:gd name="T34" fmla="*/ 20 w 29"/>
                    <a:gd name="T35" fmla="*/ 2 h 30"/>
                    <a:gd name="T36" fmla="*/ 25 w 29"/>
                    <a:gd name="T37" fmla="*/ 5 h 30"/>
                    <a:gd name="T38" fmla="*/ 28 w 29"/>
                    <a:gd name="T39" fmla="*/ 9 h 30"/>
                    <a:gd name="T40" fmla="*/ 29 w 29"/>
                    <a:gd name="T41" fmla="*/ 15 h 30"/>
                    <a:gd name="T42" fmla="*/ 29 w 29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8" h="30">
                      <a:moveTo>
                        <a:pt x="29" y="15"/>
                      </a:moveTo>
                      <a:lnTo>
                        <a:pt x="29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0" y="2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8" y="28"/>
                      </a:lnTo>
                      <a:lnTo>
                        <a:pt x="4" y="25"/>
                      </a:lnTo>
                      <a:lnTo>
                        <a:pt x="1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1" y="9"/>
                      </a:lnTo>
                      <a:lnTo>
                        <a:pt x="4" y="5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20" y="2"/>
                      </a:lnTo>
                      <a:lnTo>
                        <a:pt x="25" y="5"/>
                      </a:lnTo>
                      <a:lnTo>
                        <a:pt x="28" y="9"/>
                      </a:lnTo>
                      <a:lnTo>
                        <a:pt x="29" y="15"/>
                      </a:lnTo>
                      <a:lnTo>
                        <a:pt x="29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41" name="PA-任意多边形 158"/>
                <p:cNvSpPr/>
                <p:nvPr>
                  <p:custDataLst>
                    <p:tags r:id="rId31"/>
                  </p:custDataLst>
                </p:nvPr>
              </p:nvSpPr>
              <p:spPr bwMode="auto">
                <a:xfrm>
                  <a:off x="8158162" y="3857626"/>
                  <a:ext cx="47625" cy="47625"/>
                </a:xfrm>
                <a:custGeom>
                  <a:avLst/>
                  <a:gdLst>
                    <a:gd name="T0" fmla="*/ 30 w 30"/>
                    <a:gd name="T1" fmla="*/ 15 h 30"/>
                    <a:gd name="T2" fmla="*/ 30 w 30"/>
                    <a:gd name="T3" fmla="*/ 15 h 30"/>
                    <a:gd name="T4" fmla="*/ 29 w 30"/>
                    <a:gd name="T5" fmla="*/ 20 h 30"/>
                    <a:gd name="T6" fmla="*/ 26 w 30"/>
                    <a:gd name="T7" fmla="*/ 26 h 30"/>
                    <a:gd name="T8" fmla="*/ 21 w 30"/>
                    <a:gd name="T9" fmla="*/ 29 h 30"/>
                    <a:gd name="T10" fmla="*/ 15 w 30"/>
                    <a:gd name="T11" fmla="*/ 30 h 30"/>
                    <a:gd name="T12" fmla="*/ 15 w 30"/>
                    <a:gd name="T13" fmla="*/ 30 h 30"/>
                    <a:gd name="T14" fmla="*/ 9 w 30"/>
                    <a:gd name="T15" fmla="*/ 29 h 30"/>
                    <a:gd name="T16" fmla="*/ 5 w 30"/>
                    <a:gd name="T17" fmla="*/ 26 h 30"/>
                    <a:gd name="T18" fmla="*/ 2 w 30"/>
                    <a:gd name="T19" fmla="*/ 20 h 30"/>
                    <a:gd name="T20" fmla="*/ 0 w 30"/>
                    <a:gd name="T21" fmla="*/ 15 h 30"/>
                    <a:gd name="T22" fmla="*/ 0 w 30"/>
                    <a:gd name="T23" fmla="*/ 15 h 30"/>
                    <a:gd name="T24" fmla="*/ 2 w 30"/>
                    <a:gd name="T25" fmla="*/ 9 h 30"/>
                    <a:gd name="T26" fmla="*/ 5 w 30"/>
                    <a:gd name="T27" fmla="*/ 3 h 30"/>
                    <a:gd name="T28" fmla="*/ 9 w 30"/>
                    <a:gd name="T29" fmla="*/ 0 h 30"/>
                    <a:gd name="T30" fmla="*/ 15 w 30"/>
                    <a:gd name="T31" fmla="*/ 0 h 30"/>
                    <a:gd name="T32" fmla="*/ 15 w 30"/>
                    <a:gd name="T33" fmla="*/ 0 h 30"/>
                    <a:gd name="T34" fmla="*/ 21 w 30"/>
                    <a:gd name="T35" fmla="*/ 0 h 30"/>
                    <a:gd name="T36" fmla="*/ 26 w 30"/>
                    <a:gd name="T37" fmla="*/ 3 h 30"/>
                    <a:gd name="T38" fmla="*/ 29 w 30"/>
                    <a:gd name="T39" fmla="*/ 9 h 30"/>
                    <a:gd name="T40" fmla="*/ 30 w 30"/>
                    <a:gd name="T41" fmla="*/ 15 h 30"/>
                    <a:gd name="T42" fmla="*/ 30 w 30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9" y="20"/>
                      </a:lnTo>
                      <a:lnTo>
                        <a:pt x="26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29"/>
                      </a:lnTo>
                      <a:lnTo>
                        <a:pt x="5" y="26"/>
                      </a:lnTo>
                      <a:lnTo>
                        <a:pt x="2" y="20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2" y="9"/>
                      </a:lnTo>
                      <a:lnTo>
                        <a:pt x="5" y="3"/>
                      </a:lnTo>
                      <a:lnTo>
                        <a:pt x="9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0"/>
                      </a:lnTo>
                      <a:lnTo>
                        <a:pt x="26" y="3"/>
                      </a:lnTo>
                      <a:lnTo>
                        <a:pt x="29" y="9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</p:grpSp>
        </p:grpSp>
        <p:grpSp>
          <p:nvGrpSpPr>
            <p:cNvPr id="75" name="组合 74"/>
            <p:cNvGrpSpPr/>
            <p:nvPr/>
          </p:nvGrpSpPr>
          <p:grpSpPr>
            <a:xfrm>
              <a:off x="5775007" y="2564384"/>
              <a:ext cx="862800" cy="862800"/>
              <a:chOff x="5775007" y="2564384"/>
              <a:chExt cx="862800" cy="862800"/>
            </a:xfrm>
          </p:grpSpPr>
          <p:sp>
            <p:nvSpPr>
              <p:cNvPr id="107" name="PA-椭圆 103"/>
              <p:cNvSpPr/>
              <p:nvPr>
                <p:custDataLst>
                  <p:tags r:id="rId32"/>
                </p:custDataLst>
              </p:nvPr>
            </p:nvSpPr>
            <p:spPr>
              <a:xfrm>
                <a:off x="5775007" y="2564384"/>
                <a:ext cx="862800" cy="862800"/>
              </a:xfrm>
              <a:prstGeom prst="ellipse">
                <a:avLst/>
              </a:prstGeom>
              <a:solidFill>
                <a:srgbClr val="AAA09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cs typeface="+mn-ea"/>
                  <a:sym typeface="思源黑体 Medium" panose="020B0600000000000000" pitchFamily="34" charset="-122"/>
                </a:endParaRPr>
              </a:p>
            </p:txBody>
          </p:sp>
          <p:grpSp>
            <p:nvGrpSpPr>
              <p:cNvPr id="108" name="Group 102"/>
              <p:cNvGrpSpPr/>
              <p:nvPr/>
            </p:nvGrpSpPr>
            <p:grpSpPr>
              <a:xfrm>
                <a:off x="5974401" y="2758885"/>
                <a:ext cx="464012" cy="473798"/>
                <a:chOff x="8702675" y="5268913"/>
                <a:chExt cx="903287" cy="922338"/>
              </a:xfrm>
            </p:grpSpPr>
            <p:sp>
              <p:nvSpPr>
                <p:cNvPr id="109" name="PA-任意多边形 306"/>
                <p:cNvSpPr/>
                <p:nvPr>
                  <p:custDataLst>
                    <p:tags r:id="rId33"/>
                  </p:custDataLst>
                </p:nvPr>
              </p:nvSpPr>
              <p:spPr bwMode="auto">
                <a:xfrm>
                  <a:off x="9029700" y="5395913"/>
                  <a:ext cx="247650" cy="195263"/>
                </a:xfrm>
                <a:custGeom>
                  <a:avLst/>
                  <a:gdLst>
                    <a:gd name="T0" fmla="*/ 156 w 156"/>
                    <a:gd name="T1" fmla="*/ 123 h 123"/>
                    <a:gd name="T2" fmla="*/ 156 w 156"/>
                    <a:gd name="T3" fmla="*/ 123 h 123"/>
                    <a:gd name="T4" fmla="*/ 156 w 156"/>
                    <a:gd name="T5" fmla="*/ 37 h 123"/>
                    <a:gd name="T6" fmla="*/ 156 w 156"/>
                    <a:gd name="T7" fmla="*/ 37 h 123"/>
                    <a:gd name="T8" fmla="*/ 154 w 156"/>
                    <a:gd name="T9" fmla="*/ 28 h 123"/>
                    <a:gd name="T10" fmla="*/ 151 w 156"/>
                    <a:gd name="T11" fmla="*/ 19 h 123"/>
                    <a:gd name="T12" fmla="*/ 144 w 156"/>
                    <a:gd name="T13" fmla="*/ 13 h 123"/>
                    <a:gd name="T14" fmla="*/ 136 w 156"/>
                    <a:gd name="T15" fmla="*/ 9 h 123"/>
                    <a:gd name="T16" fmla="*/ 136 w 156"/>
                    <a:gd name="T17" fmla="*/ 9 h 123"/>
                    <a:gd name="T18" fmla="*/ 122 w 156"/>
                    <a:gd name="T19" fmla="*/ 6 h 123"/>
                    <a:gd name="T20" fmla="*/ 108 w 156"/>
                    <a:gd name="T21" fmla="*/ 3 h 123"/>
                    <a:gd name="T22" fmla="*/ 93 w 156"/>
                    <a:gd name="T23" fmla="*/ 1 h 123"/>
                    <a:gd name="T24" fmla="*/ 79 w 156"/>
                    <a:gd name="T25" fmla="*/ 0 h 123"/>
                    <a:gd name="T26" fmla="*/ 64 w 156"/>
                    <a:gd name="T27" fmla="*/ 1 h 123"/>
                    <a:gd name="T28" fmla="*/ 49 w 156"/>
                    <a:gd name="T29" fmla="*/ 3 h 123"/>
                    <a:gd name="T30" fmla="*/ 34 w 156"/>
                    <a:gd name="T31" fmla="*/ 6 h 123"/>
                    <a:gd name="T32" fmla="*/ 19 w 156"/>
                    <a:gd name="T33" fmla="*/ 9 h 123"/>
                    <a:gd name="T34" fmla="*/ 19 w 156"/>
                    <a:gd name="T35" fmla="*/ 9 h 123"/>
                    <a:gd name="T36" fmla="*/ 12 w 156"/>
                    <a:gd name="T37" fmla="*/ 13 h 123"/>
                    <a:gd name="T38" fmla="*/ 6 w 156"/>
                    <a:gd name="T39" fmla="*/ 19 h 123"/>
                    <a:gd name="T40" fmla="*/ 2 w 156"/>
                    <a:gd name="T41" fmla="*/ 28 h 123"/>
                    <a:gd name="T42" fmla="*/ 0 w 156"/>
                    <a:gd name="T43" fmla="*/ 37 h 123"/>
                    <a:gd name="T44" fmla="*/ 0 w 156"/>
                    <a:gd name="T45" fmla="*/ 37 h 123"/>
                    <a:gd name="T46" fmla="*/ 0 w 156"/>
                    <a:gd name="T47" fmla="*/ 123 h 123"/>
                    <a:gd name="T48" fmla="*/ 156 w 156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6" h="123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1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8" y="3"/>
                      </a:lnTo>
                      <a:lnTo>
                        <a:pt x="93" y="1"/>
                      </a:lnTo>
                      <a:lnTo>
                        <a:pt x="79" y="0"/>
                      </a:lnTo>
                      <a:lnTo>
                        <a:pt x="64" y="1"/>
                      </a:lnTo>
                      <a:lnTo>
                        <a:pt x="49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6" y="19"/>
                      </a:lnTo>
                      <a:lnTo>
                        <a:pt x="2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0" name="PA-任意多边形 307"/>
                <p:cNvSpPr/>
                <p:nvPr>
                  <p:custDataLst>
                    <p:tags r:id="rId34"/>
                  </p:custDataLst>
                </p:nvPr>
              </p:nvSpPr>
              <p:spPr bwMode="auto">
                <a:xfrm>
                  <a:off x="9091613" y="5268913"/>
                  <a:ext cx="123825" cy="123825"/>
                </a:xfrm>
                <a:custGeom>
                  <a:avLst/>
                  <a:gdLst>
                    <a:gd name="T0" fmla="*/ 78 w 78"/>
                    <a:gd name="T1" fmla="*/ 40 h 78"/>
                    <a:gd name="T2" fmla="*/ 78 w 78"/>
                    <a:gd name="T3" fmla="*/ 40 h 78"/>
                    <a:gd name="T4" fmla="*/ 78 w 78"/>
                    <a:gd name="T5" fmla="*/ 47 h 78"/>
                    <a:gd name="T6" fmla="*/ 75 w 78"/>
                    <a:gd name="T7" fmla="*/ 55 h 78"/>
                    <a:gd name="T8" fmla="*/ 72 w 78"/>
                    <a:gd name="T9" fmla="*/ 62 h 78"/>
                    <a:gd name="T10" fmla="*/ 68 w 78"/>
                    <a:gd name="T11" fmla="*/ 68 h 78"/>
                    <a:gd name="T12" fmla="*/ 62 w 78"/>
                    <a:gd name="T13" fmla="*/ 72 h 78"/>
                    <a:gd name="T14" fmla="*/ 54 w 78"/>
                    <a:gd name="T15" fmla="*/ 75 h 78"/>
                    <a:gd name="T16" fmla="*/ 47 w 78"/>
                    <a:gd name="T17" fmla="*/ 78 h 78"/>
                    <a:gd name="T18" fmla="*/ 40 w 78"/>
                    <a:gd name="T19" fmla="*/ 78 h 78"/>
                    <a:gd name="T20" fmla="*/ 40 w 78"/>
                    <a:gd name="T21" fmla="*/ 78 h 78"/>
                    <a:gd name="T22" fmla="*/ 31 w 78"/>
                    <a:gd name="T23" fmla="*/ 78 h 78"/>
                    <a:gd name="T24" fmla="*/ 23 w 78"/>
                    <a:gd name="T25" fmla="*/ 75 h 78"/>
                    <a:gd name="T26" fmla="*/ 17 w 78"/>
                    <a:gd name="T27" fmla="*/ 72 h 78"/>
                    <a:gd name="T28" fmla="*/ 11 w 78"/>
                    <a:gd name="T29" fmla="*/ 68 h 78"/>
                    <a:gd name="T30" fmla="*/ 7 w 78"/>
                    <a:gd name="T31" fmla="*/ 62 h 78"/>
                    <a:gd name="T32" fmla="*/ 3 w 78"/>
                    <a:gd name="T33" fmla="*/ 55 h 78"/>
                    <a:gd name="T34" fmla="*/ 1 w 78"/>
                    <a:gd name="T35" fmla="*/ 47 h 78"/>
                    <a:gd name="T36" fmla="*/ 0 w 78"/>
                    <a:gd name="T37" fmla="*/ 40 h 78"/>
                    <a:gd name="T38" fmla="*/ 0 w 78"/>
                    <a:gd name="T39" fmla="*/ 40 h 78"/>
                    <a:gd name="T40" fmla="*/ 1 w 78"/>
                    <a:gd name="T41" fmla="*/ 31 h 78"/>
                    <a:gd name="T42" fmla="*/ 3 w 78"/>
                    <a:gd name="T43" fmla="*/ 24 h 78"/>
                    <a:gd name="T44" fmla="*/ 7 w 78"/>
                    <a:gd name="T45" fmla="*/ 18 h 78"/>
                    <a:gd name="T46" fmla="*/ 11 w 78"/>
                    <a:gd name="T47" fmla="*/ 12 h 78"/>
                    <a:gd name="T48" fmla="*/ 17 w 78"/>
                    <a:gd name="T49" fmla="*/ 7 h 78"/>
                    <a:gd name="T50" fmla="*/ 23 w 78"/>
                    <a:gd name="T51" fmla="*/ 3 h 78"/>
                    <a:gd name="T52" fmla="*/ 31 w 78"/>
                    <a:gd name="T53" fmla="*/ 1 h 78"/>
                    <a:gd name="T54" fmla="*/ 40 w 78"/>
                    <a:gd name="T55" fmla="*/ 0 h 78"/>
                    <a:gd name="T56" fmla="*/ 40 w 78"/>
                    <a:gd name="T57" fmla="*/ 0 h 78"/>
                    <a:gd name="T58" fmla="*/ 47 w 78"/>
                    <a:gd name="T59" fmla="*/ 1 h 78"/>
                    <a:gd name="T60" fmla="*/ 54 w 78"/>
                    <a:gd name="T61" fmla="*/ 3 h 78"/>
                    <a:gd name="T62" fmla="*/ 62 w 78"/>
                    <a:gd name="T63" fmla="*/ 7 h 78"/>
                    <a:gd name="T64" fmla="*/ 68 w 78"/>
                    <a:gd name="T65" fmla="*/ 12 h 78"/>
                    <a:gd name="T66" fmla="*/ 72 w 78"/>
                    <a:gd name="T67" fmla="*/ 18 h 78"/>
                    <a:gd name="T68" fmla="*/ 75 w 78"/>
                    <a:gd name="T69" fmla="*/ 24 h 78"/>
                    <a:gd name="T70" fmla="*/ 78 w 78"/>
                    <a:gd name="T71" fmla="*/ 31 h 78"/>
                    <a:gd name="T72" fmla="*/ 78 w 78"/>
                    <a:gd name="T73" fmla="*/ 40 h 78"/>
                    <a:gd name="T74" fmla="*/ 78 w 78"/>
                    <a:gd name="T75" fmla="*/ 40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78" h="78">
                      <a:moveTo>
                        <a:pt x="78" y="40"/>
                      </a:moveTo>
                      <a:lnTo>
                        <a:pt x="78" y="40"/>
                      </a:lnTo>
                      <a:lnTo>
                        <a:pt x="78" y="47"/>
                      </a:lnTo>
                      <a:lnTo>
                        <a:pt x="75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2"/>
                      </a:lnTo>
                      <a:lnTo>
                        <a:pt x="54" y="75"/>
                      </a:lnTo>
                      <a:lnTo>
                        <a:pt x="47" y="78"/>
                      </a:lnTo>
                      <a:lnTo>
                        <a:pt x="40" y="78"/>
                      </a:lnTo>
                      <a:lnTo>
                        <a:pt x="40" y="78"/>
                      </a:lnTo>
                      <a:lnTo>
                        <a:pt x="31" y="78"/>
                      </a:lnTo>
                      <a:lnTo>
                        <a:pt x="23" y="75"/>
                      </a:lnTo>
                      <a:lnTo>
                        <a:pt x="17" y="72"/>
                      </a:lnTo>
                      <a:lnTo>
                        <a:pt x="11" y="68"/>
                      </a:lnTo>
                      <a:lnTo>
                        <a:pt x="7" y="62"/>
                      </a:lnTo>
                      <a:lnTo>
                        <a:pt x="3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3" y="24"/>
                      </a:lnTo>
                      <a:lnTo>
                        <a:pt x="7" y="18"/>
                      </a:lnTo>
                      <a:lnTo>
                        <a:pt x="11" y="12"/>
                      </a:lnTo>
                      <a:lnTo>
                        <a:pt x="17" y="7"/>
                      </a:lnTo>
                      <a:lnTo>
                        <a:pt x="23" y="3"/>
                      </a:lnTo>
                      <a:lnTo>
                        <a:pt x="31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7" y="1"/>
                      </a:lnTo>
                      <a:lnTo>
                        <a:pt x="54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5" y="24"/>
                      </a:lnTo>
                      <a:lnTo>
                        <a:pt x="78" y="31"/>
                      </a:lnTo>
                      <a:lnTo>
                        <a:pt x="78" y="40"/>
                      </a:lnTo>
                      <a:lnTo>
                        <a:pt x="78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1" name="PA-Line 308"/>
                <p:cNvSpPr>
                  <a:spLocks noChangeShapeType="1"/>
                </p:cNvSpPr>
                <p:nvPr>
                  <p:custDataLst>
                    <p:tags r:id="rId35"/>
                  </p:custDataLst>
                </p:nvPr>
              </p:nvSpPr>
              <p:spPr bwMode="auto">
                <a:xfrm flipH="1">
                  <a:off x="9086850" y="5464176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2" name="PA-Line 309"/>
                <p:cNvSpPr>
                  <a:spLocks noChangeShapeType="1"/>
                </p:cNvSpPr>
                <p:nvPr>
                  <p:custDataLst>
                    <p:tags r:id="rId36"/>
                  </p:custDataLst>
                </p:nvPr>
              </p:nvSpPr>
              <p:spPr bwMode="auto">
                <a:xfrm flipH="1">
                  <a:off x="9220200" y="5464176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3" name="PA-任意多边形 310"/>
                <p:cNvSpPr/>
                <p:nvPr>
                  <p:custDataLst>
                    <p:tags r:id="rId37"/>
                  </p:custDataLst>
                </p:nvPr>
              </p:nvSpPr>
              <p:spPr bwMode="auto">
                <a:xfrm>
                  <a:off x="9029700" y="5995988"/>
                  <a:ext cx="247650" cy="195263"/>
                </a:xfrm>
                <a:custGeom>
                  <a:avLst/>
                  <a:gdLst>
                    <a:gd name="T0" fmla="*/ 156 w 156"/>
                    <a:gd name="T1" fmla="*/ 123 h 123"/>
                    <a:gd name="T2" fmla="*/ 156 w 156"/>
                    <a:gd name="T3" fmla="*/ 123 h 123"/>
                    <a:gd name="T4" fmla="*/ 156 w 156"/>
                    <a:gd name="T5" fmla="*/ 37 h 123"/>
                    <a:gd name="T6" fmla="*/ 156 w 156"/>
                    <a:gd name="T7" fmla="*/ 37 h 123"/>
                    <a:gd name="T8" fmla="*/ 154 w 156"/>
                    <a:gd name="T9" fmla="*/ 28 h 123"/>
                    <a:gd name="T10" fmla="*/ 151 w 156"/>
                    <a:gd name="T11" fmla="*/ 19 h 123"/>
                    <a:gd name="T12" fmla="*/ 144 w 156"/>
                    <a:gd name="T13" fmla="*/ 13 h 123"/>
                    <a:gd name="T14" fmla="*/ 136 w 156"/>
                    <a:gd name="T15" fmla="*/ 9 h 123"/>
                    <a:gd name="T16" fmla="*/ 136 w 156"/>
                    <a:gd name="T17" fmla="*/ 9 h 123"/>
                    <a:gd name="T18" fmla="*/ 122 w 156"/>
                    <a:gd name="T19" fmla="*/ 6 h 123"/>
                    <a:gd name="T20" fmla="*/ 108 w 156"/>
                    <a:gd name="T21" fmla="*/ 3 h 123"/>
                    <a:gd name="T22" fmla="*/ 93 w 156"/>
                    <a:gd name="T23" fmla="*/ 2 h 123"/>
                    <a:gd name="T24" fmla="*/ 79 w 156"/>
                    <a:gd name="T25" fmla="*/ 0 h 123"/>
                    <a:gd name="T26" fmla="*/ 64 w 156"/>
                    <a:gd name="T27" fmla="*/ 2 h 123"/>
                    <a:gd name="T28" fmla="*/ 49 w 156"/>
                    <a:gd name="T29" fmla="*/ 3 h 123"/>
                    <a:gd name="T30" fmla="*/ 34 w 156"/>
                    <a:gd name="T31" fmla="*/ 6 h 123"/>
                    <a:gd name="T32" fmla="*/ 19 w 156"/>
                    <a:gd name="T33" fmla="*/ 9 h 123"/>
                    <a:gd name="T34" fmla="*/ 19 w 156"/>
                    <a:gd name="T35" fmla="*/ 9 h 123"/>
                    <a:gd name="T36" fmla="*/ 12 w 156"/>
                    <a:gd name="T37" fmla="*/ 13 h 123"/>
                    <a:gd name="T38" fmla="*/ 6 w 156"/>
                    <a:gd name="T39" fmla="*/ 19 h 123"/>
                    <a:gd name="T40" fmla="*/ 2 w 156"/>
                    <a:gd name="T41" fmla="*/ 28 h 123"/>
                    <a:gd name="T42" fmla="*/ 0 w 156"/>
                    <a:gd name="T43" fmla="*/ 37 h 123"/>
                    <a:gd name="T44" fmla="*/ 0 w 156"/>
                    <a:gd name="T45" fmla="*/ 37 h 123"/>
                    <a:gd name="T46" fmla="*/ 0 w 156"/>
                    <a:gd name="T47" fmla="*/ 123 h 123"/>
                    <a:gd name="T48" fmla="*/ 156 w 156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6" h="123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1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8" y="3"/>
                      </a:lnTo>
                      <a:lnTo>
                        <a:pt x="93" y="2"/>
                      </a:lnTo>
                      <a:lnTo>
                        <a:pt x="79" y="0"/>
                      </a:lnTo>
                      <a:lnTo>
                        <a:pt x="64" y="2"/>
                      </a:lnTo>
                      <a:lnTo>
                        <a:pt x="49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6" y="19"/>
                      </a:lnTo>
                      <a:lnTo>
                        <a:pt x="2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4" name="PA-任意多边形 311"/>
                <p:cNvSpPr/>
                <p:nvPr>
                  <p:custDataLst>
                    <p:tags r:id="rId38"/>
                  </p:custDataLst>
                </p:nvPr>
              </p:nvSpPr>
              <p:spPr bwMode="auto">
                <a:xfrm>
                  <a:off x="9091613" y="5868988"/>
                  <a:ext cx="123825" cy="125413"/>
                </a:xfrm>
                <a:custGeom>
                  <a:avLst/>
                  <a:gdLst>
                    <a:gd name="T0" fmla="*/ 78 w 78"/>
                    <a:gd name="T1" fmla="*/ 40 h 79"/>
                    <a:gd name="T2" fmla="*/ 78 w 78"/>
                    <a:gd name="T3" fmla="*/ 40 h 79"/>
                    <a:gd name="T4" fmla="*/ 78 w 78"/>
                    <a:gd name="T5" fmla="*/ 47 h 79"/>
                    <a:gd name="T6" fmla="*/ 75 w 78"/>
                    <a:gd name="T7" fmla="*/ 55 h 79"/>
                    <a:gd name="T8" fmla="*/ 72 w 78"/>
                    <a:gd name="T9" fmla="*/ 62 h 79"/>
                    <a:gd name="T10" fmla="*/ 68 w 78"/>
                    <a:gd name="T11" fmla="*/ 68 h 79"/>
                    <a:gd name="T12" fmla="*/ 62 w 78"/>
                    <a:gd name="T13" fmla="*/ 73 h 79"/>
                    <a:gd name="T14" fmla="*/ 54 w 78"/>
                    <a:gd name="T15" fmla="*/ 76 h 79"/>
                    <a:gd name="T16" fmla="*/ 47 w 78"/>
                    <a:gd name="T17" fmla="*/ 79 h 79"/>
                    <a:gd name="T18" fmla="*/ 40 w 78"/>
                    <a:gd name="T19" fmla="*/ 79 h 79"/>
                    <a:gd name="T20" fmla="*/ 40 w 78"/>
                    <a:gd name="T21" fmla="*/ 79 h 79"/>
                    <a:gd name="T22" fmla="*/ 31 w 78"/>
                    <a:gd name="T23" fmla="*/ 79 h 79"/>
                    <a:gd name="T24" fmla="*/ 23 w 78"/>
                    <a:gd name="T25" fmla="*/ 76 h 79"/>
                    <a:gd name="T26" fmla="*/ 17 w 78"/>
                    <a:gd name="T27" fmla="*/ 73 h 79"/>
                    <a:gd name="T28" fmla="*/ 11 w 78"/>
                    <a:gd name="T29" fmla="*/ 68 h 79"/>
                    <a:gd name="T30" fmla="*/ 7 w 78"/>
                    <a:gd name="T31" fmla="*/ 62 h 79"/>
                    <a:gd name="T32" fmla="*/ 3 w 78"/>
                    <a:gd name="T33" fmla="*/ 55 h 79"/>
                    <a:gd name="T34" fmla="*/ 1 w 78"/>
                    <a:gd name="T35" fmla="*/ 47 h 79"/>
                    <a:gd name="T36" fmla="*/ 0 w 78"/>
                    <a:gd name="T37" fmla="*/ 40 h 79"/>
                    <a:gd name="T38" fmla="*/ 0 w 78"/>
                    <a:gd name="T39" fmla="*/ 40 h 79"/>
                    <a:gd name="T40" fmla="*/ 1 w 78"/>
                    <a:gd name="T41" fmla="*/ 31 h 79"/>
                    <a:gd name="T42" fmla="*/ 3 w 78"/>
                    <a:gd name="T43" fmla="*/ 24 h 79"/>
                    <a:gd name="T44" fmla="*/ 7 w 78"/>
                    <a:gd name="T45" fmla="*/ 18 h 79"/>
                    <a:gd name="T46" fmla="*/ 11 w 78"/>
                    <a:gd name="T47" fmla="*/ 12 h 79"/>
                    <a:gd name="T48" fmla="*/ 17 w 78"/>
                    <a:gd name="T49" fmla="*/ 7 h 79"/>
                    <a:gd name="T50" fmla="*/ 23 w 78"/>
                    <a:gd name="T51" fmla="*/ 3 h 79"/>
                    <a:gd name="T52" fmla="*/ 31 w 78"/>
                    <a:gd name="T53" fmla="*/ 1 h 79"/>
                    <a:gd name="T54" fmla="*/ 40 w 78"/>
                    <a:gd name="T55" fmla="*/ 0 h 79"/>
                    <a:gd name="T56" fmla="*/ 40 w 78"/>
                    <a:gd name="T57" fmla="*/ 0 h 79"/>
                    <a:gd name="T58" fmla="*/ 47 w 78"/>
                    <a:gd name="T59" fmla="*/ 1 h 79"/>
                    <a:gd name="T60" fmla="*/ 54 w 78"/>
                    <a:gd name="T61" fmla="*/ 3 h 79"/>
                    <a:gd name="T62" fmla="*/ 62 w 78"/>
                    <a:gd name="T63" fmla="*/ 7 h 79"/>
                    <a:gd name="T64" fmla="*/ 68 w 78"/>
                    <a:gd name="T65" fmla="*/ 12 h 79"/>
                    <a:gd name="T66" fmla="*/ 72 w 78"/>
                    <a:gd name="T67" fmla="*/ 18 h 79"/>
                    <a:gd name="T68" fmla="*/ 75 w 78"/>
                    <a:gd name="T69" fmla="*/ 24 h 79"/>
                    <a:gd name="T70" fmla="*/ 78 w 78"/>
                    <a:gd name="T71" fmla="*/ 31 h 79"/>
                    <a:gd name="T72" fmla="*/ 78 w 78"/>
                    <a:gd name="T73" fmla="*/ 40 h 79"/>
                    <a:gd name="T74" fmla="*/ 78 w 78"/>
                    <a:gd name="T75" fmla="*/ 40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78" h="79">
                      <a:moveTo>
                        <a:pt x="78" y="40"/>
                      </a:moveTo>
                      <a:lnTo>
                        <a:pt x="78" y="40"/>
                      </a:lnTo>
                      <a:lnTo>
                        <a:pt x="78" y="47"/>
                      </a:lnTo>
                      <a:lnTo>
                        <a:pt x="75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4" y="76"/>
                      </a:lnTo>
                      <a:lnTo>
                        <a:pt x="47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1" y="79"/>
                      </a:lnTo>
                      <a:lnTo>
                        <a:pt x="23" y="76"/>
                      </a:lnTo>
                      <a:lnTo>
                        <a:pt x="17" y="73"/>
                      </a:lnTo>
                      <a:lnTo>
                        <a:pt x="11" y="68"/>
                      </a:lnTo>
                      <a:lnTo>
                        <a:pt x="7" y="62"/>
                      </a:lnTo>
                      <a:lnTo>
                        <a:pt x="3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3" y="24"/>
                      </a:lnTo>
                      <a:lnTo>
                        <a:pt x="7" y="18"/>
                      </a:lnTo>
                      <a:lnTo>
                        <a:pt x="11" y="12"/>
                      </a:lnTo>
                      <a:lnTo>
                        <a:pt x="17" y="7"/>
                      </a:lnTo>
                      <a:lnTo>
                        <a:pt x="23" y="3"/>
                      </a:lnTo>
                      <a:lnTo>
                        <a:pt x="31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7" y="1"/>
                      </a:lnTo>
                      <a:lnTo>
                        <a:pt x="54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5" y="24"/>
                      </a:lnTo>
                      <a:lnTo>
                        <a:pt x="78" y="31"/>
                      </a:lnTo>
                      <a:lnTo>
                        <a:pt x="78" y="40"/>
                      </a:lnTo>
                      <a:lnTo>
                        <a:pt x="78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5" name="PA-Line 312"/>
                <p:cNvSpPr>
                  <a:spLocks noChangeShapeType="1"/>
                </p:cNvSpPr>
                <p:nvPr>
                  <p:custDataLst>
                    <p:tags r:id="rId39"/>
                  </p:custDataLst>
                </p:nvPr>
              </p:nvSpPr>
              <p:spPr bwMode="auto">
                <a:xfrm flipH="1">
                  <a:off x="908685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6" name="PA-Line 313"/>
                <p:cNvSpPr>
                  <a:spLocks noChangeShapeType="1"/>
                </p:cNvSpPr>
                <p:nvPr>
                  <p:custDataLst>
                    <p:tags r:id="rId40"/>
                  </p:custDataLst>
                </p:nvPr>
              </p:nvSpPr>
              <p:spPr bwMode="auto">
                <a:xfrm flipH="1">
                  <a:off x="922020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7" name="PA-任意多边形 314"/>
                <p:cNvSpPr/>
                <p:nvPr>
                  <p:custDataLst>
                    <p:tags r:id="rId41"/>
                  </p:custDataLst>
                </p:nvPr>
              </p:nvSpPr>
              <p:spPr bwMode="auto">
                <a:xfrm>
                  <a:off x="8702675" y="5995988"/>
                  <a:ext cx="247650" cy="195263"/>
                </a:xfrm>
                <a:custGeom>
                  <a:avLst/>
                  <a:gdLst>
                    <a:gd name="T0" fmla="*/ 156 w 156"/>
                    <a:gd name="T1" fmla="*/ 123 h 123"/>
                    <a:gd name="T2" fmla="*/ 156 w 156"/>
                    <a:gd name="T3" fmla="*/ 123 h 123"/>
                    <a:gd name="T4" fmla="*/ 156 w 156"/>
                    <a:gd name="T5" fmla="*/ 37 h 123"/>
                    <a:gd name="T6" fmla="*/ 156 w 156"/>
                    <a:gd name="T7" fmla="*/ 37 h 123"/>
                    <a:gd name="T8" fmla="*/ 154 w 156"/>
                    <a:gd name="T9" fmla="*/ 28 h 123"/>
                    <a:gd name="T10" fmla="*/ 150 w 156"/>
                    <a:gd name="T11" fmla="*/ 19 h 123"/>
                    <a:gd name="T12" fmla="*/ 144 w 156"/>
                    <a:gd name="T13" fmla="*/ 13 h 123"/>
                    <a:gd name="T14" fmla="*/ 136 w 156"/>
                    <a:gd name="T15" fmla="*/ 9 h 123"/>
                    <a:gd name="T16" fmla="*/ 136 w 156"/>
                    <a:gd name="T17" fmla="*/ 9 h 123"/>
                    <a:gd name="T18" fmla="*/ 122 w 156"/>
                    <a:gd name="T19" fmla="*/ 6 h 123"/>
                    <a:gd name="T20" fmla="*/ 107 w 156"/>
                    <a:gd name="T21" fmla="*/ 3 h 123"/>
                    <a:gd name="T22" fmla="*/ 92 w 156"/>
                    <a:gd name="T23" fmla="*/ 2 h 123"/>
                    <a:gd name="T24" fmla="*/ 77 w 156"/>
                    <a:gd name="T25" fmla="*/ 0 h 123"/>
                    <a:gd name="T26" fmla="*/ 62 w 156"/>
                    <a:gd name="T27" fmla="*/ 2 h 123"/>
                    <a:gd name="T28" fmla="*/ 47 w 156"/>
                    <a:gd name="T29" fmla="*/ 3 h 123"/>
                    <a:gd name="T30" fmla="*/ 34 w 156"/>
                    <a:gd name="T31" fmla="*/ 6 h 123"/>
                    <a:gd name="T32" fmla="*/ 19 w 156"/>
                    <a:gd name="T33" fmla="*/ 9 h 123"/>
                    <a:gd name="T34" fmla="*/ 19 w 156"/>
                    <a:gd name="T35" fmla="*/ 9 h 123"/>
                    <a:gd name="T36" fmla="*/ 12 w 156"/>
                    <a:gd name="T37" fmla="*/ 13 h 123"/>
                    <a:gd name="T38" fmla="*/ 4 w 156"/>
                    <a:gd name="T39" fmla="*/ 19 h 123"/>
                    <a:gd name="T40" fmla="*/ 1 w 156"/>
                    <a:gd name="T41" fmla="*/ 28 h 123"/>
                    <a:gd name="T42" fmla="*/ 0 w 156"/>
                    <a:gd name="T43" fmla="*/ 37 h 123"/>
                    <a:gd name="T44" fmla="*/ 0 w 156"/>
                    <a:gd name="T45" fmla="*/ 37 h 123"/>
                    <a:gd name="T46" fmla="*/ 0 w 156"/>
                    <a:gd name="T47" fmla="*/ 123 h 123"/>
                    <a:gd name="T48" fmla="*/ 156 w 156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6" h="123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0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7" y="3"/>
                      </a:lnTo>
                      <a:lnTo>
                        <a:pt x="92" y="2"/>
                      </a:lnTo>
                      <a:lnTo>
                        <a:pt x="77" y="0"/>
                      </a:lnTo>
                      <a:lnTo>
                        <a:pt x="62" y="2"/>
                      </a:lnTo>
                      <a:lnTo>
                        <a:pt x="47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4" y="19"/>
                      </a:lnTo>
                      <a:lnTo>
                        <a:pt x="1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8" name="PA-任意多边形 315"/>
                <p:cNvSpPr/>
                <p:nvPr>
                  <p:custDataLst>
                    <p:tags r:id="rId42"/>
                  </p:custDataLst>
                </p:nvPr>
              </p:nvSpPr>
              <p:spPr bwMode="auto">
                <a:xfrm>
                  <a:off x="8761413" y="5868988"/>
                  <a:ext cx="127000" cy="125413"/>
                </a:xfrm>
                <a:custGeom>
                  <a:avLst/>
                  <a:gdLst>
                    <a:gd name="T0" fmla="*/ 80 w 80"/>
                    <a:gd name="T1" fmla="*/ 40 h 79"/>
                    <a:gd name="T2" fmla="*/ 80 w 80"/>
                    <a:gd name="T3" fmla="*/ 40 h 79"/>
                    <a:gd name="T4" fmla="*/ 79 w 80"/>
                    <a:gd name="T5" fmla="*/ 47 h 79"/>
                    <a:gd name="T6" fmla="*/ 77 w 80"/>
                    <a:gd name="T7" fmla="*/ 55 h 79"/>
                    <a:gd name="T8" fmla="*/ 73 w 80"/>
                    <a:gd name="T9" fmla="*/ 62 h 79"/>
                    <a:gd name="T10" fmla="*/ 68 w 80"/>
                    <a:gd name="T11" fmla="*/ 68 h 79"/>
                    <a:gd name="T12" fmla="*/ 62 w 80"/>
                    <a:gd name="T13" fmla="*/ 73 h 79"/>
                    <a:gd name="T14" fmla="*/ 56 w 80"/>
                    <a:gd name="T15" fmla="*/ 76 h 79"/>
                    <a:gd name="T16" fmla="*/ 49 w 80"/>
                    <a:gd name="T17" fmla="*/ 79 h 79"/>
                    <a:gd name="T18" fmla="*/ 40 w 80"/>
                    <a:gd name="T19" fmla="*/ 79 h 79"/>
                    <a:gd name="T20" fmla="*/ 40 w 80"/>
                    <a:gd name="T21" fmla="*/ 79 h 79"/>
                    <a:gd name="T22" fmla="*/ 33 w 80"/>
                    <a:gd name="T23" fmla="*/ 79 h 79"/>
                    <a:gd name="T24" fmla="*/ 25 w 80"/>
                    <a:gd name="T25" fmla="*/ 76 h 79"/>
                    <a:gd name="T26" fmla="*/ 18 w 80"/>
                    <a:gd name="T27" fmla="*/ 73 h 79"/>
                    <a:gd name="T28" fmla="*/ 12 w 80"/>
                    <a:gd name="T29" fmla="*/ 68 h 79"/>
                    <a:gd name="T30" fmla="*/ 7 w 80"/>
                    <a:gd name="T31" fmla="*/ 62 h 79"/>
                    <a:gd name="T32" fmla="*/ 4 w 80"/>
                    <a:gd name="T33" fmla="*/ 55 h 79"/>
                    <a:gd name="T34" fmla="*/ 1 w 80"/>
                    <a:gd name="T35" fmla="*/ 47 h 79"/>
                    <a:gd name="T36" fmla="*/ 0 w 80"/>
                    <a:gd name="T37" fmla="*/ 40 h 79"/>
                    <a:gd name="T38" fmla="*/ 0 w 80"/>
                    <a:gd name="T39" fmla="*/ 40 h 79"/>
                    <a:gd name="T40" fmla="*/ 1 w 80"/>
                    <a:gd name="T41" fmla="*/ 31 h 79"/>
                    <a:gd name="T42" fmla="*/ 4 w 80"/>
                    <a:gd name="T43" fmla="*/ 24 h 79"/>
                    <a:gd name="T44" fmla="*/ 7 w 80"/>
                    <a:gd name="T45" fmla="*/ 18 h 79"/>
                    <a:gd name="T46" fmla="*/ 12 w 80"/>
                    <a:gd name="T47" fmla="*/ 12 h 79"/>
                    <a:gd name="T48" fmla="*/ 18 w 80"/>
                    <a:gd name="T49" fmla="*/ 7 h 79"/>
                    <a:gd name="T50" fmla="*/ 25 w 80"/>
                    <a:gd name="T51" fmla="*/ 3 h 79"/>
                    <a:gd name="T52" fmla="*/ 33 w 80"/>
                    <a:gd name="T53" fmla="*/ 1 h 79"/>
                    <a:gd name="T54" fmla="*/ 40 w 80"/>
                    <a:gd name="T55" fmla="*/ 0 h 79"/>
                    <a:gd name="T56" fmla="*/ 40 w 80"/>
                    <a:gd name="T57" fmla="*/ 0 h 79"/>
                    <a:gd name="T58" fmla="*/ 49 w 80"/>
                    <a:gd name="T59" fmla="*/ 1 h 79"/>
                    <a:gd name="T60" fmla="*/ 56 w 80"/>
                    <a:gd name="T61" fmla="*/ 3 h 79"/>
                    <a:gd name="T62" fmla="*/ 62 w 80"/>
                    <a:gd name="T63" fmla="*/ 7 h 79"/>
                    <a:gd name="T64" fmla="*/ 68 w 80"/>
                    <a:gd name="T65" fmla="*/ 12 h 79"/>
                    <a:gd name="T66" fmla="*/ 73 w 80"/>
                    <a:gd name="T67" fmla="*/ 18 h 79"/>
                    <a:gd name="T68" fmla="*/ 77 w 80"/>
                    <a:gd name="T69" fmla="*/ 24 h 79"/>
                    <a:gd name="T70" fmla="*/ 79 w 80"/>
                    <a:gd name="T71" fmla="*/ 31 h 79"/>
                    <a:gd name="T72" fmla="*/ 80 w 80"/>
                    <a:gd name="T73" fmla="*/ 40 h 79"/>
                    <a:gd name="T74" fmla="*/ 80 w 80"/>
                    <a:gd name="T75" fmla="*/ 40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80" h="79">
                      <a:moveTo>
                        <a:pt x="80" y="40"/>
                      </a:moveTo>
                      <a:lnTo>
                        <a:pt x="80" y="40"/>
                      </a:lnTo>
                      <a:lnTo>
                        <a:pt x="79" y="47"/>
                      </a:lnTo>
                      <a:lnTo>
                        <a:pt x="77" y="55"/>
                      </a:lnTo>
                      <a:lnTo>
                        <a:pt x="73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6" y="76"/>
                      </a:lnTo>
                      <a:lnTo>
                        <a:pt x="49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3" y="79"/>
                      </a:lnTo>
                      <a:lnTo>
                        <a:pt x="25" y="76"/>
                      </a:lnTo>
                      <a:lnTo>
                        <a:pt x="18" y="73"/>
                      </a:lnTo>
                      <a:lnTo>
                        <a:pt x="12" y="68"/>
                      </a:lnTo>
                      <a:lnTo>
                        <a:pt x="7" y="62"/>
                      </a:lnTo>
                      <a:lnTo>
                        <a:pt x="4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4" y="24"/>
                      </a:lnTo>
                      <a:lnTo>
                        <a:pt x="7" y="18"/>
                      </a:lnTo>
                      <a:lnTo>
                        <a:pt x="12" y="12"/>
                      </a:lnTo>
                      <a:lnTo>
                        <a:pt x="18" y="7"/>
                      </a:lnTo>
                      <a:lnTo>
                        <a:pt x="25" y="3"/>
                      </a:lnTo>
                      <a:lnTo>
                        <a:pt x="33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9" y="1"/>
                      </a:lnTo>
                      <a:lnTo>
                        <a:pt x="56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3" y="18"/>
                      </a:lnTo>
                      <a:lnTo>
                        <a:pt x="77" y="24"/>
                      </a:lnTo>
                      <a:lnTo>
                        <a:pt x="79" y="31"/>
                      </a:lnTo>
                      <a:lnTo>
                        <a:pt x="80" y="40"/>
                      </a:lnTo>
                      <a:lnTo>
                        <a:pt x="80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9" name="PA-Line 316"/>
                <p:cNvSpPr>
                  <a:spLocks noChangeShapeType="1"/>
                </p:cNvSpPr>
                <p:nvPr>
                  <p:custDataLst>
                    <p:tags r:id="rId43"/>
                  </p:custDataLst>
                </p:nvPr>
              </p:nvSpPr>
              <p:spPr bwMode="auto">
                <a:xfrm flipH="1">
                  <a:off x="8759825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20" name="PA-Line 317"/>
                <p:cNvSpPr>
                  <a:spLocks noChangeShapeType="1"/>
                </p:cNvSpPr>
                <p:nvPr>
                  <p:custDataLst>
                    <p:tags r:id="rId44"/>
                  </p:custDataLst>
                </p:nvPr>
              </p:nvSpPr>
              <p:spPr bwMode="auto">
                <a:xfrm flipH="1">
                  <a:off x="8893175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21" name="PA-任意多边形 318"/>
                <p:cNvSpPr/>
                <p:nvPr>
                  <p:custDataLst>
                    <p:tags r:id="rId45"/>
                  </p:custDataLst>
                </p:nvPr>
              </p:nvSpPr>
              <p:spPr bwMode="auto">
                <a:xfrm>
                  <a:off x="9359900" y="5995988"/>
                  <a:ext cx="246062" cy="195263"/>
                </a:xfrm>
                <a:custGeom>
                  <a:avLst/>
                  <a:gdLst>
                    <a:gd name="T0" fmla="*/ 155 w 155"/>
                    <a:gd name="T1" fmla="*/ 123 h 123"/>
                    <a:gd name="T2" fmla="*/ 155 w 155"/>
                    <a:gd name="T3" fmla="*/ 123 h 123"/>
                    <a:gd name="T4" fmla="*/ 155 w 155"/>
                    <a:gd name="T5" fmla="*/ 37 h 123"/>
                    <a:gd name="T6" fmla="*/ 155 w 155"/>
                    <a:gd name="T7" fmla="*/ 37 h 123"/>
                    <a:gd name="T8" fmla="*/ 154 w 155"/>
                    <a:gd name="T9" fmla="*/ 28 h 123"/>
                    <a:gd name="T10" fmla="*/ 149 w 155"/>
                    <a:gd name="T11" fmla="*/ 19 h 123"/>
                    <a:gd name="T12" fmla="*/ 144 w 155"/>
                    <a:gd name="T13" fmla="*/ 13 h 123"/>
                    <a:gd name="T14" fmla="*/ 136 w 155"/>
                    <a:gd name="T15" fmla="*/ 9 h 123"/>
                    <a:gd name="T16" fmla="*/ 136 w 155"/>
                    <a:gd name="T17" fmla="*/ 9 h 123"/>
                    <a:gd name="T18" fmla="*/ 121 w 155"/>
                    <a:gd name="T19" fmla="*/ 6 h 123"/>
                    <a:gd name="T20" fmla="*/ 106 w 155"/>
                    <a:gd name="T21" fmla="*/ 3 h 123"/>
                    <a:gd name="T22" fmla="*/ 92 w 155"/>
                    <a:gd name="T23" fmla="*/ 2 h 123"/>
                    <a:gd name="T24" fmla="*/ 77 w 155"/>
                    <a:gd name="T25" fmla="*/ 0 h 123"/>
                    <a:gd name="T26" fmla="*/ 62 w 155"/>
                    <a:gd name="T27" fmla="*/ 2 h 123"/>
                    <a:gd name="T28" fmla="*/ 47 w 155"/>
                    <a:gd name="T29" fmla="*/ 3 h 123"/>
                    <a:gd name="T30" fmla="*/ 34 w 155"/>
                    <a:gd name="T31" fmla="*/ 6 h 123"/>
                    <a:gd name="T32" fmla="*/ 19 w 155"/>
                    <a:gd name="T33" fmla="*/ 9 h 123"/>
                    <a:gd name="T34" fmla="*/ 19 w 155"/>
                    <a:gd name="T35" fmla="*/ 9 h 123"/>
                    <a:gd name="T36" fmla="*/ 12 w 155"/>
                    <a:gd name="T37" fmla="*/ 13 h 123"/>
                    <a:gd name="T38" fmla="*/ 4 w 155"/>
                    <a:gd name="T39" fmla="*/ 19 h 123"/>
                    <a:gd name="T40" fmla="*/ 1 w 155"/>
                    <a:gd name="T41" fmla="*/ 28 h 123"/>
                    <a:gd name="T42" fmla="*/ 0 w 155"/>
                    <a:gd name="T43" fmla="*/ 37 h 123"/>
                    <a:gd name="T44" fmla="*/ 0 w 155"/>
                    <a:gd name="T45" fmla="*/ 37 h 123"/>
                    <a:gd name="T46" fmla="*/ 0 w 155"/>
                    <a:gd name="T47" fmla="*/ 123 h 123"/>
                    <a:gd name="T48" fmla="*/ 155 w 155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5" h="123">
                      <a:moveTo>
                        <a:pt x="155" y="123"/>
                      </a:moveTo>
                      <a:lnTo>
                        <a:pt x="155" y="123"/>
                      </a:lnTo>
                      <a:lnTo>
                        <a:pt x="155" y="37"/>
                      </a:lnTo>
                      <a:lnTo>
                        <a:pt x="155" y="37"/>
                      </a:lnTo>
                      <a:lnTo>
                        <a:pt x="154" y="28"/>
                      </a:lnTo>
                      <a:lnTo>
                        <a:pt x="149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1" y="6"/>
                      </a:lnTo>
                      <a:lnTo>
                        <a:pt x="106" y="3"/>
                      </a:lnTo>
                      <a:lnTo>
                        <a:pt x="92" y="2"/>
                      </a:lnTo>
                      <a:lnTo>
                        <a:pt x="77" y="0"/>
                      </a:lnTo>
                      <a:lnTo>
                        <a:pt x="62" y="2"/>
                      </a:lnTo>
                      <a:lnTo>
                        <a:pt x="47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4" y="19"/>
                      </a:lnTo>
                      <a:lnTo>
                        <a:pt x="1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5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22" name="PA-任意多边形 319"/>
                <p:cNvSpPr/>
                <p:nvPr>
                  <p:custDataLst>
                    <p:tags r:id="rId46"/>
                  </p:custDataLst>
                </p:nvPr>
              </p:nvSpPr>
              <p:spPr bwMode="auto">
                <a:xfrm>
                  <a:off x="9418638" y="5868988"/>
                  <a:ext cx="127000" cy="125413"/>
                </a:xfrm>
                <a:custGeom>
                  <a:avLst/>
                  <a:gdLst>
                    <a:gd name="T0" fmla="*/ 80 w 80"/>
                    <a:gd name="T1" fmla="*/ 40 h 79"/>
                    <a:gd name="T2" fmla="*/ 80 w 80"/>
                    <a:gd name="T3" fmla="*/ 40 h 79"/>
                    <a:gd name="T4" fmla="*/ 78 w 80"/>
                    <a:gd name="T5" fmla="*/ 47 h 79"/>
                    <a:gd name="T6" fmla="*/ 77 w 80"/>
                    <a:gd name="T7" fmla="*/ 55 h 79"/>
                    <a:gd name="T8" fmla="*/ 72 w 80"/>
                    <a:gd name="T9" fmla="*/ 62 h 79"/>
                    <a:gd name="T10" fmla="*/ 68 w 80"/>
                    <a:gd name="T11" fmla="*/ 68 h 79"/>
                    <a:gd name="T12" fmla="*/ 62 w 80"/>
                    <a:gd name="T13" fmla="*/ 73 h 79"/>
                    <a:gd name="T14" fmla="*/ 56 w 80"/>
                    <a:gd name="T15" fmla="*/ 76 h 79"/>
                    <a:gd name="T16" fmla="*/ 49 w 80"/>
                    <a:gd name="T17" fmla="*/ 79 h 79"/>
                    <a:gd name="T18" fmla="*/ 40 w 80"/>
                    <a:gd name="T19" fmla="*/ 79 h 79"/>
                    <a:gd name="T20" fmla="*/ 40 w 80"/>
                    <a:gd name="T21" fmla="*/ 79 h 79"/>
                    <a:gd name="T22" fmla="*/ 32 w 80"/>
                    <a:gd name="T23" fmla="*/ 79 h 79"/>
                    <a:gd name="T24" fmla="*/ 25 w 80"/>
                    <a:gd name="T25" fmla="*/ 76 h 79"/>
                    <a:gd name="T26" fmla="*/ 18 w 80"/>
                    <a:gd name="T27" fmla="*/ 73 h 79"/>
                    <a:gd name="T28" fmla="*/ 12 w 80"/>
                    <a:gd name="T29" fmla="*/ 68 h 79"/>
                    <a:gd name="T30" fmla="*/ 7 w 80"/>
                    <a:gd name="T31" fmla="*/ 62 h 79"/>
                    <a:gd name="T32" fmla="*/ 4 w 80"/>
                    <a:gd name="T33" fmla="*/ 55 h 79"/>
                    <a:gd name="T34" fmla="*/ 1 w 80"/>
                    <a:gd name="T35" fmla="*/ 47 h 79"/>
                    <a:gd name="T36" fmla="*/ 0 w 80"/>
                    <a:gd name="T37" fmla="*/ 40 h 79"/>
                    <a:gd name="T38" fmla="*/ 0 w 80"/>
                    <a:gd name="T39" fmla="*/ 40 h 79"/>
                    <a:gd name="T40" fmla="*/ 1 w 80"/>
                    <a:gd name="T41" fmla="*/ 31 h 79"/>
                    <a:gd name="T42" fmla="*/ 4 w 80"/>
                    <a:gd name="T43" fmla="*/ 24 h 79"/>
                    <a:gd name="T44" fmla="*/ 7 w 80"/>
                    <a:gd name="T45" fmla="*/ 18 h 79"/>
                    <a:gd name="T46" fmla="*/ 12 w 80"/>
                    <a:gd name="T47" fmla="*/ 12 h 79"/>
                    <a:gd name="T48" fmla="*/ 18 w 80"/>
                    <a:gd name="T49" fmla="*/ 7 h 79"/>
                    <a:gd name="T50" fmla="*/ 25 w 80"/>
                    <a:gd name="T51" fmla="*/ 3 h 79"/>
                    <a:gd name="T52" fmla="*/ 32 w 80"/>
                    <a:gd name="T53" fmla="*/ 1 h 79"/>
                    <a:gd name="T54" fmla="*/ 40 w 80"/>
                    <a:gd name="T55" fmla="*/ 0 h 79"/>
                    <a:gd name="T56" fmla="*/ 40 w 80"/>
                    <a:gd name="T57" fmla="*/ 0 h 79"/>
                    <a:gd name="T58" fmla="*/ 49 w 80"/>
                    <a:gd name="T59" fmla="*/ 1 h 79"/>
                    <a:gd name="T60" fmla="*/ 56 w 80"/>
                    <a:gd name="T61" fmla="*/ 3 h 79"/>
                    <a:gd name="T62" fmla="*/ 62 w 80"/>
                    <a:gd name="T63" fmla="*/ 7 h 79"/>
                    <a:gd name="T64" fmla="*/ 68 w 80"/>
                    <a:gd name="T65" fmla="*/ 12 h 79"/>
                    <a:gd name="T66" fmla="*/ 72 w 80"/>
                    <a:gd name="T67" fmla="*/ 18 h 79"/>
                    <a:gd name="T68" fmla="*/ 77 w 80"/>
                    <a:gd name="T69" fmla="*/ 24 h 79"/>
                    <a:gd name="T70" fmla="*/ 78 w 80"/>
                    <a:gd name="T71" fmla="*/ 31 h 79"/>
                    <a:gd name="T72" fmla="*/ 80 w 80"/>
                    <a:gd name="T73" fmla="*/ 40 h 79"/>
                    <a:gd name="T74" fmla="*/ 80 w 80"/>
                    <a:gd name="T75" fmla="*/ 40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80" h="79">
                      <a:moveTo>
                        <a:pt x="80" y="40"/>
                      </a:moveTo>
                      <a:lnTo>
                        <a:pt x="80" y="40"/>
                      </a:lnTo>
                      <a:lnTo>
                        <a:pt x="78" y="47"/>
                      </a:lnTo>
                      <a:lnTo>
                        <a:pt x="77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6" y="76"/>
                      </a:lnTo>
                      <a:lnTo>
                        <a:pt x="49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2" y="79"/>
                      </a:lnTo>
                      <a:lnTo>
                        <a:pt x="25" y="76"/>
                      </a:lnTo>
                      <a:lnTo>
                        <a:pt x="18" y="73"/>
                      </a:lnTo>
                      <a:lnTo>
                        <a:pt x="12" y="68"/>
                      </a:lnTo>
                      <a:lnTo>
                        <a:pt x="7" y="62"/>
                      </a:lnTo>
                      <a:lnTo>
                        <a:pt x="4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4" y="24"/>
                      </a:lnTo>
                      <a:lnTo>
                        <a:pt x="7" y="18"/>
                      </a:lnTo>
                      <a:lnTo>
                        <a:pt x="12" y="12"/>
                      </a:lnTo>
                      <a:lnTo>
                        <a:pt x="18" y="7"/>
                      </a:lnTo>
                      <a:lnTo>
                        <a:pt x="25" y="3"/>
                      </a:lnTo>
                      <a:lnTo>
                        <a:pt x="32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9" y="1"/>
                      </a:lnTo>
                      <a:lnTo>
                        <a:pt x="56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7" y="24"/>
                      </a:lnTo>
                      <a:lnTo>
                        <a:pt x="78" y="31"/>
                      </a:lnTo>
                      <a:lnTo>
                        <a:pt x="80" y="40"/>
                      </a:lnTo>
                      <a:lnTo>
                        <a:pt x="80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23" name="PA-Line 320"/>
                <p:cNvSpPr>
                  <a:spLocks noChangeShapeType="1"/>
                </p:cNvSpPr>
                <p:nvPr>
                  <p:custDataLst>
                    <p:tags r:id="rId47"/>
                  </p:custDataLst>
                </p:nvPr>
              </p:nvSpPr>
              <p:spPr bwMode="auto">
                <a:xfrm flipH="1">
                  <a:off x="9415463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24" name="PA-Line 321"/>
                <p:cNvSpPr>
                  <a:spLocks noChangeShapeType="1"/>
                </p:cNvSpPr>
                <p:nvPr>
                  <p:custDataLst>
                    <p:tags r:id="rId48"/>
                  </p:custDataLst>
                </p:nvPr>
              </p:nvSpPr>
              <p:spPr bwMode="auto">
                <a:xfrm flipH="1">
                  <a:off x="955040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25" name="PA-任意多边形 322"/>
                <p:cNvSpPr/>
                <p:nvPr>
                  <p:custDataLst>
                    <p:tags r:id="rId49"/>
                  </p:custDataLst>
                </p:nvPr>
              </p:nvSpPr>
              <p:spPr bwMode="auto">
                <a:xfrm>
                  <a:off x="8818563" y="5703888"/>
                  <a:ext cx="669925" cy="101600"/>
                </a:xfrm>
                <a:custGeom>
                  <a:avLst/>
                  <a:gdLst>
                    <a:gd name="T0" fmla="*/ 0 w 422"/>
                    <a:gd name="T1" fmla="*/ 64 h 64"/>
                    <a:gd name="T2" fmla="*/ 0 w 422"/>
                    <a:gd name="T3" fmla="*/ 24 h 64"/>
                    <a:gd name="T4" fmla="*/ 0 w 422"/>
                    <a:gd name="T5" fmla="*/ 24 h 64"/>
                    <a:gd name="T6" fmla="*/ 1 w 422"/>
                    <a:gd name="T7" fmla="*/ 19 h 64"/>
                    <a:gd name="T8" fmla="*/ 1 w 422"/>
                    <a:gd name="T9" fmla="*/ 15 h 64"/>
                    <a:gd name="T10" fmla="*/ 7 w 422"/>
                    <a:gd name="T11" fmla="*/ 8 h 64"/>
                    <a:gd name="T12" fmla="*/ 14 w 422"/>
                    <a:gd name="T13" fmla="*/ 3 h 64"/>
                    <a:gd name="T14" fmla="*/ 19 w 422"/>
                    <a:gd name="T15" fmla="*/ 2 h 64"/>
                    <a:gd name="T16" fmla="*/ 23 w 422"/>
                    <a:gd name="T17" fmla="*/ 0 h 64"/>
                    <a:gd name="T18" fmla="*/ 398 w 422"/>
                    <a:gd name="T19" fmla="*/ 0 h 64"/>
                    <a:gd name="T20" fmla="*/ 398 w 422"/>
                    <a:gd name="T21" fmla="*/ 0 h 64"/>
                    <a:gd name="T22" fmla="*/ 403 w 422"/>
                    <a:gd name="T23" fmla="*/ 2 h 64"/>
                    <a:gd name="T24" fmla="*/ 407 w 422"/>
                    <a:gd name="T25" fmla="*/ 3 h 64"/>
                    <a:gd name="T26" fmla="*/ 416 w 422"/>
                    <a:gd name="T27" fmla="*/ 8 h 64"/>
                    <a:gd name="T28" fmla="*/ 421 w 422"/>
                    <a:gd name="T29" fmla="*/ 15 h 64"/>
                    <a:gd name="T30" fmla="*/ 422 w 422"/>
                    <a:gd name="T31" fmla="*/ 19 h 64"/>
                    <a:gd name="T32" fmla="*/ 422 w 422"/>
                    <a:gd name="T33" fmla="*/ 24 h 64"/>
                    <a:gd name="T34" fmla="*/ 422 w 422"/>
                    <a:gd name="T35" fmla="*/ 64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422" h="64">
                      <a:moveTo>
                        <a:pt x="0" y="64"/>
                      </a:move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1" y="19"/>
                      </a:lnTo>
                      <a:lnTo>
                        <a:pt x="1" y="15"/>
                      </a:lnTo>
                      <a:lnTo>
                        <a:pt x="7" y="8"/>
                      </a:lnTo>
                      <a:lnTo>
                        <a:pt x="14" y="3"/>
                      </a:lnTo>
                      <a:lnTo>
                        <a:pt x="19" y="2"/>
                      </a:lnTo>
                      <a:lnTo>
                        <a:pt x="23" y="0"/>
                      </a:lnTo>
                      <a:lnTo>
                        <a:pt x="398" y="0"/>
                      </a:lnTo>
                      <a:lnTo>
                        <a:pt x="398" y="0"/>
                      </a:lnTo>
                      <a:lnTo>
                        <a:pt x="403" y="2"/>
                      </a:lnTo>
                      <a:lnTo>
                        <a:pt x="407" y="3"/>
                      </a:lnTo>
                      <a:lnTo>
                        <a:pt x="416" y="8"/>
                      </a:lnTo>
                      <a:lnTo>
                        <a:pt x="421" y="15"/>
                      </a:lnTo>
                      <a:lnTo>
                        <a:pt x="422" y="19"/>
                      </a:lnTo>
                      <a:lnTo>
                        <a:pt x="422" y="24"/>
                      </a:lnTo>
                      <a:lnTo>
                        <a:pt x="422" y="64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26" name="PA-Line 323"/>
                <p:cNvSpPr>
                  <a:spLocks noChangeShapeType="1"/>
                </p:cNvSpPr>
                <p:nvPr>
                  <p:custDataLst>
                    <p:tags r:id="rId50"/>
                  </p:custDataLst>
                </p:nvPr>
              </p:nvSpPr>
              <p:spPr bwMode="auto">
                <a:xfrm flipH="1" flipV="1">
                  <a:off x="9155113" y="5630863"/>
                  <a:ext cx="0" cy="17145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</p:grpSp>
        </p:grpSp>
        <p:grpSp>
          <p:nvGrpSpPr>
            <p:cNvPr id="76" name="组合 75"/>
            <p:cNvGrpSpPr/>
            <p:nvPr/>
          </p:nvGrpSpPr>
          <p:grpSpPr>
            <a:xfrm>
              <a:off x="5775007" y="1315065"/>
              <a:ext cx="862800" cy="862800"/>
              <a:chOff x="5775007" y="1315065"/>
              <a:chExt cx="862800" cy="862800"/>
            </a:xfrm>
          </p:grpSpPr>
          <p:sp>
            <p:nvSpPr>
              <p:cNvPr id="92" name="PA-椭圆 124"/>
              <p:cNvSpPr/>
              <p:nvPr>
                <p:custDataLst>
                  <p:tags r:id="rId51"/>
                </p:custDataLst>
              </p:nvPr>
            </p:nvSpPr>
            <p:spPr>
              <a:xfrm>
                <a:off x="5775007" y="1315065"/>
                <a:ext cx="862800" cy="862800"/>
              </a:xfrm>
              <a:prstGeom prst="ellipse">
                <a:avLst/>
              </a:prstGeom>
              <a:solidFill>
                <a:srgbClr val="ECD9C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cs typeface="+mn-ea"/>
                  <a:sym typeface="思源黑体 Medium" panose="020B0600000000000000" pitchFamily="34" charset="-122"/>
                </a:endParaRPr>
              </a:p>
            </p:txBody>
          </p:sp>
          <p:grpSp>
            <p:nvGrpSpPr>
              <p:cNvPr id="93" name="Group 123"/>
              <p:cNvGrpSpPr/>
              <p:nvPr/>
            </p:nvGrpSpPr>
            <p:grpSpPr>
              <a:xfrm>
                <a:off x="6033931" y="1509974"/>
                <a:ext cx="344952" cy="472984"/>
                <a:chOff x="10282237" y="3676651"/>
                <a:chExt cx="671512" cy="920750"/>
              </a:xfrm>
            </p:grpSpPr>
            <p:sp>
              <p:nvSpPr>
                <p:cNvPr id="94" name="PA-任意多边形 159"/>
                <p:cNvSpPr/>
                <p:nvPr>
                  <p:custDataLst>
                    <p:tags r:id="rId52"/>
                  </p:custDataLst>
                </p:nvPr>
              </p:nvSpPr>
              <p:spPr bwMode="auto">
                <a:xfrm>
                  <a:off x="10282237" y="3676651"/>
                  <a:ext cx="671512" cy="920750"/>
                </a:xfrm>
                <a:custGeom>
                  <a:avLst/>
                  <a:gdLst>
                    <a:gd name="T0" fmla="*/ 423 w 423"/>
                    <a:gd name="T1" fmla="*/ 574 h 580"/>
                    <a:gd name="T2" fmla="*/ 423 w 423"/>
                    <a:gd name="T3" fmla="*/ 574 h 580"/>
                    <a:gd name="T4" fmla="*/ 421 w 423"/>
                    <a:gd name="T5" fmla="*/ 576 h 580"/>
                    <a:gd name="T6" fmla="*/ 420 w 423"/>
                    <a:gd name="T7" fmla="*/ 579 h 580"/>
                    <a:gd name="T8" fmla="*/ 418 w 423"/>
                    <a:gd name="T9" fmla="*/ 580 h 580"/>
                    <a:gd name="T10" fmla="*/ 415 w 423"/>
                    <a:gd name="T11" fmla="*/ 580 h 580"/>
                    <a:gd name="T12" fmla="*/ 6 w 423"/>
                    <a:gd name="T13" fmla="*/ 580 h 580"/>
                    <a:gd name="T14" fmla="*/ 6 w 423"/>
                    <a:gd name="T15" fmla="*/ 580 h 580"/>
                    <a:gd name="T16" fmla="*/ 3 w 423"/>
                    <a:gd name="T17" fmla="*/ 580 h 580"/>
                    <a:gd name="T18" fmla="*/ 1 w 423"/>
                    <a:gd name="T19" fmla="*/ 579 h 580"/>
                    <a:gd name="T20" fmla="*/ 0 w 423"/>
                    <a:gd name="T21" fmla="*/ 576 h 580"/>
                    <a:gd name="T22" fmla="*/ 0 w 423"/>
                    <a:gd name="T23" fmla="*/ 574 h 580"/>
                    <a:gd name="T24" fmla="*/ 0 w 423"/>
                    <a:gd name="T25" fmla="*/ 6 h 580"/>
                    <a:gd name="T26" fmla="*/ 0 w 423"/>
                    <a:gd name="T27" fmla="*/ 6 h 580"/>
                    <a:gd name="T28" fmla="*/ 0 w 423"/>
                    <a:gd name="T29" fmla="*/ 3 h 580"/>
                    <a:gd name="T30" fmla="*/ 1 w 423"/>
                    <a:gd name="T31" fmla="*/ 2 h 580"/>
                    <a:gd name="T32" fmla="*/ 3 w 423"/>
                    <a:gd name="T33" fmla="*/ 0 h 580"/>
                    <a:gd name="T34" fmla="*/ 6 w 423"/>
                    <a:gd name="T35" fmla="*/ 0 h 580"/>
                    <a:gd name="T36" fmla="*/ 415 w 423"/>
                    <a:gd name="T37" fmla="*/ 0 h 580"/>
                    <a:gd name="T38" fmla="*/ 415 w 423"/>
                    <a:gd name="T39" fmla="*/ 0 h 580"/>
                    <a:gd name="T40" fmla="*/ 418 w 423"/>
                    <a:gd name="T41" fmla="*/ 0 h 580"/>
                    <a:gd name="T42" fmla="*/ 420 w 423"/>
                    <a:gd name="T43" fmla="*/ 2 h 580"/>
                    <a:gd name="T44" fmla="*/ 421 w 423"/>
                    <a:gd name="T45" fmla="*/ 3 h 580"/>
                    <a:gd name="T46" fmla="*/ 423 w 423"/>
                    <a:gd name="T47" fmla="*/ 6 h 580"/>
                    <a:gd name="T48" fmla="*/ 423 w 423"/>
                    <a:gd name="T49" fmla="*/ 574 h 5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422" h="580">
                      <a:moveTo>
                        <a:pt x="423" y="574"/>
                      </a:moveTo>
                      <a:lnTo>
                        <a:pt x="423" y="574"/>
                      </a:lnTo>
                      <a:lnTo>
                        <a:pt x="421" y="576"/>
                      </a:lnTo>
                      <a:lnTo>
                        <a:pt x="420" y="579"/>
                      </a:lnTo>
                      <a:lnTo>
                        <a:pt x="418" y="580"/>
                      </a:lnTo>
                      <a:lnTo>
                        <a:pt x="415" y="580"/>
                      </a:lnTo>
                      <a:lnTo>
                        <a:pt x="6" y="580"/>
                      </a:lnTo>
                      <a:lnTo>
                        <a:pt x="6" y="580"/>
                      </a:lnTo>
                      <a:lnTo>
                        <a:pt x="3" y="580"/>
                      </a:lnTo>
                      <a:lnTo>
                        <a:pt x="1" y="579"/>
                      </a:lnTo>
                      <a:lnTo>
                        <a:pt x="0" y="576"/>
                      </a:lnTo>
                      <a:lnTo>
                        <a:pt x="0" y="574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6" y="0"/>
                      </a:lnTo>
                      <a:lnTo>
                        <a:pt x="415" y="0"/>
                      </a:lnTo>
                      <a:lnTo>
                        <a:pt x="415" y="0"/>
                      </a:lnTo>
                      <a:lnTo>
                        <a:pt x="418" y="0"/>
                      </a:lnTo>
                      <a:lnTo>
                        <a:pt x="420" y="2"/>
                      </a:lnTo>
                      <a:lnTo>
                        <a:pt x="421" y="3"/>
                      </a:lnTo>
                      <a:lnTo>
                        <a:pt x="423" y="6"/>
                      </a:lnTo>
                      <a:lnTo>
                        <a:pt x="423" y="574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95" name="PA-矩形 160"/>
                <p:cNvSpPr>
                  <a:spLocks noChangeArrowheads="1"/>
                </p:cNvSpPr>
                <p:nvPr>
                  <p:custDataLst>
                    <p:tags r:id="rId53"/>
                  </p:custDataLst>
                </p:nvPr>
              </p:nvSpPr>
              <p:spPr bwMode="auto">
                <a:xfrm>
                  <a:off x="10374312" y="3813176"/>
                  <a:ext cx="487362" cy="115888"/>
                </a:xfrm>
                <a:prstGeom prst="rect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96" name="PA-Line 161"/>
                <p:cNvSpPr>
                  <a:spLocks noChangeShapeType="1"/>
                </p:cNvSpPr>
                <p:nvPr>
                  <p:custDataLst>
                    <p:tags r:id="rId54"/>
                  </p:custDataLst>
                </p:nvPr>
              </p:nvSpPr>
              <p:spPr bwMode="auto">
                <a:xfrm flipH="1" flipV="1">
                  <a:off x="10374312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97" name="PA-Line 162"/>
                <p:cNvSpPr>
                  <a:spLocks noChangeShapeType="1"/>
                </p:cNvSpPr>
                <p:nvPr>
                  <p:custDataLst>
                    <p:tags r:id="rId55"/>
                  </p:custDataLst>
                </p:nvPr>
              </p:nvSpPr>
              <p:spPr bwMode="auto">
                <a:xfrm flipH="1" flipV="1">
                  <a:off x="10493375" y="4017963"/>
                  <a:ext cx="0" cy="384175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98" name="PA-Line 163"/>
                <p:cNvSpPr>
                  <a:spLocks noChangeShapeType="1"/>
                </p:cNvSpPr>
                <p:nvPr>
                  <p:custDataLst>
                    <p:tags r:id="rId56"/>
                  </p:custDataLst>
                </p:nvPr>
              </p:nvSpPr>
              <p:spPr bwMode="auto">
                <a:xfrm flipH="1" flipV="1">
                  <a:off x="10617200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99" name="PA-Line 164"/>
                <p:cNvSpPr>
                  <a:spLocks noChangeShapeType="1"/>
                </p:cNvSpPr>
                <p:nvPr>
                  <p:custDataLst>
                    <p:tags r:id="rId57"/>
                  </p:custDataLst>
                </p:nvPr>
              </p:nvSpPr>
              <p:spPr bwMode="auto">
                <a:xfrm flipH="1" flipV="1">
                  <a:off x="10739437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00" name="PA-Line 165"/>
                <p:cNvSpPr>
                  <a:spLocks noChangeShapeType="1"/>
                </p:cNvSpPr>
                <p:nvPr>
                  <p:custDataLst>
                    <p:tags r:id="rId58"/>
                  </p:custDataLst>
                </p:nvPr>
              </p:nvSpPr>
              <p:spPr bwMode="auto">
                <a:xfrm flipH="1" flipV="1">
                  <a:off x="10861675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01" name="PA-Line 166"/>
                <p:cNvSpPr>
                  <a:spLocks noChangeShapeType="1"/>
                </p:cNvSpPr>
                <p:nvPr>
                  <p:custDataLst>
                    <p:tags r:id="rId59"/>
                  </p:custDataLst>
                </p:nvPr>
              </p:nvSpPr>
              <p:spPr bwMode="auto">
                <a:xfrm>
                  <a:off x="10364787" y="4017963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02" name="PA-Line 167"/>
                <p:cNvSpPr>
                  <a:spLocks noChangeShapeType="1"/>
                </p:cNvSpPr>
                <p:nvPr>
                  <p:custDataLst>
                    <p:tags r:id="rId60"/>
                  </p:custDataLst>
                </p:nvPr>
              </p:nvSpPr>
              <p:spPr bwMode="auto">
                <a:xfrm>
                  <a:off x="10364787" y="41148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03" name="PA-Line 168"/>
                <p:cNvSpPr>
                  <a:spLocks noChangeShapeType="1"/>
                </p:cNvSpPr>
                <p:nvPr>
                  <p:custDataLst>
                    <p:tags r:id="rId61"/>
                  </p:custDataLst>
                </p:nvPr>
              </p:nvSpPr>
              <p:spPr bwMode="auto">
                <a:xfrm>
                  <a:off x="10364787" y="4208463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04" name="PA-Line 169"/>
                <p:cNvSpPr>
                  <a:spLocks noChangeShapeType="1"/>
                </p:cNvSpPr>
                <p:nvPr>
                  <p:custDataLst>
                    <p:tags r:id="rId62"/>
                  </p:custDataLst>
                </p:nvPr>
              </p:nvSpPr>
              <p:spPr bwMode="auto">
                <a:xfrm>
                  <a:off x="10364787" y="43053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05" name="PA-Line 170"/>
                <p:cNvSpPr>
                  <a:spLocks noChangeShapeType="1"/>
                </p:cNvSpPr>
                <p:nvPr>
                  <p:custDataLst>
                    <p:tags r:id="rId63"/>
                  </p:custDataLst>
                </p:nvPr>
              </p:nvSpPr>
              <p:spPr bwMode="auto">
                <a:xfrm>
                  <a:off x="10364787" y="4402138"/>
                  <a:ext cx="37465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06" name="PA-Line 171"/>
                <p:cNvSpPr>
                  <a:spLocks noChangeShapeType="1"/>
                </p:cNvSpPr>
                <p:nvPr>
                  <p:custDataLst>
                    <p:tags r:id="rId64"/>
                  </p:custDataLst>
                </p:nvPr>
              </p:nvSpPr>
              <p:spPr bwMode="auto">
                <a:xfrm>
                  <a:off x="10364787" y="44958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</p:grpSp>
        </p:grpSp>
        <p:grpSp>
          <p:nvGrpSpPr>
            <p:cNvPr id="77" name="组合 76"/>
            <p:cNvGrpSpPr/>
            <p:nvPr/>
          </p:nvGrpSpPr>
          <p:grpSpPr>
            <a:xfrm>
              <a:off x="6140713" y="2274654"/>
              <a:ext cx="147720" cy="154874"/>
              <a:chOff x="6140713" y="2274654"/>
              <a:chExt cx="147720" cy="154874"/>
            </a:xfrm>
          </p:grpSpPr>
          <p:cxnSp>
            <p:nvCxnSpPr>
              <p:cNvPr id="90" name="PA-直接连接符 140"/>
              <p:cNvCxnSpPr/>
              <p:nvPr>
                <p:custDataLst>
                  <p:tags r:id="rId65"/>
                </p:custDataLst>
              </p:nvPr>
            </p:nvCxnSpPr>
            <p:spPr>
              <a:xfrm flipH="1">
                <a:off x="6174362" y="2296367"/>
                <a:ext cx="114071" cy="114070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PA-直接连接符 144"/>
              <p:cNvCxnSpPr/>
              <p:nvPr>
                <p:custDataLst>
                  <p:tags r:id="rId66"/>
                </p:custDataLst>
              </p:nvPr>
            </p:nvCxnSpPr>
            <p:spPr>
              <a:xfrm rot="8100000" flipH="1">
                <a:off x="6140713" y="2274654"/>
                <a:ext cx="0" cy="154874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8" name="组合 77"/>
            <p:cNvGrpSpPr/>
            <p:nvPr/>
          </p:nvGrpSpPr>
          <p:grpSpPr>
            <a:xfrm>
              <a:off x="6085957" y="3554859"/>
              <a:ext cx="225156" cy="109512"/>
              <a:chOff x="6085957" y="3554859"/>
              <a:chExt cx="225156" cy="109512"/>
            </a:xfrm>
          </p:grpSpPr>
          <p:cxnSp>
            <p:nvCxnSpPr>
              <p:cNvPr id="88" name="PA-直接连接符 147"/>
              <p:cNvCxnSpPr/>
              <p:nvPr>
                <p:custDataLst>
                  <p:tags r:id="rId67"/>
                </p:custDataLst>
              </p:nvPr>
            </p:nvCxnSpPr>
            <p:spPr>
              <a:xfrm rot="8100000">
                <a:off x="6156238" y="3608648"/>
                <a:ext cx="154875" cy="0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PA-直接连接符 148"/>
              <p:cNvCxnSpPr/>
              <p:nvPr>
                <p:custDataLst>
                  <p:tags r:id="rId68"/>
                </p:custDataLst>
              </p:nvPr>
            </p:nvCxnSpPr>
            <p:spPr>
              <a:xfrm flipH="1" flipV="1">
                <a:off x="6085957" y="3554859"/>
                <a:ext cx="109512" cy="109512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组合 78"/>
            <p:cNvGrpSpPr/>
            <p:nvPr/>
          </p:nvGrpSpPr>
          <p:grpSpPr>
            <a:xfrm>
              <a:off x="6085957" y="4834598"/>
              <a:ext cx="202474" cy="110479"/>
              <a:chOff x="6085957" y="4834598"/>
              <a:chExt cx="202474" cy="110479"/>
            </a:xfrm>
          </p:grpSpPr>
          <p:cxnSp>
            <p:nvCxnSpPr>
              <p:cNvPr id="86" name="PA-直接连接符 150"/>
              <p:cNvCxnSpPr/>
              <p:nvPr>
                <p:custDataLst>
                  <p:tags r:id="rId69"/>
                </p:custDataLst>
              </p:nvPr>
            </p:nvCxnSpPr>
            <p:spPr>
              <a:xfrm flipH="1">
                <a:off x="6178917" y="4834598"/>
                <a:ext cx="109514" cy="109514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PA-直接连接符 151"/>
              <p:cNvCxnSpPr/>
              <p:nvPr>
                <p:custDataLst>
                  <p:tags r:id="rId70"/>
                </p:custDataLst>
              </p:nvPr>
            </p:nvCxnSpPr>
            <p:spPr>
              <a:xfrm flipH="1" flipV="1">
                <a:off x="6085957" y="4835565"/>
                <a:ext cx="109512" cy="109512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 Box 14"/>
          <p:cNvSpPr txBox="1"/>
          <p:nvPr/>
        </p:nvSpPr>
        <p:spPr>
          <a:xfrm>
            <a:off x="2494280" y="1074738"/>
            <a:ext cx="3816350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方正粗黑宋简体" panose="02000000000000000000" charset="-122"/>
                <a:ea typeface="方正粗黑宋简体" panose="02000000000000000000" charset="-122"/>
              </a:rPr>
              <a:t>4</a:t>
            </a:r>
            <a:r>
              <a:rPr lang="zh-CN" altLang="en-US" sz="3200" b="1">
                <a:latin typeface="方正粗黑宋简体" panose="02000000000000000000" charset="-122"/>
                <a:ea typeface="方正粗黑宋简体" panose="02000000000000000000" charset="-122"/>
              </a:rPr>
              <a:t>、共价键的存在：</a:t>
            </a:r>
            <a:endParaRPr lang="zh-CN" altLang="en-US" sz="3200" b="1"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  <p:sp>
        <p:nvSpPr>
          <p:cNvPr id="11266" name="Rectangle 3"/>
          <p:cNvSpPr/>
          <p:nvPr/>
        </p:nvSpPr>
        <p:spPr>
          <a:xfrm>
            <a:off x="3014028" y="1822768"/>
            <a:ext cx="5253037" cy="6096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algn="ctr"/>
            <a:r>
              <a:rPr lang="en-US" altLang="zh-CN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ea typeface="方正粗黑宋简体" panose="02000000000000000000" charset="-122"/>
              </a:rPr>
              <a:t>A.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</a:rPr>
              <a:t>非金属单质（稀有气体除外）</a:t>
            </a:r>
            <a:endParaRPr lang="zh-CN" altLang="en-US" sz="2800" b="1">
              <a:solidFill>
                <a:srgbClr val="FF0000"/>
              </a:solidFill>
              <a:latin typeface="Times New Roman" panose="02020603050405020304" charset="0"/>
              <a:ea typeface="方正粗黑宋简体" panose="02000000000000000000" charset="-122"/>
            </a:endParaRPr>
          </a:p>
        </p:txBody>
      </p:sp>
      <p:sp>
        <p:nvSpPr>
          <p:cNvPr id="11267" name="Text Box 5"/>
          <p:cNvSpPr txBox="1"/>
          <p:nvPr/>
        </p:nvSpPr>
        <p:spPr>
          <a:xfrm>
            <a:off x="4198620" y="2326323"/>
            <a:ext cx="8353425" cy="4603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如：H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2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、N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2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、O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2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、F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2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、金刚石、磷、硫等</a:t>
            </a:r>
            <a:endParaRPr lang="zh-CN" altLang="en-US" sz="2400" b="1"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</a:endParaRPr>
          </a:p>
        </p:txBody>
      </p:sp>
      <p:sp>
        <p:nvSpPr>
          <p:cNvPr id="11272" name="Text Box 8"/>
          <p:cNvSpPr txBox="1"/>
          <p:nvPr/>
        </p:nvSpPr>
        <p:spPr>
          <a:xfrm>
            <a:off x="3014028" y="2827973"/>
            <a:ext cx="7850187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B.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非金属氧化物  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              </a:t>
            </a:r>
            <a:r>
              <a:rPr lang="zh-CN" altLang="en-US" sz="2400" b="1">
                <a:solidFill>
                  <a:schemeClr val="tx1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如：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CO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2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、SO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2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、NO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2</a:t>
            </a:r>
            <a:endParaRPr lang="zh-CN" altLang="en-US" sz="2400" b="1" baseline="-25000"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</a:endParaRPr>
          </a:p>
        </p:txBody>
      </p:sp>
      <p:sp>
        <p:nvSpPr>
          <p:cNvPr id="11273" name="Text Box 9"/>
          <p:cNvSpPr txBox="1"/>
          <p:nvPr/>
        </p:nvSpPr>
        <p:spPr>
          <a:xfrm>
            <a:off x="3014028" y="3291840"/>
            <a:ext cx="707707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C.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非金属氢化物 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               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如：NH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3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、PH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3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、SiH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4</a:t>
            </a:r>
            <a:endParaRPr lang="zh-CN" altLang="en-US" sz="2400" b="1" baseline="-25000"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</a:endParaRPr>
          </a:p>
        </p:txBody>
      </p:sp>
      <p:sp>
        <p:nvSpPr>
          <p:cNvPr id="11274" name="Text Box 10"/>
          <p:cNvSpPr txBox="1"/>
          <p:nvPr/>
        </p:nvSpPr>
        <p:spPr>
          <a:xfrm>
            <a:off x="3014345" y="3743960"/>
            <a:ext cx="765175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D.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酸   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                                 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如：</a:t>
            </a:r>
            <a:r>
              <a:rPr lang="zh-CN" altLang="en-US" sz="2400" b="1" i="1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 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HCl、HNO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3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、H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2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SO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4</a:t>
            </a:r>
            <a:endParaRPr lang="zh-CN" altLang="en-US" sz="2400" b="1" baseline="-25000"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</a:endParaRPr>
          </a:p>
        </p:txBody>
      </p:sp>
      <p:sp>
        <p:nvSpPr>
          <p:cNvPr id="5" name="Text Box 11"/>
          <p:cNvSpPr txBox="1"/>
          <p:nvPr/>
        </p:nvSpPr>
        <p:spPr>
          <a:xfrm>
            <a:off x="3014345" y="4225608"/>
            <a:ext cx="769810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en-US" altLang="zh-CN" sz="2800" b="1">
                <a:solidFill>
                  <a:schemeClr val="tx1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E.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有机化合物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   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    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              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如：C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2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H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5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OH、CH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3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COOH</a:t>
            </a:r>
            <a:endParaRPr lang="zh-CN" altLang="en-US" sz="2400" b="1"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</a:endParaRPr>
          </a:p>
        </p:txBody>
      </p:sp>
      <p:sp>
        <p:nvSpPr>
          <p:cNvPr id="6" name="Text Box 6"/>
          <p:cNvSpPr txBox="1"/>
          <p:nvPr/>
        </p:nvSpPr>
        <p:spPr>
          <a:xfrm>
            <a:off x="3014345" y="4808220"/>
            <a:ext cx="95370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1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F.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含有原子团的离子化合物中</a:t>
            </a:r>
            <a:r>
              <a:rPr lang="en-US" altLang="zh-CN" sz="28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     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如：NaOH、NH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4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Cl 、Na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2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O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2</a:t>
            </a:r>
            <a:r>
              <a:rPr lang="zh-CN" altLang="en-US" sz="2400" b="1" i="1">
                <a:solidFill>
                  <a:srgbClr val="FF0000"/>
                </a:solidFill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 </a:t>
            </a:r>
            <a:endParaRPr lang="zh-CN" altLang="en-US" sz="2400" b="1" i="1">
              <a:solidFill>
                <a:srgbClr val="FF0000"/>
              </a:solidFill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272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266" grpId="0"/>
      <p:bldP spid="11267" grpId="0"/>
      <p:bldP spid="11272" grpId="0" build="allAtOnce"/>
      <p:bldP spid="11273" grpId="0"/>
      <p:bldP spid="1127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组合 44"/>
          <p:cNvGrpSpPr/>
          <p:nvPr/>
        </p:nvGrpSpPr>
        <p:grpSpPr>
          <a:xfrm rot="5400000">
            <a:off x="-1039575" y="2931080"/>
            <a:ext cx="4443256" cy="996950"/>
            <a:chOff x="4250658" y="2420527"/>
            <a:chExt cx="5499864" cy="2016946"/>
          </a:xfrm>
        </p:grpSpPr>
        <p:grpSp>
          <p:nvGrpSpPr>
            <p:cNvPr id="48" name="Group 125"/>
            <p:cNvGrpSpPr/>
            <p:nvPr/>
          </p:nvGrpSpPr>
          <p:grpSpPr>
            <a:xfrm>
              <a:off x="4250658" y="2420527"/>
              <a:ext cx="1834954" cy="2016946"/>
              <a:chOff x="2729736" y="1310107"/>
              <a:chExt cx="1834954" cy="2016946"/>
            </a:xfrm>
          </p:grpSpPr>
          <p:sp>
            <p:nvSpPr>
              <p:cNvPr id="70" name="U-Turn Arrow 76"/>
              <p:cNvSpPr/>
              <p:nvPr/>
            </p:nvSpPr>
            <p:spPr>
              <a:xfrm rot="10800000">
                <a:off x="2729736" y="1672057"/>
                <a:ext cx="1672234" cy="1654996"/>
              </a:xfrm>
              <a:prstGeom prst="uturnArrow">
                <a:avLst>
                  <a:gd name="adj1" fmla="val 12130"/>
                  <a:gd name="adj2" fmla="val 12902"/>
                  <a:gd name="adj3" fmla="val 0"/>
                  <a:gd name="adj4" fmla="val 47102"/>
                  <a:gd name="adj5" fmla="val 51834"/>
                </a:avLst>
              </a:prstGeom>
              <a:solidFill>
                <a:srgbClr val="BDC8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20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sym typeface="思源黑体 Medium" panose="020B0600000000000000" pitchFamily="34" charset="-122"/>
                </a:endParaRPr>
              </a:p>
            </p:txBody>
          </p:sp>
          <p:sp>
            <p:nvSpPr>
              <p:cNvPr id="71" name="Isosceles Triangle 84"/>
              <p:cNvSpPr/>
              <p:nvPr/>
            </p:nvSpPr>
            <p:spPr>
              <a:xfrm>
                <a:off x="4031290" y="1310107"/>
                <a:ext cx="533400" cy="533400"/>
              </a:xfrm>
              <a:prstGeom prst="triangle">
                <a:avLst/>
              </a:prstGeom>
              <a:solidFill>
                <a:srgbClr val="BDC8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20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sym typeface="思源黑体 Medium" panose="020B0600000000000000" pitchFamily="34" charset="-122"/>
                </a:endParaRPr>
              </a:p>
            </p:txBody>
          </p:sp>
        </p:grpSp>
        <p:grpSp>
          <p:nvGrpSpPr>
            <p:cNvPr id="49" name="Group 126"/>
            <p:cNvGrpSpPr/>
            <p:nvPr/>
          </p:nvGrpSpPr>
          <p:grpSpPr>
            <a:xfrm>
              <a:off x="6086768" y="2420527"/>
              <a:ext cx="1834954" cy="2016946"/>
              <a:chOff x="4565846" y="1310107"/>
              <a:chExt cx="1834954" cy="2016946"/>
            </a:xfrm>
          </p:grpSpPr>
          <p:sp>
            <p:nvSpPr>
              <p:cNvPr id="68" name="U-Turn Arrow 90"/>
              <p:cNvSpPr/>
              <p:nvPr/>
            </p:nvSpPr>
            <p:spPr>
              <a:xfrm rot="10800000">
                <a:off x="4565846" y="1672057"/>
                <a:ext cx="1672234" cy="1654996"/>
              </a:xfrm>
              <a:prstGeom prst="uturnArrow">
                <a:avLst>
                  <a:gd name="adj1" fmla="val 12130"/>
                  <a:gd name="adj2" fmla="val 12902"/>
                  <a:gd name="adj3" fmla="val 0"/>
                  <a:gd name="adj4" fmla="val 47102"/>
                  <a:gd name="adj5" fmla="val 51834"/>
                </a:avLst>
              </a:prstGeom>
              <a:solidFill>
                <a:srgbClr val="AAA09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20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sym typeface="思源黑体 Medium" panose="020B0600000000000000" pitchFamily="34" charset="-122"/>
                </a:endParaRPr>
              </a:p>
            </p:txBody>
          </p:sp>
          <p:sp>
            <p:nvSpPr>
              <p:cNvPr id="69" name="Isosceles Triangle 94"/>
              <p:cNvSpPr/>
              <p:nvPr/>
            </p:nvSpPr>
            <p:spPr>
              <a:xfrm>
                <a:off x="5867400" y="1310107"/>
                <a:ext cx="533400" cy="533400"/>
              </a:xfrm>
              <a:prstGeom prst="triangle">
                <a:avLst/>
              </a:prstGeom>
              <a:solidFill>
                <a:srgbClr val="AAA09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20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sym typeface="思源黑体 Medium" panose="020B0600000000000000" pitchFamily="34" charset="-122"/>
                </a:endParaRPr>
              </a:p>
            </p:txBody>
          </p:sp>
        </p:grpSp>
        <p:grpSp>
          <p:nvGrpSpPr>
            <p:cNvPr id="50" name="Group 127"/>
            <p:cNvGrpSpPr/>
            <p:nvPr/>
          </p:nvGrpSpPr>
          <p:grpSpPr>
            <a:xfrm>
              <a:off x="7915568" y="2420527"/>
              <a:ext cx="1834954" cy="2016946"/>
              <a:chOff x="6394646" y="1310107"/>
              <a:chExt cx="1834954" cy="2016946"/>
            </a:xfrm>
          </p:grpSpPr>
          <p:sp>
            <p:nvSpPr>
              <p:cNvPr id="66" name="U-Turn Arrow 97"/>
              <p:cNvSpPr/>
              <p:nvPr/>
            </p:nvSpPr>
            <p:spPr>
              <a:xfrm rot="10800000">
                <a:off x="6394646" y="1672057"/>
                <a:ext cx="1672234" cy="1654996"/>
              </a:xfrm>
              <a:prstGeom prst="uturnArrow">
                <a:avLst>
                  <a:gd name="adj1" fmla="val 12130"/>
                  <a:gd name="adj2" fmla="val 12902"/>
                  <a:gd name="adj3" fmla="val 0"/>
                  <a:gd name="adj4" fmla="val 47102"/>
                  <a:gd name="adj5" fmla="val 51834"/>
                </a:avLst>
              </a:prstGeom>
              <a:solidFill>
                <a:srgbClr val="ECD9C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20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sym typeface="思源黑体 Medium" panose="020B0600000000000000" pitchFamily="34" charset="-122"/>
                </a:endParaRPr>
              </a:p>
            </p:txBody>
          </p:sp>
          <p:sp>
            <p:nvSpPr>
              <p:cNvPr id="67" name="Isosceles Triangle 103"/>
              <p:cNvSpPr/>
              <p:nvPr/>
            </p:nvSpPr>
            <p:spPr>
              <a:xfrm>
                <a:off x="7696200" y="1310107"/>
                <a:ext cx="533400" cy="533400"/>
              </a:xfrm>
              <a:prstGeom prst="triangle">
                <a:avLst/>
              </a:prstGeom>
              <a:solidFill>
                <a:srgbClr val="ECD9C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20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sym typeface="思源黑体 Medium" panose="020B0600000000000000" pitchFamily="34" charset="-122"/>
                </a:endParaRPr>
              </a:p>
            </p:txBody>
          </p:sp>
        </p:grpSp>
        <p:grpSp>
          <p:nvGrpSpPr>
            <p:cNvPr id="51" name="Group 111"/>
            <p:cNvGrpSpPr/>
            <p:nvPr/>
          </p:nvGrpSpPr>
          <p:grpSpPr>
            <a:xfrm>
              <a:off x="4647337" y="3171689"/>
              <a:ext cx="987150" cy="987150"/>
              <a:chOff x="3126415" y="2070794"/>
              <a:chExt cx="987150" cy="987150"/>
            </a:xfrm>
          </p:grpSpPr>
          <p:sp>
            <p:nvSpPr>
              <p:cNvPr id="64" name="Freeform 79"/>
              <p:cNvSpPr/>
              <p:nvPr/>
            </p:nvSpPr>
            <p:spPr>
              <a:xfrm>
                <a:off x="3126415" y="2070794"/>
                <a:ext cx="987150" cy="987150"/>
              </a:xfrm>
              <a:custGeom>
                <a:avLst/>
                <a:gdLst>
                  <a:gd name="connsiteX0" fmla="*/ 0 w 905504"/>
                  <a:gd name="connsiteY0" fmla="*/ 452752 h 905504"/>
                  <a:gd name="connsiteX1" fmla="*/ 132608 w 905504"/>
                  <a:gd name="connsiteY1" fmla="*/ 132608 h 905504"/>
                  <a:gd name="connsiteX2" fmla="*/ 452752 w 905504"/>
                  <a:gd name="connsiteY2" fmla="*/ 0 h 905504"/>
                  <a:gd name="connsiteX3" fmla="*/ 772896 w 905504"/>
                  <a:gd name="connsiteY3" fmla="*/ 132608 h 905504"/>
                  <a:gd name="connsiteX4" fmla="*/ 905504 w 905504"/>
                  <a:gd name="connsiteY4" fmla="*/ 452752 h 905504"/>
                  <a:gd name="connsiteX5" fmla="*/ 772896 w 905504"/>
                  <a:gd name="connsiteY5" fmla="*/ 772896 h 905504"/>
                  <a:gd name="connsiteX6" fmla="*/ 452752 w 905504"/>
                  <a:gd name="connsiteY6" fmla="*/ 905504 h 905504"/>
                  <a:gd name="connsiteX7" fmla="*/ 132608 w 905504"/>
                  <a:gd name="connsiteY7" fmla="*/ 772896 h 905504"/>
                  <a:gd name="connsiteX8" fmla="*/ 0 w 905504"/>
                  <a:gd name="connsiteY8" fmla="*/ 452752 h 905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05504" h="905504">
                    <a:moveTo>
                      <a:pt x="0" y="452752"/>
                    </a:moveTo>
                    <a:cubicBezTo>
                      <a:pt x="0" y="332675"/>
                      <a:pt x="47701" y="217515"/>
                      <a:pt x="132608" y="132608"/>
                    </a:cubicBezTo>
                    <a:cubicBezTo>
                      <a:pt x="217516" y="47701"/>
                      <a:pt x="332675" y="0"/>
                      <a:pt x="452752" y="0"/>
                    </a:cubicBezTo>
                    <a:cubicBezTo>
                      <a:pt x="572829" y="0"/>
                      <a:pt x="687989" y="47701"/>
                      <a:pt x="772896" y="132608"/>
                    </a:cubicBezTo>
                    <a:cubicBezTo>
                      <a:pt x="857803" y="217516"/>
                      <a:pt x="905504" y="332675"/>
                      <a:pt x="905504" y="452752"/>
                    </a:cubicBezTo>
                    <a:cubicBezTo>
                      <a:pt x="905504" y="572829"/>
                      <a:pt x="857803" y="687989"/>
                      <a:pt x="772896" y="772896"/>
                    </a:cubicBezTo>
                    <a:cubicBezTo>
                      <a:pt x="687988" y="857803"/>
                      <a:pt x="572829" y="905504"/>
                      <a:pt x="452752" y="905504"/>
                    </a:cubicBezTo>
                    <a:cubicBezTo>
                      <a:pt x="332675" y="905504"/>
                      <a:pt x="217515" y="857803"/>
                      <a:pt x="132608" y="772896"/>
                    </a:cubicBezTo>
                    <a:cubicBezTo>
                      <a:pt x="47701" y="687988"/>
                      <a:pt x="0" y="572829"/>
                      <a:pt x="0" y="452752"/>
                    </a:cubicBezTo>
                    <a:close/>
                  </a:path>
                </a:pathLst>
              </a:custGeom>
              <a:solidFill>
                <a:srgbClr val="BDC8C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82880" tIns="182880" rIns="158008" bIns="158008" numCol="1" spcCol="1270" anchor="ctr" anchorCtr="0">
                <a:noAutofit/>
              </a:bodyPr>
              <a:lstStyle>
                <a:defPPr>
                  <a:defRPr lang="en-US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4000" kern="12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sym typeface="思源黑体 Medium" panose="020B0600000000000000" pitchFamily="34" charset="-122"/>
                </a:endParaRPr>
              </a:p>
            </p:txBody>
          </p:sp>
          <p:sp>
            <p:nvSpPr>
              <p:cNvPr id="65" name="Freeform 144"/>
              <p:cNvSpPr>
                <a:spLocks noEditPoints="1"/>
              </p:cNvSpPr>
              <p:nvPr/>
            </p:nvSpPr>
            <p:spPr bwMode="auto">
              <a:xfrm>
                <a:off x="3362981" y="2341493"/>
                <a:ext cx="514019" cy="445753"/>
              </a:xfrm>
              <a:custGeom>
                <a:avLst/>
                <a:gdLst/>
                <a:ahLst/>
                <a:cxnLst>
                  <a:cxn ang="0">
                    <a:pos x="59" y="26"/>
                  </a:cxn>
                  <a:cxn ang="0">
                    <a:pos x="57" y="28"/>
                  </a:cxn>
                  <a:cxn ang="0">
                    <a:pos x="20" y="32"/>
                  </a:cxn>
                  <a:cxn ang="0">
                    <a:pos x="20" y="35"/>
                  </a:cxn>
                  <a:cxn ang="0">
                    <a:pos x="19" y="37"/>
                  </a:cxn>
                  <a:cxn ang="0">
                    <a:pos x="52" y="37"/>
                  </a:cxn>
                  <a:cxn ang="0">
                    <a:pos x="55" y="39"/>
                  </a:cxn>
                  <a:cxn ang="0">
                    <a:pos x="52" y="42"/>
                  </a:cxn>
                  <a:cxn ang="0">
                    <a:pos x="16" y="42"/>
                  </a:cxn>
                  <a:cxn ang="0">
                    <a:pos x="13" y="39"/>
                  </a:cxn>
                  <a:cxn ang="0">
                    <a:pos x="16" y="34"/>
                  </a:cxn>
                  <a:cxn ang="0">
                    <a:pos x="9" y="5"/>
                  </a:cxn>
                  <a:cxn ang="0">
                    <a:pos x="2" y="5"/>
                  </a:cxn>
                  <a:cxn ang="0">
                    <a:pos x="0" y="3"/>
                  </a:cxn>
                  <a:cxn ang="0">
                    <a:pos x="2" y="0"/>
                  </a:cxn>
                  <a:cxn ang="0">
                    <a:pos x="11" y="0"/>
                  </a:cxn>
                  <a:cxn ang="0">
                    <a:pos x="14" y="5"/>
                  </a:cxn>
                  <a:cxn ang="0">
                    <a:pos x="57" y="5"/>
                  </a:cxn>
                  <a:cxn ang="0">
                    <a:pos x="59" y="7"/>
                  </a:cxn>
                  <a:cxn ang="0">
                    <a:pos x="59" y="26"/>
                  </a:cxn>
                  <a:cxn ang="0">
                    <a:pos x="18" y="51"/>
                  </a:cxn>
                  <a:cxn ang="0">
                    <a:pos x="13" y="46"/>
                  </a:cxn>
                  <a:cxn ang="0">
                    <a:pos x="18" y="42"/>
                  </a:cxn>
                  <a:cxn ang="0">
                    <a:pos x="23" y="46"/>
                  </a:cxn>
                  <a:cxn ang="0">
                    <a:pos x="18" y="51"/>
                  </a:cxn>
                  <a:cxn ang="0">
                    <a:pos x="50" y="51"/>
                  </a:cxn>
                  <a:cxn ang="0">
                    <a:pos x="45" y="46"/>
                  </a:cxn>
                  <a:cxn ang="0">
                    <a:pos x="50" y="42"/>
                  </a:cxn>
                  <a:cxn ang="0">
                    <a:pos x="55" y="46"/>
                  </a:cxn>
                  <a:cxn ang="0">
                    <a:pos x="50" y="51"/>
                  </a:cxn>
                </a:cxnLst>
                <a:rect l="0" t="0" r="r" b="b"/>
                <a:pathLst>
                  <a:path w="59" h="51">
                    <a:moveTo>
                      <a:pt x="59" y="26"/>
                    </a:moveTo>
                    <a:cubicBezTo>
                      <a:pt x="59" y="27"/>
                      <a:pt x="58" y="28"/>
                      <a:pt x="57" y="28"/>
                    </a:cubicBezTo>
                    <a:cubicBezTo>
                      <a:pt x="20" y="32"/>
                      <a:pt x="20" y="32"/>
                      <a:pt x="20" y="32"/>
                    </a:cubicBezTo>
                    <a:cubicBezTo>
                      <a:pt x="20" y="33"/>
                      <a:pt x="20" y="34"/>
                      <a:pt x="20" y="35"/>
                    </a:cubicBezTo>
                    <a:cubicBezTo>
                      <a:pt x="20" y="36"/>
                      <a:pt x="20" y="36"/>
                      <a:pt x="19" y="37"/>
                    </a:cubicBezTo>
                    <a:cubicBezTo>
                      <a:pt x="52" y="37"/>
                      <a:pt x="52" y="37"/>
                      <a:pt x="52" y="37"/>
                    </a:cubicBezTo>
                    <a:cubicBezTo>
                      <a:pt x="54" y="37"/>
                      <a:pt x="55" y="38"/>
                      <a:pt x="55" y="39"/>
                    </a:cubicBezTo>
                    <a:cubicBezTo>
                      <a:pt x="55" y="41"/>
                      <a:pt x="54" y="42"/>
                      <a:pt x="52" y="42"/>
                    </a:cubicBezTo>
                    <a:cubicBezTo>
                      <a:pt x="16" y="42"/>
                      <a:pt x="16" y="42"/>
                      <a:pt x="16" y="42"/>
                    </a:cubicBezTo>
                    <a:cubicBezTo>
                      <a:pt x="15" y="42"/>
                      <a:pt x="13" y="41"/>
                      <a:pt x="13" y="39"/>
                    </a:cubicBezTo>
                    <a:cubicBezTo>
                      <a:pt x="13" y="38"/>
                      <a:pt x="15" y="35"/>
                      <a:pt x="16" y="34"/>
                    </a:cubicBezTo>
                    <a:cubicBezTo>
                      <a:pt x="9" y="5"/>
                      <a:pt x="9" y="5"/>
                      <a:pt x="9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2"/>
                      <a:pt x="1" y="0"/>
                      <a:pt x="2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4" y="0"/>
                      <a:pt x="14" y="3"/>
                      <a:pt x="14" y="5"/>
                    </a:cubicBezTo>
                    <a:cubicBezTo>
                      <a:pt x="57" y="5"/>
                      <a:pt x="57" y="5"/>
                      <a:pt x="57" y="5"/>
                    </a:cubicBezTo>
                    <a:cubicBezTo>
                      <a:pt x="58" y="5"/>
                      <a:pt x="59" y="6"/>
                      <a:pt x="59" y="7"/>
                    </a:cubicBezTo>
                    <a:lnTo>
                      <a:pt x="59" y="26"/>
                    </a:lnTo>
                    <a:close/>
                    <a:moveTo>
                      <a:pt x="18" y="51"/>
                    </a:moveTo>
                    <a:cubicBezTo>
                      <a:pt x="16" y="51"/>
                      <a:pt x="13" y="49"/>
                      <a:pt x="13" y="46"/>
                    </a:cubicBezTo>
                    <a:cubicBezTo>
                      <a:pt x="13" y="44"/>
                      <a:pt x="16" y="42"/>
                      <a:pt x="18" y="42"/>
                    </a:cubicBezTo>
                    <a:cubicBezTo>
                      <a:pt x="21" y="42"/>
                      <a:pt x="23" y="44"/>
                      <a:pt x="23" y="46"/>
                    </a:cubicBezTo>
                    <a:cubicBezTo>
                      <a:pt x="23" y="49"/>
                      <a:pt x="21" y="51"/>
                      <a:pt x="18" y="51"/>
                    </a:cubicBezTo>
                    <a:close/>
                    <a:moveTo>
                      <a:pt x="50" y="51"/>
                    </a:moveTo>
                    <a:cubicBezTo>
                      <a:pt x="47" y="51"/>
                      <a:pt x="45" y="49"/>
                      <a:pt x="45" y="46"/>
                    </a:cubicBezTo>
                    <a:cubicBezTo>
                      <a:pt x="45" y="44"/>
                      <a:pt x="47" y="42"/>
                      <a:pt x="50" y="42"/>
                    </a:cubicBezTo>
                    <a:cubicBezTo>
                      <a:pt x="53" y="42"/>
                      <a:pt x="55" y="44"/>
                      <a:pt x="55" y="46"/>
                    </a:cubicBezTo>
                    <a:cubicBezTo>
                      <a:pt x="55" y="49"/>
                      <a:pt x="53" y="51"/>
                      <a:pt x="50" y="5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20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sym typeface="思源黑体 Medium" panose="020B0600000000000000" pitchFamily="34" charset="-122"/>
                </a:endParaRPr>
              </a:p>
            </p:txBody>
          </p:sp>
        </p:grpSp>
        <p:grpSp>
          <p:nvGrpSpPr>
            <p:cNvPr id="52" name="Group 113"/>
            <p:cNvGrpSpPr/>
            <p:nvPr/>
          </p:nvGrpSpPr>
          <p:grpSpPr>
            <a:xfrm>
              <a:off x="6483447" y="3171689"/>
              <a:ext cx="987150" cy="987150"/>
              <a:chOff x="4962525" y="2070794"/>
              <a:chExt cx="987150" cy="987150"/>
            </a:xfrm>
          </p:grpSpPr>
          <p:sp>
            <p:nvSpPr>
              <p:cNvPr id="62" name="Freeform 92"/>
              <p:cNvSpPr/>
              <p:nvPr/>
            </p:nvSpPr>
            <p:spPr>
              <a:xfrm>
                <a:off x="4962525" y="2070794"/>
                <a:ext cx="987150" cy="987150"/>
              </a:xfrm>
              <a:custGeom>
                <a:avLst/>
                <a:gdLst>
                  <a:gd name="connsiteX0" fmla="*/ 0 w 905504"/>
                  <a:gd name="connsiteY0" fmla="*/ 452752 h 905504"/>
                  <a:gd name="connsiteX1" fmla="*/ 132608 w 905504"/>
                  <a:gd name="connsiteY1" fmla="*/ 132608 h 905504"/>
                  <a:gd name="connsiteX2" fmla="*/ 452752 w 905504"/>
                  <a:gd name="connsiteY2" fmla="*/ 0 h 905504"/>
                  <a:gd name="connsiteX3" fmla="*/ 772896 w 905504"/>
                  <a:gd name="connsiteY3" fmla="*/ 132608 h 905504"/>
                  <a:gd name="connsiteX4" fmla="*/ 905504 w 905504"/>
                  <a:gd name="connsiteY4" fmla="*/ 452752 h 905504"/>
                  <a:gd name="connsiteX5" fmla="*/ 772896 w 905504"/>
                  <a:gd name="connsiteY5" fmla="*/ 772896 h 905504"/>
                  <a:gd name="connsiteX6" fmla="*/ 452752 w 905504"/>
                  <a:gd name="connsiteY6" fmla="*/ 905504 h 905504"/>
                  <a:gd name="connsiteX7" fmla="*/ 132608 w 905504"/>
                  <a:gd name="connsiteY7" fmla="*/ 772896 h 905504"/>
                  <a:gd name="connsiteX8" fmla="*/ 0 w 905504"/>
                  <a:gd name="connsiteY8" fmla="*/ 452752 h 905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05504" h="905504">
                    <a:moveTo>
                      <a:pt x="0" y="452752"/>
                    </a:moveTo>
                    <a:cubicBezTo>
                      <a:pt x="0" y="332675"/>
                      <a:pt x="47701" y="217515"/>
                      <a:pt x="132608" y="132608"/>
                    </a:cubicBezTo>
                    <a:cubicBezTo>
                      <a:pt x="217516" y="47701"/>
                      <a:pt x="332675" y="0"/>
                      <a:pt x="452752" y="0"/>
                    </a:cubicBezTo>
                    <a:cubicBezTo>
                      <a:pt x="572829" y="0"/>
                      <a:pt x="687989" y="47701"/>
                      <a:pt x="772896" y="132608"/>
                    </a:cubicBezTo>
                    <a:cubicBezTo>
                      <a:pt x="857803" y="217516"/>
                      <a:pt x="905504" y="332675"/>
                      <a:pt x="905504" y="452752"/>
                    </a:cubicBezTo>
                    <a:cubicBezTo>
                      <a:pt x="905504" y="572829"/>
                      <a:pt x="857803" y="687989"/>
                      <a:pt x="772896" y="772896"/>
                    </a:cubicBezTo>
                    <a:cubicBezTo>
                      <a:pt x="687988" y="857803"/>
                      <a:pt x="572829" y="905504"/>
                      <a:pt x="452752" y="905504"/>
                    </a:cubicBezTo>
                    <a:cubicBezTo>
                      <a:pt x="332675" y="905504"/>
                      <a:pt x="217515" y="857803"/>
                      <a:pt x="132608" y="772896"/>
                    </a:cubicBezTo>
                    <a:cubicBezTo>
                      <a:pt x="47701" y="687988"/>
                      <a:pt x="0" y="572829"/>
                      <a:pt x="0" y="452752"/>
                    </a:cubicBezTo>
                    <a:close/>
                  </a:path>
                </a:pathLst>
              </a:custGeom>
              <a:solidFill>
                <a:srgbClr val="AAA09E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82880" tIns="182880" rIns="158008" bIns="158008" numCol="1" spcCol="1270" anchor="ctr" anchorCtr="0">
                <a:noAutofit/>
              </a:bodyPr>
              <a:lstStyle>
                <a:defPPr>
                  <a:defRPr lang="en-US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4000" kern="12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sym typeface="思源黑体 Medium" panose="020B0600000000000000" pitchFamily="34" charset="-122"/>
                </a:endParaRPr>
              </a:p>
            </p:txBody>
          </p:sp>
          <p:sp>
            <p:nvSpPr>
              <p:cNvPr id="63" name="Freeform 71"/>
              <p:cNvSpPr>
                <a:spLocks noEditPoints="1"/>
              </p:cNvSpPr>
              <p:nvPr/>
            </p:nvSpPr>
            <p:spPr bwMode="auto">
              <a:xfrm>
                <a:off x="5207467" y="2331398"/>
                <a:ext cx="497266" cy="465942"/>
              </a:xfrm>
              <a:custGeom>
                <a:avLst/>
                <a:gdLst/>
                <a:ahLst/>
                <a:cxnLst>
                  <a:cxn ang="0">
                    <a:pos x="65" y="22"/>
                  </a:cxn>
                  <a:cxn ang="0">
                    <a:pos x="26" y="45"/>
                  </a:cxn>
                  <a:cxn ang="0">
                    <a:pos x="0" y="26"/>
                  </a:cxn>
                  <a:cxn ang="0">
                    <a:pos x="39" y="0"/>
                  </a:cxn>
                  <a:cxn ang="0">
                    <a:pos x="65" y="22"/>
                  </a:cxn>
                  <a:cxn ang="0">
                    <a:pos x="65" y="69"/>
                  </a:cxn>
                  <a:cxn ang="0">
                    <a:pos x="39" y="91"/>
                  </a:cxn>
                  <a:cxn ang="0">
                    <a:pos x="0" y="67"/>
                  </a:cxn>
                  <a:cxn ang="0">
                    <a:pos x="26" y="45"/>
                  </a:cxn>
                  <a:cxn ang="0">
                    <a:pos x="65" y="69"/>
                  </a:cxn>
                  <a:cxn ang="0">
                    <a:pos x="101" y="97"/>
                  </a:cxn>
                  <a:cxn ang="0">
                    <a:pos x="65" y="119"/>
                  </a:cxn>
                  <a:cxn ang="0">
                    <a:pos x="65" y="119"/>
                  </a:cxn>
                  <a:cxn ang="0">
                    <a:pos x="65" y="119"/>
                  </a:cxn>
                  <a:cxn ang="0">
                    <a:pos x="65" y="119"/>
                  </a:cxn>
                  <a:cxn ang="0">
                    <a:pos x="65" y="119"/>
                  </a:cxn>
                  <a:cxn ang="0">
                    <a:pos x="26" y="97"/>
                  </a:cxn>
                  <a:cxn ang="0">
                    <a:pos x="26" y="89"/>
                  </a:cxn>
                  <a:cxn ang="0">
                    <a:pos x="39" y="95"/>
                  </a:cxn>
                  <a:cxn ang="0">
                    <a:pos x="65" y="74"/>
                  </a:cxn>
                  <a:cxn ang="0">
                    <a:pos x="65" y="74"/>
                  </a:cxn>
                  <a:cxn ang="0">
                    <a:pos x="65" y="74"/>
                  </a:cxn>
                  <a:cxn ang="0">
                    <a:pos x="65" y="74"/>
                  </a:cxn>
                  <a:cxn ang="0">
                    <a:pos x="65" y="74"/>
                  </a:cxn>
                  <a:cxn ang="0">
                    <a:pos x="91" y="95"/>
                  </a:cxn>
                  <a:cxn ang="0">
                    <a:pos x="101" y="89"/>
                  </a:cxn>
                  <a:cxn ang="0">
                    <a:pos x="101" y="97"/>
                  </a:cxn>
                  <a:cxn ang="0">
                    <a:pos x="127" y="26"/>
                  </a:cxn>
                  <a:cxn ang="0">
                    <a:pos x="101" y="45"/>
                  </a:cxn>
                  <a:cxn ang="0">
                    <a:pos x="65" y="22"/>
                  </a:cxn>
                  <a:cxn ang="0">
                    <a:pos x="91" y="0"/>
                  </a:cxn>
                  <a:cxn ang="0">
                    <a:pos x="127" y="26"/>
                  </a:cxn>
                  <a:cxn ang="0">
                    <a:pos x="127" y="67"/>
                  </a:cxn>
                  <a:cxn ang="0">
                    <a:pos x="91" y="91"/>
                  </a:cxn>
                  <a:cxn ang="0">
                    <a:pos x="65" y="69"/>
                  </a:cxn>
                  <a:cxn ang="0">
                    <a:pos x="101" y="45"/>
                  </a:cxn>
                  <a:cxn ang="0">
                    <a:pos x="127" y="67"/>
                  </a:cxn>
                </a:cxnLst>
                <a:rect l="0" t="0" r="r" b="b"/>
                <a:pathLst>
                  <a:path w="127" h="119">
                    <a:moveTo>
                      <a:pt x="65" y="22"/>
                    </a:moveTo>
                    <a:lnTo>
                      <a:pt x="26" y="45"/>
                    </a:lnTo>
                    <a:lnTo>
                      <a:pt x="0" y="26"/>
                    </a:lnTo>
                    <a:lnTo>
                      <a:pt x="39" y="0"/>
                    </a:lnTo>
                    <a:lnTo>
                      <a:pt x="65" y="22"/>
                    </a:lnTo>
                    <a:close/>
                    <a:moveTo>
                      <a:pt x="65" y="69"/>
                    </a:moveTo>
                    <a:lnTo>
                      <a:pt x="39" y="91"/>
                    </a:lnTo>
                    <a:lnTo>
                      <a:pt x="0" y="67"/>
                    </a:lnTo>
                    <a:lnTo>
                      <a:pt x="26" y="45"/>
                    </a:lnTo>
                    <a:lnTo>
                      <a:pt x="65" y="69"/>
                    </a:lnTo>
                    <a:close/>
                    <a:moveTo>
                      <a:pt x="101" y="97"/>
                    </a:moveTo>
                    <a:lnTo>
                      <a:pt x="65" y="119"/>
                    </a:lnTo>
                    <a:lnTo>
                      <a:pt x="65" y="119"/>
                    </a:lnTo>
                    <a:lnTo>
                      <a:pt x="65" y="119"/>
                    </a:lnTo>
                    <a:lnTo>
                      <a:pt x="65" y="119"/>
                    </a:lnTo>
                    <a:lnTo>
                      <a:pt x="65" y="119"/>
                    </a:lnTo>
                    <a:lnTo>
                      <a:pt x="26" y="97"/>
                    </a:lnTo>
                    <a:lnTo>
                      <a:pt x="26" y="89"/>
                    </a:lnTo>
                    <a:lnTo>
                      <a:pt x="39" y="95"/>
                    </a:lnTo>
                    <a:lnTo>
                      <a:pt x="65" y="74"/>
                    </a:lnTo>
                    <a:lnTo>
                      <a:pt x="65" y="74"/>
                    </a:lnTo>
                    <a:lnTo>
                      <a:pt x="65" y="74"/>
                    </a:lnTo>
                    <a:lnTo>
                      <a:pt x="65" y="74"/>
                    </a:lnTo>
                    <a:lnTo>
                      <a:pt x="65" y="74"/>
                    </a:lnTo>
                    <a:lnTo>
                      <a:pt x="91" y="95"/>
                    </a:lnTo>
                    <a:lnTo>
                      <a:pt x="101" y="89"/>
                    </a:lnTo>
                    <a:lnTo>
                      <a:pt x="101" y="97"/>
                    </a:lnTo>
                    <a:close/>
                    <a:moveTo>
                      <a:pt x="127" y="26"/>
                    </a:moveTo>
                    <a:lnTo>
                      <a:pt x="101" y="45"/>
                    </a:lnTo>
                    <a:lnTo>
                      <a:pt x="65" y="22"/>
                    </a:lnTo>
                    <a:lnTo>
                      <a:pt x="91" y="0"/>
                    </a:lnTo>
                    <a:lnTo>
                      <a:pt x="127" y="26"/>
                    </a:lnTo>
                    <a:close/>
                    <a:moveTo>
                      <a:pt x="127" y="67"/>
                    </a:moveTo>
                    <a:lnTo>
                      <a:pt x="91" y="91"/>
                    </a:lnTo>
                    <a:lnTo>
                      <a:pt x="65" y="69"/>
                    </a:lnTo>
                    <a:lnTo>
                      <a:pt x="101" y="45"/>
                    </a:lnTo>
                    <a:lnTo>
                      <a:pt x="127" y="67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20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sym typeface="思源黑体 Medium" panose="020B0600000000000000" pitchFamily="34" charset="-122"/>
                </a:endParaRPr>
              </a:p>
            </p:txBody>
          </p:sp>
        </p:grpSp>
        <p:grpSp>
          <p:nvGrpSpPr>
            <p:cNvPr id="53" name="Group 123"/>
            <p:cNvGrpSpPr/>
            <p:nvPr/>
          </p:nvGrpSpPr>
          <p:grpSpPr>
            <a:xfrm>
              <a:off x="8312247" y="3171689"/>
              <a:ext cx="987150" cy="987150"/>
              <a:chOff x="6791325" y="2070794"/>
              <a:chExt cx="987150" cy="987150"/>
            </a:xfrm>
          </p:grpSpPr>
          <p:sp>
            <p:nvSpPr>
              <p:cNvPr id="54" name="Freeform 99"/>
              <p:cNvSpPr/>
              <p:nvPr/>
            </p:nvSpPr>
            <p:spPr>
              <a:xfrm>
                <a:off x="6791325" y="2070794"/>
                <a:ext cx="987150" cy="987150"/>
              </a:xfrm>
              <a:custGeom>
                <a:avLst/>
                <a:gdLst>
                  <a:gd name="connsiteX0" fmla="*/ 0 w 905504"/>
                  <a:gd name="connsiteY0" fmla="*/ 452752 h 905504"/>
                  <a:gd name="connsiteX1" fmla="*/ 132608 w 905504"/>
                  <a:gd name="connsiteY1" fmla="*/ 132608 h 905504"/>
                  <a:gd name="connsiteX2" fmla="*/ 452752 w 905504"/>
                  <a:gd name="connsiteY2" fmla="*/ 0 h 905504"/>
                  <a:gd name="connsiteX3" fmla="*/ 772896 w 905504"/>
                  <a:gd name="connsiteY3" fmla="*/ 132608 h 905504"/>
                  <a:gd name="connsiteX4" fmla="*/ 905504 w 905504"/>
                  <a:gd name="connsiteY4" fmla="*/ 452752 h 905504"/>
                  <a:gd name="connsiteX5" fmla="*/ 772896 w 905504"/>
                  <a:gd name="connsiteY5" fmla="*/ 772896 h 905504"/>
                  <a:gd name="connsiteX6" fmla="*/ 452752 w 905504"/>
                  <a:gd name="connsiteY6" fmla="*/ 905504 h 905504"/>
                  <a:gd name="connsiteX7" fmla="*/ 132608 w 905504"/>
                  <a:gd name="connsiteY7" fmla="*/ 772896 h 905504"/>
                  <a:gd name="connsiteX8" fmla="*/ 0 w 905504"/>
                  <a:gd name="connsiteY8" fmla="*/ 452752 h 905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05504" h="905504">
                    <a:moveTo>
                      <a:pt x="0" y="452752"/>
                    </a:moveTo>
                    <a:cubicBezTo>
                      <a:pt x="0" y="332675"/>
                      <a:pt x="47701" y="217515"/>
                      <a:pt x="132608" y="132608"/>
                    </a:cubicBezTo>
                    <a:cubicBezTo>
                      <a:pt x="217516" y="47701"/>
                      <a:pt x="332675" y="0"/>
                      <a:pt x="452752" y="0"/>
                    </a:cubicBezTo>
                    <a:cubicBezTo>
                      <a:pt x="572829" y="0"/>
                      <a:pt x="687989" y="47701"/>
                      <a:pt x="772896" y="132608"/>
                    </a:cubicBezTo>
                    <a:cubicBezTo>
                      <a:pt x="857803" y="217516"/>
                      <a:pt x="905504" y="332675"/>
                      <a:pt x="905504" y="452752"/>
                    </a:cubicBezTo>
                    <a:cubicBezTo>
                      <a:pt x="905504" y="572829"/>
                      <a:pt x="857803" y="687989"/>
                      <a:pt x="772896" y="772896"/>
                    </a:cubicBezTo>
                    <a:cubicBezTo>
                      <a:pt x="687988" y="857803"/>
                      <a:pt x="572829" y="905504"/>
                      <a:pt x="452752" y="905504"/>
                    </a:cubicBezTo>
                    <a:cubicBezTo>
                      <a:pt x="332675" y="905504"/>
                      <a:pt x="217515" y="857803"/>
                      <a:pt x="132608" y="772896"/>
                    </a:cubicBezTo>
                    <a:cubicBezTo>
                      <a:pt x="47701" y="687988"/>
                      <a:pt x="0" y="572829"/>
                      <a:pt x="0" y="452752"/>
                    </a:cubicBezTo>
                    <a:close/>
                  </a:path>
                </a:pathLst>
              </a:custGeom>
              <a:solidFill>
                <a:srgbClr val="ECD9CA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82880" tIns="182880" rIns="158008" bIns="158008" numCol="1" spcCol="1270" anchor="ctr" anchorCtr="0">
                <a:noAutofit/>
              </a:bodyPr>
              <a:lstStyle>
                <a:defPPr>
                  <a:defRPr lang="en-US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4000" kern="12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sym typeface="思源黑体 Medium" panose="020B0600000000000000" pitchFamily="34" charset="-122"/>
                </a:endParaRPr>
              </a:p>
            </p:txBody>
          </p:sp>
          <p:grpSp>
            <p:nvGrpSpPr>
              <p:cNvPr id="55" name="Group 133"/>
              <p:cNvGrpSpPr/>
              <p:nvPr/>
            </p:nvGrpSpPr>
            <p:grpSpPr>
              <a:xfrm>
                <a:off x="6997703" y="2311400"/>
                <a:ext cx="504549" cy="505564"/>
                <a:chOff x="2436813" y="361950"/>
                <a:chExt cx="790575" cy="792163"/>
              </a:xfrm>
              <a:solidFill>
                <a:schemeClr val="bg1"/>
              </a:solidFill>
            </p:grpSpPr>
            <p:sp>
              <p:nvSpPr>
                <p:cNvPr id="56" name="Freeform 6"/>
                <p:cNvSpPr>
                  <a:spLocks noEditPoints="1"/>
                </p:cNvSpPr>
                <p:nvPr/>
              </p:nvSpPr>
              <p:spPr bwMode="auto">
                <a:xfrm>
                  <a:off x="2436813" y="509588"/>
                  <a:ext cx="692150" cy="446088"/>
                </a:xfrm>
                <a:custGeom>
                  <a:avLst/>
                  <a:gdLst/>
                  <a:ahLst/>
                  <a:cxnLst>
                    <a:cxn ang="0">
                      <a:pos x="436" y="281"/>
                    </a:cxn>
                    <a:cxn ang="0">
                      <a:pos x="177" y="281"/>
                    </a:cxn>
                    <a:cxn ang="0">
                      <a:pos x="68" y="31"/>
                    </a:cxn>
                    <a:cxn ang="0">
                      <a:pos x="0" y="31"/>
                    </a:cxn>
                    <a:cxn ang="0">
                      <a:pos x="0" y="0"/>
                    </a:cxn>
                    <a:cxn ang="0">
                      <a:pos x="88" y="0"/>
                    </a:cxn>
                    <a:cxn ang="0">
                      <a:pos x="197" y="250"/>
                    </a:cxn>
                    <a:cxn ang="0">
                      <a:pos x="436" y="250"/>
                    </a:cxn>
                    <a:cxn ang="0">
                      <a:pos x="436" y="281"/>
                    </a:cxn>
                    <a:cxn ang="0">
                      <a:pos x="436" y="281"/>
                    </a:cxn>
                    <a:cxn ang="0">
                      <a:pos x="436" y="281"/>
                    </a:cxn>
                  </a:cxnLst>
                  <a:rect l="0" t="0" r="r" b="b"/>
                  <a:pathLst>
                    <a:path w="436" h="281">
                      <a:moveTo>
                        <a:pt x="436" y="281"/>
                      </a:moveTo>
                      <a:lnTo>
                        <a:pt x="177" y="281"/>
                      </a:lnTo>
                      <a:lnTo>
                        <a:pt x="68" y="31"/>
                      </a:lnTo>
                      <a:lnTo>
                        <a:pt x="0" y="31"/>
                      </a:lnTo>
                      <a:lnTo>
                        <a:pt x="0" y="0"/>
                      </a:lnTo>
                      <a:lnTo>
                        <a:pt x="88" y="0"/>
                      </a:lnTo>
                      <a:lnTo>
                        <a:pt x="197" y="250"/>
                      </a:lnTo>
                      <a:lnTo>
                        <a:pt x="436" y="250"/>
                      </a:lnTo>
                      <a:lnTo>
                        <a:pt x="436" y="281"/>
                      </a:lnTo>
                      <a:close/>
                      <a:moveTo>
                        <a:pt x="436" y="281"/>
                      </a:moveTo>
                      <a:lnTo>
                        <a:pt x="436" y="281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57" name="Freeform 7"/>
                <p:cNvSpPr>
                  <a:spLocks noEditPoints="1"/>
                </p:cNvSpPr>
                <p:nvPr/>
              </p:nvSpPr>
              <p:spPr bwMode="auto">
                <a:xfrm>
                  <a:off x="2436813" y="509588"/>
                  <a:ext cx="692150" cy="446088"/>
                </a:xfrm>
                <a:custGeom>
                  <a:avLst/>
                  <a:gdLst/>
                  <a:ahLst/>
                  <a:cxnLst>
                    <a:cxn ang="0">
                      <a:pos x="436" y="281"/>
                    </a:cxn>
                    <a:cxn ang="0">
                      <a:pos x="177" y="281"/>
                    </a:cxn>
                    <a:cxn ang="0">
                      <a:pos x="68" y="31"/>
                    </a:cxn>
                    <a:cxn ang="0">
                      <a:pos x="0" y="31"/>
                    </a:cxn>
                    <a:cxn ang="0">
                      <a:pos x="0" y="0"/>
                    </a:cxn>
                    <a:cxn ang="0">
                      <a:pos x="88" y="0"/>
                    </a:cxn>
                    <a:cxn ang="0">
                      <a:pos x="197" y="250"/>
                    </a:cxn>
                    <a:cxn ang="0">
                      <a:pos x="436" y="250"/>
                    </a:cxn>
                    <a:cxn ang="0">
                      <a:pos x="436" y="281"/>
                    </a:cxn>
                    <a:cxn ang="0">
                      <a:pos x="436" y="281"/>
                    </a:cxn>
                    <a:cxn ang="0">
                      <a:pos x="436" y="281"/>
                    </a:cxn>
                  </a:cxnLst>
                  <a:rect l="0" t="0" r="r" b="b"/>
                  <a:pathLst>
                    <a:path w="436" h="281">
                      <a:moveTo>
                        <a:pt x="436" y="281"/>
                      </a:moveTo>
                      <a:lnTo>
                        <a:pt x="177" y="281"/>
                      </a:lnTo>
                      <a:lnTo>
                        <a:pt x="68" y="31"/>
                      </a:lnTo>
                      <a:lnTo>
                        <a:pt x="0" y="31"/>
                      </a:lnTo>
                      <a:lnTo>
                        <a:pt x="0" y="0"/>
                      </a:lnTo>
                      <a:lnTo>
                        <a:pt x="88" y="0"/>
                      </a:lnTo>
                      <a:lnTo>
                        <a:pt x="197" y="250"/>
                      </a:lnTo>
                      <a:lnTo>
                        <a:pt x="436" y="250"/>
                      </a:lnTo>
                      <a:lnTo>
                        <a:pt x="436" y="281"/>
                      </a:lnTo>
                      <a:moveTo>
                        <a:pt x="436" y="281"/>
                      </a:moveTo>
                      <a:lnTo>
                        <a:pt x="436" y="281"/>
                      </a:ln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58" name="Freeform 8"/>
                <p:cNvSpPr>
                  <a:spLocks noEditPoints="1"/>
                </p:cNvSpPr>
                <p:nvPr/>
              </p:nvSpPr>
              <p:spPr bwMode="auto">
                <a:xfrm>
                  <a:off x="2733675" y="1006475"/>
                  <a:ext cx="147638" cy="147638"/>
                </a:xfrm>
                <a:custGeom>
                  <a:avLst/>
                  <a:gdLst/>
                  <a:ahLst/>
                  <a:cxnLst>
                    <a:cxn ang="0">
                      <a:pos x="109" y="54"/>
                    </a:cxn>
                    <a:cxn ang="0">
                      <a:pos x="54" y="109"/>
                    </a:cxn>
                    <a:cxn ang="0">
                      <a:pos x="0" y="54"/>
                    </a:cxn>
                    <a:cxn ang="0">
                      <a:pos x="54" y="0"/>
                    </a:cxn>
                    <a:cxn ang="0">
                      <a:pos x="109" y="54"/>
                    </a:cxn>
                    <a:cxn ang="0">
                      <a:pos x="109" y="54"/>
                    </a:cxn>
                    <a:cxn ang="0">
                      <a:pos x="109" y="54"/>
                    </a:cxn>
                  </a:cxnLst>
                  <a:rect l="0" t="0" r="r" b="b"/>
                  <a:pathLst>
                    <a:path w="109" h="109">
                      <a:moveTo>
                        <a:pt x="109" y="54"/>
                      </a:moveTo>
                      <a:cubicBezTo>
                        <a:pt x="109" y="84"/>
                        <a:pt x="84" y="109"/>
                        <a:pt x="54" y="109"/>
                      </a:cubicBezTo>
                      <a:cubicBezTo>
                        <a:pt x="24" y="109"/>
                        <a:pt x="0" y="84"/>
                        <a:pt x="0" y="54"/>
                      </a:cubicBezTo>
                      <a:cubicBezTo>
                        <a:pt x="0" y="24"/>
                        <a:pt x="24" y="0"/>
                        <a:pt x="54" y="0"/>
                      </a:cubicBezTo>
                      <a:cubicBezTo>
                        <a:pt x="84" y="0"/>
                        <a:pt x="109" y="24"/>
                        <a:pt x="109" y="54"/>
                      </a:cubicBezTo>
                      <a:close/>
                      <a:moveTo>
                        <a:pt x="109" y="54"/>
                      </a:moveTo>
                      <a:cubicBezTo>
                        <a:pt x="109" y="54"/>
                        <a:pt x="109" y="54"/>
                        <a:pt x="109" y="54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59" name="Freeform 9"/>
                <p:cNvSpPr>
                  <a:spLocks noEditPoints="1"/>
                </p:cNvSpPr>
                <p:nvPr/>
              </p:nvSpPr>
              <p:spPr bwMode="auto">
                <a:xfrm>
                  <a:off x="2981325" y="1006475"/>
                  <a:ext cx="147638" cy="147638"/>
                </a:xfrm>
                <a:custGeom>
                  <a:avLst/>
                  <a:gdLst/>
                  <a:ahLst/>
                  <a:cxnLst>
                    <a:cxn ang="0">
                      <a:pos x="109" y="54"/>
                    </a:cxn>
                    <a:cxn ang="0">
                      <a:pos x="54" y="109"/>
                    </a:cxn>
                    <a:cxn ang="0">
                      <a:pos x="0" y="54"/>
                    </a:cxn>
                    <a:cxn ang="0">
                      <a:pos x="54" y="0"/>
                    </a:cxn>
                    <a:cxn ang="0">
                      <a:pos x="109" y="54"/>
                    </a:cxn>
                    <a:cxn ang="0">
                      <a:pos x="109" y="54"/>
                    </a:cxn>
                    <a:cxn ang="0">
                      <a:pos x="109" y="54"/>
                    </a:cxn>
                  </a:cxnLst>
                  <a:rect l="0" t="0" r="r" b="b"/>
                  <a:pathLst>
                    <a:path w="109" h="109">
                      <a:moveTo>
                        <a:pt x="109" y="54"/>
                      </a:moveTo>
                      <a:cubicBezTo>
                        <a:pt x="109" y="84"/>
                        <a:pt x="84" y="109"/>
                        <a:pt x="54" y="109"/>
                      </a:cubicBezTo>
                      <a:cubicBezTo>
                        <a:pt x="24" y="109"/>
                        <a:pt x="0" y="84"/>
                        <a:pt x="0" y="54"/>
                      </a:cubicBezTo>
                      <a:cubicBezTo>
                        <a:pt x="0" y="24"/>
                        <a:pt x="24" y="0"/>
                        <a:pt x="54" y="0"/>
                      </a:cubicBezTo>
                      <a:cubicBezTo>
                        <a:pt x="84" y="0"/>
                        <a:pt x="109" y="24"/>
                        <a:pt x="109" y="54"/>
                      </a:cubicBezTo>
                      <a:close/>
                      <a:moveTo>
                        <a:pt x="109" y="54"/>
                      </a:moveTo>
                      <a:cubicBezTo>
                        <a:pt x="109" y="54"/>
                        <a:pt x="109" y="54"/>
                        <a:pt x="109" y="54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60" name="Freeform 10"/>
                <p:cNvSpPr>
                  <a:spLocks noEditPoints="1"/>
                </p:cNvSpPr>
                <p:nvPr/>
              </p:nvSpPr>
              <p:spPr bwMode="auto">
                <a:xfrm>
                  <a:off x="2684463" y="609600"/>
                  <a:ext cx="501649" cy="247650"/>
                </a:xfrm>
                <a:custGeom>
                  <a:avLst/>
                  <a:gdLst/>
                  <a:ahLst/>
                  <a:cxnLst>
                    <a:cxn ang="0">
                      <a:pos x="273" y="109"/>
                    </a:cxn>
                    <a:cxn ang="0">
                      <a:pos x="120" y="0"/>
                    </a:cxn>
                    <a:cxn ang="0">
                      <a:pos x="0" y="0"/>
                    </a:cxn>
                    <a:cxn ang="0">
                      <a:pos x="73" y="182"/>
                    </a:cxn>
                    <a:cxn ang="0">
                      <a:pos x="328" y="182"/>
                    </a:cxn>
                    <a:cxn ang="0">
                      <a:pos x="370" y="77"/>
                    </a:cxn>
                    <a:cxn ang="0">
                      <a:pos x="273" y="109"/>
                    </a:cxn>
                    <a:cxn ang="0">
                      <a:pos x="273" y="109"/>
                    </a:cxn>
                    <a:cxn ang="0">
                      <a:pos x="273" y="109"/>
                    </a:cxn>
                  </a:cxnLst>
                  <a:rect l="0" t="0" r="r" b="b"/>
                  <a:pathLst>
                    <a:path w="370" h="182">
                      <a:moveTo>
                        <a:pt x="273" y="109"/>
                      </a:moveTo>
                      <a:cubicBezTo>
                        <a:pt x="202" y="109"/>
                        <a:pt x="142" y="63"/>
                        <a:pt x="12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73" y="182"/>
                        <a:pt x="73" y="182"/>
                        <a:pt x="73" y="182"/>
                      </a:cubicBezTo>
                      <a:cubicBezTo>
                        <a:pt x="328" y="182"/>
                        <a:pt x="328" y="182"/>
                        <a:pt x="328" y="182"/>
                      </a:cubicBezTo>
                      <a:cubicBezTo>
                        <a:pt x="370" y="77"/>
                        <a:pt x="370" y="77"/>
                        <a:pt x="370" y="77"/>
                      </a:cubicBezTo>
                      <a:cubicBezTo>
                        <a:pt x="343" y="97"/>
                        <a:pt x="309" y="109"/>
                        <a:pt x="273" y="109"/>
                      </a:cubicBezTo>
                      <a:close/>
                      <a:moveTo>
                        <a:pt x="273" y="109"/>
                      </a:moveTo>
                      <a:cubicBezTo>
                        <a:pt x="273" y="109"/>
                        <a:pt x="273" y="109"/>
                        <a:pt x="273" y="109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61" name="Freeform 11"/>
                <p:cNvSpPr>
                  <a:spLocks noEditPoints="1"/>
                </p:cNvSpPr>
                <p:nvPr/>
              </p:nvSpPr>
              <p:spPr bwMode="auto">
                <a:xfrm>
                  <a:off x="2881313" y="361950"/>
                  <a:ext cx="346075" cy="346075"/>
                </a:xfrm>
                <a:custGeom>
                  <a:avLst/>
                  <a:gdLst/>
                  <a:ahLst/>
                  <a:cxnLst>
                    <a:cxn ang="0">
                      <a:pos x="127" y="0"/>
                    </a:cxn>
                    <a:cxn ang="0">
                      <a:pos x="0" y="127"/>
                    </a:cxn>
                    <a:cxn ang="0">
                      <a:pos x="127" y="254"/>
                    </a:cxn>
                    <a:cxn ang="0">
                      <a:pos x="255" y="127"/>
                    </a:cxn>
                    <a:cxn ang="0">
                      <a:pos x="127" y="0"/>
                    </a:cxn>
                    <a:cxn ang="0">
                      <a:pos x="108" y="191"/>
                    </a:cxn>
                    <a:cxn ang="0">
                      <a:pos x="44" y="127"/>
                    </a:cxn>
                    <a:cxn ang="0">
                      <a:pos x="69" y="101"/>
                    </a:cxn>
                    <a:cxn ang="0">
                      <a:pos x="108" y="140"/>
                    </a:cxn>
                    <a:cxn ang="0">
                      <a:pos x="185" y="63"/>
                    </a:cxn>
                    <a:cxn ang="0">
                      <a:pos x="211" y="89"/>
                    </a:cxn>
                    <a:cxn ang="0">
                      <a:pos x="108" y="191"/>
                    </a:cxn>
                    <a:cxn ang="0">
                      <a:pos x="108" y="191"/>
                    </a:cxn>
                    <a:cxn ang="0">
                      <a:pos x="108" y="191"/>
                    </a:cxn>
                  </a:cxnLst>
                  <a:rect l="0" t="0" r="r" b="b"/>
                  <a:pathLst>
                    <a:path w="255" h="254">
                      <a:moveTo>
                        <a:pt x="127" y="0"/>
                      </a:moveTo>
                      <a:cubicBezTo>
                        <a:pt x="57" y="0"/>
                        <a:pt x="0" y="57"/>
                        <a:pt x="0" y="127"/>
                      </a:cubicBezTo>
                      <a:cubicBezTo>
                        <a:pt x="0" y="197"/>
                        <a:pt x="57" y="254"/>
                        <a:pt x="127" y="254"/>
                      </a:cubicBezTo>
                      <a:cubicBezTo>
                        <a:pt x="198" y="254"/>
                        <a:pt x="255" y="197"/>
                        <a:pt x="255" y="127"/>
                      </a:cubicBezTo>
                      <a:cubicBezTo>
                        <a:pt x="255" y="57"/>
                        <a:pt x="198" y="0"/>
                        <a:pt x="127" y="0"/>
                      </a:cubicBezTo>
                      <a:close/>
                      <a:moveTo>
                        <a:pt x="108" y="191"/>
                      </a:moveTo>
                      <a:cubicBezTo>
                        <a:pt x="44" y="127"/>
                        <a:pt x="44" y="127"/>
                        <a:pt x="44" y="127"/>
                      </a:cubicBezTo>
                      <a:cubicBezTo>
                        <a:pt x="69" y="101"/>
                        <a:pt x="69" y="101"/>
                        <a:pt x="69" y="101"/>
                      </a:cubicBezTo>
                      <a:cubicBezTo>
                        <a:pt x="108" y="140"/>
                        <a:pt x="108" y="140"/>
                        <a:pt x="108" y="140"/>
                      </a:cubicBezTo>
                      <a:cubicBezTo>
                        <a:pt x="185" y="63"/>
                        <a:pt x="185" y="63"/>
                        <a:pt x="185" y="63"/>
                      </a:cubicBezTo>
                      <a:cubicBezTo>
                        <a:pt x="211" y="89"/>
                        <a:pt x="211" y="89"/>
                        <a:pt x="211" y="89"/>
                      </a:cubicBezTo>
                      <a:lnTo>
                        <a:pt x="108" y="191"/>
                      </a:lnTo>
                      <a:close/>
                      <a:moveTo>
                        <a:pt x="108" y="191"/>
                      </a:moveTo>
                      <a:cubicBezTo>
                        <a:pt x="108" y="191"/>
                        <a:pt x="108" y="191"/>
                        <a:pt x="108" y="191"/>
                      </a:cubicBezTo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sym typeface="思源黑体 Medium" panose="020B0600000000000000" pitchFamily="34" charset="-122"/>
                  </a:endParaRPr>
                </a:p>
              </p:txBody>
            </p:sp>
          </p:grpSp>
        </p:grpSp>
      </p:grpSp>
      <p:sp>
        <p:nvSpPr>
          <p:cNvPr id="7169" name="AutoShape 2"/>
          <p:cNvSpPr/>
          <p:nvPr/>
        </p:nvSpPr>
        <p:spPr>
          <a:xfrm>
            <a:off x="2378075" y="811213"/>
            <a:ext cx="1219200" cy="685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 cap="flat" cmpd="sng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699999" algn="ctr" rotWithShape="0">
              <a:srgbClr val="808080"/>
            </a:outerShdw>
          </a:effectLst>
        </p:spPr>
        <p:txBody>
          <a:bodyPr wrap="none" anchor="ctr" anchorCtr="0"/>
          <a:lstStyle/>
          <a:p>
            <a:pPr algn="ctr"/>
            <a:r>
              <a:rPr lang="zh-CN" altLang="en-US" sz="4000" b="1">
                <a:latin typeface="Times New Roman" panose="02020603050405020304" charset="0"/>
                <a:ea typeface="方正行楷简体" pitchFamily="2" charset="-122"/>
              </a:rPr>
              <a:t>思考</a:t>
            </a:r>
            <a:endParaRPr lang="zh-CN" altLang="en-US" sz="2400" b="1"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3746500" y="849313"/>
            <a:ext cx="6337300" cy="7067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fontAlgn="auto"/>
            <a:r>
              <a:rPr kumimoji="1" lang="zh-CN" altLang="en-US" sz="4000" b="1" strike="noStrike" noProof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charset="0"/>
                <a:ea typeface="楷体_GB2312" pitchFamily="49" charset="-122"/>
                <a:cs typeface="+mn-cs"/>
              </a:rPr>
              <a:t>下列说法正确的是？</a:t>
            </a:r>
            <a:endParaRPr kumimoji="1" lang="zh-CN" altLang="en-US" sz="4000" b="1" strike="noStrike" noProof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charset="0"/>
              <a:ea typeface="楷体_GB2312" pitchFamily="49" charset="-122"/>
            </a:endParaRPr>
          </a:p>
        </p:txBody>
      </p:sp>
      <p:sp>
        <p:nvSpPr>
          <p:cNvPr id="12290" name="Rectangle 2"/>
          <p:cNvSpPr/>
          <p:nvPr/>
        </p:nvSpPr>
        <p:spPr>
          <a:xfrm>
            <a:off x="2378075" y="1719580"/>
            <a:ext cx="9611360" cy="3800475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har char="•"/>
            </a:pPr>
            <a:r>
              <a:rPr lang="zh-CN" altLang="en-US" sz="2800" b="1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楷体" panose="02010609060101010101" charset="-122"/>
              </a:rPr>
              <a:t>含有共价键的化合物一定是共价化合物</a:t>
            </a:r>
            <a:endParaRPr lang="zh-CN" altLang="en-US" sz="2800" b="1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楷体" panose="02010609060101010101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zh-CN" altLang="zh-CN" sz="2800" b="1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楷体" panose="02010609060101010101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har char="•"/>
            </a:pPr>
            <a:r>
              <a:rPr lang="zh-CN" altLang="en-US" sz="2800" b="1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楷体" panose="02010609060101010101" charset="-122"/>
              </a:rPr>
              <a:t>全部由非金属元素组成的化合物一定是共价化合物</a:t>
            </a:r>
            <a:endParaRPr lang="zh-CN" altLang="en-US" sz="2800" b="1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楷体" panose="02010609060101010101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zh-CN" altLang="zh-CN" sz="2800" b="1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楷体" panose="02010609060101010101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har char="•"/>
            </a:pPr>
            <a:r>
              <a:rPr lang="zh-CN" altLang="en-US" sz="2800" b="1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楷体" panose="02010609060101010101" charset="-122"/>
              </a:rPr>
              <a:t>在气态单质分子里一定有共价键</a:t>
            </a:r>
            <a:endParaRPr lang="zh-CN" altLang="en-US" sz="2800" b="1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楷体" panose="02010609060101010101" charset="-122"/>
            </a:endParaRPr>
          </a:p>
          <a:p>
            <a:pPr indent="0">
              <a:lnSpc>
                <a:spcPct val="120000"/>
              </a:lnSpc>
              <a:spcBef>
                <a:spcPct val="20000"/>
              </a:spcBef>
              <a:buNone/>
            </a:pPr>
            <a:endParaRPr lang="zh-CN" altLang="zh-CN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楷体" panose="02010609060101010101" charset="-122"/>
            </a:endParaRPr>
          </a:p>
        </p:txBody>
      </p:sp>
      <p:sp>
        <p:nvSpPr>
          <p:cNvPr id="12291" name="Rectangle 3"/>
          <p:cNvSpPr/>
          <p:nvPr/>
        </p:nvSpPr>
        <p:spPr>
          <a:xfrm>
            <a:off x="3178810" y="3669030"/>
            <a:ext cx="502920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algn="ctr"/>
            <a:r>
              <a:rPr lang="zh-CN" altLang="en-US" sz="2800" b="1">
                <a:solidFill>
                  <a:srgbClr val="FF33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错，如： NH</a:t>
            </a:r>
            <a:r>
              <a:rPr lang="zh-CN" altLang="en-US" sz="2800" b="1" baseline="-25000">
                <a:solidFill>
                  <a:srgbClr val="FF33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4</a:t>
            </a:r>
            <a:r>
              <a:rPr lang="zh-CN" altLang="en-US" sz="2800" b="1">
                <a:solidFill>
                  <a:srgbClr val="FF33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Cl 等铵盐</a:t>
            </a:r>
            <a:r>
              <a:rPr lang="en-US" altLang="zh-CN" sz="2800">
                <a:solidFill>
                  <a:schemeClr val="tx2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</a:t>
            </a:r>
            <a:endParaRPr lang="zh-CN" altLang="en-US" sz="2800">
              <a:solidFill>
                <a:schemeClr val="tx2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2292" name="Rectangle 4"/>
          <p:cNvSpPr/>
          <p:nvPr/>
        </p:nvSpPr>
        <p:spPr>
          <a:xfrm>
            <a:off x="2988310" y="2402205"/>
            <a:ext cx="5410200" cy="6096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algn="ctr"/>
            <a:r>
              <a:rPr lang="zh-CN" altLang="en-US" sz="2800" b="1">
                <a:solidFill>
                  <a:srgbClr val="FF33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错，如：</a:t>
            </a:r>
            <a:r>
              <a:rPr lang="zh-CN" altLang="zh-CN" sz="2800" b="1">
                <a:solidFill>
                  <a:srgbClr val="FF33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NaOH  Na</a:t>
            </a:r>
            <a:r>
              <a:rPr lang="zh-CN" altLang="zh-CN" sz="2800" b="1" baseline="-25000">
                <a:solidFill>
                  <a:srgbClr val="FF33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</a:t>
            </a:r>
            <a:r>
              <a:rPr lang="zh-CN" altLang="zh-CN" sz="2800" b="1">
                <a:solidFill>
                  <a:srgbClr val="FF33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SO</a:t>
            </a:r>
            <a:r>
              <a:rPr lang="zh-CN" altLang="zh-CN" sz="2800" b="1" baseline="-25000">
                <a:solidFill>
                  <a:srgbClr val="FF33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4</a:t>
            </a:r>
            <a:r>
              <a:rPr lang="zh-CN" altLang="zh-CN" sz="2800" b="1">
                <a:solidFill>
                  <a:srgbClr val="FF33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</a:t>
            </a:r>
            <a:endParaRPr lang="zh-CN" altLang="zh-CN" sz="2800">
              <a:solidFill>
                <a:schemeClr val="tx2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2293" name="Rectangle 5"/>
          <p:cNvSpPr/>
          <p:nvPr/>
        </p:nvSpPr>
        <p:spPr>
          <a:xfrm>
            <a:off x="3223895" y="4753610"/>
            <a:ext cx="7920038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algn="ctr"/>
            <a:r>
              <a:rPr lang="zh-CN" altLang="en-US" sz="2800" b="1">
                <a:solidFill>
                  <a:srgbClr val="FF33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错，如：He、Ne等稀有气体为单原子分子</a:t>
            </a:r>
            <a:endParaRPr lang="zh-CN" altLang="en-US" sz="2800" b="1">
              <a:solidFill>
                <a:srgbClr val="FF3300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  <p:bldP spid="12292" grpId="0"/>
      <p:bldP spid="1229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组合 39"/>
          <p:cNvGrpSpPr/>
          <p:nvPr/>
        </p:nvGrpSpPr>
        <p:grpSpPr>
          <a:xfrm>
            <a:off x="5670159" y="5912004"/>
            <a:ext cx="1016000" cy="152400"/>
            <a:chOff x="-2407920" y="-1463040"/>
            <a:chExt cx="1828800" cy="274320"/>
          </a:xfrm>
          <a:solidFill>
            <a:srgbClr val="CCB5A5"/>
          </a:solidFill>
        </p:grpSpPr>
        <p:sp>
          <p:nvSpPr>
            <p:cNvPr id="41" name="椭圆 40"/>
            <p:cNvSpPr/>
            <p:nvPr/>
          </p:nvSpPr>
          <p:spPr>
            <a:xfrm>
              <a:off x="-240792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42" name="椭圆 41"/>
            <p:cNvSpPr/>
            <p:nvPr/>
          </p:nvSpPr>
          <p:spPr>
            <a:xfrm>
              <a:off x="-188976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43" name="椭圆 42"/>
            <p:cNvSpPr/>
            <p:nvPr/>
          </p:nvSpPr>
          <p:spPr>
            <a:xfrm>
              <a:off x="-137160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-85344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cxnSp>
        <p:nvCxnSpPr>
          <p:cNvPr id="46" name="直接连接符 45"/>
          <p:cNvCxnSpPr/>
          <p:nvPr/>
        </p:nvCxnSpPr>
        <p:spPr>
          <a:xfrm>
            <a:off x="4081839" y="4910812"/>
            <a:ext cx="121051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iṩļïḓè"/>
          <p:cNvSpPr txBox="1"/>
          <p:nvPr/>
        </p:nvSpPr>
        <p:spPr bwMode="auto">
          <a:xfrm>
            <a:off x="5185673" y="4657900"/>
            <a:ext cx="2120437" cy="505824"/>
          </a:xfrm>
          <a:prstGeom prst="roundRect">
            <a:avLst>
              <a:gd name="adj" fmla="val 50000"/>
            </a:avLst>
          </a:prstGeom>
          <a:noFill/>
          <a:ln w="9525">
            <a:noFill/>
            <a:miter lim="800000"/>
          </a:ln>
        </p:spPr>
        <p:txBody>
          <a:bodyPr wrap="square" lIns="91440" tIns="45720" rIns="91440" bIns="4572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dist">
              <a:spcBef>
                <a:spcPct val="0"/>
              </a:spcBef>
            </a:pPr>
            <a:r>
              <a:rPr lang="en-US" altLang="zh-CN" sz="4400" b="1" smtClean="0">
                <a:solidFill>
                  <a:schemeClr val="bg1">
                    <a:lumMod val="6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THREE</a:t>
            </a:r>
            <a:endParaRPr lang="en-US" altLang="zh-CN" sz="4400" b="1">
              <a:solidFill>
                <a:schemeClr val="bg1">
                  <a:lumMod val="6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cxnSp>
        <p:nvCxnSpPr>
          <p:cNvPr id="48" name="直接连接符 47"/>
          <p:cNvCxnSpPr/>
          <p:nvPr/>
        </p:nvCxnSpPr>
        <p:spPr>
          <a:xfrm>
            <a:off x="7278872" y="4899494"/>
            <a:ext cx="121051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椭圆 48"/>
          <p:cNvSpPr/>
          <p:nvPr/>
        </p:nvSpPr>
        <p:spPr>
          <a:xfrm>
            <a:off x="5822559" y="1524391"/>
            <a:ext cx="1172307" cy="1172307"/>
          </a:xfrm>
          <a:prstGeom prst="ellipse">
            <a:avLst/>
          </a:prstGeom>
          <a:solidFill>
            <a:srgbClr val="ECD9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10273705" y="3429000"/>
            <a:ext cx="1172307" cy="1172307"/>
          </a:xfrm>
          <a:prstGeom prst="ellipse">
            <a:avLst/>
          </a:prstGeom>
          <a:solidFill>
            <a:srgbClr val="BDC8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2316666" y="5002823"/>
            <a:ext cx="1172307" cy="1172307"/>
          </a:xfrm>
          <a:prstGeom prst="ellipse">
            <a:avLst/>
          </a:prstGeom>
          <a:solidFill>
            <a:srgbClr val="BDC8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2108759" y="1894744"/>
            <a:ext cx="731226" cy="731226"/>
          </a:xfrm>
          <a:prstGeom prst="ellipse">
            <a:avLst/>
          </a:prstGeom>
          <a:solidFill>
            <a:srgbClr val="ECD9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546800" y="3755781"/>
            <a:ext cx="347296" cy="347296"/>
          </a:xfrm>
          <a:prstGeom prst="ellipse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8579720" y="957629"/>
            <a:ext cx="347296" cy="347296"/>
          </a:xfrm>
          <a:prstGeom prst="ellipse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8645356" y="4829175"/>
            <a:ext cx="347296" cy="347296"/>
          </a:xfrm>
          <a:prstGeom prst="ellipse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244090" y="3163570"/>
            <a:ext cx="802957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7200" b="1">
                <a:solidFill>
                  <a:schemeClr val="tx1">
                    <a:lumMod val="75000"/>
                    <a:lumOff val="2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共价化合物</a:t>
            </a:r>
            <a:endParaRPr lang="zh-CN" altLang="en-US" sz="7200" b="1">
              <a:solidFill>
                <a:schemeClr val="tx1">
                  <a:lumMod val="75000"/>
                  <a:lumOff val="2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组合 71"/>
          <p:cNvGrpSpPr/>
          <p:nvPr/>
        </p:nvGrpSpPr>
        <p:grpSpPr>
          <a:xfrm>
            <a:off x="1144127" y="1256586"/>
            <a:ext cx="9903746" cy="4175125"/>
            <a:chOff x="861492" y="1203598"/>
            <a:chExt cx="7410657" cy="3124113"/>
          </a:xfrm>
        </p:grpSpPr>
        <p:sp>
          <p:nvSpPr>
            <p:cNvPr id="73" name="圆角矩形 26"/>
            <p:cNvSpPr/>
            <p:nvPr/>
          </p:nvSpPr>
          <p:spPr>
            <a:xfrm>
              <a:off x="926112" y="1256815"/>
              <a:ext cx="7345823" cy="718902"/>
            </a:xfrm>
            <a:prstGeom prst="roundRect">
              <a:avLst>
                <a:gd name="adj" fmla="val 0"/>
              </a:avLst>
            </a:prstGeom>
            <a:noFill/>
            <a:ln w="3175">
              <a:solidFill>
                <a:srgbClr val="C6B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  <p:sp>
          <p:nvSpPr>
            <p:cNvPr id="74" name="矩形 93"/>
            <p:cNvSpPr/>
            <p:nvPr/>
          </p:nvSpPr>
          <p:spPr>
            <a:xfrm>
              <a:off x="861492" y="1203598"/>
              <a:ext cx="288032" cy="288032"/>
            </a:xfrm>
            <a:custGeom>
              <a:avLst/>
              <a:gdLst/>
              <a:ahLst/>
              <a:cxnLst/>
              <a:rect l="l" t="t" r="r" b="b"/>
              <a:pathLst>
                <a:path w="504056" h="504056">
                  <a:moveTo>
                    <a:pt x="0" y="0"/>
                  </a:moveTo>
                  <a:lnTo>
                    <a:pt x="504056" y="0"/>
                  </a:lnTo>
                  <a:lnTo>
                    <a:pt x="504056" y="144016"/>
                  </a:lnTo>
                  <a:lnTo>
                    <a:pt x="144016" y="144016"/>
                  </a:lnTo>
                  <a:lnTo>
                    <a:pt x="144016" y="504056"/>
                  </a:lnTo>
                  <a:lnTo>
                    <a:pt x="0" y="504056"/>
                  </a:lnTo>
                  <a:close/>
                </a:path>
              </a:pathLst>
            </a:custGeom>
            <a:solidFill>
              <a:srgbClr val="C6B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  <p:sp>
          <p:nvSpPr>
            <p:cNvPr id="75" name="矩形 93"/>
            <p:cNvSpPr/>
            <p:nvPr/>
          </p:nvSpPr>
          <p:spPr>
            <a:xfrm rot="10800000">
              <a:off x="7984117" y="1784307"/>
              <a:ext cx="288032" cy="288032"/>
            </a:xfrm>
            <a:custGeom>
              <a:avLst/>
              <a:gdLst/>
              <a:ahLst/>
              <a:cxnLst/>
              <a:rect l="l" t="t" r="r" b="b"/>
              <a:pathLst>
                <a:path w="504056" h="504056">
                  <a:moveTo>
                    <a:pt x="0" y="0"/>
                  </a:moveTo>
                  <a:lnTo>
                    <a:pt x="504056" y="0"/>
                  </a:lnTo>
                  <a:lnTo>
                    <a:pt x="504056" y="144016"/>
                  </a:lnTo>
                  <a:lnTo>
                    <a:pt x="144016" y="144016"/>
                  </a:lnTo>
                  <a:lnTo>
                    <a:pt x="144016" y="504056"/>
                  </a:lnTo>
                  <a:lnTo>
                    <a:pt x="0" y="504056"/>
                  </a:lnTo>
                  <a:close/>
                </a:path>
              </a:pathLst>
            </a:custGeom>
            <a:solidFill>
              <a:srgbClr val="C6B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  <p:sp>
          <p:nvSpPr>
            <p:cNvPr id="76" name="Freeform 5"/>
            <p:cNvSpPr/>
            <p:nvPr/>
          </p:nvSpPr>
          <p:spPr bwMode="auto">
            <a:xfrm>
              <a:off x="3425878" y="3619737"/>
              <a:ext cx="1047231" cy="70797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AAA09E"/>
            </a:solidFill>
            <a:ln w="952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  <p:sp>
          <p:nvSpPr>
            <p:cNvPr id="78" name="Freeform 5"/>
            <p:cNvSpPr/>
            <p:nvPr/>
          </p:nvSpPr>
          <p:spPr bwMode="auto">
            <a:xfrm>
              <a:off x="1880214" y="3800294"/>
              <a:ext cx="998766" cy="527417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ECD9CA"/>
            </a:solidFill>
            <a:ln w="952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  <p:sp>
          <p:nvSpPr>
            <p:cNvPr id="79" name="Freeform 5"/>
            <p:cNvSpPr/>
            <p:nvPr/>
          </p:nvSpPr>
          <p:spPr bwMode="auto">
            <a:xfrm>
              <a:off x="4911673" y="3509027"/>
              <a:ext cx="1155565" cy="81868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BDC8C0"/>
            </a:solidFill>
            <a:ln w="952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  <p:sp>
          <p:nvSpPr>
            <p:cNvPr id="80" name="Freeform 5"/>
            <p:cNvSpPr/>
            <p:nvPr/>
          </p:nvSpPr>
          <p:spPr bwMode="auto">
            <a:xfrm>
              <a:off x="6428828" y="3291883"/>
              <a:ext cx="1239192" cy="1035827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C6B0A0"/>
            </a:solidFill>
            <a:ln w="952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</p:grpSp>
      <p:sp>
        <p:nvSpPr>
          <p:cNvPr id="5133" name="Text Box 13"/>
          <p:cNvSpPr txBox="1"/>
          <p:nvPr/>
        </p:nvSpPr>
        <p:spPr>
          <a:xfrm>
            <a:off x="1339850" y="1479868"/>
            <a:ext cx="2159000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1</a:t>
            </a:r>
            <a:r>
              <a:rPr lang="zh-CN" altLang="en-US" sz="3200" b="1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、定义：</a:t>
            </a:r>
            <a:endParaRPr lang="zh-CN" altLang="en-US" sz="3200" b="1"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179445" y="1480185"/>
            <a:ext cx="5902960" cy="9531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800" b="1">
                <a:solidFill>
                  <a:srgbClr val="FF0000"/>
                </a:solidFill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只含有</a:t>
            </a:r>
            <a:r>
              <a:rPr lang="zh-CN" altLang="en-US" sz="2800" b="1">
                <a:effectLst/>
                <a:latin typeface="楷体" panose="02010609060101010101" charset="-122"/>
                <a:ea typeface="楷体" panose="02010609060101010101" charset="-122"/>
                <a:sym typeface="+mn-ea"/>
              </a:rPr>
              <a:t>共价键的化合物叫共价化合物</a:t>
            </a:r>
            <a:endParaRPr lang="zh-CN" altLang="en-US" sz="2800" b="1">
              <a:effectLst/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2800" b="1">
              <a:effectLst/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3318" name="Text Box 3"/>
          <p:cNvSpPr txBox="1"/>
          <p:nvPr/>
        </p:nvSpPr>
        <p:spPr>
          <a:xfrm>
            <a:off x="1724025" y="2824480"/>
            <a:ext cx="8173085" cy="1038860"/>
          </a:xfrm>
          <a:prstGeom prst="rect">
            <a:avLst/>
          </a:prstGeom>
          <a:solidFill>
            <a:schemeClr val="accent6">
              <a:lumMod val="60000"/>
              <a:lumOff val="40000"/>
              <a:alpha val="84000"/>
            </a:schemeClr>
          </a:solidFill>
          <a:ln w="9525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zh-CN" altLang="en-US" sz="2800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cs"/>
              </a:rPr>
              <a:t>离子化合物中</a:t>
            </a:r>
            <a:r>
              <a:rPr lang="zh-CN" altLang="en-US" sz="2800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cs"/>
              </a:rPr>
              <a:t>一定</a:t>
            </a:r>
            <a:r>
              <a:rPr lang="zh-CN" altLang="en-US" sz="2800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cs"/>
              </a:rPr>
              <a:t>含有离子键，</a:t>
            </a:r>
            <a:r>
              <a:rPr lang="zh-CN" altLang="en-US" sz="2800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cs"/>
              </a:rPr>
              <a:t>可能</a:t>
            </a:r>
            <a:r>
              <a:rPr lang="zh-CN" altLang="en-US" sz="2800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cs"/>
              </a:rPr>
              <a:t>含有共价键</a:t>
            </a:r>
            <a:endParaRPr lang="zh-CN" altLang="en-US" sz="2800" noProof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zh-CN" altLang="en-US" sz="28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cs"/>
              </a:rPr>
              <a:t>共价化合物中</a:t>
            </a:r>
            <a:r>
              <a:rPr lang="zh-CN" altLang="en-US" sz="2800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cs"/>
              </a:rPr>
              <a:t>一定只</a:t>
            </a:r>
            <a:r>
              <a:rPr lang="zh-CN" altLang="en-US" sz="28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cs"/>
              </a:rPr>
              <a:t>含有共价键，</a:t>
            </a:r>
            <a:r>
              <a:rPr lang="zh-CN" altLang="en-US" sz="2800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cs"/>
              </a:rPr>
              <a:t>一定不</a:t>
            </a:r>
            <a:r>
              <a:rPr lang="zh-CN" altLang="en-US" sz="28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cs"/>
              </a:rPr>
              <a:t>含离子键</a:t>
            </a:r>
            <a:endParaRPr lang="zh-CN" altLang="en-US" sz="4800" noProof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  <p:sp>
        <p:nvSpPr>
          <p:cNvPr id="13" name="十字星 12"/>
          <p:cNvSpPr/>
          <p:nvPr/>
        </p:nvSpPr>
        <p:spPr>
          <a:xfrm>
            <a:off x="1222375" y="3117850"/>
            <a:ext cx="452755" cy="452755"/>
          </a:xfrm>
          <a:prstGeom prst="star4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6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3" grpId="0"/>
      <p:bldP spid="2" grpId="0"/>
      <p:bldP spid="13318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7" name="组合 1"/>
          <p:cNvGrpSpPr/>
          <p:nvPr/>
        </p:nvGrpSpPr>
        <p:grpSpPr>
          <a:xfrm flipH="1">
            <a:off x="11640185" y="295275"/>
            <a:ext cx="777875" cy="871538"/>
            <a:chOff x="8415343" y="292006"/>
            <a:chExt cx="777432" cy="871309"/>
          </a:xfrm>
        </p:grpSpPr>
        <p:cxnSp>
          <p:nvCxnSpPr>
            <p:cNvPr id="3" name="直接连接符 2"/>
            <p:cNvCxnSpPr/>
            <p:nvPr/>
          </p:nvCxnSpPr>
          <p:spPr>
            <a:xfrm flipH="1">
              <a:off x="8415343" y="292006"/>
              <a:ext cx="777432" cy="653712"/>
            </a:xfrm>
            <a:prstGeom prst="line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 flipH="1">
              <a:off x="8551644" y="836459"/>
              <a:ext cx="388716" cy="326856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左中括号 5"/>
          <p:cNvSpPr/>
          <p:nvPr/>
        </p:nvSpPr>
        <p:spPr>
          <a:xfrm flipH="1">
            <a:off x="11415078" y="338773"/>
            <a:ext cx="71438" cy="503238"/>
          </a:xfrm>
          <a:prstGeom prst="leftBracket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86865" y="895350"/>
            <a:ext cx="9353550" cy="52679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latin typeface="Times New Roman" panose="02020603050405020304" charset="0"/>
              <a:ea typeface="仿宋" panose="02010609060101010101" charset="-122"/>
              <a:cs typeface="Times New Roman" panose="02020603050405020304" charset="0"/>
              <a:sym typeface="Arial" panose="020B0604020202020204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565640" y="311785"/>
            <a:ext cx="192151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/>
            <a:r>
              <a:rPr lang="zh-CN" sz="3200" b="1" i="1" strike="noStrike" noProof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  <a:cs typeface="+mn-cs"/>
                <a:sym typeface="Arial" panose="020B0604020202020204"/>
              </a:rPr>
              <a:t>对点练习</a:t>
            </a:r>
            <a:r>
              <a:rPr lang="zh-CN" altLang="en-US" sz="3200" b="1" i="1" strike="noStrike" noProof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  <a:cs typeface="+mn-cs"/>
                <a:sym typeface="Arial" panose="020B0604020202020204"/>
              </a:rPr>
              <a:t> </a:t>
            </a:r>
            <a:endParaRPr lang="zh-CN" altLang="en-US" b="1" strike="noStrike" noProof="1">
              <a:solidFill>
                <a:srgbClr val="C00000"/>
              </a:solidFill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50180" name="Text Box 4"/>
          <p:cNvSpPr txBox="1"/>
          <p:nvPr/>
        </p:nvSpPr>
        <p:spPr>
          <a:xfrm>
            <a:off x="4273550" y="1875790"/>
            <a:ext cx="3100388" cy="583565"/>
          </a:xfrm>
          <a:prstGeom prst="rect">
            <a:avLst/>
          </a:prstGeom>
          <a:noFill/>
          <a:ln w="28575">
            <a:noFill/>
          </a:ln>
        </p:spPr>
        <p:txBody>
          <a:bodyPr anchor="t" anchorCtr="0">
            <a:spAutoFit/>
          </a:bodyPr>
          <a:lstStyle/>
          <a:p>
            <a:pPr algn="ctr"/>
            <a:r>
              <a:rPr lang="en-US" sz="3200" b="1">
                <a:solidFill>
                  <a:schemeClr val="accent6"/>
                </a:solidFill>
                <a:latin typeface="Times New Roman" panose="02020603050405020304" charset="0"/>
                <a:ea typeface="仿宋" panose="02010609060101010101" charset="-122"/>
                <a:cs typeface="Times New Roman" panose="02020603050405020304" charset="0"/>
              </a:rPr>
              <a:t>AD</a:t>
            </a:r>
            <a:endParaRPr lang="en-US" sz="3200" b="1">
              <a:solidFill>
                <a:schemeClr val="accent6"/>
              </a:solidFill>
              <a:latin typeface="Times New Roman" panose="02020603050405020304" charset="0"/>
              <a:ea typeface="仿宋" panose="02010609060101010101" charset="-122"/>
              <a:cs typeface="Times New Roman" panose="02020603050405020304" charset="0"/>
            </a:endParaRPr>
          </a:p>
        </p:txBody>
      </p:sp>
      <p:sp>
        <p:nvSpPr>
          <p:cNvPr id="12289" name="Rectangle 2"/>
          <p:cNvSpPr/>
          <p:nvPr/>
        </p:nvSpPr>
        <p:spPr>
          <a:xfrm>
            <a:off x="1975485" y="1875790"/>
            <a:ext cx="8964613" cy="310642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2800" b="1">
                <a:solidFill>
                  <a:schemeClr val="bg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下列说法中正确的是</a:t>
            </a:r>
            <a:r>
              <a:rPr lang="zh-CN" altLang="zh-CN" sz="2800" b="1">
                <a:solidFill>
                  <a:schemeClr val="bg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( </a:t>
            </a:r>
            <a:r>
              <a:rPr lang="en-US" altLang="zh-CN" sz="2800" b="1">
                <a:solidFill>
                  <a:schemeClr val="bg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</a:t>
            </a:r>
            <a:r>
              <a:rPr lang="zh-CN" altLang="zh-CN" sz="2800" b="1">
                <a:solidFill>
                  <a:schemeClr val="bg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</a:t>
            </a:r>
            <a:r>
              <a:rPr lang="en-US" altLang="zh-CN" sz="2800" b="1">
                <a:solidFill>
                  <a:schemeClr val="bg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</a:t>
            </a:r>
            <a:r>
              <a:rPr lang="zh-CN" altLang="zh-CN" sz="2800" b="1">
                <a:solidFill>
                  <a:schemeClr val="bg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) </a:t>
            </a:r>
            <a:endParaRPr lang="zh-CN" altLang="zh-CN" sz="2800" b="1">
              <a:solidFill>
                <a:schemeClr val="bg1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>
              <a:spcBef>
                <a:spcPct val="20000"/>
              </a:spcBef>
            </a:pPr>
            <a:r>
              <a:rPr lang="zh-CN" altLang="zh-CN" sz="2800" b="1">
                <a:solidFill>
                  <a:schemeClr val="bg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A.</a:t>
            </a:r>
            <a:r>
              <a:rPr lang="zh-CN" altLang="en-US" sz="2800" b="1">
                <a:solidFill>
                  <a:schemeClr val="bg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含有离子键的化合物必是离子化合物   </a:t>
            </a:r>
            <a:endParaRPr lang="zh-CN" altLang="en-US" sz="2800" b="1">
              <a:solidFill>
                <a:schemeClr val="bg1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>
              <a:spcBef>
                <a:spcPct val="20000"/>
              </a:spcBef>
            </a:pPr>
            <a:r>
              <a:rPr lang="zh-CN" altLang="zh-CN" sz="2800" b="1">
                <a:solidFill>
                  <a:schemeClr val="bg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B.</a:t>
            </a:r>
            <a:r>
              <a:rPr lang="zh-CN" altLang="en-US" sz="2800" b="1">
                <a:solidFill>
                  <a:schemeClr val="bg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具有共价键的化合物就是共价化合物 </a:t>
            </a:r>
            <a:endParaRPr lang="zh-CN" altLang="en-US" sz="2800" b="1">
              <a:solidFill>
                <a:schemeClr val="bg1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>
              <a:spcBef>
                <a:spcPct val="20000"/>
              </a:spcBef>
            </a:pPr>
            <a:r>
              <a:rPr lang="zh-CN" altLang="zh-CN" sz="2800" b="1">
                <a:solidFill>
                  <a:schemeClr val="bg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C.</a:t>
            </a:r>
            <a:r>
              <a:rPr lang="zh-CN" altLang="en-US" sz="2800" b="1">
                <a:solidFill>
                  <a:schemeClr val="bg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共价化合物可能含离子键     </a:t>
            </a:r>
            <a:endParaRPr lang="zh-CN" altLang="en-US" sz="2800" b="1">
              <a:solidFill>
                <a:schemeClr val="bg1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>
              <a:spcBef>
                <a:spcPct val="20000"/>
              </a:spcBef>
            </a:pPr>
            <a:r>
              <a:rPr lang="zh-CN" altLang="zh-CN" sz="2800" b="1">
                <a:solidFill>
                  <a:schemeClr val="bg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D.</a:t>
            </a:r>
            <a:r>
              <a:rPr lang="zh-CN" altLang="en-US" sz="2800" b="1">
                <a:solidFill>
                  <a:schemeClr val="bg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离子化合物中可能含有共价键</a:t>
            </a:r>
            <a:endParaRPr lang="zh-CN" altLang="en-US" sz="2800" b="1">
              <a:solidFill>
                <a:schemeClr val="bg1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>
              <a:spcBef>
                <a:spcPct val="20000"/>
              </a:spcBef>
            </a:pPr>
            <a:r>
              <a:rPr lang="zh-CN" altLang="zh-CN" sz="2800" b="1">
                <a:solidFill>
                  <a:schemeClr val="bg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E.</a:t>
            </a:r>
            <a:r>
              <a:rPr lang="zh-CN" altLang="en-US" sz="2800" b="1">
                <a:solidFill>
                  <a:schemeClr val="bg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有金属和非金属元素组成的化合物一定是离子化合物</a:t>
            </a:r>
            <a:endParaRPr lang="zh-CN" altLang="en-US" sz="2800" b="1">
              <a:solidFill>
                <a:schemeClr val="bg1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组合 39"/>
          <p:cNvGrpSpPr/>
          <p:nvPr/>
        </p:nvGrpSpPr>
        <p:grpSpPr>
          <a:xfrm>
            <a:off x="5670159" y="5912004"/>
            <a:ext cx="1016000" cy="152400"/>
            <a:chOff x="-2407920" y="-1463040"/>
            <a:chExt cx="1828800" cy="274320"/>
          </a:xfrm>
          <a:solidFill>
            <a:srgbClr val="CCB5A5"/>
          </a:solidFill>
        </p:grpSpPr>
        <p:sp>
          <p:nvSpPr>
            <p:cNvPr id="41" name="椭圆 40"/>
            <p:cNvSpPr/>
            <p:nvPr/>
          </p:nvSpPr>
          <p:spPr>
            <a:xfrm>
              <a:off x="-240792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42" name="椭圆 41"/>
            <p:cNvSpPr/>
            <p:nvPr/>
          </p:nvSpPr>
          <p:spPr>
            <a:xfrm>
              <a:off x="-188976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43" name="椭圆 42"/>
            <p:cNvSpPr/>
            <p:nvPr/>
          </p:nvSpPr>
          <p:spPr>
            <a:xfrm>
              <a:off x="-137160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-85344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cxnSp>
        <p:nvCxnSpPr>
          <p:cNvPr id="46" name="直接连接符 45"/>
          <p:cNvCxnSpPr/>
          <p:nvPr/>
        </p:nvCxnSpPr>
        <p:spPr>
          <a:xfrm>
            <a:off x="4081839" y="4910812"/>
            <a:ext cx="121051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iṩļïḓè"/>
          <p:cNvSpPr txBox="1"/>
          <p:nvPr/>
        </p:nvSpPr>
        <p:spPr bwMode="auto">
          <a:xfrm>
            <a:off x="5185673" y="4657900"/>
            <a:ext cx="2120437" cy="505824"/>
          </a:xfrm>
          <a:prstGeom prst="roundRect">
            <a:avLst>
              <a:gd name="adj" fmla="val 50000"/>
            </a:avLst>
          </a:prstGeom>
          <a:noFill/>
          <a:ln w="9525">
            <a:noFill/>
            <a:miter lim="800000"/>
          </a:ln>
        </p:spPr>
        <p:txBody>
          <a:bodyPr wrap="square" lIns="91440" tIns="45720" rIns="91440" bIns="4572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dist">
              <a:spcBef>
                <a:spcPct val="0"/>
              </a:spcBef>
            </a:pPr>
            <a:r>
              <a:rPr lang="en-US" altLang="zh-CN" sz="4400" b="1" smtClean="0">
                <a:solidFill>
                  <a:schemeClr val="bg1">
                    <a:lumMod val="6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FOUR</a:t>
            </a:r>
            <a:endParaRPr lang="en-US" altLang="zh-CN" sz="4400" b="1" smtClean="0">
              <a:solidFill>
                <a:schemeClr val="bg1">
                  <a:lumMod val="6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cxnSp>
        <p:nvCxnSpPr>
          <p:cNvPr id="48" name="直接连接符 47"/>
          <p:cNvCxnSpPr/>
          <p:nvPr/>
        </p:nvCxnSpPr>
        <p:spPr>
          <a:xfrm>
            <a:off x="7278872" y="4899494"/>
            <a:ext cx="121051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椭圆 48"/>
          <p:cNvSpPr/>
          <p:nvPr/>
        </p:nvSpPr>
        <p:spPr>
          <a:xfrm>
            <a:off x="5822559" y="1524391"/>
            <a:ext cx="1172307" cy="1172307"/>
          </a:xfrm>
          <a:prstGeom prst="ellipse">
            <a:avLst/>
          </a:prstGeom>
          <a:solidFill>
            <a:srgbClr val="ECD9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10273705" y="3429000"/>
            <a:ext cx="1172307" cy="1172307"/>
          </a:xfrm>
          <a:prstGeom prst="ellipse">
            <a:avLst/>
          </a:prstGeom>
          <a:solidFill>
            <a:srgbClr val="BDC8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2316666" y="5002823"/>
            <a:ext cx="1172307" cy="1172307"/>
          </a:xfrm>
          <a:prstGeom prst="ellipse">
            <a:avLst/>
          </a:prstGeom>
          <a:solidFill>
            <a:srgbClr val="BDC8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2108759" y="1894744"/>
            <a:ext cx="731226" cy="731226"/>
          </a:xfrm>
          <a:prstGeom prst="ellipse">
            <a:avLst/>
          </a:prstGeom>
          <a:solidFill>
            <a:srgbClr val="ECD9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546800" y="3755781"/>
            <a:ext cx="347296" cy="347296"/>
          </a:xfrm>
          <a:prstGeom prst="ellipse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8579720" y="957629"/>
            <a:ext cx="347296" cy="347296"/>
          </a:xfrm>
          <a:prstGeom prst="ellipse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8645356" y="4829175"/>
            <a:ext cx="347296" cy="347296"/>
          </a:xfrm>
          <a:prstGeom prst="ellipse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244090" y="3163570"/>
            <a:ext cx="802957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7200" b="1">
                <a:solidFill>
                  <a:schemeClr val="tx1">
                    <a:lumMod val="75000"/>
                    <a:lumOff val="2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共价键的表示方法</a:t>
            </a:r>
            <a:endParaRPr lang="zh-CN" altLang="en-US" sz="7200" b="1">
              <a:solidFill>
                <a:schemeClr val="tx1">
                  <a:lumMod val="75000"/>
                  <a:lumOff val="2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63" name="Text Box 39"/>
          <p:cNvSpPr txBox="1"/>
          <p:nvPr/>
        </p:nvSpPr>
        <p:spPr>
          <a:xfrm>
            <a:off x="1520825" y="1672590"/>
            <a:ext cx="9822180" cy="583565"/>
          </a:xfrm>
          <a:prstGeom prst="rect">
            <a:avLst/>
          </a:prstGeom>
          <a:noFill/>
          <a:ln w="12700">
            <a:noFill/>
          </a:ln>
        </p:spPr>
        <p:txBody>
          <a:bodyPr wrap="square" anchor="t" anchorCtr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1、</a:t>
            </a:r>
            <a:r>
              <a:rPr lang="zh-CN" altLang="en-US" sz="3200" b="1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电子式</a:t>
            </a:r>
            <a:r>
              <a:rPr lang="en-US" altLang="zh-CN" sz="3200" b="1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：</a:t>
            </a:r>
            <a:r>
              <a:rPr lang="zh-CN" altLang="en-US" sz="28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 </a:t>
            </a:r>
            <a:endParaRPr lang="zh-CN" altLang="en-US" sz="28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72" name="组合 71"/>
          <p:cNvGrpSpPr/>
          <p:nvPr/>
        </p:nvGrpSpPr>
        <p:grpSpPr>
          <a:xfrm>
            <a:off x="1100947" y="1046401"/>
            <a:ext cx="9903747" cy="5261610"/>
            <a:chOff x="861492" y="1203598"/>
            <a:chExt cx="7410658" cy="3937095"/>
          </a:xfrm>
        </p:grpSpPr>
        <p:sp>
          <p:nvSpPr>
            <p:cNvPr id="73" name="圆角矩形 26"/>
            <p:cNvSpPr/>
            <p:nvPr/>
          </p:nvSpPr>
          <p:spPr>
            <a:xfrm>
              <a:off x="926112" y="1256815"/>
              <a:ext cx="7345823" cy="2848051"/>
            </a:xfrm>
            <a:prstGeom prst="roundRect">
              <a:avLst>
                <a:gd name="adj" fmla="val 0"/>
              </a:avLst>
            </a:prstGeom>
            <a:noFill/>
            <a:ln w="3175">
              <a:solidFill>
                <a:srgbClr val="C6B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  <p:sp>
          <p:nvSpPr>
            <p:cNvPr id="74" name="矩形 93"/>
            <p:cNvSpPr/>
            <p:nvPr/>
          </p:nvSpPr>
          <p:spPr>
            <a:xfrm>
              <a:off x="861492" y="1203598"/>
              <a:ext cx="288032" cy="288032"/>
            </a:xfrm>
            <a:custGeom>
              <a:avLst/>
              <a:gdLst/>
              <a:ahLst/>
              <a:cxnLst/>
              <a:rect l="l" t="t" r="r" b="b"/>
              <a:pathLst>
                <a:path w="504056" h="504056">
                  <a:moveTo>
                    <a:pt x="0" y="0"/>
                  </a:moveTo>
                  <a:lnTo>
                    <a:pt x="504056" y="0"/>
                  </a:lnTo>
                  <a:lnTo>
                    <a:pt x="504056" y="144016"/>
                  </a:lnTo>
                  <a:lnTo>
                    <a:pt x="144016" y="144016"/>
                  </a:lnTo>
                  <a:lnTo>
                    <a:pt x="144016" y="504056"/>
                  </a:lnTo>
                  <a:lnTo>
                    <a:pt x="0" y="504056"/>
                  </a:lnTo>
                  <a:close/>
                </a:path>
              </a:pathLst>
            </a:custGeom>
            <a:solidFill>
              <a:srgbClr val="C6B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  <p:sp>
          <p:nvSpPr>
            <p:cNvPr id="75" name="矩形 93"/>
            <p:cNvSpPr/>
            <p:nvPr/>
          </p:nvSpPr>
          <p:spPr>
            <a:xfrm rot="10800000">
              <a:off x="7984118" y="3817000"/>
              <a:ext cx="288032" cy="288032"/>
            </a:xfrm>
            <a:custGeom>
              <a:avLst/>
              <a:gdLst/>
              <a:ahLst/>
              <a:cxnLst/>
              <a:rect l="l" t="t" r="r" b="b"/>
              <a:pathLst>
                <a:path w="504056" h="504056">
                  <a:moveTo>
                    <a:pt x="0" y="0"/>
                  </a:moveTo>
                  <a:lnTo>
                    <a:pt x="504056" y="0"/>
                  </a:lnTo>
                  <a:lnTo>
                    <a:pt x="504056" y="144016"/>
                  </a:lnTo>
                  <a:lnTo>
                    <a:pt x="144016" y="144016"/>
                  </a:lnTo>
                  <a:lnTo>
                    <a:pt x="144016" y="504056"/>
                  </a:lnTo>
                  <a:lnTo>
                    <a:pt x="0" y="504056"/>
                  </a:lnTo>
                  <a:close/>
                </a:path>
              </a:pathLst>
            </a:custGeom>
            <a:solidFill>
              <a:srgbClr val="C6B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  <p:sp>
          <p:nvSpPr>
            <p:cNvPr id="76" name="Freeform 5"/>
            <p:cNvSpPr/>
            <p:nvPr/>
          </p:nvSpPr>
          <p:spPr bwMode="auto">
            <a:xfrm>
              <a:off x="3786992" y="4432719"/>
              <a:ext cx="1047231" cy="70797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AAA09E"/>
            </a:solidFill>
            <a:ln w="952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  <p:sp>
          <p:nvSpPr>
            <p:cNvPr id="78" name="Freeform 5"/>
            <p:cNvSpPr/>
            <p:nvPr/>
          </p:nvSpPr>
          <p:spPr bwMode="auto">
            <a:xfrm>
              <a:off x="2530220" y="4613276"/>
              <a:ext cx="998766" cy="527417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ECD9CA"/>
            </a:solidFill>
            <a:ln w="952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  <p:sp>
          <p:nvSpPr>
            <p:cNvPr id="79" name="Freeform 5"/>
            <p:cNvSpPr/>
            <p:nvPr/>
          </p:nvSpPr>
          <p:spPr bwMode="auto">
            <a:xfrm>
              <a:off x="5092230" y="4322009"/>
              <a:ext cx="1155565" cy="81868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BDC8C0"/>
            </a:solidFill>
            <a:ln w="952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  <p:sp>
          <p:nvSpPr>
            <p:cNvPr id="80" name="Freeform 5"/>
            <p:cNvSpPr/>
            <p:nvPr/>
          </p:nvSpPr>
          <p:spPr bwMode="auto">
            <a:xfrm>
              <a:off x="6505802" y="4104865"/>
              <a:ext cx="1239192" cy="1035827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C6B0A0"/>
            </a:solidFill>
            <a:ln w="952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</p:grpSp>
      <p:sp>
        <p:nvSpPr>
          <p:cNvPr id="14341" name="Rectangle 5"/>
          <p:cNvSpPr/>
          <p:nvPr/>
        </p:nvSpPr>
        <p:spPr>
          <a:xfrm>
            <a:off x="1884680" y="2492375"/>
            <a:ext cx="8735695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注：</a:t>
            </a:r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不需要加“</a:t>
            </a:r>
            <a:r>
              <a:rPr lang="zh-CN" altLang="zh-CN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[  ]”</a:t>
            </a:r>
            <a:r>
              <a:rPr lang="zh-CN" alt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，也不要标电荷，共用电子对写在两个原子之间。</a:t>
            </a:r>
            <a:endParaRPr lang="zh-CN" altLang="en-US" sz="2800" b="1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4127818" y="1557338"/>
          <a:ext cx="1223962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" r:id="rId1" imgW="782320" imgH="572770" progId="Paint.Picture">
                  <p:embed/>
                </p:oleObj>
              </mc:Choice>
              <mc:Fallback>
                <p:oleObj name="" r:id="rId1" imgW="782320" imgH="572770" progId="Paint.Picture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127818" y="1557338"/>
                        <a:ext cx="1223962" cy="9350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5748020" y="1672590"/>
          <a:ext cx="1366838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" r:id="rId3" imgW="934720" imgH="562610" progId="Paint.Picture">
                  <p:embed/>
                </p:oleObj>
              </mc:Choice>
              <mc:Fallback>
                <p:oleObj name="" r:id="rId3" imgW="934720" imgH="562610" progId="Paint.Picture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48020" y="1672590"/>
                        <a:ext cx="1366838" cy="7048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5" name="Text Box 9"/>
          <p:cNvSpPr txBox="1"/>
          <p:nvPr/>
        </p:nvSpPr>
        <p:spPr>
          <a:xfrm>
            <a:off x="1884680" y="3681730"/>
            <a:ext cx="5905500" cy="4603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en-US" sz="24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仿宋" panose="02010609060101010101" charset="-122"/>
                <a:cs typeface="Times New Roman" panose="02020603050405020304" charset="0"/>
              </a:rPr>
              <a:t>练习：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仿宋" panose="02010609060101010101" charset="-122"/>
                <a:cs typeface="Times New Roman" panose="02020603050405020304" charset="0"/>
              </a:rPr>
              <a:t>写出Cl</a:t>
            </a:r>
            <a:r>
              <a:rPr lang="zh-CN" altLang="en-US" sz="24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仿宋" panose="02010609060101010101" charset="-122"/>
                <a:cs typeface="Times New Roman" panose="02020603050405020304" charset="0"/>
              </a:rPr>
              <a:t>2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仿宋" panose="02010609060101010101" charset="-122"/>
                <a:cs typeface="Times New Roman" panose="02020603050405020304" charset="0"/>
              </a:rPr>
              <a:t>、N</a:t>
            </a:r>
            <a:r>
              <a:rPr lang="zh-CN" altLang="en-US" sz="24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仿宋" panose="02010609060101010101" charset="-122"/>
                <a:cs typeface="Times New Roman" panose="02020603050405020304" charset="0"/>
              </a:rPr>
              <a:t>2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仿宋" panose="02010609060101010101" charset="-122"/>
                <a:cs typeface="Times New Roman" panose="02020603050405020304" charset="0"/>
              </a:rPr>
              <a:t>的电子式；</a:t>
            </a:r>
            <a:endParaRPr lang="zh-CN" altLang="en-US" sz="2400" baseline="-250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仿宋" panose="02010609060101010101" charset="-122"/>
              <a:cs typeface="Times New Roman" panose="02020603050405020304" charset="0"/>
            </a:endParaRPr>
          </a:p>
        </p:txBody>
      </p:sp>
      <p:sp>
        <p:nvSpPr>
          <p:cNvPr id="15364" name="Text Box 4"/>
          <p:cNvSpPr txBox="1"/>
          <p:nvPr/>
        </p:nvSpPr>
        <p:spPr>
          <a:xfrm>
            <a:off x="2795270" y="4302443"/>
            <a:ext cx="8208963" cy="4603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仿宋" panose="02010609060101010101" charset="-122"/>
                <a:cs typeface="Times New Roman" panose="02020603050405020304" charset="0"/>
              </a:rPr>
              <a:t>写出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H</a:t>
            </a:r>
            <a:r>
              <a:rPr lang="zh-CN" altLang="en-US" sz="24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O、CO</a:t>
            </a:r>
            <a:r>
              <a:rPr lang="zh-CN" altLang="en-US" sz="24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、H</a:t>
            </a:r>
            <a:r>
              <a:rPr lang="zh-CN" altLang="en-US" sz="24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O</a:t>
            </a:r>
            <a:r>
              <a:rPr lang="zh-CN" altLang="en-US" sz="24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仿宋" panose="02010609060101010101" charset="-122"/>
                <a:cs typeface="Times New Roman" panose="02020603050405020304" charset="0"/>
              </a:rPr>
              <a:t>的电子式</a:t>
            </a:r>
            <a:endParaRPr lang="zh-CN" altLang="en-US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仿宋" panose="02010609060101010101" charset="-122"/>
              <a:cs typeface="Times New Roman" panose="02020603050405020304" charset="0"/>
            </a:endParaRPr>
          </a:p>
        </p:txBody>
      </p:sp>
    </p:spTree>
    <p:custDataLst>
      <p:tags r:id="rId5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63" grpId="0"/>
      <p:bldP spid="14341" grpId="0"/>
      <p:bldP spid="14345" grpId="0"/>
      <p:bldP spid="1536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63" name="Text Box 39"/>
          <p:cNvSpPr txBox="1"/>
          <p:nvPr/>
        </p:nvSpPr>
        <p:spPr>
          <a:xfrm>
            <a:off x="1520825" y="1672590"/>
            <a:ext cx="9233535" cy="1014730"/>
          </a:xfrm>
          <a:prstGeom prst="rect">
            <a:avLst/>
          </a:prstGeom>
          <a:noFill/>
          <a:ln w="12700">
            <a:noFill/>
          </a:ln>
        </p:spPr>
        <p:txBody>
          <a:bodyPr wrap="square" anchor="t" anchorCtr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2、</a:t>
            </a:r>
            <a:r>
              <a:rPr lang="zh-CN" altLang="en-US" sz="3200" b="1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结构式</a:t>
            </a:r>
            <a:r>
              <a:rPr lang="en-US" altLang="zh-CN" sz="3200" b="1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：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用一根</a:t>
            </a:r>
            <a:r>
              <a:rPr lang="zh-CN" altLang="en-US" sz="2800" b="1">
                <a:solidFill>
                  <a:srgbClr val="FF00FF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短线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表示一个</a:t>
            </a:r>
            <a:r>
              <a:rPr lang="zh-CN" altLang="en-US" sz="2800" b="1">
                <a:solidFill>
                  <a:srgbClr val="FF00FF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共用电子对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，其余电子一律省去。表示如下：</a:t>
            </a:r>
            <a:endParaRPr lang="zh-CN" altLang="en-US" sz="28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72" name="组合 71"/>
          <p:cNvGrpSpPr/>
          <p:nvPr/>
        </p:nvGrpSpPr>
        <p:grpSpPr>
          <a:xfrm>
            <a:off x="1100947" y="1046401"/>
            <a:ext cx="9903747" cy="5261610"/>
            <a:chOff x="861492" y="1203598"/>
            <a:chExt cx="7410658" cy="3937095"/>
          </a:xfrm>
        </p:grpSpPr>
        <p:sp>
          <p:nvSpPr>
            <p:cNvPr id="73" name="圆角矩形 26"/>
            <p:cNvSpPr/>
            <p:nvPr/>
          </p:nvSpPr>
          <p:spPr>
            <a:xfrm>
              <a:off x="926112" y="1256815"/>
              <a:ext cx="7345823" cy="2848051"/>
            </a:xfrm>
            <a:prstGeom prst="roundRect">
              <a:avLst>
                <a:gd name="adj" fmla="val 0"/>
              </a:avLst>
            </a:prstGeom>
            <a:noFill/>
            <a:ln w="3175">
              <a:solidFill>
                <a:srgbClr val="C6B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  <p:sp>
          <p:nvSpPr>
            <p:cNvPr id="74" name="矩形 93"/>
            <p:cNvSpPr/>
            <p:nvPr/>
          </p:nvSpPr>
          <p:spPr>
            <a:xfrm>
              <a:off x="861492" y="1203598"/>
              <a:ext cx="288032" cy="288032"/>
            </a:xfrm>
            <a:custGeom>
              <a:avLst/>
              <a:gdLst/>
              <a:ahLst/>
              <a:cxnLst/>
              <a:rect l="l" t="t" r="r" b="b"/>
              <a:pathLst>
                <a:path w="504056" h="504056">
                  <a:moveTo>
                    <a:pt x="0" y="0"/>
                  </a:moveTo>
                  <a:lnTo>
                    <a:pt x="504056" y="0"/>
                  </a:lnTo>
                  <a:lnTo>
                    <a:pt x="504056" y="144016"/>
                  </a:lnTo>
                  <a:lnTo>
                    <a:pt x="144016" y="144016"/>
                  </a:lnTo>
                  <a:lnTo>
                    <a:pt x="144016" y="504056"/>
                  </a:lnTo>
                  <a:lnTo>
                    <a:pt x="0" y="504056"/>
                  </a:lnTo>
                  <a:close/>
                </a:path>
              </a:pathLst>
            </a:custGeom>
            <a:solidFill>
              <a:srgbClr val="C6B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  <p:sp>
          <p:nvSpPr>
            <p:cNvPr id="75" name="矩形 93"/>
            <p:cNvSpPr/>
            <p:nvPr/>
          </p:nvSpPr>
          <p:spPr>
            <a:xfrm rot="10800000">
              <a:off x="7984118" y="3817000"/>
              <a:ext cx="288032" cy="288032"/>
            </a:xfrm>
            <a:custGeom>
              <a:avLst/>
              <a:gdLst/>
              <a:ahLst/>
              <a:cxnLst/>
              <a:rect l="l" t="t" r="r" b="b"/>
              <a:pathLst>
                <a:path w="504056" h="504056">
                  <a:moveTo>
                    <a:pt x="0" y="0"/>
                  </a:moveTo>
                  <a:lnTo>
                    <a:pt x="504056" y="0"/>
                  </a:lnTo>
                  <a:lnTo>
                    <a:pt x="504056" y="144016"/>
                  </a:lnTo>
                  <a:lnTo>
                    <a:pt x="144016" y="144016"/>
                  </a:lnTo>
                  <a:lnTo>
                    <a:pt x="144016" y="504056"/>
                  </a:lnTo>
                  <a:lnTo>
                    <a:pt x="0" y="504056"/>
                  </a:lnTo>
                  <a:close/>
                </a:path>
              </a:pathLst>
            </a:custGeom>
            <a:solidFill>
              <a:srgbClr val="C6B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  <p:sp>
          <p:nvSpPr>
            <p:cNvPr id="76" name="Freeform 5"/>
            <p:cNvSpPr/>
            <p:nvPr/>
          </p:nvSpPr>
          <p:spPr bwMode="auto">
            <a:xfrm>
              <a:off x="3786992" y="4432719"/>
              <a:ext cx="1047231" cy="70797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AAA09E"/>
            </a:solidFill>
            <a:ln w="952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  <p:sp>
          <p:nvSpPr>
            <p:cNvPr id="78" name="Freeform 5"/>
            <p:cNvSpPr/>
            <p:nvPr/>
          </p:nvSpPr>
          <p:spPr bwMode="auto">
            <a:xfrm>
              <a:off x="2530220" y="4613276"/>
              <a:ext cx="998766" cy="527417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ECD9CA"/>
            </a:solidFill>
            <a:ln w="952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  <p:sp>
          <p:nvSpPr>
            <p:cNvPr id="79" name="Freeform 5"/>
            <p:cNvSpPr/>
            <p:nvPr/>
          </p:nvSpPr>
          <p:spPr bwMode="auto">
            <a:xfrm>
              <a:off x="5092230" y="4322009"/>
              <a:ext cx="1155565" cy="81868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BDC8C0"/>
            </a:solidFill>
            <a:ln w="952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  <p:sp>
          <p:nvSpPr>
            <p:cNvPr id="80" name="Freeform 5"/>
            <p:cNvSpPr/>
            <p:nvPr/>
          </p:nvSpPr>
          <p:spPr bwMode="auto">
            <a:xfrm>
              <a:off x="6505802" y="4104865"/>
              <a:ext cx="1239192" cy="1035827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C6B0A0"/>
            </a:solidFill>
            <a:ln w="952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</p:grpSp>
      <p:grpSp>
        <p:nvGrpSpPr>
          <p:cNvPr id="2" name="Group 5"/>
          <p:cNvGrpSpPr/>
          <p:nvPr/>
        </p:nvGrpSpPr>
        <p:grpSpPr>
          <a:xfrm>
            <a:off x="1961775" y="3033192"/>
            <a:ext cx="8064820" cy="1220171"/>
            <a:chOff x="2353" y="-2778"/>
            <a:chExt cx="12701" cy="1922"/>
          </a:xfrm>
        </p:grpSpPr>
        <p:sp>
          <p:nvSpPr>
            <p:cNvPr id="3" name="Rectangle 5"/>
            <p:cNvSpPr/>
            <p:nvPr/>
          </p:nvSpPr>
          <p:spPr>
            <a:xfrm>
              <a:off x="2353" y="-2454"/>
              <a:ext cx="12701" cy="159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r>
                <a:rPr lang="zh-CN" altLang="en-US" sz="24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黑体" panose="02010609060101010101" charset="-122"/>
                  <a:cs typeface="Times New Roman" panose="02020603050405020304" charset="0"/>
                </a:rPr>
                <a:t>H－H    </a:t>
              </a:r>
              <a:r>
                <a:rPr lang="zh-CN" altLang="en-US" sz="24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H－Cl </a:t>
              </a:r>
              <a:r>
                <a:rPr lang="zh-CN" altLang="en-US" sz="24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黑体" panose="02010609060101010101" charset="-122"/>
                  <a:cs typeface="Times New Roman" panose="02020603050405020304" charset="0"/>
                </a:rPr>
                <a:t>  N</a:t>
              </a:r>
              <a:r>
                <a:rPr lang="zh-CN" altLang="en-US" sz="24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幼圆" panose="02010509060101010101" pitchFamily="49" charset="-122"/>
                  <a:cs typeface="Times New Roman" panose="02020603050405020304" charset="0"/>
                </a:rPr>
                <a:t>三N    </a:t>
              </a:r>
              <a:r>
                <a:rPr lang="zh-CN" altLang="en-US" sz="24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charset="0"/>
                  <a:ea typeface="黑体" panose="02010609060101010101" charset="-122"/>
                  <a:cs typeface="Times New Roman" panose="02020603050405020304" charset="0"/>
                </a:rPr>
                <a:t>H－O－H   O=C=O</a:t>
              </a:r>
              <a:r>
                <a:rPr lang="zh-CN" altLang="en-US" sz="2800" b="1">
                  <a:latin typeface="Times New Roman" panose="02020603050405020304" charset="0"/>
                  <a:ea typeface="黑体" panose="02010609060101010101" charset="-122"/>
                </a:rPr>
                <a:t> </a:t>
              </a:r>
              <a:endParaRPr lang="zh-CN" altLang="en-US" sz="2800" b="1">
                <a:latin typeface="Times New Roman" panose="02020603050405020304" charset="0"/>
                <a:ea typeface="黑体" panose="02010609060101010101" charset="-122"/>
              </a:endParaRPr>
            </a:p>
            <a:p>
              <a:r>
                <a:rPr lang="zh-CN" altLang="en-US" sz="3200" b="1">
                  <a:latin typeface="Times New Roman" panose="02020603050405020304" charset="0"/>
                  <a:ea typeface="黑体" panose="02010609060101010101" charset="-122"/>
                </a:rPr>
                <a:t>                                                                         </a:t>
              </a:r>
              <a:endParaRPr lang="zh-CN" altLang="en-US" sz="3200" b="1">
                <a:latin typeface="Times New Roman" panose="02020603050405020304" charset="0"/>
                <a:ea typeface="黑体" panose="02010609060101010101" charset="-122"/>
              </a:endParaRPr>
            </a:p>
          </p:txBody>
        </p:sp>
        <p:pic>
          <p:nvPicPr>
            <p:cNvPr id="4" name="Picture 7" descr="upload_47a22ace_11b11610b1e__7ffa_0000027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144" y="-2778"/>
              <a:ext cx="1701" cy="1530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  <p:custDataLst>
      <p:tags r:id="rId2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6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63" name="Text Box 39"/>
          <p:cNvSpPr txBox="1"/>
          <p:nvPr/>
        </p:nvSpPr>
        <p:spPr>
          <a:xfrm>
            <a:off x="1569085" y="1061085"/>
            <a:ext cx="9822180" cy="583565"/>
          </a:xfrm>
          <a:prstGeom prst="rect">
            <a:avLst/>
          </a:prstGeom>
          <a:noFill/>
          <a:ln w="12700">
            <a:noFill/>
          </a:ln>
        </p:spPr>
        <p:txBody>
          <a:bodyPr wrap="square" anchor="t" anchorCtr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b="1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3、</a:t>
            </a:r>
            <a:r>
              <a:rPr lang="zh-CN" altLang="en-US" sz="3200" b="1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用电子式表示共价化合物的形成过程</a:t>
            </a:r>
            <a:r>
              <a:rPr lang="en-US" altLang="zh-CN" sz="3200" b="1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：</a:t>
            </a:r>
            <a:r>
              <a:rPr lang="zh-CN" altLang="en-US" sz="28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</a:t>
            </a:r>
            <a:endParaRPr lang="zh-CN" altLang="en-US" sz="28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72" name="组合 71"/>
          <p:cNvGrpSpPr/>
          <p:nvPr/>
        </p:nvGrpSpPr>
        <p:grpSpPr>
          <a:xfrm>
            <a:off x="1184132" y="805101"/>
            <a:ext cx="9903746" cy="5185633"/>
            <a:chOff x="861492" y="1203598"/>
            <a:chExt cx="7410657" cy="3880244"/>
          </a:xfrm>
        </p:grpSpPr>
        <p:sp>
          <p:nvSpPr>
            <p:cNvPr id="73" name="圆角矩形 26"/>
            <p:cNvSpPr/>
            <p:nvPr/>
          </p:nvSpPr>
          <p:spPr>
            <a:xfrm>
              <a:off x="926112" y="1256815"/>
              <a:ext cx="7345823" cy="3826860"/>
            </a:xfrm>
            <a:prstGeom prst="roundRect">
              <a:avLst>
                <a:gd name="adj" fmla="val 0"/>
              </a:avLst>
            </a:prstGeom>
            <a:noFill/>
            <a:ln w="3175">
              <a:solidFill>
                <a:srgbClr val="C6B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  <p:sp>
          <p:nvSpPr>
            <p:cNvPr id="74" name="矩形 93"/>
            <p:cNvSpPr/>
            <p:nvPr/>
          </p:nvSpPr>
          <p:spPr>
            <a:xfrm>
              <a:off x="861492" y="1203598"/>
              <a:ext cx="288032" cy="288032"/>
            </a:xfrm>
            <a:custGeom>
              <a:avLst/>
              <a:gdLst/>
              <a:ahLst/>
              <a:cxnLst/>
              <a:rect l="l" t="t" r="r" b="b"/>
              <a:pathLst>
                <a:path w="504056" h="504056">
                  <a:moveTo>
                    <a:pt x="0" y="0"/>
                  </a:moveTo>
                  <a:lnTo>
                    <a:pt x="504056" y="0"/>
                  </a:lnTo>
                  <a:lnTo>
                    <a:pt x="504056" y="144016"/>
                  </a:lnTo>
                  <a:lnTo>
                    <a:pt x="144016" y="144016"/>
                  </a:lnTo>
                  <a:lnTo>
                    <a:pt x="144016" y="504056"/>
                  </a:lnTo>
                  <a:lnTo>
                    <a:pt x="0" y="504056"/>
                  </a:lnTo>
                  <a:close/>
                </a:path>
              </a:pathLst>
            </a:custGeom>
            <a:solidFill>
              <a:srgbClr val="C6B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  <p:sp>
          <p:nvSpPr>
            <p:cNvPr id="75" name="矩形 93"/>
            <p:cNvSpPr/>
            <p:nvPr/>
          </p:nvSpPr>
          <p:spPr>
            <a:xfrm rot="10800000">
              <a:off x="7984117" y="4795810"/>
              <a:ext cx="288032" cy="288032"/>
            </a:xfrm>
            <a:custGeom>
              <a:avLst/>
              <a:gdLst/>
              <a:ahLst/>
              <a:cxnLst/>
              <a:rect l="l" t="t" r="r" b="b"/>
              <a:pathLst>
                <a:path w="504056" h="504056">
                  <a:moveTo>
                    <a:pt x="0" y="0"/>
                  </a:moveTo>
                  <a:lnTo>
                    <a:pt x="504056" y="0"/>
                  </a:lnTo>
                  <a:lnTo>
                    <a:pt x="504056" y="144016"/>
                  </a:lnTo>
                  <a:lnTo>
                    <a:pt x="144016" y="144016"/>
                  </a:lnTo>
                  <a:lnTo>
                    <a:pt x="144016" y="504056"/>
                  </a:lnTo>
                  <a:lnTo>
                    <a:pt x="0" y="504056"/>
                  </a:lnTo>
                  <a:close/>
                </a:path>
              </a:pathLst>
            </a:custGeom>
            <a:solidFill>
              <a:srgbClr val="C6B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</p:grpSp>
      <p:sp>
        <p:nvSpPr>
          <p:cNvPr id="16386" name="Text Box 8"/>
          <p:cNvSpPr txBox="1"/>
          <p:nvPr/>
        </p:nvSpPr>
        <p:spPr>
          <a:xfrm>
            <a:off x="2424113" y="3059113"/>
            <a:ext cx="1223962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楷体_GB2312" pitchFamily="49" charset="-122"/>
                <a:cs typeface="Times New Roman" panose="02020603050405020304" charset="0"/>
              </a:rPr>
              <a:t>NH</a:t>
            </a:r>
            <a:r>
              <a:rPr lang="zh-CN" altLang="en-US" sz="2800" b="1" baseline="-25000">
                <a:solidFill>
                  <a:srgbClr val="FF0000"/>
                </a:solidFill>
                <a:latin typeface="Times New Roman" panose="02020603050405020304" charset="0"/>
                <a:ea typeface="楷体_GB2312" pitchFamily="49" charset="-122"/>
                <a:cs typeface="Times New Roman" panose="02020603050405020304" charset="0"/>
              </a:rPr>
              <a:t>3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楷体_GB2312" pitchFamily="49" charset="-122"/>
                <a:cs typeface="Times New Roman" panose="02020603050405020304" charset="0"/>
              </a:rPr>
              <a:t>：</a:t>
            </a:r>
            <a:endParaRPr lang="zh-CN" altLang="en-US" sz="2800" b="1">
              <a:solidFill>
                <a:srgbClr val="FF0000"/>
              </a:solidFill>
              <a:latin typeface="Times New Roman" panose="02020603050405020304" charset="0"/>
              <a:ea typeface="楷体_GB2312" pitchFamily="49" charset="-122"/>
              <a:cs typeface="Times New Roman" panose="02020603050405020304" charset="0"/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3978158" y="2776855"/>
            <a:ext cx="5994200" cy="1506538"/>
            <a:chOff x="240" y="92"/>
            <a:chExt cx="3552" cy="949"/>
          </a:xfrm>
        </p:grpSpPr>
        <p:sp>
          <p:nvSpPr>
            <p:cNvPr id="4" name="Text Box 61"/>
            <p:cNvSpPr txBox="1"/>
            <p:nvPr/>
          </p:nvSpPr>
          <p:spPr>
            <a:xfrm>
              <a:off x="240" y="404"/>
              <a:ext cx="720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zh-CN" sz="28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3 H ·</a:t>
              </a:r>
              <a:endParaRPr lang="zh-CN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sp>
          <p:nvSpPr>
            <p:cNvPr id="5" name="Text Box 62"/>
            <p:cNvSpPr txBox="1"/>
            <p:nvPr/>
          </p:nvSpPr>
          <p:spPr>
            <a:xfrm>
              <a:off x="768" y="384"/>
              <a:ext cx="528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宋体" panose="02010600030101010101" pitchFamily="2" charset="-122"/>
                </a:rPr>
                <a:t>＋</a:t>
              </a:r>
              <a:endPara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  <p:sp>
          <p:nvSpPr>
            <p:cNvPr id="6" name="Text Box 63"/>
            <p:cNvSpPr txBox="1"/>
            <p:nvPr/>
          </p:nvSpPr>
          <p:spPr>
            <a:xfrm>
              <a:off x="1728" y="384"/>
              <a:ext cx="415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zh-CN" sz="28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rPr>
                <a:t>→</a:t>
              </a:r>
              <a:endParaRPr lang="zh-CN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endParaRPr>
            </a:p>
          </p:txBody>
        </p:sp>
        <p:grpSp>
          <p:nvGrpSpPr>
            <p:cNvPr id="7" name="Group 7"/>
            <p:cNvGrpSpPr/>
            <p:nvPr/>
          </p:nvGrpSpPr>
          <p:grpSpPr>
            <a:xfrm>
              <a:off x="960" y="224"/>
              <a:ext cx="1344" cy="673"/>
              <a:chOff x="0" y="32"/>
              <a:chExt cx="1344" cy="673"/>
            </a:xfrm>
          </p:grpSpPr>
          <p:sp>
            <p:nvSpPr>
              <p:cNvPr id="8" name="Rectangle 65"/>
              <p:cNvSpPr/>
              <p:nvPr/>
            </p:nvSpPr>
            <p:spPr>
              <a:xfrm>
                <a:off x="0" y="212"/>
                <a:ext cx="1344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lstStyle/>
              <a:p>
                <a:r>
                  <a: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楷体_GB2312" pitchFamily="49" charset="-122"/>
                    <a:cs typeface="Times New Roman" panose="02020603050405020304" charset="0"/>
                  </a:rPr>
                  <a:t>  · </a:t>
                </a:r>
                <a:r>
                  <a:rPr lang="en-US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楷体_GB2312" pitchFamily="49" charset="-122"/>
                    <a:cs typeface="Times New Roman" panose="02020603050405020304" charset="0"/>
                  </a:rPr>
                  <a:t> </a:t>
                </a:r>
                <a:r>
                  <a: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楷体_GB2312" pitchFamily="49" charset="-122"/>
                    <a:cs typeface="Times New Roman" panose="02020603050405020304" charset="0"/>
                  </a:rPr>
                  <a:t>N </a:t>
                </a:r>
                <a:endParaRPr lang="zh-CN" altLang="zh-CN" sz="28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楷体_GB2312" pitchFamily="49" charset="-122"/>
                  <a:cs typeface="Times New Roman" panose="02020603050405020304" charset="0"/>
                </a:endParaRPr>
              </a:p>
            </p:txBody>
          </p:sp>
          <p:grpSp>
            <p:nvGrpSpPr>
              <p:cNvPr id="9" name="Group 9"/>
              <p:cNvGrpSpPr/>
              <p:nvPr/>
            </p:nvGrpSpPr>
            <p:grpSpPr>
              <a:xfrm>
                <a:off x="304" y="32"/>
                <a:ext cx="422" cy="673"/>
                <a:chOff x="-32" y="32"/>
                <a:chExt cx="422" cy="673"/>
              </a:xfrm>
            </p:grpSpPr>
            <p:sp>
              <p:nvSpPr>
                <p:cNvPr id="10" name="Rectangle 66"/>
                <p:cNvSpPr/>
                <p:nvPr/>
              </p:nvSpPr>
              <p:spPr>
                <a:xfrm rot="-5400000">
                  <a:off x="6" y="176"/>
                  <a:ext cx="480" cy="27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lstStyle/>
                <a:p>
                  <a:r>
                    <a:rPr lang="zh-CN" altLang="zh-CN" sz="2800" b="1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楷体_GB2312" pitchFamily="49" charset="-122"/>
                      <a:cs typeface="Times New Roman" panose="02020603050405020304" charset="0"/>
                    </a:rPr>
                    <a:t> ··</a:t>
                  </a:r>
                  <a:endPara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楷体_GB2312" pitchFamily="49" charset="-122"/>
                    <a:cs typeface="Times New Roman" panose="02020603050405020304" charset="0"/>
                  </a:endParaRPr>
                </a:p>
              </p:txBody>
            </p:sp>
            <p:sp>
              <p:nvSpPr>
                <p:cNvPr id="11" name="Text Box 67"/>
                <p:cNvSpPr txBox="1"/>
                <p:nvPr/>
              </p:nvSpPr>
              <p:spPr>
                <a:xfrm>
                  <a:off x="146" y="32"/>
                  <a:ext cx="244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 anchor="t" anchorCtr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zh-CN" altLang="zh-CN" sz="2800" b="1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宋体" panose="02010600030101010101" pitchFamily="2" charset="-122"/>
                      <a:cs typeface="Times New Roman" panose="02020603050405020304" charset="0"/>
                    </a:rPr>
                    <a:t>      </a:t>
                  </a:r>
                  <a:endPara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endParaRPr>
                </a:p>
              </p:txBody>
            </p:sp>
            <p:sp>
              <p:nvSpPr>
                <p:cNvPr id="12" name="Rectangle 68"/>
                <p:cNvSpPr/>
                <p:nvPr/>
              </p:nvSpPr>
              <p:spPr>
                <a:xfrm>
                  <a:off x="-32" y="32"/>
                  <a:ext cx="154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 anchorCtr="0">
                  <a:spAutoFit/>
                </a:bodyPr>
                <a:lstStyle/>
                <a:p>
                  <a:r>
                    <a:rPr lang="zh-CN" altLang="zh-CN" sz="2800" b="1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楷体_GB2312" pitchFamily="49" charset="-122"/>
                      <a:cs typeface="Times New Roman" panose="02020603050405020304" charset="0"/>
                    </a:rPr>
                    <a:t>·</a:t>
                  </a:r>
                  <a:endPara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楷体_GB2312" pitchFamily="49" charset="-122"/>
                    <a:cs typeface="Times New Roman" panose="02020603050405020304" charset="0"/>
                  </a:endParaRPr>
                </a:p>
              </p:txBody>
            </p:sp>
            <p:sp>
              <p:nvSpPr>
                <p:cNvPr id="13" name="Rectangle 69"/>
                <p:cNvSpPr/>
                <p:nvPr/>
              </p:nvSpPr>
              <p:spPr>
                <a:xfrm>
                  <a:off x="-32" y="361"/>
                  <a:ext cx="154" cy="34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 anchor="t" anchorCtr="0">
                  <a:spAutoFit/>
                </a:bodyPr>
                <a:lstStyle/>
                <a:p>
                  <a:r>
                    <a:rPr lang="zh-CN" altLang="zh-CN" sz="2800" b="1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楷体_GB2312" pitchFamily="49" charset="-122"/>
                      <a:cs typeface="Times New Roman" panose="02020603050405020304" charset="0"/>
                    </a:rPr>
                    <a:t>·</a:t>
                  </a:r>
                  <a:endPara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楷体_GB2312" pitchFamily="49" charset="-122"/>
                    <a:cs typeface="Times New Roman" panose="02020603050405020304" charset="0"/>
                  </a:endParaRPr>
                </a:p>
              </p:txBody>
            </p:sp>
          </p:grpSp>
        </p:grpSp>
        <p:grpSp>
          <p:nvGrpSpPr>
            <p:cNvPr id="14" name="Group 14"/>
            <p:cNvGrpSpPr/>
            <p:nvPr/>
          </p:nvGrpSpPr>
          <p:grpSpPr>
            <a:xfrm>
              <a:off x="2256" y="92"/>
              <a:ext cx="1536" cy="949"/>
              <a:chOff x="0" y="92"/>
              <a:chExt cx="1536" cy="949"/>
            </a:xfrm>
          </p:grpSpPr>
          <p:sp>
            <p:nvSpPr>
              <p:cNvPr id="18" name="Rectangle 71"/>
              <p:cNvSpPr/>
              <p:nvPr/>
            </p:nvSpPr>
            <p:spPr>
              <a:xfrm rot="-5400000">
                <a:off x="204" y="595"/>
                <a:ext cx="456" cy="30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 anchorCtr="0">
                <a:spAutoFit/>
              </a:bodyPr>
              <a:lstStyle/>
              <a:p>
                <a:r>
                  <a:rPr lang="zh-CN" altLang="zh-CN" sz="2800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 ﹕</a:t>
                </a:r>
                <a:endParaRPr lang="zh-CN" altLang="zh-CN" sz="2800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endParaRPr>
              </a:p>
            </p:txBody>
          </p:sp>
          <p:sp>
            <p:nvSpPr>
              <p:cNvPr id="19" name="Text Box 72"/>
              <p:cNvSpPr txBox="1"/>
              <p:nvPr/>
            </p:nvSpPr>
            <p:spPr>
              <a:xfrm>
                <a:off x="0" y="404"/>
                <a:ext cx="1536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H   N   </a:t>
                </a:r>
                <a:endParaRPr lang="zh-CN" altLang="zh-CN" sz="28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endParaRPr>
              </a:p>
            </p:txBody>
          </p:sp>
          <p:sp>
            <p:nvSpPr>
              <p:cNvPr id="20" name="Rectangle 73"/>
              <p:cNvSpPr/>
              <p:nvPr/>
            </p:nvSpPr>
            <p:spPr>
              <a:xfrm>
                <a:off x="102" y="356"/>
                <a:ext cx="372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zh-CN" altLang="zh-CN" sz="2800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 ﹕</a:t>
                </a:r>
                <a:endParaRPr lang="zh-CN" altLang="zh-CN" sz="2800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endParaRPr>
              </a:p>
            </p:txBody>
          </p:sp>
          <p:sp>
            <p:nvSpPr>
              <p:cNvPr id="21" name="Rectangle 74"/>
              <p:cNvSpPr/>
              <p:nvPr/>
            </p:nvSpPr>
            <p:spPr>
              <a:xfrm>
                <a:off x="471" y="356"/>
                <a:ext cx="319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zh-CN" altLang="zh-CN" sz="2800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</a:rPr>
                  <a:t>﹕</a:t>
                </a:r>
                <a:endParaRPr lang="zh-CN" altLang="zh-CN" sz="2800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2" name="Rectangle 75"/>
              <p:cNvSpPr/>
              <p:nvPr/>
            </p:nvSpPr>
            <p:spPr>
              <a:xfrm rot="-5400000">
                <a:off x="110" y="102"/>
                <a:ext cx="395" cy="5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 anchorCtr="0">
                <a:spAutoFit/>
              </a:bodyPr>
              <a:lstStyle/>
              <a:p>
                <a:r>
                  <a:rPr lang="zh-CN" altLang="zh-CN" sz="2800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 ﹕</a:t>
                </a:r>
                <a:endParaRPr lang="zh-CN" altLang="zh-CN" sz="2800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endParaRPr>
              </a:p>
            </p:txBody>
          </p:sp>
          <p:sp>
            <p:nvSpPr>
              <p:cNvPr id="23" name="Text Box 76"/>
              <p:cNvSpPr txBox="1"/>
              <p:nvPr/>
            </p:nvSpPr>
            <p:spPr>
              <a:xfrm>
                <a:off x="316" y="712"/>
                <a:ext cx="384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H </a:t>
                </a:r>
                <a:endParaRPr lang="zh-CN" altLang="zh-CN" sz="28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endParaRPr>
              </a:p>
            </p:txBody>
          </p:sp>
          <p:sp>
            <p:nvSpPr>
              <p:cNvPr id="25" name="Text Box 77"/>
              <p:cNvSpPr txBox="1"/>
              <p:nvPr/>
            </p:nvSpPr>
            <p:spPr>
              <a:xfrm>
                <a:off x="316" y="92"/>
                <a:ext cx="384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H </a:t>
                </a:r>
                <a:endParaRPr lang="zh-CN" altLang="zh-CN" sz="28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endParaRPr>
              </a:p>
            </p:txBody>
          </p:sp>
        </p:grpSp>
      </p:grpSp>
      <p:sp>
        <p:nvSpPr>
          <p:cNvPr id="16407" name="Text Box 7"/>
          <p:cNvSpPr txBox="1"/>
          <p:nvPr/>
        </p:nvSpPr>
        <p:spPr>
          <a:xfrm>
            <a:off x="2471103" y="4467225"/>
            <a:ext cx="1008062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楷体_GB2312" pitchFamily="49" charset="-122"/>
                <a:cs typeface="Times New Roman" panose="02020603050405020304" charset="0"/>
              </a:rPr>
              <a:t>CO</a:t>
            </a:r>
            <a:r>
              <a:rPr lang="zh-CN" altLang="en-US" sz="2800" b="1" baseline="-25000">
                <a:solidFill>
                  <a:srgbClr val="FF0000"/>
                </a:solidFill>
                <a:latin typeface="Times New Roman" panose="02020603050405020304" charset="0"/>
                <a:ea typeface="楷体_GB2312" pitchFamily="49" charset="-122"/>
                <a:cs typeface="Times New Roman" panose="02020603050405020304" charset="0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楷体_GB2312" pitchFamily="49" charset="-122"/>
                <a:cs typeface="Times New Roman" panose="02020603050405020304" charset="0"/>
              </a:rPr>
              <a:t>：</a:t>
            </a:r>
            <a:endParaRPr lang="zh-CN" altLang="en-US" sz="2800" b="1">
              <a:solidFill>
                <a:srgbClr val="FF0000"/>
              </a:solidFill>
              <a:latin typeface="Times New Roman" panose="02020603050405020304" charset="0"/>
              <a:ea typeface="楷体_GB2312" pitchFamily="49" charset="-122"/>
              <a:cs typeface="Times New Roman" panose="02020603050405020304" charset="0"/>
            </a:endParaRPr>
          </a:p>
        </p:txBody>
      </p:sp>
      <p:sp>
        <p:nvSpPr>
          <p:cNvPr id="16435" name="Text Box 2"/>
          <p:cNvSpPr txBox="1"/>
          <p:nvPr/>
        </p:nvSpPr>
        <p:spPr>
          <a:xfrm>
            <a:off x="2471103" y="1860550"/>
            <a:ext cx="914400" cy="64516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楷体_GB2312" pitchFamily="49" charset="-122"/>
                <a:cs typeface="Times New Roman" panose="02020603050405020304" charset="0"/>
              </a:rPr>
              <a:t>  I</a:t>
            </a:r>
            <a:r>
              <a:rPr lang="zh-CN" altLang="en-US" sz="2800" b="1" baseline="-25000">
                <a:solidFill>
                  <a:srgbClr val="FF0000"/>
                </a:solidFill>
                <a:latin typeface="Times New Roman" panose="02020603050405020304" charset="0"/>
                <a:ea typeface="楷体_GB2312" pitchFamily="49" charset="-122"/>
                <a:cs typeface="Times New Roman" panose="02020603050405020304" charset="0"/>
              </a:rPr>
              <a:t>2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楷体_GB2312" pitchFamily="49" charset="-122"/>
                <a:cs typeface="Times New Roman" panose="02020603050405020304" charset="0"/>
              </a:rPr>
              <a:t>：</a:t>
            </a:r>
            <a:r>
              <a:rPr lang="zh-CN" altLang="en-US" sz="3600" b="1">
                <a:solidFill>
                  <a:srgbClr val="006600"/>
                </a:solidFill>
                <a:latin typeface="Times New Roman" panose="02020603050405020304" charset="0"/>
                <a:ea typeface="楷体_GB2312" pitchFamily="49" charset="-122"/>
              </a:rPr>
              <a:t> </a:t>
            </a:r>
            <a:r>
              <a:rPr lang="zh-CN" altLang="en-US" sz="3200" b="1">
                <a:solidFill>
                  <a:srgbClr val="006600"/>
                </a:solidFill>
                <a:latin typeface="Times New Roman" panose="02020603050405020304" charset="0"/>
                <a:ea typeface="楷体_GB2312" pitchFamily="49" charset="-122"/>
              </a:rPr>
              <a:t>  </a:t>
            </a:r>
            <a:endParaRPr lang="zh-CN" altLang="en-US" sz="3200" b="1">
              <a:solidFill>
                <a:srgbClr val="006600"/>
              </a:solidFill>
              <a:latin typeface="Times New Roman" panose="02020603050405020304" charset="0"/>
              <a:ea typeface="楷体_GB2312" pitchFamily="49" charset="-122"/>
            </a:endParaRPr>
          </a:p>
        </p:txBody>
      </p:sp>
      <p:grpSp>
        <p:nvGrpSpPr>
          <p:cNvPr id="50" name="Group 52"/>
          <p:cNvGrpSpPr/>
          <p:nvPr/>
        </p:nvGrpSpPr>
        <p:grpSpPr>
          <a:xfrm>
            <a:off x="3637280" y="1644650"/>
            <a:ext cx="6324600" cy="1282700"/>
            <a:chOff x="0" y="0"/>
            <a:chExt cx="3984" cy="808"/>
          </a:xfrm>
        </p:grpSpPr>
        <p:sp>
          <p:nvSpPr>
            <p:cNvPr id="51" name="Text Box 3"/>
            <p:cNvSpPr txBox="1"/>
            <p:nvPr/>
          </p:nvSpPr>
          <p:spPr>
            <a:xfrm>
              <a:off x="720" y="192"/>
              <a:ext cx="576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6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宋体" panose="02010600030101010101" pitchFamily="2" charset="-122"/>
                </a:rPr>
                <a:t>＋</a:t>
              </a:r>
              <a:endParaRPr lang="zh-CN" altLang="en-US" sz="36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  <p:sp>
          <p:nvSpPr>
            <p:cNvPr id="52" name="Text Box 4"/>
            <p:cNvSpPr txBox="1"/>
            <p:nvPr/>
          </p:nvSpPr>
          <p:spPr>
            <a:xfrm>
              <a:off x="1632" y="192"/>
              <a:ext cx="576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zh-CN" sz="36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宋体" panose="02010600030101010101" pitchFamily="2" charset="-122"/>
                </a:rPr>
                <a:t>→</a:t>
              </a:r>
              <a:endParaRPr lang="zh-CN" altLang="zh-CN" sz="36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  <p:sp>
          <p:nvSpPr>
            <p:cNvPr id="53" name="Rectangle 10"/>
            <p:cNvSpPr/>
            <p:nvPr/>
          </p:nvSpPr>
          <p:spPr>
            <a:xfrm>
              <a:off x="912" y="212"/>
              <a:ext cx="1344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r>
                <a:rPr lang="zh-CN" altLang="zh-CN" sz="36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楷体_GB2312" pitchFamily="49" charset="-122"/>
                </a:rPr>
                <a:t>   · I  </a:t>
              </a:r>
              <a:endParaRPr lang="zh-CN" altLang="zh-CN" sz="36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_GB2312" pitchFamily="49" charset="-122"/>
              </a:endParaRPr>
            </a:p>
          </p:txBody>
        </p:sp>
        <p:sp>
          <p:nvSpPr>
            <p:cNvPr id="54" name="Rectangle 16"/>
            <p:cNvSpPr/>
            <p:nvPr/>
          </p:nvSpPr>
          <p:spPr>
            <a:xfrm>
              <a:off x="0" y="212"/>
              <a:ext cx="1344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r>
                <a:rPr lang="zh-CN" altLang="zh-CN" sz="36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楷体_GB2312" pitchFamily="49" charset="-122"/>
                </a:rPr>
                <a:t>     I ·</a:t>
              </a:r>
              <a:endParaRPr lang="zh-CN" altLang="zh-CN" sz="36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_GB2312" pitchFamily="49" charset="-122"/>
              </a:endParaRPr>
            </a:p>
          </p:txBody>
        </p:sp>
        <p:sp>
          <p:nvSpPr>
            <p:cNvPr id="55" name="Rectangle 22"/>
            <p:cNvSpPr/>
            <p:nvPr/>
          </p:nvSpPr>
          <p:spPr>
            <a:xfrm>
              <a:off x="2002" y="212"/>
              <a:ext cx="734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r>
                <a:rPr lang="zh-CN" altLang="zh-CN" sz="36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楷体_GB2312" pitchFamily="49" charset="-122"/>
                </a:rPr>
                <a:t>     I</a:t>
              </a:r>
              <a:endParaRPr lang="zh-CN" altLang="zh-CN" sz="36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_GB2312" pitchFamily="49" charset="-122"/>
              </a:endParaRPr>
            </a:p>
          </p:txBody>
        </p:sp>
        <p:sp>
          <p:nvSpPr>
            <p:cNvPr id="56" name="Rectangle 26"/>
            <p:cNvSpPr/>
            <p:nvPr/>
          </p:nvSpPr>
          <p:spPr>
            <a:xfrm>
              <a:off x="2640" y="212"/>
              <a:ext cx="1344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r>
                <a:rPr lang="zh-CN" altLang="zh-CN" sz="36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楷体_GB2312" pitchFamily="49" charset="-122"/>
                </a:rPr>
                <a:t>I  </a:t>
              </a:r>
              <a:endParaRPr lang="zh-CN" altLang="zh-CN" sz="36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_GB2312" pitchFamily="49" charset="-122"/>
              </a:endParaRPr>
            </a:p>
          </p:txBody>
        </p:sp>
        <p:grpSp>
          <p:nvGrpSpPr>
            <p:cNvPr id="57" name="Group 59"/>
            <p:cNvGrpSpPr/>
            <p:nvPr/>
          </p:nvGrpSpPr>
          <p:grpSpPr>
            <a:xfrm>
              <a:off x="2237" y="20"/>
              <a:ext cx="883" cy="788"/>
              <a:chOff x="26" y="0"/>
              <a:chExt cx="883" cy="788"/>
            </a:xfrm>
          </p:grpSpPr>
          <p:sp>
            <p:nvSpPr>
              <p:cNvPr id="58" name="Rectangle 23"/>
              <p:cNvSpPr/>
              <p:nvPr/>
            </p:nvSpPr>
            <p:spPr>
              <a:xfrm>
                <a:off x="26" y="0"/>
                <a:ext cx="480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lstStyle/>
              <a:p>
                <a:r>
                  <a:rPr lang="zh-CN" altLang="zh-CN" sz="36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楷体_GB2312" pitchFamily="49" charset="-122"/>
                  </a:rPr>
                  <a:t> ··</a:t>
                </a:r>
                <a:endParaRPr lang="zh-CN" altLang="zh-CN" sz="36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楷体_GB2312" pitchFamily="49" charset="-122"/>
                </a:endParaRPr>
              </a:p>
            </p:txBody>
          </p:sp>
          <p:sp>
            <p:nvSpPr>
              <p:cNvPr id="59" name="Rectangle 24"/>
              <p:cNvSpPr/>
              <p:nvPr/>
            </p:nvSpPr>
            <p:spPr>
              <a:xfrm>
                <a:off x="45" y="384"/>
                <a:ext cx="480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lstStyle/>
              <a:p>
                <a:r>
                  <a:rPr lang="zh-CN" altLang="zh-CN" sz="36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楷体_GB2312" pitchFamily="49" charset="-122"/>
                  </a:rPr>
                  <a:t> ··</a:t>
                </a:r>
                <a:endParaRPr lang="zh-CN" altLang="zh-CN" sz="36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楷体_GB2312" pitchFamily="49" charset="-122"/>
                </a:endParaRPr>
              </a:p>
            </p:txBody>
          </p:sp>
          <p:sp>
            <p:nvSpPr>
              <p:cNvPr id="60" name="Rectangle 27"/>
              <p:cNvSpPr/>
              <p:nvPr/>
            </p:nvSpPr>
            <p:spPr>
              <a:xfrm>
                <a:off x="384" y="0"/>
                <a:ext cx="480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lstStyle/>
              <a:p>
                <a:r>
                  <a:rPr lang="zh-CN" altLang="zh-CN" sz="36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楷体_GB2312" pitchFamily="49" charset="-122"/>
                  </a:rPr>
                  <a:t> ··</a:t>
                </a:r>
                <a:endParaRPr lang="zh-CN" altLang="zh-CN" sz="36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楷体_GB2312" pitchFamily="49" charset="-122"/>
                </a:endParaRPr>
              </a:p>
            </p:txBody>
          </p:sp>
          <p:sp>
            <p:nvSpPr>
              <p:cNvPr id="61" name="Rectangle 28"/>
              <p:cNvSpPr/>
              <p:nvPr/>
            </p:nvSpPr>
            <p:spPr>
              <a:xfrm>
                <a:off x="384" y="364"/>
                <a:ext cx="480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lstStyle/>
              <a:p>
                <a:r>
                  <a:rPr lang="zh-CN" altLang="zh-CN" sz="36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楷体_GB2312" pitchFamily="49" charset="-122"/>
                  </a:rPr>
                  <a:t> ··</a:t>
                </a:r>
                <a:endParaRPr lang="zh-CN" altLang="zh-CN" sz="36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楷体_GB2312" pitchFamily="49" charset="-122"/>
                </a:endParaRPr>
              </a:p>
            </p:txBody>
          </p:sp>
          <p:sp>
            <p:nvSpPr>
              <p:cNvPr id="62" name="Rectangle 96"/>
              <p:cNvSpPr/>
              <p:nvPr/>
            </p:nvSpPr>
            <p:spPr>
              <a:xfrm>
                <a:off x="432" y="172"/>
                <a:ext cx="477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zh-CN" altLang="zh-CN" sz="3600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</a:rPr>
                  <a:t> </a:t>
                </a:r>
                <a:r>
                  <a:rPr lang="zh-CN" altLang="zh-CN" sz="36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</a:rPr>
                  <a:t>﹕</a:t>
                </a:r>
                <a:endParaRPr lang="zh-CN" altLang="zh-CN" sz="36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63" name="Rectangle 96"/>
              <p:cNvSpPr/>
              <p:nvPr/>
            </p:nvSpPr>
            <p:spPr>
              <a:xfrm>
                <a:off x="140" y="192"/>
                <a:ext cx="477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zh-CN" altLang="zh-CN" sz="3600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</a:rPr>
                  <a:t> </a:t>
                </a:r>
                <a:r>
                  <a:rPr lang="zh-CN" altLang="zh-CN" sz="36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</a:rPr>
                  <a:t>﹕</a:t>
                </a:r>
                <a:endParaRPr lang="zh-CN" altLang="zh-CN" sz="36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64" name="Rectangle 96"/>
            <p:cNvSpPr/>
            <p:nvPr/>
          </p:nvSpPr>
          <p:spPr>
            <a:xfrm>
              <a:off x="2041" y="210"/>
              <a:ext cx="605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r>
                <a:rPr lang="zh-CN" altLang="zh-CN" sz="3600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宋体" panose="02010600030101010101" pitchFamily="2" charset="-122"/>
                </a:rPr>
                <a:t> </a:t>
              </a:r>
              <a:r>
                <a:rPr lang="zh-CN" altLang="zh-CN" sz="36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宋体" panose="02010600030101010101" pitchFamily="2" charset="-122"/>
                </a:rPr>
                <a:t>﹕</a:t>
              </a:r>
              <a:endParaRPr lang="zh-CN" altLang="zh-CN" sz="36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  <p:grpSp>
          <p:nvGrpSpPr>
            <p:cNvPr id="65" name="Group 67"/>
            <p:cNvGrpSpPr/>
            <p:nvPr/>
          </p:nvGrpSpPr>
          <p:grpSpPr>
            <a:xfrm>
              <a:off x="1200" y="0"/>
              <a:ext cx="528" cy="768"/>
              <a:chOff x="0" y="0"/>
              <a:chExt cx="528" cy="768"/>
            </a:xfrm>
          </p:grpSpPr>
          <p:sp>
            <p:nvSpPr>
              <p:cNvPr id="66" name="Rectangle 11"/>
              <p:cNvSpPr/>
              <p:nvPr/>
            </p:nvSpPr>
            <p:spPr>
              <a:xfrm>
                <a:off x="0" y="0"/>
                <a:ext cx="480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lstStyle/>
              <a:p>
                <a:r>
                  <a:rPr lang="zh-CN" altLang="zh-CN" sz="36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楷体_GB2312" pitchFamily="49" charset="-122"/>
                  </a:rPr>
                  <a:t> ··</a:t>
                </a:r>
                <a:endParaRPr lang="zh-CN" altLang="zh-CN" sz="36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楷体_GB2312" pitchFamily="49" charset="-122"/>
                </a:endParaRPr>
              </a:p>
            </p:txBody>
          </p:sp>
          <p:sp>
            <p:nvSpPr>
              <p:cNvPr id="67" name="Rectangle 12"/>
              <p:cNvSpPr/>
              <p:nvPr/>
            </p:nvSpPr>
            <p:spPr>
              <a:xfrm>
                <a:off x="0" y="364"/>
                <a:ext cx="480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lstStyle/>
              <a:p>
                <a:r>
                  <a:rPr lang="zh-CN" altLang="zh-CN" sz="36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楷体_GB2312" pitchFamily="49" charset="-122"/>
                  </a:rPr>
                  <a:t> ··</a:t>
                </a:r>
                <a:endParaRPr lang="zh-CN" altLang="zh-CN" sz="36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楷体_GB2312" pitchFamily="49" charset="-122"/>
                </a:endParaRPr>
              </a:p>
            </p:txBody>
          </p:sp>
          <p:sp>
            <p:nvSpPr>
              <p:cNvPr id="68" name="Text Box 13"/>
              <p:cNvSpPr txBox="1"/>
              <p:nvPr/>
            </p:nvSpPr>
            <p:spPr>
              <a:xfrm>
                <a:off x="192" y="229"/>
                <a:ext cx="240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</a:rPr>
                  <a:t>      </a:t>
                </a:r>
                <a:endParaRPr lang="zh-CN" altLang="zh-CN" sz="28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69" name="Rectangle 96"/>
              <p:cNvSpPr/>
              <p:nvPr/>
            </p:nvSpPr>
            <p:spPr>
              <a:xfrm>
                <a:off x="51" y="172"/>
                <a:ext cx="477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lstStyle/>
              <a:p>
                <a:r>
                  <a:rPr lang="zh-CN" altLang="zh-CN" sz="3600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</a:rPr>
                  <a:t> </a:t>
                </a:r>
                <a:r>
                  <a:rPr lang="zh-CN" altLang="zh-CN" sz="36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</a:rPr>
                  <a:t>﹕</a:t>
                </a:r>
                <a:endParaRPr lang="zh-CN" altLang="zh-CN" sz="36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0" name="Group 72"/>
            <p:cNvGrpSpPr/>
            <p:nvPr/>
          </p:nvGrpSpPr>
          <p:grpSpPr>
            <a:xfrm>
              <a:off x="81" y="0"/>
              <a:ext cx="687" cy="768"/>
              <a:chOff x="30" y="0"/>
              <a:chExt cx="687" cy="768"/>
            </a:xfrm>
          </p:grpSpPr>
          <p:sp>
            <p:nvSpPr>
              <p:cNvPr id="71" name="Rectangle 17"/>
              <p:cNvSpPr/>
              <p:nvPr/>
            </p:nvSpPr>
            <p:spPr>
              <a:xfrm>
                <a:off x="237" y="0"/>
                <a:ext cx="480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lstStyle/>
              <a:p>
                <a:r>
                  <a:rPr lang="zh-CN" altLang="zh-CN" sz="36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楷体_GB2312" pitchFamily="49" charset="-122"/>
                  </a:rPr>
                  <a:t> ··</a:t>
                </a:r>
                <a:endParaRPr lang="zh-CN" altLang="zh-CN" sz="36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楷体_GB2312" pitchFamily="49" charset="-122"/>
                </a:endParaRPr>
              </a:p>
            </p:txBody>
          </p:sp>
          <p:sp>
            <p:nvSpPr>
              <p:cNvPr id="76" name="Rectangle 18"/>
              <p:cNvSpPr/>
              <p:nvPr/>
            </p:nvSpPr>
            <p:spPr>
              <a:xfrm>
                <a:off x="237" y="364"/>
                <a:ext cx="480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lstStyle/>
              <a:p>
                <a:r>
                  <a:rPr lang="zh-CN" altLang="zh-CN" sz="36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楷体_GB2312" pitchFamily="49" charset="-122"/>
                  </a:rPr>
                  <a:t> ··</a:t>
                </a:r>
                <a:endParaRPr lang="zh-CN" altLang="zh-CN" sz="36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楷体_GB2312" pitchFamily="49" charset="-122"/>
                </a:endParaRPr>
              </a:p>
            </p:txBody>
          </p:sp>
          <p:sp>
            <p:nvSpPr>
              <p:cNvPr id="77" name="Text Box 19"/>
              <p:cNvSpPr txBox="1"/>
              <p:nvPr/>
            </p:nvSpPr>
            <p:spPr>
              <a:xfrm>
                <a:off x="429" y="229"/>
                <a:ext cx="240" cy="32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</a:rPr>
                  <a:t>      </a:t>
                </a:r>
                <a:endParaRPr lang="zh-CN" altLang="zh-CN" sz="28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78" name="Rectangle 96"/>
              <p:cNvSpPr/>
              <p:nvPr/>
            </p:nvSpPr>
            <p:spPr>
              <a:xfrm>
                <a:off x="30" y="190"/>
                <a:ext cx="536" cy="40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t" anchorCtr="0">
                <a:spAutoFit/>
              </a:bodyPr>
              <a:lstStyle/>
              <a:p>
                <a:r>
                  <a:rPr lang="zh-CN" altLang="zh-CN" sz="3600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</a:rPr>
                  <a:t> </a:t>
                </a:r>
                <a:r>
                  <a:rPr lang="zh-CN" altLang="zh-CN" sz="36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</a:rPr>
                  <a:t>﹕</a:t>
                </a:r>
                <a:endParaRPr lang="zh-CN" altLang="zh-CN" sz="36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宋体" panose="02010600030101010101" pitchFamily="2" charset="-122"/>
                </a:endParaRPr>
              </a:p>
            </p:txBody>
          </p:sp>
        </p:grpSp>
      </p:grpSp>
      <p:grpSp>
        <p:nvGrpSpPr>
          <p:cNvPr id="156" name="组合 155"/>
          <p:cNvGrpSpPr/>
          <p:nvPr/>
        </p:nvGrpSpPr>
        <p:grpSpPr>
          <a:xfrm>
            <a:off x="3799205" y="4267835"/>
            <a:ext cx="5955030" cy="993140"/>
            <a:chOff x="5983" y="6721"/>
            <a:chExt cx="9378" cy="1564"/>
          </a:xfrm>
        </p:grpSpPr>
        <p:grpSp>
          <p:nvGrpSpPr>
            <p:cNvPr id="26" name="Group 24"/>
            <p:cNvGrpSpPr/>
            <p:nvPr/>
          </p:nvGrpSpPr>
          <p:grpSpPr>
            <a:xfrm>
              <a:off x="5983" y="6721"/>
              <a:ext cx="9378" cy="1565"/>
              <a:chOff x="-49" y="35"/>
              <a:chExt cx="3751" cy="626"/>
            </a:xfrm>
          </p:grpSpPr>
          <p:sp>
            <p:nvSpPr>
              <p:cNvPr id="28" name="Rectangle 79"/>
              <p:cNvSpPr/>
              <p:nvPr/>
            </p:nvSpPr>
            <p:spPr>
              <a:xfrm>
                <a:off x="619" y="172"/>
                <a:ext cx="1344" cy="36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lstStyle/>
              <a:p>
                <a:r>
                  <a: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楷体_GB2312" pitchFamily="49" charset="-122"/>
                    <a:cs typeface="Times New Roman" panose="02020603050405020304" charset="0"/>
                  </a:rPr>
                  <a:t> </a:t>
                </a:r>
                <a:r>
                  <a: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  <a:sym typeface="+mn-ea"/>
                  </a:rPr>
                  <a:t>﹕</a:t>
                </a:r>
                <a:r>
                  <a: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楷体_GB2312" pitchFamily="49" charset="-122"/>
                    <a:cs typeface="Times New Roman" panose="02020603050405020304" charset="0"/>
                  </a:rPr>
                  <a:t>C</a:t>
                </a:r>
                <a:r>
                  <a: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  <a:sym typeface="+mn-ea"/>
                  </a:rPr>
                  <a:t>﹕</a:t>
                </a:r>
                <a:r>
                  <a:rPr lang="en-US" altLang="zh-CN" sz="32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  <a:sym typeface="+mn-ea"/>
                  </a:rPr>
                  <a:t>+</a:t>
                </a:r>
                <a:r>
                  <a: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楷体_GB2312" pitchFamily="49" charset="-122"/>
                    <a:cs typeface="Times New Roman" panose="02020603050405020304" charset="0"/>
                  </a:rPr>
                  <a:t> </a:t>
                </a:r>
                <a:endParaRPr lang="zh-CN" altLang="zh-CN" sz="28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楷体_GB2312" pitchFamily="49" charset="-122"/>
                  <a:cs typeface="Times New Roman" panose="02020603050405020304" charset="0"/>
                </a:endParaRPr>
              </a:p>
            </p:txBody>
          </p:sp>
          <p:sp>
            <p:nvSpPr>
              <p:cNvPr id="31" name="Text Box 82"/>
              <p:cNvSpPr txBox="1"/>
              <p:nvPr/>
            </p:nvSpPr>
            <p:spPr>
              <a:xfrm>
                <a:off x="466" y="211"/>
                <a:ext cx="528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</a:rPr>
                  <a:t>＋</a:t>
                </a:r>
                <a:endParaRPr lang="zh-CN" altLang="en-US" sz="28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宋体" panose="02010600030101010101" pitchFamily="2" charset="-122"/>
                </a:endParaRPr>
              </a:p>
            </p:txBody>
          </p:sp>
          <p:grpSp>
            <p:nvGrpSpPr>
              <p:cNvPr id="32" name="Group 30"/>
              <p:cNvGrpSpPr/>
              <p:nvPr/>
            </p:nvGrpSpPr>
            <p:grpSpPr>
              <a:xfrm>
                <a:off x="-49" y="67"/>
                <a:ext cx="2130" cy="594"/>
                <a:chOff x="-1153" y="67"/>
                <a:chExt cx="2130" cy="594"/>
              </a:xfrm>
            </p:grpSpPr>
            <p:sp>
              <p:nvSpPr>
                <p:cNvPr id="33" name="Rectangle 84"/>
                <p:cNvSpPr/>
                <p:nvPr/>
              </p:nvSpPr>
              <p:spPr>
                <a:xfrm>
                  <a:off x="-1014" y="67"/>
                  <a:ext cx="480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lstStyle/>
                <a:p>
                  <a:r>
                    <a:rPr lang="zh-CN" altLang="zh-CN" sz="2800" b="1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楷体_GB2312" pitchFamily="49" charset="-122"/>
                      <a:cs typeface="Times New Roman" panose="02020603050405020304" charset="0"/>
                    </a:rPr>
                    <a:t> ··</a:t>
                  </a:r>
                  <a:endPara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楷体_GB2312" pitchFamily="49" charset="-122"/>
                    <a:cs typeface="Times New Roman" panose="02020603050405020304" charset="0"/>
                  </a:endParaRPr>
                </a:p>
              </p:txBody>
            </p:sp>
            <p:sp>
              <p:nvSpPr>
                <p:cNvPr id="34" name="Rectangle 85"/>
                <p:cNvSpPr/>
                <p:nvPr/>
              </p:nvSpPr>
              <p:spPr>
                <a:xfrm>
                  <a:off x="-1153" y="192"/>
                  <a:ext cx="812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 anchor="t" anchorCtr="0">
                  <a:spAutoFit/>
                </a:bodyPr>
                <a:lstStyle/>
                <a:p>
                  <a:r>
                    <a:rPr lang="zh-CN" altLang="zh-CN" sz="2800" b="1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楷体_GB2312" pitchFamily="49" charset="-122"/>
                      <a:cs typeface="Times New Roman" panose="02020603050405020304" charset="0"/>
                    </a:rPr>
                    <a:t>   O</a:t>
                  </a:r>
                  <a:r>
                    <a:rPr lang="zh-CN" altLang="zh-CN" sz="2800" b="1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宋体" panose="02010600030101010101" pitchFamily="2" charset="-122"/>
                      <a:sym typeface="+mn-ea"/>
                    </a:rPr>
                    <a:t>﹕</a:t>
                  </a:r>
                  <a:endPara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  <a:sym typeface="+mn-ea"/>
                  </a:endParaRPr>
                </a:p>
              </p:txBody>
            </p:sp>
            <p:sp>
              <p:nvSpPr>
                <p:cNvPr id="35" name="Rectangle 86"/>
                <p:cNvSpPr/>
                <p:nvPr/>
              </p:nvSpPr>
              <p:spPr>
                <a:xfrm>
                  <a:off x="497" y="364"/>
                  <a:ext cx="480" cy="29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lstStyle/>
                <a:p>
                  <a:r>
                    <a:rPr lang="zh-CN" altLang="zh-CN" sz="2800" b="1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楷体_GB2312" pitchFamily="49" charset="-122"/>
                      <a:cs typeface="Times New Roman" panose="02020603050405020304" charset="0"/>
                    </a:rPr>
                    <a:t> ··</a:t>
                  </a:r>
                  <a:endPara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楷体_GB2312" pitchFamily="49" charset="-122"/>
                    <a:cs typeface="Times New Roman" panose="02020603050405020304" charset="0"/>
                  </a:endParaRPr>
                </a:p>
              </p:txBody>
            </p:sp>
          </p:grpSp>
          <p:sp>
            <p:nvSpPr>
              <p:cNvPr id="38" name="Text Box 89"/>
              <p:cNvSpPr txBox="1"/>
              <p:nvPr/>
            </p:nvSpPr>
            <p:spPr>
              <a:xfrm>
                <a:off x="1920" y="192"/>
                <a:ext cx="720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→</a:t>
                </a:r>
                <a:endParaRPr lang="zh-CN" altLang="zh-CN" sz="28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endParaRPr>
              </a:p>
            </p:txBody>
          </p:sp>
          <p:grpSp>
            <p:nvGrpSpPr>
              <p:cNvPr id="39" name="Group 37"/>
              <p:cNvGrpSpPr/>
              <p:nvPr/>
            </p:nvGrpSpPr>
            <p:grpSpPr>
              <a:xfrm>
                <a:off x="2016" y="35"/>
                <a:ext cx="1686" cy="621"/>
                <a:chOff x="0" y="35"/>
                <a:chExt cx="1686" cy="621"/>
              </a:xfrm>
            </p:grpSpPr>
            <p:sp>
              <p:nvSpPr>
                <p:cNvPr id="40" name="Text Box 92"/>
                <p:cNvSpPr txBox="1"/>
                <p:nvPr/>
              </p:nvSpPr>
              <p:spPr>
                <a:xfrm>
                  <a:off x="669" y="193"/>
                  <a:ext cx="384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t" anchorCtr="0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zh-CN" altLang="zh-CN" sz="2800" b="1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宋体" panose="02010600030101010101" pitchFamily="2" charset="-122"/>
                      <a:cs typeface="Times New Roman" panose="02020603050405020304" charset="0"/>
                    </a:rPr>
                    <a:t>C</a:t>
                  </a:r>
                  <a:endPara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endParaRPr>
                </a:p>
              </p:txBody>
            </p:sp>
            <p:sp>
              <p:nvSpPr>
                <p:cNvPr id="41" name="Rectangle 96"/>
                <p:cNvSpPr/>
                <p:nvPr/>
              </p:nvSpPr>
              <p:spPr>
                <a:xfrm>
                  <a:off x="446" y="172"/>
                  <a:ext cx="39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 anchorCtr="0">
                  <a:spAutoFit/>
                </a:bodyPr>
                <a:lstStyle/>
                <a:p>
                  <a:r>
                    <a:rPr lang="zh-CN" altLang="zh-CN" sz="2800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宋体" panose="02010600030101010101" pitchFamily="2" charset="-122"/>
                      <a:cs typeface="Times New Roman" panose="02020603050405020304" charset="0"/>
                    </a:rPr>
                    <a:t> </a:t>
                  </a:r>
                  <a:r>
                    <a:rPr lang="zh-CN" altLang="zh-CN" sz="2800" b="1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宋体" panose="02010600030101010101" pitchFamily="2" charset="-122"/>
                      <a:cs typeface="Times New Roman" panose="02020603050405020304" charset="0"/>
                    </a:rPr>
                    <a:t>﹕</a:t>
                  </a:r>
                  <a:endPara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endParaRPr>
                </a:p>
              </p:txBody>
            </p:sp>
            <p:grpSp>
              <p:nvGrpSpPr>
                <p:cNvPr id="42" name="Group 40"/>
                <p:cNvGrpSpPr/>
                <p:nvPr/>
              </p:nvGrpSpPr>
              <p:grpSpPr>
                <a:xfrm>
                  <a:off x="0" y="35"/>
                  <a:ext cx="912" cy="621"/>
                  <a:chOff x="0" y="35"/>
                  <a:chExt cx="912" cy="621"/>
                </a:xfrm>
              </p:grpSpPr>
              <p:sp>
                <p:nvSpPr>
                  <p:cNvPr id="43" name="Rectangle 84"/>
                  <p:cNvSpPr/>
                  <p:nvPr/>
                </p:nvSpPr>
                <p:spPr>
                  <a:xfrm>
                    <a:off x="236" y="35"/>
                    <a:ext cx="480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lstStyle/>
                  <a:p>
                    <a:r>
                      <a:rPr lang="zh-CN" altLang="zh-CN" sz="2800" b="1">
                        <a:gradFill>
                          <a:gsLst>
                            <a:gs pos="0">
                              <a:srgbClr val="007BD3"/>
                            </a:gs>
                            <a:gs pos="100000">
                              <a:srgbClr val="034373"/>
                            </a:gs>
                          </a:gsLst>
                          <a:lin scaled="0"/>
                        </a:gradFill>
                        <a:latin typeface="Times New Roman" panose="02020603050405020304" charset="0"/>
                        <a:ea typeface="楷体_GB2312" pitchFamily="49" charset="-122"/>
                        <a:cs typeface="Times New Roman" panose="02020603050405020304" charset="0"/>
                      </a:rPr>
                      <a:t> ··</a:t>
                    </a:r>
                    <a:endParaRPr lang="zh-CN" altLang="zh-CN" sz="2800" b="1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楷体_GB2312" pitchFamily="49" charset="-122"/>
                      <a:cs typeface="Times New Roman" panose="02020603050405020304" charset="0"/>
                    </a:endParaRPr>
                  </a:p>
                </p:txBody>
              </p:sp>
              <p:sp>
                <p:nvSpPr>
                  <p:cNvPr id="44" name="Rectangle 85"/>
                  <p:cNvSpPr/>
                  <p:nvPr/>
                </p:nvSpPr>
                <p:spPr>
                  <a:xfrm>
                    <a:off x="0" y="192"/>
                    <a:ext cx="912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lstStyle/>
                  <a:p>
                    <a:r>
                      <a:rPr lang="zh-CN" altLang="zh-CN" sz="2800" b="1">
                        <a:gradFill>
                          <a:gsLst>
                            <a:gs pos="0">
                              <a:srgbClr val="007BD3"/>
                            </a:gs>
                            <a:gs pos="100000">
                              <a:srgbClr val="034373"/>
                            </a:gs>
                          </a:gsLst>
                          <a:lin scaled="0"/>
                        </a:gradFill>
                        <a:latin typeface="Times New Roman" panose="02020603050405020304" charset="0"/>
                        <a:ea typeface="楷体_GB2312" pitchFamily="49" charset="-122"/>
                        <a:cs typeface="Times New Roman" panose="02020603050405020304" charset="0"/>
                      </a:rPr>
                      <a:t>     O </a:t>
                    </a:r>
                    <a:endParaRPr lang="zh-CN" altLang="zh-CN" sz="2800" b="1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楷体_GB2312" pitchFamily="49" charset="-122"/>
                      <a:cs typeface="Times New Roman" panose="02020603050405020304" charset="0"/>
                    </a:endParaRPr>
                  </a:p>
                </p:txBody>
              </p:sp>
              <p:sp>
                <p:nvSpPr>
                  <p:cNvPr id="45" name="Rectangle 86"/>
                  <p:cNvSpPr/>
                  <p:nvPr/>
                </p:nvSpPr>
                <p:spPr>
                  <a:xfrm>
                    <a:off x="236" y="329"/>
                    <a:ext cx="538" cy="327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wrap="square" anchor="t" anchorCtr="0">
                    <a:spAutoFit/>
                  </a:bodyPr>
                  <a:lstStyle/>
                  <a:p>
                    <a:r>
                      <a:rPr lang="zh-CN" altLang="zh-CN" sz="2800" b="1">
                        <a:gradFill>
                          <a:gsLst>
                            <a:gs pos="0">
                              <a:srgbClr val="007BD3"/>
                            </a:gs>
                            <a:gs pos="100000">
                              <a:srgbClr val="034373"/>
                            </a:gs>
                          </a:gsLst>
                          <a:lin scaled="0"/>
                        </a:gradFill>
                        <a:latin typeface="Times New Roman" panose="02020603050405020304" charset="0"/>
                        <a:ea typeface="楷体_GB2312" pitchFamily="49" charset="-122"/>
                        <a:cs typeface="Times New Roman" panose="02020603050405020304" charset="0"/>
                      </a:rPr>
                      <a:t> ··</a:t>
                    </a:r>
                    <a:endParaRPr lang="zh-CN" altLang="zh-CN" sz="2800" b="1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楷体_GB2312" pitchFamily="49" charset="-122"/>
                      <a:cs typeface="Times New Roman" panose="02020603050405020304" charset="0"/>
                    </a:endParaRPr>
                  </a:p>
                </p:txBody>
              </p:sp>
            </p:grpSp>
            <p:sp>
              <p:nvSpPr>
                <p:cNvPr id="15403" name="Rectangle 96"/>
                <p:cNvSpPr/>
                <p:nvPr/>
              </p:nvSpPr>
              <p:spPr>
                <a:xfrm>
                  <a:off x="695" y="172"/>
                  <a:ext cx="39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 anchorCtr="0">
                  <a:spAutoFit/>
                </a:bodyPr>
                <a:lstStyle/>
                <a:p>
                  <a:r>
                    <a:rPr lang="zh-CN" altLang="zh-CN" sz="2800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宋体" panose="02010600030101010101" pitchFamily="2" charset="-122"/>
                      <a:cs typeface="Times New Roman" panose="02020603050405020304" charset="0"/>
                    </a:rPr>
                    <a:t> </a:t>
                  </a:r>
                  <a:r>
                    <a:rPr lang="zh-CN" altLang="zh-CN" sz="2800" b="1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宋体" panose="02010600030101010101" pitchFamily="2" charset="-122"/>
                      <a:cs typeface="Times New Roman" panose="02020603050405020304" charset="0"/>
                    </a:rPr>
                    <a:t>﹕</a:t>
                  </a:r>
                  <a:endPara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endParaRPr>
                </a:p>
              </p:txBody>
            </p:sp>
            <p:sp>
              <p:nvSpPr>
                <p:cNvPr id="15404" name="Rectangle 96"/>
                <p:cNvSpPr/>
                <p:nvPr/>
              </p:nvSpPr>
              <p:spPr>
                <a:xfrm>
                  <a:off x="814" y="172"/>
                  <a:ext cx="39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 anchorCtr="0">
                  <a:spAutoFit/>
                </a:bodyPr>
                <a:lstStyle/>
                <a:p>
                  <a:r>
                    <a:rPr lang="zh-CN" altLang="zh-CN" sz="2800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宋体" panose="02010600030101010101" pitchFamily="2" charset="-122"/>
                      <a:cs typeface="Times New Roman" panose="02020603050405020304" charset="0"/>
                    </a:rPr>
                    <a:t> </a:t>
                  </a:r>
                  <a:r>
                    <a:rPr lang="zh-CN" altLang="zh-CN" sz="2800" b="1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宋体" panose="02010600030101010101" pitchFamily="2" charset="-122"/>
                      <a:cs typeface="Times New Roman" panose="02020603050405020304" charset="0"/>
                    </a:rPr>
                    <a:t>﹕</a:t>
                  </a:r>
                  <a:endPara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endParaRPr>
                </a:p>
              </p:txBody>
            </p:sp>
            <p:sp>
              <p:nvSpPr>
                <p:cNvPr id="46" name="Rectangle 96"/>
                <p:cNvSpPr/>
                <p:nvPr/>
              </p:nvSpPr>
              <p:spPr>
                <a:xfrm>
                  <a:off x="320" y="172"/>
                  <a:ext cx="396" cy="32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 anchorCtr="0">
                  <a:spAutoFit/>
                </a:bodyPr>
                <a:lstStyle/>
                <a:p>
                  <a:r>
                    <a:rPr lang="zh-CN" altLang="zh-CN" sz="2800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宋体" panose="02010600030101010101" pitchFamily="2" charset="-122"/>
                      <a:cs typeface="Times New Roman" panose="02020603050405020304" charset="0"/>
                    </a:rPr>
                    <a:t> </a:t>
                  </a:r>
                  <a:r>
                    <a:rPr lang="zh-CN" altLang="zh-CN" sz="2800" b="1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宋体" panose="02010600030101010101" pitchFamily="2" charset="-122"/>
                      <a:cs typeface="Times New Roman" panose="02020603050405020304" charset="0"/>
                    </a:rPr>
                    <a:t>﹕</a:t>
                  </a:r>
                  <a:endParaRPr lang="zh-CN" altLang="zh-CN" sz="2800" b="1">
                    <a:gradFill>
                      <a:gsLst>
                        <a:gs pos="0">
                          <a:srgbClr val="007BD3"/>
                        </a:gs>
                        <a:gs pos="100000">
                          <a:srgbClr val="034373"/>
                        </a:gs>
                      </a:gsLst>
                      <a:lin scaled="0"/>
                    </a:gradFill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endParaRPr>
                </a:p>
              </p:txBody>
            </p:sp>
            <p:grpSp>
              <p:nvGrpSpPr>
                <p:cNvPr id="47" name="Group 47"/>
                <p:cNvGrpSpPr/>
                <p:nvPr/>
              </p:nvGrpSpPr>
              <p:grpSpPr>
                <a:xfrm>
                  <a:off x="774" y="35"/>
                  <a:ext cx="912" cy="607"/>
                  <a:chOff x="-186" y="35"/>
                  <a:chExt cx="912" cy="607"/>
                </a:xfrm>
              </p:grpSpPr>
              <p:sp>
                <p:nvSpPr>
                  <p:cNvPr id="15407" name="Rectangle 84"/>
                  <p:cNvSpPr/>
                  <p:nvPr/>
                </p:nvSpPr>
                <p:spPr>
                  <a:xfrm>
                    <a:off x="71" y="35"/>
                    <a:ext cx="480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lstStyle/>
                  <a:p>
                    <a:r>
                      <a:rPr lang="zh-CN" altLang="zh-CN" sz="2800" b="1">
                        <a:gradFill>
                          <a:gsLst>
                            <a:gs pos="0">
                              <a:srgbClr val="007BD3"/>
                            </a:gs>
                            <a:gs pos="100000">
                              <a:srgbClr val="034373"/>
                            </a:gs>
                          </a:gsLst>
                          <a:lin scaled="0"/>
                        </a:gradFill>
                        <a:latin typeface="Times New Roman" panose="02020603050405020304" charset="0"/>
                        <a:ea typeface="楷体_GB2312" pitchFamily="49" charset="-122"/>
                        <a:cs typeface="Times New Roman" panose="02020603050405020304" charset="0"/>
                      </a:rPr>
                      <a:t> ··</a:t>
                    </a:r>
                    <a:endParaRPr lang="zh-CN" altLang="zh-CN" sz="2800" b="1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楷体_GB2312" pitchFamily="49" charset="-122"/>
                      <a:cs typeface="Times New Roman" panose="02020603050405020304" charset="0"/>
                    </a:endParaRPr>
                  </a:p>
                </p:txBody>
              </p:sp>
              <p:sp>
                <p:nvSpPr>
                  <p:cNvPr id="48" name="Rectangle 85"/>
                  <p:cNvSpPr/>
                  <p:nvPr/>
                </p:nvSpPr>
                <p:spPr>
                  <a:xfrm>
                    <a:off x="-186" y="172"/>
                    <a:ext cx="912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lstStyle/>
                  <a:p>
                    <a:r>
                      <a:rPr lang="zh-CN" altLang="zh-CN" sz="2800" b="1">
                        <a:gradFill>
                          <a:gsLst>
                            <a:gs pos="0">
                              <a:srgbClr val="007BD3"/>
                            </a:gs>
                            <a:gs pos="100000">
                              <a:srgbClr val="034373"/>
                            </a:gs>
                          </a:gsLst>
                          <a:lin scaled="0"/>
                        </a:gradFill>
                        <a:latin typeface="Times New Roman" panose="02020603050405020304" charset="0"/>
                        <a:ea typeface="楷体_GB2312" pitchFamily="49" charset="-122"/>
                        <a:cs typeface="Times New Roman" panose="02020603050405020304" charset="0"/>
                      </a:rPr>
                      <a:t>     O </a:t>
                    </a:r>
                    <a:endParaRPr lang="zh-CN" altLang="zh-CN" sz="2800" b="1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楷体_GB2312" pitchFamily="49" charset="-122"/>
                      <a:cs typeface="Times New Roman" panose="02020603050405020304" charset="0"/>
                    </a:endParaRPr>
                  </a:p>
                </p:txBody>
              </p:sp>
              <p:sp>
                <p:nvSpPr>
                  <p:cNvPr id="49" name="Rectangle 86"/>
                  <p:cNvSpPr/>
                  <p:nvPr/>
                </p:nvSpPr>
                <p:spPr>
                  <a:xfrm>
                    <a:off x="71" y="313"/>
                    <a:ext cx="480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anchor="t" anchorCtr="0">
                    <a:spAutoFit/>
                  </a:bodyPr>
                  <a:lstStyle/>
                  <a:p>
                    <a:r>
                      <a:rPr lang="zh-CN" altLang="zh-CN" sz="2800" b="1">
                        <a:gradFill>
                          <a:gsLst>
                            <a:gs pos="0">
                              <a:srgbClr val="007BD3"/>
                            </a:gs>
                            <a:gs pos="100000">
                              <a:srgbClr val="034373"/>
                            </a:gs>
                          </a:gsLst>
                          <a:lin scaled="0"/>
                        </a:gradFill>
                        <a:latin typeface="Times New Roman" panose="02020603050405020304" charset="0"/>
                        <a:ea typeface="楷体_GB2312" pitchFamily="49" charset="-122"/>
                        <a:cs typeface="Times New Roman" panose="02020603050405020304" charset="0"/>
                      </a:rPr>
                      <a:t> ··</a:t>
                    </a:r>
                    <a:endParaRPr lang="zh-CN" altLang="zh-CN" sz="2800" b="1">
                      <a:gradFill>
                        <a:gsLst>
                          <a:gs pos="0">
                            <a:srgbClr val="007BD3"/>
                          </a:gs>
                          <a:gs pos="100000">
                            <a:srgbClr val="034373"/>
                          </a:gs>
                        </a:gsLst>
                        <a:lin scaled="0"/>
                      </a:gradFill>
                      <a:latin typeface="Times New Roman" panose="02020603050405020304" charset="0"/>
                      <a:ea typeface="楷体_GB2312" pitchFamily="49" charset="-122"/>
                      <a:cs typeface="Times New Roman" panose="02020603050405020304" charset="0"/>
                    </a:endParaRPr>
                  </a:p>
                </p:txBody>
              </p:sp>
            </p:grpSp>
          </p:grpSp>
        </p:grpSp>
        <p:sp>
          <p:nvSpPr>
            <p:cNvPr id="153" name="Rectangle 85"/>
            <p:cNvSpPr/>
            <p:nvPr/>
          </p:nvSpPr>
          <p:spPr>
            <a:xfrm>
              <a:off x="9522" y="7115"/>
              <a:ext cx="3360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r>
                <a:rPr lang="zh-CN" altLang="zh-CN" sz="28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楷体_GB2312" pitchFamily="49" charset="-122"/>
                  <a:cs typeface="Times New Roman" panose="02020603050405020304" charset="0"/>
                </a:rPr>
                <a:t>   </a:t>
              </a:r>
              <a:r>
                <a:rPr lang="en-US" altLang="zh-CN" sz="28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楷体_GB2312" pitchFamily="49" charset="-122"/>
                  <a:cs typeface="Times New Roman" panose="02020603050405020304" charset="0"/>
                </a:rPr>
                <a:t>: </a:t>
              </a:r>
              <a:r>
                <a:rPr lang="zh-CN" altLang="zh-CN" sz="28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楷体_GB2312" pitchFamily="49" charset="-122"/>
                  <a:cs typeface="Times New Roman" panose="02020603050405020304" charset="0"/>
                </a:rPr>
                <a:t>O</a:t>
              </a:r>
              <a:endParaRPr lang="zh-CN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_GB2312" pitchFamily="49" charset="-122"/>
                <a:cs typeface="Times New Roman" panose="02020603050405020304" charset="0"/>
              </a:endParaRPr>
            </a:p>
          </p:txBody>
        </p:sp>
        <p:sp>
          <p:nvSpPr>
            <p:cNvPr id="154" name="Rectangle 84"/>
            <p:cNvSpPr/>
            <p:nvPr/>
          </p:nvSpPr>
          <p:spPr>
            <a:xfrm>
              <a:off x="10122" y="6746"/>
              <a:ext cx="1200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r>
                <a:rPr lang="zh-CN" altLang="zh-CN" sz="28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楷体_GB2312" pitchFamily="49" charset="-122"/>
                  <a:cs typeface="Times New Roman" panose="02020603050405020304" charset="0"/>
                </a:rPr>
                <a:t> ··</a:t>
              </a:r>
              <a:endParaRPr lang="zh-CN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_GB2312" pitchFamily="49" charset="-122"/>
                <a:cs typeface="Times New Roman" panose="02020603050405020304" charset="0"/>
              </a:endParaRPr>
            </a:p>
          </p:txBody>
        </p:sp>
        <p:sp>
          <p:nvSpPr>
            <p:cNvPr id="155" name="Rectangle 86"/>
            <p:cNvSpPr/>
            <p:nvPr/>
          </p:nvSpPr>
          <p:spPr>
            <a:xfrm>
              <a:off x="6265" y="7497"/>
              <a:ext cx="1200" cy="74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r>
                <a:rPr lang="zh-CN" altLang="zh-CN" sz="2800" b="1">
                  <a:gradFill>
                    <a:gsLst>
                      <a:gs pos="0">
                        <a:srgbClr val="007BD3"/>
                      </a:gs>
                      <a:gs pos="100000">
                        <a:srgbClr val="034373"/>
                      </a:gs>
                    </a:gsLst>
                    <a:lin scaled="0"/>
                  </a:gradFill>
                  <a:latin typeface="Times New Roman" panose="02020603050405020304" charset="0"/>
                  <a:ea typeface="楷体_GB2312" pitchFamily="49" charset="-122"/>
                  <a:cs typeface="Times New Roman" panose="02020603050405020304" charset="0"/>
                </a:rPr>
                <a:t> ··</a:t>
              </a:r>
              <a:endParaRPr lang="zh-CN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_GB2312" pitchFamily="49" charset="-122"/>
                <a:cs typeface="Times New Roman" panose="02020603050405020304" charset="0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9662795" y="2054225"/>
            <a:ext cx="59055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I</a:t>
            </a:r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－</a:t>
            </a:r>
            <a:r>
              <a:rPr lang="en-US" altLang="zh-CN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I</a:t>
            </a:r>
            <a:endParaRPr lang="en-US" altLang="zh-CN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476105" y="4620895"/>
            <a:ext cx="96393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O=C=O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2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63" grpId="0"/>
      <p:bldP spid="16386" grpId="0"/>
      <p:bldP spid="16407" grpId="0"/>
      <p:bldP spid="16435" grpId="0"/>
      <p:bldP spid="3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组合 71"/>
          <p:cNvGrpSpPr/>
          <p:nvPr/>
        </p:nvGrpSpPr>
        <p:grpSpPr>
          <a:xfrm>
            <a:off x="1184132" y="805101"/>
            <a:ext cx="9903746" cy="5185633"/>
            <a:chOff x="861492" y="1203598"/>
            <a:chExt cx="7410657" cy="3880244"/>
          </a:xfrm>
        </p:grpSpPr>
        <p:sp>
          <p:nvSpPr>
            <p:cNvPr id="73" name="圆角矩形 26"/>
            <p:cNvSpPr/>
            <p:nvPr/>
          </p:nvSpPr>
          <p:spPr>
            <a:xfrm>
              <a:off x="926112" y="1256815"/>
              <a:ext cx="7345823" cy="3826860"/>
            </a:xfrm>
            <a:prstGeom prst="roundRect">
              <a:avLst>
                <a:gd name="adj" fmla="val 0"/>
              </a:avLst>
            </a:prstGeom>
            <a:noFill/>
            <a:ln w="3175">
              <a:solidFill>
                <a:srgbClr val="C6B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  <p:sp>
          <p:nvSpPr>
            <p:cNvPr id="74" name="矩形 93"/>
            <p:cNvSpPr/>
            <p:nvPr/>
          </p:nvSpPr>
          <p:spPr>
            <a:xfrm>
              <a:off x="861492" y="1203598"/>
              <a:ext cx="288032" cy="288032"/>
            </a:xfrm>
            <a:custGeom>
              <a:avLst/>
              <a:gdLst/>
              <a:ahLst/>
              <a:cxnLst/>
              <a:rect l="l" t="t" r="r" b="b"/>
              <a:pathLst>
                <a:path w="504056" h="504056">
                  <a:moveTo>
                    <a:pt x="0" y="0"/>
                  </a:moveTo>
                  <a:lnTo>
                    <a:pt x="504056" y="0"/>
                  </a:lnTo>
                  <a:lnTo>
                    <a:pt x="504056" y="144016"/>
                  </a:lnTo>
                  <a:lnTo>
                    <a:pt x="144016" y="144016"/>
                  </a:lnTo>
                  <a:lnTo>
                    <a:pt x="144016" y="504056"/>
                  </a:lnTo>
                  <a:lnTo>
                    <a:pt x="0" y="504056"/>
                  </a:lnTo>
                  <a:close/>
                </a:path>
              </a:pathLst>
            </a:custGeom>
            <a:solidFill>
              <a:srgbClr val="C6B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  <p:sp>
          <p:nvSpPr>
            <p:cNvPr id="75" name="矩形 93"/>
            <p:cNvSpPr/>
            <p:nvPr/>
          </p:nvSpPr>
          <p:spPr>
            <a:xfrm rot="10800000">
              <a:off x="7984117" y="4795810"/>
              <a:ext cx="288032" cy="288032"/>
            </a:xfrm>
            <a:custGeom>
              <a:avLst/>
              <a:gdLst/>
              <a:ahLst/>
              <a:cxnLst/>
              <a:rect l="l" t="t" r="r" b="b"/>
              <a:pathLst>
                <a:path w="504056" h="504056">
                  <a:moveTo>
                    <a:pt x="0" y="0"/>
                  </a:moveTo>
                  <a:lnTo>
                    <a:pt x="504056" y="0"/>
                  </a:lnTo>
                  <a:lnTo>
                    <a:pt x="504056" y="144016"/>
                  </a:lnTo>
                  <a:lnTo>
                    <a:pt x="144016" y="144016"/>
                  </a:lnTo>
                  <a:lnTo>
                    <a:pt x="144016" y="504056"/>
                  </a:lnTo>
                  <a:lnTo>
                    <a:pt x="0" y="504056"/>
                  </a:lnTo>
                  <a:close/>
                </a:path>
              </a:pathLst>
            </a:custGeom>
            <a:solidFill>
              <a:srgbClr val="C6B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 Medium" panose="020B0600000000000000" pitchFamily="34" charset="-122"/>
                <a:ea typeface="思源黑体 Medium" panose="020B0600000000000000" pitchFamily="34" charset="-122"/>
                <a:sym typeface="思源黑体 Medium" panose="020B0600000000000000" pitchFamily="34" charset="-122"/>
              </a:endParaRPr>
            </a:p>
          </p:txBody>
        </p:sp>
      </p:grpSp>
      <p:sp>
        <p:nvSpPr>
          <p:cNvPr id="16385" name="Text Box 2"/>
          <p:cNvSpPr txBox="1"/>
          <p:nvPr/>
        </p:nvSpPr>
        <p:spPr>
          <a:xfrm>
            <a:off x="3926205" y="1042670"/>
            <a:ext cx="4754880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zh-CN" altLang="en-US" sz="3600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</a:rPr>
              <a:t>离子键和共价键的比较</a:t>
            </a:r>
            <a:endParaRPr lang="zh-CN" altLang="en-US" sz="3600" u="sng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661795" y="1767205"/>
          <a:ext cx="9239885" cy="4129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4650"/>
                <a:gridCol w="3441065"/>
                <a:gridCol w="2884170"/>
              </a:tblGrid>
              <a:tr h="901700"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 sz="2800" b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方正粗黑宋简体" panose="02000000000000000000" charset="-122"/>
                        <a:ea typeface="方正粗黑宋简体" panose="02000000000000000000" charset="-122"/>
                      </a:endParaRPr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方正粗黑宋简体" panose="02000000000000000000" charset="-122"/>
                          <a:ea typeface="方正粗黑宋简体" panose="02000000000000000000" charset="-122"/>
                        </a:rPr>
                        <a:t>离子键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方正粗黑宋简体" panose="02000000000000000000" charset="-122"/>
                        <a:ea typeface="方正粗黑宋简体" panose="02000000000000000000" charset="-122"/>
                      </a:endParaRPr>
                    </a:p>
                  </a:txBody>
                  <a:tcPr vert="horz" horzOverflow="overflow"/>
                </a:tc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方正粗黑宋简体" panose="02000000000000000000" charset="-122"/>
                          <a:ea typeface="方正粗黑宋简体" panose="02000000000000000000" charset="-122"/>
                        </a:rPr>
                        <a:t>共价键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方正粗黑宋简体" panose="02000000000000000000" charset="-122"/>
                        <a:ea typeface="方正粗黑宋简体" panose="02000000000000000000" charset="-122"/>
                      </a:endParaRPr>
                    </a:p>
                  </a:txBody>
                  <a:tcPr vert="horz" horzOverflow="overflow"/>
                </a:tc>
              </a:tr>
              <a:tr h="901065"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4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方正粗黑宋简体" panose="02000000000000000000" charset="-122"/>
                          <a:ea typeface="方正粗黑宋简体" panose="02000000000000000000" charset="-122"/>
                        </a:rPr>
                        <a:t>组成元素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方正粗黑宋简体" panose="02000000000000000000" charset="-122"/>
                        <a:ea typeface="方正粗黑宋简体" panose="02000000000000000000" charset="-122"/>
                      </a:endParaRPr>
                    </a:p>
                  </a:txBody>
                  <a:tcPr vert="horz" horzOverflow="overflow"/>
                </a:tc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 vert="horz"/>
                </a:tc>
              </a:tr>
              <a:tr h="539750"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方正粗黑宋简体" panose="02000000000000000000" charset="-122"/>
                          <a:ea typeface="方正粗黑宋简体" panose="02000000000000000000" charset="-122"/>
                        </a:rPr>
                        <a:t>成键微粒</a:t>
                      </a:r>
                      <a:endParaRPr kumimoji="0" 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方正粗黑宋简体" panose="02000000000000000000" charset="-122"/>
                        <a:ea typeface="方正粗黑宋简体" panose="02000000000000000000" charset="-122"/>
                      </a:endParaRPr>
                    </a:p>
                  </a:txBody>
                  <a:tcPr vert="horz" horzOverflow="overflow"/>
                </a:tc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 vert="horz"/>
                </a:tc>
              </a:tr>
              <a:tr h="539115"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方正粗黑宋简体" panose="02000000000000000000" charset="-122"/>
                          <a:ea typeface="方正粗黑宋简体" panose="02000000000000000000" charset="-122"/>
                        </a:rPr>
                        <a:t>成键方式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方正粗黑宋简体" panose="02000000000000000000" charset="-122"/>
                        <a:ea typeface="方正粗黑宋简体" panose="02000000000000000000" charset="-122"/>
                      </a:endParaRPr>
                    </a:p>
                  </a:txBody>
                  <a:tcPr vert="horz" horzOverflow="overflow"/>
                </a:tc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 vert="horz"/>
                </a:tc>
              </a:tr>
              <a:tr h="1247775"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方正粗黑宋简体" panose="02000000000000000000" charset="-122"/>
                          <a:ea typeface="方正粗黑宋简体" panose="02000000000000000000" charset="-122"/>
                        </a:rPr>
                        <a:t>存在范围</a:t>
                      </a: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方正粗黑宋简体" panose="02000000000000000000" charset="-122"/>
                        <a:ea typeface="方正粗黑宋简体" panose="02000000000000000000" charset="-122"/>
                      </a:endParaRPr>
                    </a:p>
                  </a:txBody>
                  <a:tcPr vert="horz" horzOverflow="overflow"/>
                </a:tc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 vert="horz"/>
                </a:tc>
                <a:tc>
                  <a:txBody>
                    <a:bodyPr wrap="square"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 vert="horz"/>
                </a:tc>
              </a:tr>
            </a:tbl>
          </a:graphicData>
        </a:graphic>
      </p:graphicFrame>
      <p:sp>
        <p:nvSpPr>
          <p:cNvPr id="19485" name="Text Box 29"/>
          <p:cNvSpPr txBox="1"/>
          <p:nvPr/>
        </p:nvSpPr>
        <p:spPr>
          <a:xfrm>
            <a:off x="4893310" y="2685415"/>
            <a:ext cx="2740660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just"/>
            <a:r>
              <a:rPr lang="zh-CN" altLang="en-US" sz="2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活泼的金属元素与</a:t>
            </a:r>
            <a:endParaRPr lang="zh-CN" altLang="en-US" sz="20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pPr algn="just"/>
            <a:r>
              <a:rPr lang="zh-CN" altLang="en-US" sz="2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活泼的非金属元素之间</a:t>
            </a:r>
            <a:endParaRPr lang="zh-CN" altLang="en-US" sz="20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9486" name="Text Box 30"/>
          <p:cNvSpPr txBox="1"/>
          <p:nvPr/>
        </p:nvSpPr>
        <p:spPr>
          <a:xfrm>
            <a:off x="8040370" y="2643505"/>
            <a:ext cx="2761615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同种元素或</a:t>
            </a:r>
            <a:endParaRPr lang="zh-CN" altLang="en-US" sz="20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2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同类非金属元素之间</a:t>
            </a:r>
            <a:endParaRPr lang="zh-CN" altLang="en-US" sz="20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9487" name="Text Box 31"/>
          <p:cNvSpPr txBox="1"/>
          <p:nvPr/>
        </p:nvSpPr>
        <p:spPr>
          <a:xfrm>
            <a:off x="4932045" y="3601720"/>
            <a:ext cx="2520950" cy="4603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阴、阳离子之间</a:t>
            </a:r>
            <a:endParaRPr lang="zh-CN" altLang="en-US" sz="24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9488" name="Text Box 32"/>
          <p:cNvSpPr txBox="1"/>
          <p:nvPr/>
        </p:nvSpPr>
        <p:spPr>
          <a:xfrm>
            <a:off x="8424545" y="3589655"/>
            <a:ext cx="199263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原子之间</a:t>
            </a:r>
            <a:endParaRPr lang="zh-CN" altLang="en-US" sz="24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9489" name="Text Box 33"/>
          <p:cNvSpPr txBox="1"/>
          <p:nvPr/>
        </p:nvSpPr>
        <p:spPr>
          <a:xfrm>
            <a:off x="4932045" y="4158298"/>
            <a:ext cx="1978025" cy="4603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en-US" sz="24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电子的转移</a:t>
            </a:r>
            <a:endParaRPr lang="zh-CN" altLang="en-US" sz="2400" b="1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9490" name="Text Box 34"/>
          <p:cNvSpPr txBox="1"/>
          <p:nvPr/>
        </p:nvSpPr>
        <p:spPr>
          <a:xfrm>
            <a:off x="8206423" y="4159250"/>
            <a:ext cx="2881312" cy="4603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en-US" sz="24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电子的</a:t>
            </a:r>
            <a:r>
              <a:rPr lang="zh-CN" altLang="en-US" sz="24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共用</a:t>
            </a:r>
            <a:endParaRPr lang="zh-CN" altLang="en-US" sz="2400" b="1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19491" name="Text Box 35"/>
          <p:cNvSpPr txBox="1"/>
          <p:nvPr/>
        </p:nvSpPr>
        <p:spPr>
          <a:xfrm>
            <a:off x="4932045" y="4805680"/>
            <a:ext cx="3274695" cy="101473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活泼金属氧化物、</a:t>
            </a:r>
            <a:endParaRPr lang="zh-CN" altLang="en-US" sz="20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2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强碱</a:t>
            </a:r>
            <a:r>
              <a:rPr lang="zh-CN" altLang="en-US" sz="2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、</a:t>
            </a:r>
            <a:endParaRPr lang="zh-CN" altLang="en-US" sz="20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2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大多数盐（含铵盐）</a:t>
            </a:r>
            <a:endParaRPr lang="zh-CN" altLang="en-US" sz="20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19492" name="Text Box 36"/>
          <p:cNvSpPr txBox="1"/>
          <p:nvPr/>
        </p:nvSpPr>
        <p:spPr>
          <a:xfrm>
            <a:off x="7950835" y="4652010"/>
            <a:ext cx="2961640" cy="13220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非金属</a:t>
            </a:r>
            <a:r>
              <a:rPr lang="zh-CN" altLang="en-US" sz="2000" b="1">
                <a:latin typeface="楷体" panose="02010609060101010101" charset="-122"/>
                <a:ea typeface="楷体" panose="02010609060101010101" charset="-122"/>
              </a:rPr>
              <a:t>多原子</a:t>
            </a:r>
            <a:r>
              <a:rPr lang="zh-CN" altLang="en-US" sz="2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单质、酸、非金属氧化物、</a:t>
            </a:r>
            <a:endParaRPr lang="zh-CN" altLang="en-US" sz="20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2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非金属氢化物、</a:t>
            </a:r>
            <a:endParaRPr lang="zh-CN" altLang="en-US" sz="20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20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有机物</a:t>
            </a:r>
            <a:endParaRPr lang="zh-CN" altLang="en-US" sz="2000" b="1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-194040" y="217178"/>
            <a:ext cx="777432" cy="653712"/>
          </a:xfrm>
          <a:prstGeom prst="line">
            <a:avLst/>
          </a:prstGeom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-57739" y="761631"/>
            <a:ext cx="388716" cy="326856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/>
          <p:cNvSpPr/>
          <p:nvPr/>
        </p:nvSpPr>
        <p:spPr>
          <a:xfrm>
            <a:off x="878201" y="177691"/>
            <a:ext cx="180848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3200" b="1" i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  <a:sym typeface="+mn-lt"/>
              </a:rPr>
              <a:t>课堂小结</a:t>
            </a:r>
            <a:endParaRPr lang="zh-CN" altLang="en-US" sz="3200" b="1" i="1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12" name="左中括号 11"/>
          <p:cNvSpPr/>
          <p:nvPr/>
        </p:nvSpPr>
        <p:spPr>
          <a:xfrm>
            <a:off x="806684" y="177639"/>
            <a:ext cx="72008" cy="504056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custDataLst>
      <p:tags r:id="rId2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5" grpId="0"/>
      <p:bldP spid="19486" grpId="0"/>
      <p:bldP spid="19487" grpId="0"/>
      <p:bldP spid="19488" grpId="0"/>
      <p:bldP spid="19489" grpId="0"/>
      <p:bldP spid="19490" grpId="0"/>
      <p:bldP spid="19491" grpId="0"/>
      <p:bldP spid="1949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321300" y="0"/>
            <a:ext cx="6870700" cy="6858000"/>
          </a:xfrm>
          <a:prstGeom prst="rect">
            <a:avLst/>
          </a:prstGeom>
          <a:solidFill>
            <a:srgbClr val="ECD9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12957" y="1676860"/>
            <a:ext cx="4233849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>
                <a:solidFill>
                  <a:schemeClr val="tx1">
                    <a:lumMod val="75000"/>
                    <a:lumOff val="2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学习目标</a:t>
            </a:r>
            <a:endParaRPr lang="zh-CN" altLang="en-US" sz="6000">
              <a:solidFill>
                <a:schemeClr val="tx1">
                  <a:lumMod val="75000"/>
                  <a:lumOff val="2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1389810" y="2692523"/>
            <a:ext cx="0" cy="2828152"/>
          </a:xfrm>
          <a:prstGeom prst="line">
            <a:avLst/>
          </a:prstGeom>
          <a:ln w="3175" cap="rnd">
            <a:solidFill>
              <a:schemeClr val="bg1">
                <a:lumMod val="8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389810" y="1482081"/>
            <a:ext cx="640080" cy="0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组合 9"/>
          <p:cNvGrpSpPr/>
          <p:nvPr/>
        </p:nvGrpSpPr>
        <p:grpSpPr>
          <a:xfrm>
            <a:off x="1389810" y="5848359"/>
            <a:ext cx="1016000" cy="152400"/>
            <a:chOff x="-2407920" y="-1463040"/>
            <a:chExt cx="1828800" cy="274320"/>
          </a:xfrm>
          <a:solidFill>
            <a:srgbClr val="CCB5A5"/>
          </a:solidFill>
        </p:grpSpPr>
        <p:sp>
          <p:nvSpPr>
            <p:cNvPr id="11" name="椭圆 10"/>
            <p:cNvSpPr/>
            <p:nvPr/>
          </p:nvSpPr>
          <p:spPr>
            <a:xfrm>
              <a:off x="-240792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-188976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-137160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-85344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5891530" y="764540"/>
            <a:ext cx="5415915" cy="1198880"/>
            <a:chOff x="1828494" y="1126800"/>
            <a:chExt cx="4726546" cy="1198880"/>
          </a:xfrm>
        </p:grpSpPr>
        <p:sp>
          <p:nvSpPr>
            <p:cNvPr id="8" name="椭圆 7"/>
            <p:cNvSpPr/>
            <p:nvPr/>
          </p:nvSpPr>
          <p:spPr>
            <a:xfrm>
              <a:off x="1828494" y="1391200"/>
              <a:ext cx="669542" cy="669542"/>
            </a:xfrm>
            <a:prstGeom prst="ellipse">
              <a:avLst/>
            </a:prstGeom>
            <a:solidFill>
              <a:srgbClr val="AAA0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>
                  <a:solidFill>
                    <a:srgbClr val="ECD9CA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sym typeface="思源黑体" panose="020B0500000000000000" pitchFamily="34" charset="-122"/>
                </a:rPr>
                <a:t>01</a:t>
              </a:r>
              <a:endParaRPr lang="zh-CN" altLang="en-US" sz="2000">
                <a:solidFill>
                  <a:srgbClr val="ECD9CA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2540570" y="1126800"/>
              <a:ext cx="4014470" cy="1198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zh-CN" altLang="en-US" sz="2400" b="1">
                  <a:solidFill>
                    <a:srgbClr val="AAA09E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sym typeface="思源黑体" panose="020B0500000000000000" pitchFamily="34" charset="-122"/>
                </a:rPr>
                <a:t>理解共价键的概念及形成过程，</a:t>
              </a:r>
              <a:endParaRPr lang="zh-CN" altLang="en-US" sz="2400" b="1">
                <a:solidFill>
                  <a:srgbClr val="AAA09E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  <a:p>
              <a:pPr algn="l">
                <a:lnSpc>
                  <a:spcPct val="150000"/>
                </a:lnSpc>
              </a:pPr>
              <a:r>
                <a:rPr lang="zh-CN" altLang="en-US" sz="2400" b="1">
                  <a:solidFill>
                    <a:srgbClr val="AAA09E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sym typeface="思源黑体" panose="020B0500000000000000" pitchFamily="34" charset="-122"/>
                </a:rPr>
                <a:t>能够区分共价键和离子键；</a:t>
              </a:r>
              <a:endParaRPr lang="zh-CN" altLang="en-US" sz="2400" b="1">
                <a:solidFill>
                  <a:srgbClr val="AAA09E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891530" y="2450466"/>
            <a:ext cx="5730875" cy="1198880"/>
            <a:chOff x="1828494" y="1126823"/>
            <a:chExt cx="5001302" cy="1198638"/>
          </a:xfrm>
        </p:grpSpPr>
        <p:sp>
          <p:nvSpPr>
            <p:cNvPr id="19" name="椭圆 18"/>
            <p:cNvSpPr/>
            <p:nvPr/>
          </p:nvSpPr>
          <p:spPr>
            <a:xfrm>
              <a:off x="1828494" y="1391200"/>
              <a:ext cx="669542" cy="669542"/>
            </a:xfrm>
            <a:prstGeom prst="ellipse">
              <a:avLst/>
            </a:prstGeom>
            <a:solidFill>
              <a:srgbClr val="AAA0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>
                  <a:solidFill>
                    <a:srgbClr val="ECD9CA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sym typeface="思源黑体" panose="020B0500000000000000" pitchFamily="34" charset="-122"/>
                </a:rPr>
                <a:t>02</a:t>
              </a:r>
              <a:endParaRPr lang="zh-CN" altLang="en-US" sz="2000">
                <a:solidFill>
                  <a:srgbClr val="ECD9CA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540591" y="1126823"/>
              <a:ext cx="4289205" cy="11986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zh-CN" altLang="en-US" sz="2400" b="1">
                  <a:solidFill>
                    <a:srgbClr val="AAA09E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sym typeface="思源黑体" panose="020B0500000000000000" pitchFamily="34" charset="-122"/>
                </a:rPr>
                <a:t>了解共价化合物的概念，</a:t>
              </a:r>
              <a:endParaRPr lang="zh-CN" altLang="en-US" sz="2400" b="1">
                <a:solidFill>
                  <a:srgbClr val="AAA09E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  <a:p>
              <a:pPr algn="l">
                <a:lnSpc>
                  <a:spcPct val="150000"/>
                </a:lnSpc>
              </a:pPr>
              <a:r>
                <a:rPr lang="zh-CN" altLang="en-US" sz="2400" b="1">
                  <a:solidFill>
                    <a:srgbClr val="AAA09E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sym typeface="思源黑体" panose="020B0500000000000000" pitchFamily="34" charset="-122"/>
                </a:rPr>
                <a:t>能够区分共价化合物和离子化合物；</a:t>
              </a:r>
              <a:endParaRPr lang="zh-CN" altLang="en-US" sz="2400" b="1">
                <a:solidFill>
                  <a:srgbClr val="AAA09E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5891530" y="4438650"/>
            <a:ext cx="5857876" cy="669947"/>
            <a:chOff x="1828494" y="1390929"/>
            <a:chExt cx="5112135" cy="669813"/>
          </a:xfrm>
        </p:grpSpPr>
        <p:sp>
          <p:nvSpPr>
            <p:cNvPr id="23" name="椭圆 22"/>
            <p:cNvSpPr/>
            <p:nvPr/>
          </p:nvSpPr>
          <p:spPr>
            <a:xfrm>
              <a:off x="1828494" y="1391200"/>
              <a:ext cx="669542" cy="669542"/>
            </a:xfrm>
            <a:prstGeom prst="ellipse">
              <a:avLst/>
            </a:prstGeom>
            <a:solidFill>
              <a:srgbClr val="AAA0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>
                  <a:solidFill>
                    <a:srgbClr val="ECD9CA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sym typeface="思源黑体" panose="020B0500000000000000" pitchFamily="34" charset="-122"/>
                </a:rPr>
                <a:t>03</a:t>
              </a:r>
              <a:endParaRPr lang="zh-CN" altLang="en-US" sz="2000">
                <a:solidFill>
                  <a:srgbClr val="ECD9CA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2683565" y="1390929"/>
              <a:ext cx="4257064" cy="6450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 b="1">
                  <a:solidFill>
                    <a:srgbClr val="AAA09E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sym typeface="思源黑体" panose="020B0500000000000000" pitchFamily="34" charset="-122"/>
                </a:rPr>
                <a:t>能用电子式表示共价键的形成过程。</a:t>
              </a:r>
              <a:endParaRPr lang="zh-CN" altLang="en-US" sz="2400" b="1">
                <a:solidFill>
                  <a:srgbClr val="AAA09E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组合 39"/>
          <p:cNvGrpSpPr/>
          <p:nvPr/>
        </p:nvGrpSpPr>
        <p:grpSpPr>
          <a:xfrm>
            <a:off x="5670159" y="5912004"/>
            <a:ext cx="1016000" cy="152400"/>
            <a:chOff x="-2407920" y="-1463040"/>
            <a:chExt cx="1828800" cy="274320"/>
          </a:xfrm>
          <a:solidFill>
            <a:srgbClr val="CCB5A5"/>
          </a:solidFill>
        </p:grpSpPr>
        <p:sp>
          <p:nvSpPr>
            <p:cNvPr id="41" name="椭圆 40"/>
            <p:cNvSpPr/>
            <p:nvPr/>
          </p:nvSpPr>
          <p:spPr>
            <a:xfrm>
              <a:off x="-240792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42" name="椭圆 41"/>
            <p:cNvSpPr/>
            <p:nvPr/>
          </p:nvSpPr>
          <p:spPr>
            <a:xfrm>
              <a:off x="-188976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43" name="椭圆 42"/>
            <p:cNvSpPr/>
            <p:nvPr/>
          </p:nvSpPr>
          <p:spPr>
            <a:xfrm>
              <a:off x="-137160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-85344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cxnSp>
        <p:nvCxnSpPr>
          <p:cNvPr id="46" name="直接连接符 45"/>
          <p:cNvCxnSpPr/>
          <p:nvPr/>
        </p:nvCxnSpPr>
        <p:spPr>
          <a:xfrm>
            <a:off x="4081839" y="4910812"/>
            <a:ext cx="121051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iṩļïḓè"/>
          <p:cNvSpPr txBox="1"/>
          <p:nvPr/>
        </p:nvSpPr>
        <p:spPr bwMode="auto">
          <a:xfrm>
            <a:off x="5185673" y="4657900"/>
            <a:ext cx="2120437" cy="505824"/>
          </a:xfrm>
          <a:prstGeom prst="roundRect">
            <a:avLst>
              <a:gd name="adj" fmla="val 50000"/>
            </a:avLst>
          </a:prstGeom>
          <a:noFill/>
          <a:ln w="9525">
            <a:noFill/>
            <a:miter lim="800000"/>
          </a:ln>
        </p:spPr>
        <p:txBody>
          <a:bodyPr wrap="square" lIns="91440" tIns="45720" rIns="91440" bIns="4572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dist">
              <a:spcBef>
                <a:spcPct val="0"/>
              </a:spcBef>
            </a:pPr>
            <a:r>
              <a:rPr lang="en-US" altLang="zh-CN" sz="4400" b="1" smtClean="0">
                <a:solidFill>
                  <a:schemeClr val="bg1">
                    <a:lumMod val="6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FOUR</a:t>
            </a:r>
            <a:endParaRPr lang="en-US" altLang="zh-CN" sz="4400" b="1">
              <a:solidFill>
                <a:schemeClr val="bg1">
                  <a:lumMod val="6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cxnSp>
        <p:nvCxnSpPr>
          <p:cNvPr id="48" name="直接连接符 47"/>
          <p:cNvCxnSpPr/>
          <p:nvPr/>
        </p:nvCxnSpPr>
        <p:spPr>
          <a:xfrm>
            <a:off x="7278872" y="4899494"/>
            <a:ext cx="121051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椭圆 48"/>
          <p:cNvSpPr/>
          <p:nvPr/>
        </p:nvSpPr>
        <p:spPr>
          <a:xfrm>
            <a:off x="5822559" y="1524391"/>
            <a:ext cx="1172307" cy="1172307"/>
          </a:xfrm>
          <a:prstGeom prst="ellipse">
            <a:avLst/>
          </a:prstGeom>
          <a:solidFill>
            <a:srgbClr val="ECD9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0" name="椭圆 49"/>
          <p:cNvSpPr/>
          <p:nvPr/>
        </p:nvSpPr>
        <p:spPr>
          <a:xfrm>
            <a:off x="10273705" y="3429000"/>
            <a:ext cx="1172307" cy="1172307"/>
          </a:xfrm>
          <a:prstGeom prst="ellipse">
            <a:avLst/>
          </a:prstGeom>
          <a:solidFill>
            <a:srgbClr val="BDC8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2316666" y="5002823"/>
            <a:ext cx="1172307" cy="1172307"/>
          </a:xfrm>
          <a:prstGeom prst="ellipse">
            <a:avLst/>
          </a:prstGeom>
          <a:solidFill>
            <a:srgbClr val="BDC8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2108759" y="1894744"/>
            <a:ext cx="731226" cy="731226"/>
          </a:xfrm>
          <a:prstGeom prst="ellipse">
            <a:avLst/>
          </a:prstGeom>
          <a:solidFill>
            <a:srgbClr val="ECD9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546800" y="3755781"/>
            <a:ext cx="347296" cy="347296"/>
          </a:xfrm>
          <a:prstGeom prst="ellipse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8579720" y="957629"/>
            <a:ext cx="347296" cy="347296"/>
          </a:xfrm>
          <a:prstGeom prst="ellipse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8645356" y="4829175"/>
            <a:ext cx="347296" cy="347296"/>
          </a:xfrm>
          <a:prstGeom prst="ellipse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244090" y="3163570"/>
            <a:ext cx="802957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7200" b="1">
                <a:solidFill>
                  <a:schemeClr val="tx1">
                    <a:lumMod val="75000"/>
                    <a:lumOff val="2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化学键</a:t>
            </a:r>
            <a:endParaRPr lang="zh-CN" altLang="en-US" sz="7200" b="1">
              <a:solidFill>
                <a:schemeClr val="tx1">
                  <a:lumMod val="75000"/>
                  <a:lumOff val="2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文本框 1"/>
          <p:cNvSpPr txBox="1"/>
          <p:nvPr/>
        </p:nvSpPr>
        <p:spPr>
          <a:xfrm>
            <a:off x="1754505" y="1748155"/>
            <a:ext cx="213931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eaLnBrk="0" hangingPunct="0"/>
            <a:r>
              <a:rPr lang="en-US" altLang="zh-CN" sz="3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</a:rPr>
              <a:t>1.</a:t>
            </a:r>
            <a:r>
              <a:rPr lang="zh-CN" altLang="en-US" sz="3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</a:rPr>
              <a:t>化学键</a:t>
            </a:r>
            <a:endParaRPr lang="zh-CN" altLang="en-US" sz="320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  <p:sp>
        <p:nvSpPr>
          <p:cNvPr id="3" name="左大括号 2"/>
          <p:cNvSpPr/>
          <p:nvPr/>
        </p:nvSpPr>
        <p:spPr>
          <a:xfrm>
            <a:off x="5268596" y="2237135"/>
            <a:ext cx="223934" cy="1492707"/>
          </a:xfrm>
          <a:prstGeom prst="leftBrace">
            <a:avLst/>
          </a:prstGeom>
          <a:solidFill>
            <a:schemeClr val="bg2">
              <a:lumMod val="75000"/>
            </a:schemeClr>
          </a:solidFill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isometricOffAxis2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楷体" panose="02010609060101010101" charset="-122"/>
              <a:ea typeface="楷体" panose="02010609060101010101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993515" y="539433"/>
            <a:ext cx="1576388" cy="523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914400" eaLnBrk="0" hangingPunct="0"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+mn-cs"/>
              </a:rPr>
              <a:t>离子键</a:t>
            </a:r>
            <a:endParaRPr kumimoji="0" lang="zh-CN" altLang="en-US" sz="2800" b="1" kern="1200" cap="none" spc="0" normalizeH="0" baseline="0" noProof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72560" y="2721610"/>
            <a:ext cx="1576388" cy="523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914400" eaLnBrk="0" hangingPunct="0">
              <a:buClrTx/>
              <a:buSzTx/>
              <a:buFontTx/>
              <a:buNone/>
              <a:defRPr/>
            </a:pPr>
            <a:r>
              <a:rPr kumimoji="0" lang="zh-CN" altLang="en-US" sz="2800" b="1" kern="1200" cap="none" spc="0" normalizeH="0" baseline="0" noProof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+mn-cs"/>
              </a:rPr>
              <a:t>共价键</a:t>
            </a:r>
            <a:endParaRPr kumimoji="0" lang="zh-CN" altLang="en-US" sz="2800" b="1" kern="1200" cap="none" spc="0" normalizeH="0" baseline="0" noProof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cs typeface="+mn-cs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268278" y="617220"/>
            <a:ext cx="5346700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楷体" panose="02010609060101010101" charset="-122"/>
                <a:ea typeface="楷体" panose="02010609060101010101" charset="-122"/>
                <a:cs typeface="+mn-cs"/>
              </a:rPr>
              <a:t>阴、阳离子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楷体" panose="02010609060101010101" charset="-122"/>
                <a:ea typeface="楷体" panose="02010609060101010101" charset="-122"/>
                <a:cs typeface="+mn-cs"/>
              </a:rPr>
              <a:t>之间通过</a:t>
            </a:r>
            <a:r>
              <a:rPr kumimoji="0" lang="zh-CN" altLang="en-US" sz="2000" b="1" i="0" u="sng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楷体" panose="02010609060101010101" charset="-122"/>
                <a:ea typeface="楷体" panose="02010609060101010101" charset="-122"/>
                <a:cs typeface="+mn-cs"/>
              </a:rPr>
              <a:t>静电作用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楷体" panose="02010609060101010101" charset="-122"/>
                <a:ea typeface="楷体" panose="02010609060101010101" charset="-122"/>
                <a:cs typeface="+mn-cs"/>
              </a:rPr>
              <a:t>形成的化学键。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楷体" panose="02010609060101010101" charset="-122"/>
              <a:ea typeface="楷体" panose="02010609060101010101" charset="-122"/>
              <a:cs typeface="+mn-cs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187633" y="2731453"/>
            <a:ext cx="4572000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楷体" panose="02010609060101010101" charset="-122"/>
                <a:ea typeface="楷体" panose="02010609060101010101" charset="-122"/>
                <a:cs typeface="+mn-cs"/>
              </a:rPr>
              <a:t>原子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楷体" panose="02010609060101010101" charset="-122"/>
                <a:ea typeface="楷体" panose="02010609060101010101" charset="-122"/>
                <a:cs typeface="+mn-cs"/>
              </a:rPr>
              <a:t>间通过</a:t>
            </a:r>
            <a:r>
              <a:rPr kumimoji="0" lang="zh-CN" altLang="en-US" sz="2000" b="1" i="0" u="sng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楷体" panose="02010609060101010101" charset="-122"/>
                <a:ea typeface="楷体" panose="02010609060101010101" charset="-122"/>
                <a:cs typeface="+mn-cs"/>
              </a:rPr>
              <a:t>共用电子对</a:t>
            </a:r>
            <a:r>
              <a:rPr kumimoji="0" lang="zh-CN" altLang="en-US" sz="20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楷体" panose="02010609060101010101" charset="-122"/>
                <a:ea typeface="楷体" panose="02010609060101010101" charset="-122"/>
                <a:cs typeface="+mn-cs"/>
              </a:rPr>
              <a:t>形成的化学键。</a:t>
            </a:r>
            <a:endParaRPr kumimoji="0" lang="zh-CN" altLang="en-US" sz="2000" b="1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楷体" panose="02010609060101010101" charset="-122"/>
              <a:ea typeface="楷体" panose="02010609060101010101" charset="-122"/>
              <a:cs typeface="+mn-cs"/>
            </a:endParaRPr>
          </a:p>
        </p:txBody>
      </p:sp>
      <p:sp>
        <p:nvSpPr>
          <p:cNvPr id="12" name="左大括号 11"/>
          <p:cNvSpPr/>
          <p:nvPr/>
        </p:nvSpPr>
        <p:spPr>
          <a:xfrm>
            <a:off x="3797249" y="839172"/>
            <a:ext cx="223934" cy="2406493"/>
          </a:xfrm>
          <a:prstGeom prst="leftBrace">
            <a:avLst/>
          </a:prstGeom>
          <a:solidFill>
            <a:schemeClr val="bg2">
              <a:lumMod val="75000"/>
            </a:schemeClr>
          </a:solidFill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isometricOffAxis2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楷体" panose="02010609060101010101" charset="-122"/>
              <a:ea typeface="楷体" panose="02010609060101010101" charset="-122"/>
              <a:cs typeface="+mn-cs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492750" y="2188210"/>
            <a:ext cx="6064250" cy="461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914400" eaLnBrk="0" hangingPunct="0">
              <a:buClrTx/>
              <a:buSzTx/>
              <a:buFontTx/>
              <a:buNone/>
              <a:defRPr/>
            </a:pPr>
            <a:r>
              <a:rPr kumimoji="0" lang="zh-CN" altLang="en-US" sz="2400" b="1" kern="1200" cap="none" spc="0" normalizeH="0" baseline="0" noProof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+mn-cs"/>
              </a:rPr>
              <a:t>极性共价键：</a:t>
            </a:r>
            <a:r>
              <a:rPr kumimoji="0" lang="zh-CN" altLang="en-US" b="1" kern="1200" cap="none" spc="0" normalizeH="0" baseline="0" noProof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+mn-cs"/>
              </a:rPr>
              <a:t>共用电子对</a:t>
            </a:r>
            <a:r>
              <a:rPr kumimoji="0" lang="zh-CN" altLang="en-US" b="1" kern="1200" cap="none" spc="0" normalizeH="0" baseline="0" noProof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+mn-cs"/>
              </a:rPr>
              <a:t>偏向一方</a:t>
            </a:r>
            <a:endParaRPr kumimoji="0" lang="zh-CN" altLang="en-US" b="1" kern="1200" cap="none" spc="0" normalizeH="0" baseline="0" noProof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cs typeface="+mn-cs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492433" y="3312795"/>
            <a:ext cx="6043613" cy="461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914400" eaLnBrk="0" hangingPunct="0">
              <a:buClrTx/>
              <a:buSzTx/>
              <a:buFontTx/>
              <a:buNone/>
              <a:defRPr/>
            </a:pPr>
            <a:r>
              <a:rPr kumimoji="0" lang="zh-CN" altLang="en-US" sz="2400" b="1" kern="1200" cap="none" spc="0" normalizeH="0" baseline="0" noProof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+mn-cs"/>
              </a:rPr>
              <a:t>非极性共价键：</a:t>
            </a:r>
            <a:r>
              <a:rPr kumimoji="0" lang="zh-CN" altLang="en-US" b="1" kern="1200" cap="none" spc="0" normalizeH="0" baseline="0" noProof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+mn-cs"/>
              </a:rPr>
              <a:t>共用电子对</a:t>
            </a:r>
            <a:r>
              <a:rPr kumimoji="0" lang="zh-CN" altLang="en-US" b="1" kern="1200" cap="none" spc="0" normalizeH="0" baseline="0" noProof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cs typeface="+mn-cs"/>
              </a:rPr>
              <a:t>不偏移</a:t>
            </a:r>
            <a:endParaRPr kumimoji="0" lang="zh-CN" altLang="en-US" b="1" kern="1200" cap="none" spc="0" normalizeH="0" baseline="0" noProof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cs typeface="+mn-cs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9300" y="2331720"/>
            <a:ext cx="2716530" cy="14433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318" name="Text Box 3"/>
          <p:cNvSpPr txBox="1"/>
          <p:nvPr/>
        </p:nvSpPr>
        <p:spPr>
          <a:xfrm>
            <a:off x="2411730" y="5215890"/>
            <a:ext cx="7172960" cy="902970"/>
          </a:xfrm>
          <a:prstGeom prst="rect">
            <a:avLst/>
          </a:prstGeom>
          <a:solidFill>
            <a:schemeClr val="accent6">
              <a:lumMod val="20000"/>
              <a:lumOff val="80000"/>
              <a:alpha val="84000"/>
            </a:schemeClr>
          </a:solidFill>
          <a:ln w="9525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zh-CN" altLang="en-US" sz="2400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cs"/>
              </a:rPr>
              <a:t>离子化合物中</a:t>
            </a:r>
            <a:r>
              <a:rPr lang="zh-CN" altLang="en-US" sz="2400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cs"/>
              </a:rPr>
              <a:t>一定</a:t>
            </a:r>
            <a:r>
              <a:rPr lang="zh-CN" altLang="en-US" sz="2400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cs"/>
              </a:rPr>
              <a:t>含有离子键，</a:t>
            </a:r>
            <a:r>
              <a:rPr lang="zh-CN" altLang="en-US" sz="2400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cs"/>
              </a:rPr>
              <a:t>可能</a:t>
            </a:r>
            <a:r>
              <a:rPr lang="zh-CN" altLang="en-US" sz="2400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cs"/>
              </a:rPr>
              <a:t>含有共价键；</a:t>
            </a:r>
            <a:endParaRPr lang="zh-CN" altLang="en-US" sz="2400" noProof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zh-CN" altLang="en-US" sz="24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cs"/>
              </a:rPr>
              <a:t>共价化合物中</a:t>
            </a:r>
            <a:r>
              <a:rPr lang="zh-CN" altLang="en-US" sz="2400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cs"/>
              </a:rPr>
              <a:t>一定只</a:t>
            </a:r>
            <a:r>
              <a:rPr lang="zh-CN" altLang="en-US" sz="24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cs"/>
              </a:rPr>
              <a:t>含有共价键，</a:t>
            </a:r>
            <a:r>
              <a:rPr lang="zh-CN" altLang="en-US" sz="2400" noProof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cs"/>
              </a:rPr>
              <a:t>一定不</a:t>
            </a:r>
            <a:r>
              <a:rPr lang="zh-CN" altLang="en-US" sz="2400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cs typeface="+mn-cs"/>
              </a:rPr>
              <a:t>含离子键。</a:t>
            </a:r>
            <a:endParaRPr lang="zh-CN" altLang="en-US" sz="2400" noProof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  <p:sp>
        <p:nvSpPr>
          <p:cNvPr id="2" name="十字星 1"/>
          <p:cNvSpPr/>
          <p:nvPr/>
        </p:nvSpPr>
        <p:spPr>
          <a:xfrm>
            <a:off x="1816735" y="5440680"/>
            <a:ext cx="452755" cy="452755"/>
          </a:xfrm>
          <a:prstGeom prst="star4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1"/>
          <p:cNvSpPr txBox="1"/>
          <p:nvPr/>
        </p:nvSpPr>
        <p:spPr>
          <a:xfrm>
            <a:off x="1754505" y="3938905"/>
            <a:ext cx="381635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eaLnBrk="0" hangingPunct="0"/>
            <a:r>
              <a:rPr lang="en-US" altLang="zh-CN" sz="3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</a:rPr>
              <a:t>2.</a:t>
            </a:r>
            <a:r>
              <a:rPr lang="zh-CN" altLang="en-US" sz="32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</a:rPr>
              <a:t>化学反应的本质：</a:t>
            </a:r>
            <a:endParaRPr lang="zh-CN" altLang="en-US" sz="320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401628" y="4001135"/>
            <a:ext cx="508000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楷体" panose="02010609060101010101" charset="-122"/>
                <a:ea typeface="楷体" panose="02010609060101010101" charset="-122"/>
                <a:cs typeface="+mn-cs"/>
              </a:rPr>
              <a:t>旧化学键的断裂与新化学键的形成。</a:t>
            </a: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楷体" panose="02010609060101010101" charset="-122"/>
              <a:ea typeface="楷体" panose="02010609060101010101" charset="-122"/>
              <a:cs typeface="+mn-cs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1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  <p:bldP spid="11" grpId="0"/>
      <p:bldP spid="11" grpId="1"/>
      <p:bldP spid="13" grpId="0"/>
      <p:bldP spid="14" grpId="0"/>
      <p:bldP spid="13318" grpId="0"/>
      <p:bldP spid="2" grpId="0"/>
      <p:bldP spid="8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7" name="组合 1"/>
          <p:cNvGrpSpPr/>
          <p:nvPr/>
        </p:nvGrpSpPr>
        <p:grpSpPr>
          <a:xfrm flipH="1">
            <a:off x="11640185" y="295275"/>
            <a:ext cx="777875" cy="871538"/>
            <a:chOff x="8415343" y="292006"/>
            <a:chExt cx="777432" cy="871309"/>
          </a:xfrm>
        </p:grpSpPr>
        <p:cxnSp>
          <p:nvCxnSpPr>
            <p:cNvPr id="3" name="直接连接符 2"/>
            <p:cNvCxnSpPr/>
            <p:nvPr/>
          </p:nvCxnSpPr>
          <p:spPr>
            <a:xfrm flipH="1">
              <a:off x="8415343" y="292006"/>
              <a:ext cx="777432" cy="653712"/>
            </a:xfrm>
            <a:prstGeom prst="line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 flipH="1">
              <a:off x="8551644" y="836459"/>
              <a:ext cx="388716" cy="326856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左中括号 5"/>
          <p:cNvSpPr/>
          <p:nvPr/>
        </p:nvSpPr>
        <p:spPr>
          <a:xfrm flipH="1">
            <a:off x="11473498" y="611188"/>
            <a:ext cx="71438" cy="503238"/>
          </a:xfrm>
          <a:prstGeom prst="leftBracket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41145" y="1280160"/>
            <a:ext cx="9353550" cy="52679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624060" y="584200"/>
            <a:ext cx="192151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/>
            <a:r>
              <a:rPr lang="zh-CN" sz="3200" b="1" i="1" strike="noStrike" noProof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  <a:cs typeface="+mn-cs"/>
                <a:sym typeface="Arial" panose="020B0604020202020204"/>
              </a:rPr>
              <a:t>随堂练习</a:t>
            </a:r>
            <a:r>
              <a:rPr lang="zh-CN" altLang="en-US" sz="3200" b="1" i="1" strike="noStrike" noProof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  <a:cs typeface="+mn-cs"/>
                <a:sym typeface="Arial" panose="020B0604020202020204"/>
              </a:rPr>
              <a:t> </a:t>
            </a:r>
            <a:endParaRPr lang="zh-CN" altLang="en-US" b="1" strike="noStrike" noProof="1">
              <a:solidFill>
                <a:srgbClr val="C00000"/>
              </a:solidFill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8510270" y="2271395"/>
            <a:ext cx="72072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9pPr>
          </a:lstStyle>
          <a:p>
            <a:pPr eaLnBrk="1" fontAlgn="auto" hangingPunct="1"/>
            <a:r>
              <a:rPr lang="en-US" sz="2800" b="1" strike="noStrike" noProof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ea typeface="微软雅黑" panose="020B0503020204020204" pitchFamily="34" charset="-122"/>
                <a:cs typeface="+mn-cs"/>
              </a:rPr>
              <a:t>A</a:t>
            </a:r>
            <a:endParaRPr lang="en-US" sz="2800" b="1" strike="noStrike" noProof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412" name="Rectangle 4"/>
          <p:cNvSpPr/>
          <p:nvPr/>
        </p:nvSpPr>
        <p:spPr>
          <a:xfrm>
            <a:off x="1901508" y="2271395"/>
            <a:ext cx="8388350" cy="18462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marL="342900" indent="-342900">
              <a:spcBef>
                <a:spcPct val="20000"/>
              </a:spcBef>
            </a:pPr>
            <a:r>
              <a:rPr lang="zh-CN" altLang="en-US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1.下列物质中含有共价键的离子化合物是</a:t>
            </a:r>
            <a:endParaRPr lang="zh-CN" altLang="en-US" sz="2800" b="1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zh-CN" altLang="en-US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A. Ba(OH)</a:t>
            </a:r>
            <a:r>
              <a:rPr lang="zh-CN" altLang="en-US" sz="2800" b="1" baseline="-25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         </a:t>
            </a:r>
            <a:r>
              <a:rPr lang="zh-CN" altLang="en-US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B. CaCl</a:t>
            </a:r>
            <a:r>
              <a:rPr lang="zh-CN" altLang="en-US" sz="2800" b="1" baseline="-25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           </a:t>
            </a:r>
            <a:r>
              <a:rPr lang="zh-CN" altLang="en-US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C. H</a:t>
            </a:r>
            <a:r>
              <a:rPr lang="zh-CN" altLang="en-US" sz="2800" b="1" baseline="-25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</a:t>
            </a:r>
            <a:r>
              <a:rPr lang="zh-CN" altLang="en-US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O        D. H</a:t>
            </a:r>
            <a:r>
              <a:rPr lang="zh-CN" altLang="en-US" sz="2800" b="1" baseline="-25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</a:t>
            </a:r>
            <a:endParaRPr lang="zh-CN" altLang="en-US" sz="2800" b="1" baseline="-2500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7410" name="Rectangle 2"/>
          <p:cNvSpPr/>
          <p:nvPr/>
        </p:nvSpPr>
        <p:spPr>
          <a:xfrm>
            <a:off x="1651318" y="3896678"/>
            <a:ext cx="8137525" cy="181483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lstStyle/>
          <a:p>
            <a:pPr indent="266700"/>
            <a:r>
              <a:rPr lang="zh-CN" altLang="en-US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2.下列各分子中，化学键类型有差异的是</a:t>
            </a:r>
            <a:endParaRPr lang="zh-CN" altLang="en-US" sz="2800" b="1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indent="266700"/>
            <a:r>
              <a:rPr lang="zh-CN" altLang="en-US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A. H</a:t>
            </a:r>
            <a:r>
              <a:rPr lang="zh-CN" altLang="en-US" sz="2800" b="1" baseline="-25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</a:t>
            </a:r>
            <a:r>
              <a:rPr lang="zh-CN" altLang="en-US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O、CO</a:t>
            </a:r>
            <a:r>
              <a:rPr lang="zh-CN" altLang="en-US" sz="2800" b="1" baseline="-25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</a:t>
            </a:r>
            <a:r>
              <a:rPr lang="zh-CN" altLang="en-US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		         </a:t>
            </a:r>
            <a:r>
              <a:rPr lang="en-US" altLang="zh-CN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   </a:t>
            </a:r>
            <a:r>
              <a:rPr lang="zh-CN" altLang="en-US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B. MgF</a:t>
            </a:r>
            <a:r>
              <a:rPr lang="zh-CN" altLang="en-US" sz="2800" b="1" baseline="-25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</a:t>
            </a:r>
            <a:r>
              <a:rPr lang="zh-CN" altLang="en-US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、H</a:t>
            </a:r>
            <a:r>
              <a:rPr lang="zh-CN" altLang="en-US" sz="2800" b="1" baseline="-25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</a:t>
            </a:r>
            <a:r>
              <a:rPr lang="zh-CN" altLang="en-US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O</a:t>
            </a:r>
            <a:r>
              <a:rPr lang="zh-CN" altLang="en-US" sz="2800" b="1" baseline="-25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</a:t>
            </a:r>
            <a:endParaRPr lang="zh-CN" altLang="en-US" sz="2800" b="1" baseline="-2500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indent="266700"/>
            <a:r>
              <a:rPr lang="zh-CN" altLang="en-US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C. NaOH、Ba(OH)</a:t>
            </a:r>
            <a:r>
              <a:rPr lang="zh-CN" altLang="en-US" sz="2800" b="1" baseline="-25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</a:t>
            </a:r>
            <a:r>
              <a:rPr lang="zh-CN" altLang="en-US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	</a:t>
            </a:r>
            <a:r>
              <a:rPr lang="en-US" altLang="zh-CN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       </a:t>
            </a:r>
            <a:r>
              <a:rPr lang="zh-CN" altLang="en-US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D. NaCl、KCl</a:t>
            </a:r>
            <a:endParaRPr lang="zh-CN" altLang="en-US" sz="2800" b="1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indent="266700"/>
            <a:endParaRPr lang="zh-CN" altLang="en-US" sz="2800" b="1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8510270" y="3896995"/>
            <a:ext cx="720725" cy="521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/>
                <a:ea typeface="宋体" panose="02010600030101010101" pitchFamily="2" charset="-122"/>
              </a:defRPr>
            </a:lvl9pPr>
          </a:lstStyle>
          <a:p>
            <a:pPr eaLnBrk="1" fontAlgn="auto" hangingPunct="1"/>
            <a:r>
              <a:rPr lang="en-US" sz="2800" b="1" strike="noStrike" noProof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charset="0"/>
                <a:ea typeface="微软雅黑" panose="020B0503020204020204" pitchFamily="34" charset="-122"/>
                <a:cs typeface="+mn-cs"/>
              </a:rPr>
              <a:t>B</a:t>
            </a:r>
            <a:endParaRPr lang="en-US" sz="2800" b="1" strike="noStrike" noProof="1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7412" grpId="0"/>
      <p:bldP spid="17410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7" name="组合 1"/>
          <p:cNvGrpSpPr/>
          <p:nvPr/>
        </p:nvGrpSpPr>
        <p:grpSpPr>
          <a:xfrm flipH="1">
            <a:off x="11640185" y="295275"/>
            <a:ext cx="777875" cy="871538"/>
            <a:chOff x="8415343" y="292006"/>
            <a:chExt cx="777432" cy="871309"/>
          </a:xfrm>
        </p:grpSpPr>
        <p:cxnSp>
          <p:nvCxnSpPr>
            <p:cNvPr id="3" name="直接连接符 2"/>
            <p:cNvCxnSpPr/>
            <p:nvPr/>
          </p:nvCxnSpPr>
          <p:spPr>
            <a:xfrm flipH="1">
              <a:off x="8415343" y="292006"/>
              <a:ext cx="777432" cy="653712"/>
            </a:xfrm>
            <a:prstGeom prst="line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 flipH="1">
              <a:off x="8551644" y="836459"/>
              <a:ext cx="388716" cy="326856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左中括号 5"/>
          <p:cNvSpPr/>
          <p:nvPr/>
        </p:nvSpPr>
        <p:spPr>
          <a:xfrm flipH="1">
            <a:off x="11473498" y="611188"/>
            <a:ext cx="71438" cy="503238"/>
          </a:xfrm>
          <a:prstGeom prst="leftBracket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541145" y="1280160"/>
            <a:ext cx="9353550" cy="52679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reflection blurRad="6350" stA="52000" endA="300" endPos="35000" dir="5400000" sy="-100000" algn="bl" rotWithShape="0"/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624060" y="584200"/>
            <a:ext cx="192151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/>
            <a:r>
              <a:rPr lang="zh-CN" sz="3200" b="1" i="1" strike="noStrike" noProof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  <a:cs typeface="+mn-cs"/>
                <a:sym typeface="Arial" panose="020B0604020202020204"/>
              </a:rPr>
              <a:t>随堂练习</a:t>
            </a:r>
            <a:r>
              <a:rPr lang="zh-CN" altLang="en-US" sz="3200" b="1" i="1" strike="noStrike" noProof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  <a:cs typeface="+mn-cs"/>
                <a:sym typeface="Arial" panose="020B0604020202020204"/>
              </a:rPr>
              <a:t> </a:t>
            </a:r>
            <a:endParaRPr lang="zh-CN" altLang="en-US" b="1" strike="noStrike" noProof="1">
              <a:solidFill>
                <a:srgbClr val="C00000"/>
              </a:solidFill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20728" name="Text Box 249"/>
          <p:cNvSpPr txBox="1"/>
          <p:nvPr/>
        </p:nvSpPr>
        <p:spPr>
          <a:xfrm>
            <a:off x="2147570" y="5180013"/>
            <a:ext cx="3657600" cy="29051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000" baseline="30000">
              <a:solidFill>
                <a:schemeClr val="tx2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8433" name="Rectangle 2"/>
          <p:cNvSpPr/>
          <p:nvPr/>
        </p:nvSpPr>
        <p:spPr>
          <a:xfrm>
            <a:off x="1795780" y="1558290"/>
            <a:ext cx="8844915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indent="304800" algn="just"/>
            <a:r>
              <a:rPr lang="zh-CN" altLang="en-US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A</a:t>
            </a:r>
            <a:r>
              <a:rPr lang="en-US" altLang="zh-CN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.</a:t>
            </a:r>
            <a:r>
              <a:rPr lang="zh-CN" altLang="en-US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KF        </a:t>
            </a:r>
            <a:r>
              <a:rPr lang="en-US" altLang="zh-CN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</a:t>
            </a:r>
            <a:r>
              <a:rPr lang="zh-CN" altLang="en-US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B</a:t>
            </a:r>
            <a:r>
              <a:rPr lang="en-US" altLang="zh-CN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.</a:t>
            </a:r>
            <a:r>
              <a:rPr lang="zh-CN" altLang="en-US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H</a:t>
            </a:r>
            <a:r>
              <a:rPr lang="zh-CN" altLang="en-US" sz="2400" b="1" baseline="-30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</a:t>
            </a:r>
            <a:r>
              <a:rPr lang="zh-CN" altLang="en-US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O          C</a:t>
            </a:r>
            <a:r>
              <a:rPr lang="en-US" altLang="zh-CN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.</a:t>
            </a:r>
            <a:r>
              <a:rPr lang="zh-CN" altLang="en-US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N</a:t>
            </a:r>
            <a:r>
              <a:rPr lang="zh-CN" altLang="en-US" sz="2400" b="1" baseline="-30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       </a:t>
            </a:r>
            <a:r>
              <a:rPr lang="en-US" altLang="zh-CN" sz="2400" b="1" baseline="-30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</a:t>
            </a:r>
            <a:r>
              <a:rPr lang="zh-CN" altLang="en-US" sz="2400" b="1" baseline="-30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</a:t>
            </a:r>
            <a:r>
              <a:rPr lang="en-US" altLang="zh-CN" sz="2400" b="1" baseline="-30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  </a:t>
            </a:r>
            <a:r>
              <a:rPr lang="zh-CN" altLang="en-US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D</a:t>
            </a:r>
            <a:r>
              <a:rPr lang="en-US" altLang="zh-CN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.</a:t>
            </a:r>
            <a:r>
              <a:rPr lang="zh-CN" altLang="en-US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He</a:t>
            </a:r>
            <a:r>
              <a:rPr lang="en-US" altLang="zh-CN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    </a:t>
            </a:r>
            <a:r>
              <a:rPr lang="zh-CN" altLang="en-US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E</a:t>
            </a:r>
            <a:r>
              <a:rPr lang="en-US" altLang="zh-CN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.</a:t>
            </a:r>
            <a:r>
              <a:rPr lang="zh-CN" altLang="en-US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CO</a:t>
            </a:r>
            <a:r>
              <a:rPr lang="zh-CN" altLang="en-US" sz="2400" b="1" baseline="-30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	        </a:t>
            </a:r>
            <a:endParaRPr lang="zh-CN" altLang="en-US" sz="2400" b="1" baseline="-3000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indent="304800" algn="just"/>
            <a:r>
              <a:rPr lang="zh-CN" altLang="en-US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F</a:t>
            </a:r>
            <a:r>
              <a:rPr lang="en-US" altLang="zh-CN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.</a:t>
            </a:r>
            <a:r>
              <a:rPr lang="zh-CN" altLang="en-US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CaCl</a:t>
            </a:r>
            <a:r>
              <a:rPr lang="zh-CN" altLang="en-US" sz="2400" b="1" baseline="-30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</a:t>
            </a:r>
            <a:r>
              <a:rPr lang="en-US" altLang="zh-CN" sz="2400" b="1" baseline="-30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</a:t>
            </a:r>
            <a:r>
              <a:rPr lang="zh-CN" altLang="en-US" sz="2400" b="1" baseline="-30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	     </a:t>
            </a:r>
            <a:r>
              <a:rPr lang="zh-CN" altLang="en-US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G</a:t>
            </a:r>
            <a:r>
              <a:rPr lang="en-US" altLang="zh-CN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.</a:t>
            </a:r>
            <a:r>
              <a:rPr lang="zh-CN" altLang="en-US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H</a:t>
            </a:r>
            <a:r>
              <a:rPr lang="zh-CN" altLang="en-US" sz="2400" b="1" baseline="-30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</a:t>
            </a:r>
            <a:r>
              <a:rPr lang="zh-CN" altLang="en-US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O</a:t>
            </a:r>
            <a:r>
              <a:rPr lang="zh-CN" altLang="en-US" sz="2400" b="1" baseline="-30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	</a:t>
            </a:r>
            <a:r>
              <a:rPr lang="en-US" altLang="zh-CN" sz="2400" b="1" baseline="-30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  </a:t>
            </a:r>
            <a:r>
              <a:rPr lang="zh-CN" altLang="en-US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H</a:t>
            </a:r>
            <a:r>
              <a:rPr lang="en-US" altLang="zh-CN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.</a:t>
            </a:r>
            <a:r>
              <a:rPr lang="zh-CN" altLang="en-US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CCl</a:t>
            </a:r>
            <a:r>
              <a:rPr lang="zh-CN" altLang="en-US" sz="2400" b="1" baseline="-30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4        </a:t>
            </a:r>
            <a:r>
              <a:rPr lang="en-US" altLang="zh-CN" sz="2400" b="1" baseline="-30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</a:t>
            </a:r>
            <a:r>
              <a:rPr lang="zh-CN" altLang="en-US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I</a:t>
            </a:r>
            <a:r>
              <a:rPr lang="en-US" altLang="zh-CN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.</a:t>
            </a:r>
            <a:r>
              <a:rPr lang="zh-CN" altLang="en-US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KOH</a:t>
            </a:r>
            <a:r>
              <a:rPr lang="zh-CN" altLang="en-US" sz="2400" b="1" baseline="-30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	         </a:t>
            </a:r>
            <a:r>
              <a:rPr lang="zh-CN" altLang="en-US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J</a:t>
            </a:r>
            <a:r>
              <a:rPr lang="en-US" altLang="zh-CN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.</a:t>
            </a:r>
            <a:r>
              <a:rPr lang="zh-CN" altLang="en-US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Na</a:t>
            </a:r>
            <a:r>
              <a:rPr lang="zh-CN" altLang="en-US" sz="2400" b="1" baseline="-30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</a:t>
            </a:r>
            <a:r>
              <a:rPr lang="zh-CN" altLang="en-US" sz="24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O</a:t>
            </a:r>
            <a:r>
              <a:rPr lang="zh-CN" altLang="en-US" sz="2400" b="1" baseline="-30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</a:t>
            </a:r>
            <a:endParaRPr lang="zh-CN" altLang="en-US" sz="2400" b="1" baseline="-30000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8434" name="Rectangle 3"/>
          <p:cNvSpPr/>
          <p:nvPr/>
        </p:nvSpPr>
        <p:spPr>
          <a:xfrm>
            <a:off x="2209800" y="2778443"/>
            <a:ext cx="7772400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zh-CN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1.</a:t>
            </a:r>
            <a:r>
              <a:rPr lang="zh-CN" altLang="en-US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含离子键的物质是</a:t>
            </a:r>
            <a:r>
              <a:rPr lang="zh-CN" altLang="en-US" sz="2800" b="1" u="sng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                            </a:t>
            </a:r>
            <a:r>
              <a:rPr lang="zh-CN" altLang="zh-CN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.</a:t>
            </a:r>
            <a:endParaRPr lang="zh-CN" altLang="zh-CN" sz="2800" b="1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8435" name="Rectangle 4"/>
          <p:cNvSpPr/>
          <p:nvPr/>
        </p:nvSpPr>
        <p:spPr>
          <a:xfrm>
            <a:off x="2209800" y="3573780"/>
            <a:ext cx="7772400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zh-CN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2.</a:t>
            </a:r>
            <a:r>
              <a:rPr lang="zh-CN" altLang="en-US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含非极性键的物质是</a:t>
            </a:r>
            <a:r>
              <a:rPr lang="zh-CN" altLang="en-US" sz="2800" b="1" u="sng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                            </a:t>
            </a:r>
            <a:r>
              <a:rPr lang="zh-CN" altLang="zh-CN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.</a:t>
            </a:r>
            <a:endParaRPr lang="zh-CN" altLang="zh-CN" sz="2800" b="1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8436" name="Rectangle 5"/>
          <p:cNvSpPr/>
          <p:nvPr/>
        </p:nvSpPr>
        <p:spPr>
          <a:xfrm>
            <a:off x="2209800" y="4335780"/>
            <a:ext cx="7772400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zh-CN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3.</a:t>
            </a:r>
            <a:r>
              <a:rPr lang="zh-CN" altLang="en-US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含极性键的物质是</a:t>
            </a:r>
            <a:r>
              <a:rPr lang="zh-CN" altLang="en-US" sz="2800" b="1" u="sng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                            </a:t>
            </a:r>
            <a:r>
              <a:rPr lang="zh-CN" altLang="zh-CN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.</a:t>
            </a:r>
            <a:endParaRPr lang="zh-CN" altLang="zh-CN" sz="2800" b="1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8437" name="Rectangle 6"/>
          <p:cNvSpPr/>
          <p:nvPr/>
        </p:nvSpPr>
        <p:spPr>
          <a:xfrm>
            <a:off x="2209800" y="5097780"/>
            <a:ext cx="8610600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zh-CN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4.</a:t>
            </a:r>
            <a:r>
              <a:rPr lang="zh-CN" altLang="en-US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属于离子化合物的是</a:t>
            </a:r>
            <a:r>
              <a:rPr lang="zh-CN" altLang="en-US" sz="2800" b="1" u="sng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                            </a:t>
            </a:r>
            <a:r>
              <a:rPr lang="zh-CN" altLang="zh-CN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.</a:t>
            </a:r>
            <a:endParaRPr lang="zh-CN" altLang="zh-CN" sz="2800" b="1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8438" name="Rectangle 7"/>
          <p:cNvSpPr/>
          <p:nvPr/>
        </p:nvSpPr>
        <p:spPr>
          <a:xfrm>
            <a:off x="2209800" y="5859780"/>
            <a:ext cx="8610600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zh-CN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5.</a:t>
            </a:r>
            <a:r>
              <a:rPr lang="zh-CN" altLang="en-US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属于共价化合物的是</a:t>
            </a:r>
            <a:r>
              <a:rPr lang="zh-CN" altLang="en-US" sz="2800" b="1" u="sng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                                  </a:t>
            </a:r>
            <a:r>
              <a:rPr lang="zh-CN" altLang="zh-CN" sz="2800" b="1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.</a:t>
            </a:r>
            <a:endParaRPr lang="zh-CN" altLang="zh-CN" sz="2800" b="1"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8440" name="Rectangle 3"/>
          <p:cNvSpPr/>
          <p:nvPr/>
        </p:nvSpPr>
        <p:spPr>
          <a:xfrm>
            <a:off x="5867400" y="2659380"/>
            <a:ext cx="2895600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zh-CN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A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、</a:t>
            </a:r>
            <a:r>
              <a:rPr lang="zh-CN" altLang="zh-CN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F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、</a:t>
            </a:r>
            <a:r>
              <a:rPr lang="zh-CN" altLang="zh-CN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I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、</a:t>
            </a:r>
            <a:r>
              <a:rPr lang="zh-CN" altLang="zh-CN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J</a:t>
            </a:r>
            <a:endParaRPr lang="zh-CN" altLang="zh-CN" sz="2800" b="1">
              <a:solidFill>
                <a:srgbClr val="FF0000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8441" name="Rectangle 5"/>
          <p:cNvSpPr/>
          <p:nvPr/>
        </p:nvSpPr>
        <p:spPr>
          <a:xfrm>
            <a:off x="6248400" y="3421380"/>
            <a:ext cx="2133600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zh-CN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C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、</a:t>
            </a:r>
            <a:r>
              <a:rPr lang="zh-CN" altLang="zh-CN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G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、</a:t>
            </a:r>
            <a:r>
              <a:rPr lang="zh-CN" altLang="zh-CN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J</a:t>
            </a:r>
            <a:endParaRPr lang="zh-CN" altLang="zh-CN" sz="2800" b="1">
              <a:solidFill>
                <a:srgbClr val="FF0000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8442" name="Rectangle 4"/>
          <p:cNvSpPr/>
          <p:nvPr/>
        </p:nvSpPr>
        <p:spPr>
          <a:xfrm>
            <a:off x="5638800" y="4183380"/>
            <a:ext cx="278003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zh-CN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B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、</a:t>
            </a:r>
            <a:r>
              <a:rPr lang="zh-CN" altLang="zh-CN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E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、</a:t>
            </a:r>
            <a:r>
              <a:rPr lang="zh-CN" altLang="zh-CN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G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、</a:t>
            </a:r>
            <a:r>
              <a:rPr lang="zh-CN" altLang="zh-CN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H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、</a:t>
            </a:r>
            <a:r>
              <a:rPr lang="zh-CN" altLang="zh-CN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I</a:t>
            </a:r>
            <a:endParaRPr lang="zh-CN" altLang="zh-CN" sz="2800" b="1">
              <a:solidFill>
                <a:srgbClr val="FF0000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8443" name="Text Box 6"/>
          <p:cNvSpPr txBox="1"/>
          <p:nvPr/>
        </p:nvSpPr>
        <p:spPr>
          <a:xfrm>
            <a:off x="6324600" y="4945380"/>
            <a:ext cx="3276600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A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、</a:t>
            </a:r>
            <a:r>
              <a:rPr lang="zh-CN" altLang="zh-CN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F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、</a:t>
            </a:r>
            <a:r>
              <a:rPr lang="zh-CN" altLang="zh-CN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I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、</a:t>
            </a:r>
            <a:r>
              <a:rPr lang="zh-CN" altLang="zh-CN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J</a:t>
            </a:r>
            <a:endParaRPr lang="zh-CN" altLang="zh-CN" sz="2800" b="1">
              <a:solidFill>
                <a:srgbClr val="FF0000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  <p:sp>
        <p:nvSpPr>
          <p:cNvPr id="18444" name="Text Box 7"/>
          <p:cNvSpPr txBox="1"/>
          <p:nvPr/>
        </p:nvSpPr>
        <p:spPr>
          <a:xfrm>
            <a:off x="6096000" y="5707380"/>
            <a:ext cx="3200400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B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、</a:t>
            </a:r>
            <a:r>
              <a:rPr lang="zh-CN" altLang="zh-CN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E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、</a:t>
            </a:r>
            <a:r>
              <a:rPr lang="zh-CN" altLang="zh-CN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G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、</a:t>
            </a:r>
            <a:r>
              <a:rPr lang="zh-CN" altLang="zh-CN" sz="2800" b="1">
                <a:solidFill>
                  <a:srgbClr val="FF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H</a:t>
            </a:r>
            <a:endParaRPr lang="zh-CN" altLang="zh-CN" sz="2800" b="1">
              <a:solidFill>
                <a:srgbClr val="FF0000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/>
      <p:bldP spid="18441" grpId="0"/>
      <p:bldP spid="18442" grpId="0"/>
      <p:bldP spid="18443" grpId="0"/>
      <p:bldP spid="184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5670159" y="5912004"/>
            <a:ext cx="1016000" cy="152400"/>
            <a:chOff x="-2407920" y="-1463040"/>
            <a:chExt cx="1828800" cy="274320"/>
          </a:xfrm>
          <a:solidFill>
            <a:srgbClr val="CCB5A5"/>
          </a:solidFill>
        </p:grpSpPr>
        <p:sp>
          <p:nvSpPr>
            <p:cNvPr id="3" name="椭圆 2"/>
            <p:cNvSpPr/>
            <p:nvPr/>
          </p:nvSpPr>
          <p:spPr>
            <a:xfrm>
              <a:off x="-240792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-188976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-137160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-85344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2244090" y="3163570"/>
            <a:ext cx="802957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7200" b="1">
                <a:solidFill>
                  <a:schemeClr val="tx1">
                    <a:lumMod val="75000"/>
                    <a:lumOff val="2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氯化氢的形成过程</a:t>
            </a:r>
            <a:endParaRPr lang="zh-CN" altLang="en-US" sz="7200" b="1">
              <a:solidFill>
                <a:schemeClr val="tx1">
                  <a:lumMod val="75000"/>
                  <a:lumOff val="2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4081839" y="4910812"/>
            <a:ext cx="121051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iṩļïḓè"/>
          <p:cNvSpPr txBox="1"/>
          <p:nvPr/>
        </p:nvSpPr>
        <p:spPr bwMode="auto">
          <a:xfrm>
            <a:off x="5185673" y="4657900"/>
            <a:ext cx="2120437" cy="505824"/>
          </a:xfrm>
          <a:prstGeom prst="roundRect">
            <a:avLst>
              <a:gd name="adj" fmla="val 50000"/>
            </a:avLst>
          </a:prstGeom>
          <a:noFill/>
          <a:ln w="9525">
            <a:noFill/>
            <a:miter lim="800000"/>
          </a:ln>
        </p:spPr>
        <p:txBody>
          <a:bodyPr wrap="square" lIns="91440" tIns="45720" rIns="91440" bIns="4572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dist">
              <a:spcBef>
                <a:spcPct val="0"/>
              </a:spcBef>
            </a:pPr>
            <a:r>
              <a:rPr lang="en-US" altLang="zh-CN" sz="4400" b="1">
                <a:solidFill>
                  <a:schemeClr val="bg1">
                    <a:lumMod val="6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ONE</a:t>
            </a:r>
            <a:endParaRPr lang="en-US" altLang="zh-CN" sz="4400" b="1">
              <a:solidFill>
                <a:schemeClr val="bg1">
                  <a:lumMod val="6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278872" y="4899494"/>
            <a:ext cx="121051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椭圆 17"/>
          <p:cNvSpPr/>
          <p:nvPr/>
        </p:nvSpPr>
        <p:spPr>
          <a:xfrm>
            <a:off x="6246104" y="1453271"/>
            <a:ext cx="1172307" cy="1172307"/>
          </a:xfrm>
          <a:prstGeom prst="ellipse">
            <a:avLst/>
          </a:prstGeom>
          <a:solidFill>
            <a:srgbClr val="ECD9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10273705" y="3429000"/>
            <a:ext cx="1172307" cy="1172307"/>
          </a:xfrm>
          <a:prstGeom prst="ellipse">
            <a:avLst/>
          </a:prstGeom>
          <a:solidFill>
            <a:srgbClr val="BDC8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2316666" y="5002823"/>
            <a:ext cx="1172307" cy="1172307"/>
          </a:xfrm>
          <a:prstGeom prst="ellipse">
            <a:avLst/>
          </a:prstGeom>
          <a:solidFill>
            <a:srgbClr val="BDC8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2108759" y="1894744"/>
            <a:ext cx="731226" cy="731226"/>
          </a:xfrm>
          <a:prstGeom prst="ellipse">
            <a:avLst/>
          </a:prstGeom>
          <a:solidFill>
            <a:srgbClr val="ECD9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546800" y="3755781"/>
            <a:ext cx="347296" cy="347296"/>
          </a:xfrm>
          <a:prstGeom prst="ellipse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8579720" y="957629"/>
            <a:ext cx="347296" cy="347296"/>
          </a:xfrm>
          <a:prstGeom prst="ellipse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8645356" y="4829175"/>
            <a:ext cx="347296" cy="347296"/>
          </a:xfrm>
          <a:prstGeom prst="ellipse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301943" y="298450"/>
            <a:ext cx="3857625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fontAlgn="auto"/>
            <a:r>
              <a:rPr kumimoji="1" lang="zh-CN" altLang="en-US" sz="3200" b="1" strike="noStrike" noProof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charset="0"/>
                <a:ea typeface="+mn-ea"/>
                <a:cs typeface="+mn-cs"/>
              </a:rPr>
              <a:t>氯化氢的形成过程：</a:t>
            </a:r>
            <a:endParaRPr kumimoji="1" lang="zh-CN" altLang="en-US" sz="3200" b="1" strike="noStrike" noProof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charset="0"/>
            </a:endParaRPr>
          </a:p>
        </p:txBody>
      </p:sp>
      <p:pic>
        <p:nvPicPr>
          <p:cNvPr id="5125" name="Picture 6" descr="氯原子结构示意图"/>
          <p:cNvPicPr>
            <a:picLocks noChangeAspect="1"/>
          </p:cNvPicPr>
          <p:nvPr/>
        </p:nvPicPr>
        <p:blipFill>
          <a:blip r:embed="rId1">
            <a:clrChange>
              <a:clrFrom>
                <a:srgbClr val="FEEADF"/>
              </a:clrFrom>
              <a:clrTo>
                <a:srgbClr val="FEEAD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86980" y="1172845"/>
            <a:ext cx="2438400" cy="2006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1" name="Text Box 7"/>
          <p:cNvSpPr txBox="1"/>
          <p:nvPr/>
        </p:nvSpPr>
        <p:spPr>
          <a:xfrm>
            <a:off x="5281930" y="1604645"/>
            <a:ext cx="2089150" cy="51752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电子转移？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2" name="Text Box 8"/>
          <p:cNvSpPr txBox="1"/>
          <p:nvPr/>
        </p:nvSpPr>
        <p:spPr>
          <a:xfrm>
            <a:off x="1847215" y="1749108"/>
            <a:ext cx="1511300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en-US" sz="2800" b="1" u="sng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不稳定</a:t>
            </a:r>
            <a:endParaRPr lang="zh-CN" altLang="en-US" sz="2800" b="1" u="sng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153" name="AutoShape 9"/>
          <p:cNvSpPr/>
          <p:nvPr/>
        </p:nvSpPr>
        <p:spPr>
          <a:xfrm>
            <a:off x="2764155" y="3261995"/>
            <a:ext cx="2951480" cy="782955"/>
          </a:xfrm>
          <a:prstGeom prst="wedgeRoundRectCallout">
            <a:avLst>
              <a:gd name="adj1" fmla="val 8528"/>
              <a:gd name="adj2" fmla="val -92630"/>
              <a:gd name="adj3" fmla="val 16667"/>
            </a:avLst>
          </a:prstGeom>
          <a:solidFill>
            <a:srgbClr val="CCFFFF">
              <a:alpha val="69000"/>
            </a:srgbClr>
          </a:solidFill>
          <a:ln w="952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lstStyle/>
          <a:p>
            <a:pPr algn="ctr"/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电子只有一个，休想让我一无所有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154" name="AutoShape 10"/>
          <p:cNvSpPr/>
          <p:nvPr/>
        </p:nvSpPr>
        <p:spPr>
          <a:xfrm>
            <a:off x="7875905" y="123190"/>
            <a:ext cx="3058795" cy="929640"/>
          </a:xfrm>
          <a:prstGeom prst="wedgeEllipseCallout">
            <a:avLst>
              <a:gd name="adj1" fmla="val -41727"/>
              <a:gd name="adj2" fmla="val 57870"/>
            </a:avLst>
          </a:prstGeom>
          <a:solidFill>
            <a:srgbClr val="CCFFFF">
              <a:alpha val="38000"/>
            </a:srgbClr>
          </a:solidFill>
          <a:ln w="952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lstStyle/>
          <a:p>
            <a:pPr algn="ctr"/>
            <a:r>
              <a:rPr lang="zh-CN" altLang="en-US" sz="2400" b="1">
                <a:latin typeface="楷体" panose="02010609060101010101" charset="-122"/>
                <a:ea typeface="楷体" panose="02010609060101010101" charset="-122"/>
              </a:rPr>
              <a:t>我就更不会失电子给你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6158" name="Picture 14" descr="HCl -2"/>
          <p:cNvPicPr>
            <a:picLocks noChangeAspect="1"/>
          </p:cNvPicPr>
          <p:nvPr/>
        </p:nvPicPr>
        <p:blipFill>
          <a:blip r:embed="rId2">
            <a:clrChange>
              <a:clrFrom>
                <a:srgbClr val="FEEADF"/>
              </a:clrFrom>
              <a:clrTo>
                <a:srgbClr val="FEEAD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42330" y="3780155"/>
            <a:ext cx="2999105" cy="2178685"/>
          </a:xfrm>
          <a:prstGeom prst="rect">
            <a:avLst/>
          </a:prstGeom>
          <a:noFill/>
          <a:ln w="9525">
            <a:noFill/>
          </a:ln>
          <a:effectLst>
            <a:glow rad="63500">
              <a:schemeClr val="accent6">
                <a:satMod val="175000"/>
                <a:alpha val="55000"/>
              </a:schemeClr>
            </a:glow>
            <a:innerShdw blurRad="114300">
              <a:prstClr val="black"/>
            </a:innerShdw>
            <a:softEdge rad="31750"/>
          </a:effectLst>
          <a:scene3d>
            <a:camera prst="orthographicFront"/>
            <a:lightRig rig="soft" dir="t"/>
          </a:scene3d>
          <a:sp3d prstMaterial="softEdge"/>
        </p:spPr>
      </p:pic>
      <p:sp>
        <p:nvSpPr>
          <p:cNvPr id="6159" name="AutoShape 15"/>
          <p:cNvSpPr/>
          <p:nvPr/>
        </p:nvSpPr>
        <p:spPr>
          <a:xfrm>
            <a:off x="6218555" y="2180908"/>
            <a:ext cx="1150938" cy="1871662"/>
          </a:xfrm>
          <a:prstGeom prst="downArrow">
            <a:avLst>
              <a:gd name="adj1" fmla="val 50000"/>
              <a:gd name="adj2" fmla="val 40647"/>
            </a:avLst>
          </a:prstGeom>
          <a:solidFill>
            <a:schemeClr val="accent6">
              <a:lumMod val="60000"/>
              <a:lumOff val="40000"/>
              <a:alpha val="56000"/>
            </a:schemeClr>
          </a:solidFill>
          <a:ln w="12700" cap="flat" cmpd="sng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  <a:miter/>
            <a:headEnd type="none" w="med" len="med"/>
            <a:tailEnd type="none" w="med" len="med"/>
          </a:ln>
        </p:spPr>
        <p:txBody>
          <a:bodyPr vert="eaVert" wrap="none" anchor="ctr" anchorCtr="0"/>
          <a:lstStyle/>
          <a:p>
            <a:pPr algn="ctr"/>
            <a:r>
              <a:rPr lang="zh-CN" altLang="en-US" sz="2400" b="1">
                <a:latin typeface="Arial" panose="020B0604020202020204" pitchFamily="34" charset="0"/>
                <a:ea typeface="宋体" panose="02010600030101010101" pitchFamily="2" charset="-122"/>
              </a:rPr>
              <a:t>共用电子对</a:t>
            </a:r>
            <a:endParaRPr lang="zh-CN" altLang="en-US" sz="24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Line 16"/>
          <p:cNvSpPr/>
          <p:nvPr/>
        </p:nvSpPr>
        <p:spPr>
          <a:xfrm>
            <a:off x="5066030" y="2109470"/>
            <a:ext cx="2376488" cy="0"/>
          </a:xfrm>
          <a:prstGeom prst="line">
            <a:avLst/>
          </a:prstGeom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/>
        </p:txBody>
      </p:sp>
      <p:grpSp>
        <p:nvGrpSpPr>
          <p:cNvPr id="2" name="组合 1"/>
          <p:cNvGrpSpPr/>
          <p:nvPr/>
        </p:nvGrpSpPr>
        <p:grpSpPr>
          <a:xfrm>
            <a:off x="3255645" y="1603375"/>
            <a:ext cx="2026285" cy="1149350"/>
            <a:chOff x="5127" y="2525"/>
            <a:chExt cx="3191" cy="1810"/>
          </a:xfrm>
        </p:grpSpPr>
        <p:sp>
          <p:nvSpPr>
            <p:cNvPr id="5122" name="Arc 3"/>
            <p:cNvSpPr/>
            <p:nvPr/>
          </p:nvSpPr>
          <p:spPr>
            <a:xfrm rot="-1260000">
              <a:off x="7073" y="2525"/>
              <a:ext cx="340" cy="5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58000" y="19362752"/>
                </a:cxn>
                <a:cxn ang="0">
                  <a:pos x="0" y="19362752"/>
                </a:cxn>
              </a:cxnLst>
              <a:rect l="l" t="t" r="r" b="b"/>
              <a:pathLst>
                <a:path w="21600" h="12036" fill="none">
                  <a:moveTo>
                    <a:pt x="17935" y="0"/>
                  </a:moveTo>
                  <a:cubicBezTo>
                    <a:pt x="20324" y="3559"/>
                    <a:pt x="21600" y="7749"/>
                    <a:pt x="21600" y="12036"/>
                  </a:cubicBezTo>
                </a:path>
                <a:path w="21600" h="12036" stroke="0">
                  <a:moveTo>
                    <a:pt x="17935" y="0"/>
                  </a:moveTo>
                  <a:cubicBezTo>
                    <a:pt x="20324" y="3559"/>
                    <a:pt x="21600" y="7749"/>
                    <a:pt x="21600" y="12036"/>
                  </a:cubicBezTo>
                  <a:lnTo>
                    <a:pt x="0" y="12036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23" name="Arc 4"/>
            <p:cNvSpPr/>
            <p:nvPr/>
          </p:nvSpPr>
          <p:spPr>
            <a:xfrm rot="3960000">
              <a:off x="6896" y="3615"/>
              <a:ext cx="550" cy="8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024132" y="15298039"/>
                </a:cxn>
                <a:cxn ang="0">
                  <a:pos x="0" y="15298039"/>
                </a:cxn>
              </a:cxnLst>
              <a:rect l="l" t="t" r="r" b="b"/>
              <a:pathLst>
                <a:path w="21008" h="21236" fill="none">
                  <a:moveTo>
                    <a:pt x="3950" y="0"/>
                  </a:moveTo>
                  <a:cubicBezTo>
                    <a:pt x="12341" y="1561"/>
                    <a:pt x="19025" y="7916"/>
                    <a:pt x="21008" y="16216"/>
                  </a:cubicBezTo>
                </a:path>
                <a:path w="21008" h="21236" stroke="0">
                  <a:moveTo>
                    <a:pt x="3950" y="0"/>
                  </a:moveTo>
                  <a:cubicBezTo>
                    <a:pt x="12341" y="1561"/>
                    <a:pt x="19025" y="7916"/>
                    <a:pt x="21008" y="16216"/>
                  </a:cubicBezTo>
                  <a:lnTo>
                    <a:pt x="0" y="21236"/>
                  </a:lnTo>
                  <a:close/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24" name="Text Box 5"/>
            <p:cNvSpPr txBox="1"/>
            <p:nvPr/>
          </p:nvSpPr>
          <p:spPr>
            <a:xfrm>
              <a:off x="7186" y="2867"/>
              <a:ext cx="1132" cy="91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r>
                <a:rPr lang="zh-CN" altLang="zh-CN" sz="3200">
                  <a:latin typeface="Arial" panose="020B0604020202020204" pitchFamily="34" charset="0"/>
                  <a:ea typeface="宋体" panose="02010600030101010101" pitchFamily="2" charset="-122"/>
                </a:rPr>
                <a:t>1</a:t>
              </a:r>
              <a:endParaRPr lang="zh-CN" altLang="zh-CN" sz="32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5" name="Group 17"/>
            <p:cNvGrpSpPr/>
            <p:nvPr/>
          </p:nvGrpSpPr>
          <p:grpSpPr>
            <a:xfrm>
              <a:off x="5127" y="2750"/>
              <a:ext cx="2016" cy="1133"/>
              <a:chOff x="-16" y="-117"/>
              <a:chExt cx="2015" cy="1132"/>
            </a:xfrm>
          </p:grpSpPr>
          <p:sp>
            <p:nvSpPr>
              <p:cNvPr id="6" name="Oval 18"/>
              <p:cNvSpPr/>
              <p:nvPr/>
            </p:nvSpPr>
            <p:spPr>
              <a:xfrm>
                <a:off x="981" y="-117"/>
                <a:ext cx="1018" cy="102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48000">
                    <a:schemeClr val="tx1">
                      <a:lumMod val="50000"/>
                      <a:lumOff val="50000"/>
                    </a:schemeClr>
                  </a:gs>
                  <a:gs pos="83000">
                    <a:schemeClr val="bg1">
                      <a:lumMod val="50000"/>
                    </a:schemeClr>
                  </a:gs>
                  <a:gs pos="100000">
                    <a:schemeClr val="tx1">
                      <a:lumMod val="75000"/>
                      <a:lumOff val="2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 anchorCtr="0"/>
              <a:lstStyle/>
              <a:p>
                <a:pPr algn="ctr"/>
                <a:r>
                  <a:rPr lang="zh-CN" altLang="en-US" sz="2800" b="1">
                    <a:solidFill>
                      <a:schemeClr val="bg1"/>
                    </a:solidFill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+1</a:t>
                </a:r>
                <a:endParaRPr lang="zh-CN" altLang="en-US" sz="2800" b="1">
                  <a:solidFill>
                    <a:schemeClr val="bg1"/>
                  </a:solidFill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endParaRPr>
              </a:p>
            </p:txBody>
          </p:sp>
          <p:sp>
            <p:nvSpPr>
              <p:cNvPr id="5138" name="Text Box 19"/>
              <p:cNvSpPr txBox="1"/>
              <p:nvPr/>
            </p:nvSpPr>
            <p:spPr>
              <a:xfrm>
                <a:off x="-16" y="-97"/>
                <a:ext cx="1040" cy="111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 anchorCtr="0">
                <a:spAutoFit/>
              </a:bodyPr>
              <a:lstStyle/>
              <a:p>
                <a:r>
                  <a:rPr lang="zh-CN" altLang="en-US" sz="4000" b="1">
                    <a:latin typeface="Times New Roman" panose="02020603050405020304" charset="0"/>
                    <a:ea typeface="宋体" panose="02010600030101010101" pitchFamily="2" charset="-122"/>
                    <a:cs typeface="Times New Roman" panose="02020603050405020304" charset="0"/>
                  </a:rPr>
                  <a:t>H</a:t>
                </a:r>
                <a:endParaRPr lang="zh-CN" altLang="en-US" sz="4000" b="1">
                  <a:latin typeface="Times New Roman" panose="02020603050405020304" charset="0"/>
                  <a:ea typeface="宋体" panose="02010600030101010101" pitchFamily="2" charset="-122"/>
                  <a:cs typeface="Times New Roman" panose="02020603050405020304" charset="0"/>
                </a:endParaRPr>
              </a:p>
            </p:txBody>
          </p:sp>
        </p:grpSp>
      </p:grpSp>
      <p:sp>
        <p:nvSpPr>
          <p:cNvPr id="3" name="Text Box 8"/>
          <p:cNvSpPr txBox="1"/>
          <p:nvPr/>
        </p:nvSpPr>
        <p:spPr>
          <a:xfrm>
            <a:off x="10242550" y="1745933"/>
            <a:ext cx="1511300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en-US" sz="2800" b="1" u="sng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不稳定</a:t>
            </a:r>
            <a:endParaRPr lang="zh-CN" altLang="en-US" sz="2800" b="1" u="sng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3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" grpId="0"/>
      <p:bldP spid="6154" grpId="0"/>
      <p:bldP spid="6159" grpId="0"/>
      <p:bldP spid="6151" grpId="0"/>
      <p:bldP spid="615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5670159" y="5912004"/>
            <a:ext cx="1016000" cy="152400"/>
            <a:chOff x="-2407920" y="-1463040"/>
            <a:chExt cx="1828800" cy="274320"/>
          </a:xfrm>
          <a:solidFill>
            <a:srgbClr val="CCB5A5"/>
          </a:solidFill>
        </p:grpSpPr>
        <p:sp>
          <p:nvSpPr>
            <p:cNvPr id="3" name="椭圆 2"/>
            <p:cNvSpPr/>
            <p:nvPr/>
          </p:nvSpPr>
          <p:spPr>
            <a:xfrm>
              <a:off x="-240792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-188976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-137160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-853440" y="-1463040"/>
              <a:ext cx="274320" cy="27432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2244090" y="3163570"/>
            <a:ext cx="802957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7200" b="1">
                <a:solidFill>
                  <a:schemeClr val="tx1">
                    <a:lumMod val="75000"/>
                    <a:lumOff val="2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共价键</a:t>
            </a:r>
            <a:endParaRPr lang="zh-CN" altLang="en-US" sz="7200" b="1">
              <a:solidFill>
                <a:schemeClr val="tx1">
                  <a:lumMod val="75000"/>
                  <a:lumOff val="2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4081839" y="4910812"/>
            <a:ext cx="121051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iṩļïḓè"/>
          <p:cNvSpPr txBox="1"/>
          <p:nvPr/>
        </p:nvSpPr>
        <p:spPr bwMode="auto">
          <a:xfrm>
            <a:off x="5185673" y="4657900"/>
            <a:ext cx="2120437" cy="505824"/>
          </a:xfrm>
          <a:prstGeom prst="roundRect">
            <a:avLst>
              <a:gd name="adj" fmla="val 50000"/>
            </a:avLst>
          </a:prstGeom>
          <a:noFill/>
          <a:ln w="9525">
            <a:noFill/>
            <a:miter lim="800000"/>
          </a:ln>
        </p:spPr>
        <p:txBody>
          <a:bodyPr wrap="square" lIns="91440" tIns="45720" rIns="91440" bIns="4572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dist">
              <a:spcBef>
                <a:spcPct val="0"/>
              </a:spcBef>
            </a:pPr>
            <a:r>
              <a:rPr lang="en-US" altLang="zh-CN" sz="4400" b="1">
                <a:solidFill>
                  <a:schemeClr val="bg1">
                    <a:lumMod val="6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TWO</a:t>
            </a:r>
            <a:endParaRPr lang="en-US" altLang="zh-CN" sz="4400" b="1">
              <a:solidFill>
                <a:schemeClr val="bg1">
                  <a:lumMod val="65000"/>
                </a:schemeClr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7278872" y="4899494"/>
            <a:ext cx="1210519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椭圆 17"/>
          <p:cNvSpPr/>
          <p:nvPr/>
        </p:nvSpPr>
        <p:spPr>
          <a:xfrm>
            <a:off x="6246104" y="1453271"/>
            <a:ext cx="1172307" cy="1172307"/>
          </a:xfrm>
          <a:prstGeom prst="ellipse">
            <a:avLst/>
          </a:prstGeom>
          <a:solidFill>
            <a:srgbClr val="ECD9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10273705" y="3429000"/>
            <a:ext cx="1172307" cy="1172307"/>
          </a:xfrm>
          <a:prstGeom prst="ellipse">
            <a:avLst/>
          </a:prstGeom>
          <a:solidFill>
            <a:srgbClr val="BDC8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2316666" y="5002823"/>
            <a:ext cx="1172307" cy="1172307"/>
          </a:xfrm>
          <a:prstGeom prst="ellipse">
            <a:avLst/>
          </a:prstGeom>
          <a:solidFill>
            <a:srgbClr val="BDC8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2108759" y="1894744"/>
            <a:ext cx="731226" cy="731226"/>
          </a:xfrm>
          <a:prstGeom prst="ellipse">
            <a:avLst/>
          </a:prstGeom>
          <a:solidFill>
            <a:srgbClr val="ECD9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椭圆 24"/>
          <p:cNvSpPr/>
          <p:nvPr/>
        </p:nvSpPr>
        <p:spPr>
          <a:xfrm>
            <a:off x="546800" y="3755781"/>
            <a:ext cx="347296" cy="347296"/>
          </a:xfrm>
          <a:prstGeom prst="ellipse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8579720" y="957629"/>
            <a:ext cx="347296" cy="347296"/>
          </a:xfrm>
          <a:prstGeom prst="ellipse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8645356" y="4829175"/>
            <a:ext cx="347296" cy="347296"/>
          </a:xfrm>
          <a:prstGeom prst="ellipse">
            <a:avLst/>
          </a:prstGeom>
          <a:solidFill>
            <a:srgbClr val="A99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PA-组合 5"/>
          <p:cNvGrpSpPr/>
          <p:nvPr>
            <p:custDataLst>
              <p:tags r:id="rId1"/>
            </p:custDataLst>
          </p:nvPr>
        </p:nvGrpSpPr>
        <p:grpSpPr>
          <a:xfrm>
            <a:off x="1217270" y="1111709"/>
            <a:ext cx="896303" cy="4634850"/>
            <a:chOff x="5775007" y="1315065"/>
            <a:chExt cx="896303" cy="4634850"/>
          </a:xfrm>
        </p:grpSpPr>
        <p:grpSp>
          <p:nvGrpSpPr>
            <p:cNvPr id="73" name="组合 72"/>
            <p:cNvGrpSpPr/>
            <p:nvPr/>
          </p:nvGrpSpPr>
          <p:grpSpPr>
            <a:xfrm>
              <a:off x="5808510" y="5087115"/>
              <a:ext cx="862800" cy="862800"/>
              <a:chOff x="5808510" y="5087115"/>
              <a:chExt cx="862800" cy="862800"/>
            </a:xfrm>
          </p:grpSpPr>
          <p:sp>
            <p:nvSpPr>
              <p:cNvPr id="142" name="PA-椭圆 68"/>
              <p:cNvSpPr/>
              <p:nvPr>
                <p:custDataLst>
                  <p:tags r:id="rId2"/>
                </p:custDataLst>
              </p:nvPr>
            </p:nvSpPr>
            <p:spPr>
              <a:xfrm>
                <a:off x="5808510" y="5087115"/>
                <a:ext cx="862800" cy="862800"/>
              </a:xfrm>
              <a:prstGeom prst="ellipse">
                <a:avLst/>
              </a:prstGeom>
              <a:solidFill>
                <a:srgbClr val="C6B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cs typeface="+mn-ea"/>
                  <a:sym typeface="思源黑体 Medium" panose="020B0600000000000000" pitchFamily="34" charset="-122"/>
                </a:endParaRPr>
              </a:p>
            </p:txBody>
          </p:sp>
          <p:grpSp>
            <p:nvGrpSpPr>
              <p:cNvPr id="143" name="Group 69"/>
              <p:cNvGrpSpPr/>
              <p:nvPr/>
            </p:nvGrpSpPr>
            <p:grpSpPr>
              <a:xfrm>
                <a:off x="6028291" y="5281615"/>
                <a:ext cx="423238" cy="473800"/>
                <a:chOff x="10166350" y="5273676"/>
                <a:chExt cx="823912" cy="922338"/>
              </a:xfrm>
            </p:grpSpPr>
            <p:sp>
              <p:nvSpPr>
                <p:cNvPr id="144" name="PA-任意多边形 172"/>
                <p:cNvSpPr/>
                <p:nvPr>
                  <p:custDataLst>
                    <p:tags r:id="rId3"/>
                  </p:custDataLst>
                </p:nvPr>
              </p:nvSpPr>
              <p:spPr bwMode="auto">
                <a:xfrm>
                  <a:off x="10380662" y="5734051"/>
                  <a:ext cx="292100" cy="198438"/>
                </a:xfrm>
                <a:custGeom>
                  <a:avLst/>
                  <a:gdLst>
                    <a:gd name="T0" fmla="*/ 184 w 184"/>
                    <a:gd name="T1" fmla="*/ 88 h 125"/>
                    <a:gd name="T2" fmla="*/ 166 w 184"/>
                    <a:gd name="T3" fmla="*/ 88 h 125"/>
                    <a:gd name="T4" fmla="*/ 166 w 184"/>
                    <a:gd name="T5" fmla="*/ 88 h 125"/>
                    <a:gd name="T6" fmla="*/ 163 w 184"/>
                    <a:gd name="T7" fmla="*/ 88 h 125"/>
                    <a:gd name="T8" fmla="*/ 131 w 184"/>
                    <a:gd name="T9" fmla="*/ 88 h 125"/>
                    <a:gd name="T10" fmla="*/ 138 w 184"/>
                    <a:gd name="T11" fmla="*/ 60 h 125"/>
                    <a:gd name="T12" fmla="*/ 138 w 184"/>
                    <a:gd name="T13" fmla="*/ 29 h 125"/>
                    <a:gd name="T14" fmla="*/ 138 w 184"/>
                    <a:gd name="T15" fmla="*/ 29 h 125"/>
                    <a:gd name="T16" fmla="*/ 138 w 184"/>
                    <a:gd name="T17" fmla="*/ 23 h 125"/>
                    <a:gd name="T18" fmla="*/ 137 w 184"/>
                    <a:gd name="T19" fmla="*/ 18 h 125"/>
                    <a:gd name="T20" fmla="*/ 134 w 184"/>
                    <a:gd name="T21" fmla="*/ 12 h 125"/>
                    <a:gd name="T22" fmla="*/ 131 w 184"/>
                    <a:gd name="T23" fmla="*/ 9 h 125"/>
                    <a:gd name="T24" fmla="*/ 126 w 184"/>
                    <a:gd name="T25" fmla="*/ 5 h 125"/>
                    <a:gd name="T26" fmla="*/ 122 w 184"/>
                    <a:gd name="T27" fmla="*/ 3 h 125"/>
                    <a:gd name="T28" fmla="*/ 116 w 184"/>
                    <a:gd name="T29" fmla="*/ 0 h 125"/>
                    <a:gd name="T30" fmla="*/ 110 w 184"/>
                    <a:gd name="T31" fmla="*/ 0 h 125"/>
                    <a:gd name="T32" fmla="*/ 101 w 184"/>
                    <a:gd name="T33" fmla="*/ 0 h 125"/>
                    <a:gd name="T34" fmla="*/ 101 w 184"/>
                    <a:gd name="T35" fmla="*/ 0 h 125"/>
                    <a:gd name="T36" fmla="*/ 100 w 184"/>
                    <a:gd name="T37" fmla="*/ 0 h 125"/>
                    <a:gd name="T38" fmla="*/ 100 w 184"/>
                    <a:gd name="T39" fmla="*/ 43 h 125"/>
                    <a:gd name="T40" fmla="*/ 89 w 184"/>
                    <a:gd name="T41" fmla="*/ 58 h 125"/>
                    <a:gd name="T42" fmla="*/ 49 w 184"/>
                    <a:gd name="T43" fmla="*/ 103 h 125"/>
                    <a:gd name="T44" fmla="*/ 49 w 184"/>
                    <a:gd name="T45" fmla="*/ 103 h 125"/>
                    <a:gd name="T46" fmla="*/ 42 w 184"/>
                    <a:gd name="T47" fmla="*/ 113 h 125"/>
                    <a:gd name="T48" fmla="*/ 37 w 184"/>
                    <a:gd name="T49" fmla="*/ 125 h 125"/>
                    <a:gd name="T50" fmla="*/ 0 w 184"/>
                    <a:gd name="T51" fmla="*/ 125 h 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84" h="125">
                      <a:moveTo>
                        <a:pt x="184" y="88"/>
                      </a:moveTo>
                      <a:lnTo>
                        <a:pt x="166" y="88"/>
                      </a:lnTo>
                      <a:lnTo>
                        <a:pt x="166" y="88"/>
                      </a:lnTo>
                      <a:lnTo>
                        <a:pt x="163" y="88"/>
                      </a:lnTo>
                      <a:lnTo>
                        <a:pt x="131" y="88"/>
                      </a:lnTo>
                      <a:lnTo>
                        <a:pt x="138" y="60"/>
                      </a:lnTo>
                      <a:lnTo>
                        <a:pt x="138" y="29"/>
                      </a:lnTo>
                      <a:lnTo>
                        <a:pt x="138" y="29"/>
                      </a:lnTo>
                      <a:lnTo>
                        <a:pt x="138" y="23"/>
                      </a:lnTo>
                      <a:lnTo>
                        <a:pt x="137" y="18"/>
                      </a:lnTo>
                      <a:lnTo>
                        <a:pt x="134" y="12"/>
                      </a:lnTo>
                      <a:lnTo>
                        <a:pt x="131" y="9"/>
                      </a:lnTo>
                      <a:lnTo>
                        <a:pt x="126" y="5"/>
                      </a:lnTo>
                      <a:lnTo>
                        <a:pt x="122" y="3"/>
                      </a:lnTo>
                      <a:lnTo>
                        <a:pt x="116" y="0"/>
                      </a:lnTo>
                      <a:lnTo>
                        <a:pt x="110" y="0"/>
                      </a:lnTo>
                      <a:lnTo>
                        <a:pt x="101" y="0"/>
                      </a:lnTo>
                      <a:lnTo>
                        <a:pt x="101" y="0"/>
                      </a:lnTo>
                      <a:lnTo>
                        <a:pt x="100" y="0"/>
                      </a:lnTo>
                      <a:lnTo>
                        <a:pt x="100" y="43"/>
                      </a:lnTo>
                      <a:lnTo>
                        <a:pt x="89" y="58"/>
                      </a:lnTo>
                      <a:lnTo>
                        <a:pt x="49" y="103"/>
                      </a:lnTo>
                      <a:lnTo>
                        <a:pt x="49" y="103"/>
                      </a:lnTo>
                      <a:lnTo>
                        <a:pt x="42" y="113"/>
                      </a:lnTo>
                      <a:lnTo>
                        <a:pt x="37" y="125"/>
                      </a:lnTo>
                      <a:lnTo>
                        <a:pt x="0" y="125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45" name="PA-任意多边形 173"/>
                <p:cNvSpPr/>
                <p:nvPr>
                  <p:custDataLst>
                    <p:tags r:id="rId4"/>
                  </p:custDataLst>
                </p:nvPr>
              </p:nvSpPr>
              <p:spPr bwMode="auto">
                <a:xfrm>
                  <a:off x="10414000" y="6122988"/>
                  <a:ext cx="225425" cy="30163"/>
                </a:xfrm>
                <a:custGeom>
                  <a:avLst/>
                  <a:gdLst>
                    <a:gd name="T0" fmla="*/ 0 w 142"/>
                    <a:gd name="T1" fmla="*/ 0 h 19"/>
                    <a:gd name="T2" fmla="*/ 24 w 142"/>
                    <a:gd name="T3" fmla="*/ 0 h 19"/>
                    <a:gd name="T4" fmla="*/ 24 w 142"/>
                    <a:gd name="T5" fmla="*/ 0 h 19"/>
                    <a:gd name="T6" fmla="*/ 31 w 142"/>
                    <a:gd name="T7" fmla="*/ 9 h 19"/>
                    <a:gd name="T8" fmla="*/ 42 w 142"/>
                    <a:gd name="T9" fmla="*/ 15 h 19"/>
                    <a:gd name="T10" fmla="*/ 52 w 142"/>
                    <a:gd name="T11" fmla="*/ 19 h 19"/>
                    <a:gd name="T12" fmla="*/ 64 w 142"/>
                    <a:gd name="T13" fmla="*/ 19 h 19"/>
                    <a:gd name="T14" fmla="*/ 96 w 142"/>
                    <a:gd name="T15" fmla="*/ 19 h 19"/>
                    <a:gd name="T16" fmla="*/ 142 w 142"/>
                    <a:gd name="T17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2" h="19">
                      <a:moveTo>
                        <a:pt x="0" y="0"/>
                      </a:move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31" y="9"/>
                      </a:lnTo>
                      <a:lnTo>
                        <a:pt x="42" y="15"/>
                      </a:lnTo>
                      <a:lnTo>
                        <a:pt x="52" y="19"/>
                      </a:lnTo>
                      <a:lnTo>
                        <a:pt x="64" y="19"/>
                      </a:lnTo>
                      <a:lnTo>
                        <a:pt x="96" y="19"/>
                      </a:lnTo>
                      <a:lnTo>
                        <a:pt x="142" y="19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46" name="PA-任意多边形 174"/>
                <p:cNvSpPr/>
                <p:nvPr>
                  <p:custDataLst>
                    <p:tags r:id="rId5"/>
                  </p:custDataLst>
                </p:nvPr>
              </p:nvSpPr>
              <p:spPr bwMode="auto">
                <a:xfrm>
                  <a:off x="10639425" y="5497513"/>
                  <a:ext cx="350837" cy="314325"/>
                </a:xfrm>
                <a:custGeom>
                  <a:avLst/>
                  <a:gdLst>
                    <a:gd name="T0" fmla="*/ 0 w 221"/>
                    <a:gd name="T1" fmla="*/ 109 h 198"/>
                    <a:gd name="T2" fmla="*/ 0 w 221"/>
                    <a:gd name="T3" fmla="*/ 157 h 198"/>
                    <a:gd name="T4" fmla="*/ 138 w 221"/>
                    <a:gd name="T5" fmla="*/ 157 h 198"/>
                    <a:gd name="T6" fmla="*/ 138 w 221"/>
                    <a:gd name="T7" fmla="*/ 198 h 198"/>
                    <a:gd name="T8" fmla="*/ 180 w 221"/>
                    <a:gd name="T9" fmla="*/ 157 h 198"/>
                    <a:gd name="T10" fmla="*/ 221 w 221"/>
                    <a:gd name="T11" fmla="*/ 157 h 198"/>
                    <a:gd name="T12" fmla="*/ 221 w 221"/>
                    <a:gd name="T13" fmla="*/ 0 h 198"/>
                    <a:gd name="T14" fmla="*/ 67 w 221"/>
                    <a:gd name="T15" fmla="*/ 0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21" h="198">
                      <a:moveTo>
                        <a:pt x="0" y="109"/>
                      </a:moveTo>
                      <a:lnTo>
                        <a:pt x="0" y="157"/>
                      </a:lnTo>
                      <a:lnTo>
                        <a:pt x="138" y="157"/>
                      </a:lnTo>
                      <a:lnTo>
                        <a:pt x="138" y="198"/>
                      </a:lnTo>
                      <a:lnTo>
                        <a:pt x="180" y="157"/>
                      </a:lnTo>
                      <a:lnTo>
                        <a:pt x="221" y="157"/>
                      </a:lnTo>
                      <a:lnTo>
                        <a:pt x="221" y="0"/>
                      </a:lnTo>
                      <a:lnTo>
                        <a:pt x="67" y="0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47" name="PA-任意多边形 175"/>
                <p:cNvSpPr/>
                <p:nvPr>
                  <p:custDataLst>
                    <p:tags r:id="rId6"/>
                  </p:custDataLst>
                </p:nvPr>
              </p:nvSpPr>
              <p:spPr bwMode="auto">
                <a:xfrm>
                  <a:off x="10188575" y="5273676"/>
                  <a:ext cx="552450" cy="493713"/>
                </a:xfrm>
                <a:custGeom>
                  <a:avLst/>
                  <a:gdLst>
                    <a:gd name="T0" fmla="*/ 348 w 348"/>
                    <a:gd name="T1" fmla="*/ 0 h 311"/>
                    <a:gd name="T2" fmla="*/ 0 w 348"/>
                    <a:gd name="T3" fmla="*/ 0 h 311"/>
                    <a:gd name="T4" fmla="*/ 0 w 348"/>
                    <a:gd name="T5" fmla="*/ 246 h 311"/>
                    <a:gd name="T6" fmla="*/ 65 w 348"/>
                    <a:gd name="T7" fmla="*/ 246 h 311"/>
                    <a:gd name="T8" fmla="*/ 130 w 348"/>
                    <a:gd name="T9" fmla="*/ 311 h 311"/>
                    <a:gd name="T10" fmla="*/ 130 w 348"/>
                    <a:gd name="T11" fmla="*/ 246 h 311"/>
                    <a:gd name="T12" fmla="*/ 348 w 348"/>
                    <a:gd name="T13" fmla="*/ 246 h 311"/>
                    <a:gd name="T14" fmla="*/ 348 w 348"/>
                    <a:gd name="T15" fmla="*/ 0 h 3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48" h="311">
                      <a:moveTo>
                        <a:pt x="348" y="0"/>
                      </a:moveTo>
                      <a:lnTo>
                        <a:pt x="0" y="0"/>
                      </a:lnTo>
                      <a:lnTo>
                        <a:pt x="0" y="246"/>
                      </a:lnTo>
                      <a:lnTo>
                        <a:pt x="65" y="246"/>
                      </a:lnTo>
                      <a:lnTo>
                        <a:pt x="130" y="311"/>
                      </a:lnTo>
                      <a:lnTo>
                        <a:pt x="130" y="246"/>
                      </a:lnTo>
                      <a:lnTo>
                        <a:pt x="348" y="246"/>
                      </a:lnTo>
                      <a:lnTo>
                        <a:pt x="348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48" name="PA-任意多边形 176"/>
                <p:cNvSpPr/>
                <p:nvPr>
                  <p:custDataLst>
                    <p:tags r:id="rId7"/>
                  </p:custDataLst>
                </p:nvPr>
              </p:nvSpPr>
              <p:spPr bwMode="auto">
                <a:xfrm>
                  <a:off x="10466387" y="5875338"/>
                  <a:ext cx="123825" cy="155575"/>
                </a:xfrm>
                <a:custGeom>
                  <a:avLst/>
                  <a:gdLst>
                    <a:gd name="T0" fmla="*/ 74 w 78"/>
                    <a:gd name="T1" fmla="*/ 0 h 98"/>
                    <a:gd name="T2" fmla="*/ 74 w 78"/>
                    <a:gd name="T3" fmla="*/ 0 h 98"/>
                    <a:gd name="T4" fmla="*/ 77 w 78"/>
                    <a:gd name="T5" fmla="*/ 11 h 98"/>
                    <a:gd name="T6" fmla="*/ 78 w 78"/>
                    <a:gd name="T7" fmla="*/ 23 h 98"/>
                    <a:gd name="T8" fmla="*/ 78 w 78"/>
                    <a:gd name="T9" fmla="*/ 35 h 98"/>
                    <a:gd name="T10" fmla="*/ 75 w 78"/>
                    <a:gd name="T11" fmla="*/ 46 h 98"/>
                    <a:gd name="T12" fmla="*/ 75 w 78"/>
                    <a:gd name="T13" fmla="*/ 46 h 98"/>
                    <a:gd name="T14" fmla="*/ 71 w 78"/>
                    <a:gd name="T15" fmla="*/ 58 h 98"/>
                    <a:gd name="T16" fmla="*/ 63 w 78"/>
                    <a:gd name="T17" fmla="*/ 70 h 98"/>
                    <a:gd name="T18" fmla="*/ 54 w 78"/>
                    <a:gd name="T19" fmla="*/ 81 h 98"/>
                    <a:gd name="T20" fmla="*/ 46 w 78"/>
                    <a:gd name="T21" fmla="*/ 88 h 98"/>
                    <a:gd name="T22" fmla="*/ 35 w 78"/>
                    <a:gd name="T23" fmla="*/ 94 h 98"/>
                    <a:gd name="T24" fmla="*/ 23 w 78"/>
                    <a:gd name="T25" fmla="*/ 97 h 98"/>
                    <a:gd name="T26" fmla="*/ 11 w 78"/>
                    <a:gd name="T27" fmla="*/ 98 h 98"/>
                    <a:gd name="T28" fmla="*/ 0 w 78"/>
                    <a:gd name="T29" fmla="*/ 95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8" h="98">
                      <a:moveTo>
                        <a:pt x="74" y="0"/>
                      </a:moveTo>
                      <a:lnTo>
                        <a:pt x="74" y="0"/>
                      </a:lnTo>
                      <a:lnTo>
                        <a:pt x="77" y="11"/>
                      </a:lnTo>
                      <a:lnTo>
                        <a:pt x="78" y="23"/>
                      </a:lnTo>
                      <a:lnTo>
                        <a:pt x="78" y="35"/>
                      </a:lnTo>
                      <a:lnTo>
                        <a:pt x="75" y="46"/>
                      </a:lnTo>
                      <a:lnTo>
                        <a:pt x="75" y="46"/>
                      </a:lnTo>
                      <a:lnTo>
                        <a:pt x="71" y="58"/>
                      </a:lnTo>
                      <a:lnTo>
                        <a:pt x="63" y="70"/>
                      </a:lnTo>
                      <a:lnTo>
                        <a:pt x="54" y="81"/>
                      </a:lnTo>
                      <a:lnTo>
                        <a:pt x="46" y="88"/>
                      </a:lnTo>
                      <a:lnTo>
                        <a:pt x="35" y="94"/>
                      </a:lnTo>
                      <a:lnTo>
                        <a:pt x="23" y="97"/>
                      </a:lnTo>
                      <a:lnTo>
                        <a:pt x="11" y="98"/>
                      </a:lnTo>
                      <a:lnTo>
                        <a:pt x="0" y="95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49" name="PA-任意多边形 177"/>
                <p:cNvSpPr/>
                <p:nvPr>
                  <p:custDataLst>
                    <p:tags r:id="rId8"/>
                  </p:custDataLst>
                </p:nvPr>
              </p:nvSpPr>
              <p:spPr bwMode="auto">
                <a:xfrm>
                  <a:off x="10598150" y="5870576"/>
                  <a:ext cx="168275" cy="71438"/>
                </a:xfrm>
                <a:custGeom>
                  <a:avLst/>
                  <a:gdLst>
                    <a:gd name="T0" fmla="*/ 106 w 106"/>
                    <a:gd name="T1" fmla="*/ 23 h 45"/>
                    <a:gd name="T2" fmla="*/ 106 w 106"/>
                    <a:gd name="T3" fmla="*/ 23 h 45"/>
                    <a:gd name="T4" fmla="*/ 106 w 106"/>
                    <a:gd name="T5" fmla="*/ 27 h 45"/>
                    <a:gd name="T6" fmla="*/ 105 w 106"/>
                    <a:gd name="T7" fmla="*/ 32 h 45"/>
                    <a:gd name="T8" fmla="*/ 101 w 106"/>
                    <a:gd name="T9" fmla="*/ 39 h 45"/>
                    <a:gd name="T10" fmla="*/ 93 w 106"/>
                    <a:gd name="T11" fmla="*/ 43 h 45"/>
                    <a:gd name="T12" fmla="*/ 89 w 106"/>
                    <a:gd name="T13" fmla="*/ 45 h 45"/>
                    <a:gd name="T14" fmla="*/ 84 w 106"/>
                    <a:gd name="T15" fmla="*/ 45 h 45"/>
                    <a:gd name="T16" fmla="*/ 22 w 106"/>
                    <a:gd name="T17" fmla="*/ 45 h 45"/>
                    <a:gd name="T18" fmla="*/ 22 w 106"/>
                    <a:gd name="T19" fmla="*/ 45 h 45"/>
                    <a:gd name="T20" fmla="*/ 17 w 106"/>
                    <a:gd name="T21" fmla="*/ 45 h 45"/>
                    <a:gd name="T22" fmla="*/ 13 w 106"/>
                    <a:gd name="T23" fmla="*/ 43 h 45"/>
                    <a:gd name="T24" fmla="*/ 7 w 106"/>
                    <a:gd name="T25" fmla="*/ 39 h 45"/>
                    <a:gd name="T26" fmla="*/ 1 w 106"/>
                    <a:gd name="T27" fmla="*/ 32 h 45"/>
                    <a:gd name="T28" fmla="*/ 0 w 106"/>
                    <a:gd name="T29" fmla="*/ 27 h 45"/>
                    <a:gd name="T30" fmla="*/ 0 w 106"/>
                    <a:gd name="T31" fmla="*/ 23 h 45"/>
                    <a:gd name="T32" fmla="*/ 0 w 106"/>
                    <a:gd name="T33" fmla="*/ 23 h 45"/>
                    <a:gd name="T34" fmla="*/ 0 w 106"/>
                    <a:gd name="T35" fmla="*/ 23 h 45"/>
                    <a:gd name="T36" fmla="*/ 0 w 106"/>
                    <a:gd name="T37" fmla="*/ 18 h 45"/>
                    <a:gd name="T38" fmla="*/ 1 w 106"/>
                    <a:gd name="T39" fmla="*/ 15 h 45"/>
                    <a:gd name="T40" fmla="*/ 7 w 106"/>
                    <a:gd name="T41" fmla="*/ 8 h 45"/>
                    <a:gd name="T42" fmla="*/ 13 w 106"/>
                    <a:gd name="T43" fmla="*/ 3 h 45"/>
                    <a:gd name="T44" fmla="*/ 17 w 106"/>
                    <a:gd name="T45" fmla="*/ 2 h 45"/>
                    <a:gd name="T46" fmla="*/ 22 w 106"/>
                    <a:gd name="T47" fmla="*/ 0 h 45"/>
                    <a:gd name="T48" fmla="*/ 84 w 106"/>
                    <a:gd name="T49" fmla="*/ 0 h 45"/>
                    <a:gd name="T50" fmla="*/ 84 w 106"/>
                    <a:gd name="T51" fmla="*/ 0 h 45"/>
                    <a:gd name="T52" fmla="*/ 89 w 106"/>
                    <a:gd name="T53" fmla="*/ 2 h 45"/>
                    <a:gd name="T54" fmla="*/ 93 w 106"/>
                    <a:gd name="T55" fmla="*/ 3 h 45"/>
                    <a:gd name="T56" fmla="*/ 101 w 106"/>
                    <a:gd name="T57" fmla="*/ 8 h 45"/>
                    <a:gd name="T58" fmla="*/ 105 w 106"/>
                    <a:gd name="T59" fmla="*/ 15 h 45"/>
                    <a:gd name="T60" fmla="*/ 106 w 106"/>
                    <a:gd name="T61" fmla="*/ 18 h 45"/>
                    <a:gd name="T62" fmla="*/ 106 w 106"/>
                    <a:gd name="T63" fmla="*/ 23 h 45"/>
                    <a:gd name="T64" fmla="*/ 106 w 106"/>
                    <a:gd name="T65" fmla="*/ 23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05" h="45">
                      <a:moveTo>
                        <a:pt x="106" y="23"/>
                      </a:moveTo>
                      <a:lnTo>
                        <a:pt x="106" y="23"/>
                      </a:lnTo>
                      <a:lnTo>
                        <a:pt x="106" y="27"/>
                      </a:lnTo>
                      <a:lnTo>
                        <a:pt x="105" y="32"/>
                      </a:lnTo>
                      <a:lnTo>
                        <a:pt x="101" y="39"/>
                      </a:lnTo>
                      <a:lnTo>
                        <a:pt x="93" y="43"/>
                      </a:lnTo>
                      <a:lnTo>
                        <a:pt x="89" y="45"/>
                      </a:lnTo>
                      <a:lnTo>
                        <a:pt x="84" y="45"/>
                      </a:lnTo>
                      <a:lnTo>
                        <a:pt x="22" y="45"/>
                      </a:lnTo>
                      <a:lnTo>
                        <a:pt x="22" y="45"/>
                      </a:lnTo>
                      <a:lnTo>
                        <a:pt x="17" y="45"/>
                      </a:lnTo>
                      <a:lnTo>
                        <a:pt x="13" y="43"/>
                      </a:lnTo>
                      <a:lnTo>
                        <a:pt x="7" y="39"/>
                      </a:lnTo>
                      <a:lnTo>
                        <a:pt x="1" y="32"/>
                      </a:lnTo>
                      <a:lnTo>
                        <a:pt x="0" y="27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18"/>
                      </a:lnTo>
                      <a:lnTo>
                        <a:pt x="1" y="15"/>
                      </a:lnTo>
                      <a:lnTo>
                        <a:pt x="7" y="8"/>
                      </a:lnTo>
                      <a:lnTo>
                        <a:pt x="13" y="3"/>
                      </a:lnTo>
                      <a:lnTo>
                        <a:pt x="17" y="2"/>
                      </a:lnTo>
                      <a:lnTo>
                        <a:pt x="22" y="0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89" y="2"/>
                      </a:lnTo>
                      <a:lnTo>
                        <a:pt x="93" y="3"/>
                      </a:lnTo>
                      <a:lnTo>
                        <a:pt x="101" y="8"/>
                      </a:lnTo>
                      <a:lnTo>
                        <a:pt x="105" y="15"/>
                      </a:lnTo>
                      <a:lnTo>
                        <a:pt x="106" y="18"/>
                      </a:lnTo>
                      <a:lnTo>
                        <a:pt x="106" y="23"/>
                      </a:lnTo>
                      <a:lnTo>
                        <a:pt x="106" y="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0" name="PA-任意多边形 178"/>
                <p:cNvSpPr/>
                <p:nvPr>
                  <p:custDataLst>
                    <p:tags r:id="rId9"/>
                  </p:custDataLst>
                </p:nvPr>
              </p:nvSpPr>
              <p:spPr bwMode="auto">
                <a:xfrm>
                  <a:off x="10579100" y="5942013"/>
                  <a:ext cx="169862" cy="69850"/>
                </a:xfrm>
                <a:custGeom>
                  <a:avLst/>
                  <a:gdLst>
                    <a:gd name="T0" fmla="*/ 107 w 107"/>
                    <a:gd name="T1" fmla="*/ 22 h 44"/>
                    <a:gd name="T2" fmla="*/ 107 w 107"/>
                    <a:gd name="T3" fmla="*/ 22 h 44"/>
                    <a:gd name="T4" fmla="*/ 107 w 107"/>
                    <a:gd name="T5" fmla="*/ 27 h 44"/>
                    <a:gd name="T6" fmla="*/ 105 w 107"/>
                    <a:gd name="T7" fmla="*/ 31 h 44"/>
                    <a:gd name="T8" fmla="*/ 101 w 107"/>
                    <a:gd name="T9" fmla="*/ 39 h 44"/>
                    <a:gd name="T10" fmla="*/ 93 w 107"/>
                    <a:gd name="T11" fmla="*/ 43 h 44"/>
                    <a:gd name="T12" fmla="*/ 89 w 107"/>
                    <a:gd name="T13" fmla="*/ 44 h 44"/>
                    <a:gd name="T14" fmla="*/ 84 w 107"/>
                    <a:gd name="T15" fmla="*/ 44 h 44"/>
                    <a:gd name="T16" fmla="*/ 22 w 107"/>
                    <a:gd name="T17" fmla="*/ 44 h 44"/>
                    <a:gd name="T18" fmla="*/ 22 w 107"/>
                    <a:gd name="T19" fmla="*/ 44 h 44"/>
                    <a:gd name="T20" fmla="*/ 18 w 107"/>
                    <a:gd name="T21" fmla="*/ 44 h 44"/>
                    <a:gd name="T22" fmla="*/ 13 w 107"/>
                    <a:gd name="T23" fmla="*/ 43 h 44"/>
                    <a:gd name="T24" fmla="*/ 7 w 107"/>
                    <a:gd name="T25" fmla="*/ 39 h 44"/>
                    <a:gd name="T26" fmla="*/ 1 w 107"/>
                    <a:gd name="T27" fmla="*/ 31 h 44"/>
                    <a:gd name="T28" fmla="*/ 0 w 107"/>
                    <a:gd name="T29" fmla="*/ 27 h 44"/>
                    <a:gd name="T30" fmla="*/ 0 w 107"/>
                    <a:gd name="T31" fmla="*/ 22 h 44"/>
                    <a:gd name="T32" fmla="*/ 0 w 107"/>
                    <a:gd name="T33" fmla="*/ 22 h 44"/>
                    <a:gd name="T34" fmla="*/ 0 w 107"/>
                    <a:gd name="T35" fmla="*/ 22 h 44"/>
                    <a:gd name="T36" fmla="*/ 0 w 107"/>
                    <a:gd name="T37" fmla="*/ 18 h 44"/>
                    <a:gd name="T38" fmla="*/ 1 w 107"/>
                    <a:gd name="T39" fmla="*/ 15 h 44"/>
                    <a:gd name="T40" fmla="*/ 7 w 107"/>
                    <a:gd name="T41" fmla="*/ 7 h 44"/>
                    <a:gd name="T42" fmla="*/ 13 w 107"/>
                    <a:gd name="T43" fmla="*/ 3 h 44"/>
                    <a:gd name="T44" fmla="*/ 18 w 107"/>
                    <a:gd name="T45" fmla="*/ 1 h 44"/>
                    <a:gd name="T46" fmla="*/ 22 w 107"/>
                    <a:gd name="T47" fmla="*/ 0 h 44"/>
                    <a:gd name="T48" fmla="*/ 84 w 107"/>
                    <a:gd name="T49" fmla="*/ 0 h 44"/>
                    <a:gd name="T50" fmla="*/ 84 w 107"/>
                    <a:gd name="T51" fmla="*/ 0 h 44"/>
                    <a:gd name="T52" fmla="*/ 89 w 107"/>
                    <a:gd name="T53" fmla="*/ 1 h 44"/>
                    <a:gd name="T54" fmla="*/ 93 w 107"/>
                    <a:gd name="T55" fmla="*/ 3 h 44"/>
                    <a:gd name="T56" fmla="*/ 101 w 107"/>
                    <a:gd name="T57" fmla="*/ 7 h 44"/>
                    <a:gd name="T58" fmla="*/ 105 w 107"/>
                    <a:gd name="T59" fmla="*/ 15 h 44"/>
                    <a:gd name="T60" fmla="*/ 107 w 107"/>
                    <a:gd name="T61" fmla="*/ 18 h 44"/>
                    <a:gd name="T62" fmla="*/ 107 w 107"/>
                    <a:gd name="T63" fmla="*/ 22 h 44"/>
                    <a:gd name="T64" fmla="*/ 107 w 107"/>
                    <a:gd name="T65" fmla="*/ 22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07" h="44">
                      <a:moveTo>
                        <a:pt x="107" y="22"/>
                      </a:moveTo>
                      <a:lnTo>
                        <a:pt x="107" y="22"/>
                      </a:lnTo>
                      <a:lnTo>
                        <a:pt x="107" y="27"/>
                      </a:lnTo>
                      <a:lnTo>
                        <a:pt x="105" y="31"/>
                      </a:lnTo>
                      <a:lnTo>
                        <a:pt x="101" y="39"/>
                      </a:lnTo>
                      <a:lnTo>
                        <a:pt x="93" y="43"/>
                      </a:lnTo>
                      <a:lnTo>
                        <a:pt x="89" y="44"/>
                      </a:lnTo>
                      <a:lnTo>
                        <a:pt x="84" y="44"/>
                      </a:lnTo>
                      <a:lnTo>
                        <a:pt x="22" y="44"/>
                      </a:lnTo>
                      <a:lnTo>
                        <a:pt x="22" y="44"/>
                      </a:lnTo>
                      <a:lnTo>
                        <a:pt x="18" y="44"/>
                      </a:lnTo>
                      <a:lnTo>
                        <a:pt x="13" y="43"/>
                      </a:lnTo>
                      <a:lnTo>
                        <a:pt x="7" y="39"/>
                      </a:lnTo>
                      <a:lnTo>
                        <a:pt x="1" y="31"/>
                      </a:lnTo>
                      <a:lnTo>
                        <a:pt x="0" y="27"/>
                      </a:ln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0" y="18"/>
                      </a:lnTo>
                      <a:lnTo>
                        <a:pt x="1" y="15"/>
                      </a:lnTo>
                      <a:lnTo>
                        <a:pt x="7" y="7"/>
                      </a:lnTo>
                      <a:lnTo>
                        <a:pt x="13" y="3"/>
                      </a:lnTo>
                      <a:lnTo>
                        <a:pt x="18" y="1"/>
                      </a:lnTo>
                      <a:lnTo>
                        <a:pt x="22" y="0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89" y="1"/>
                      </a:lnTo>
                      <a:lnTo>
                        <a:pt x="93" y="3"/>
                      </a:lnTo>
                      <a:lnTo>
                        <a:pt x="101" y="7"/>
                      </a:lnTo>
                      <a:lnTo>
                        <a:pt x="105" y="15"/>
                      </a:lnTo>
                      <a:lnTo>
                        <a:pt x="107" y="18"/>
                      </a:lnTo>
                      <a:lnTo>
                        <a:pt x="107" y="22"/>
                      </a:lnTo>
                      <a:lnTo>
                        <a:pt x="107" y="22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1" name="PA-任意多边形 179"/>
                <p:cNvSpPr/>
                <p:nvPr>
                  <p:custDataLst>
                    <p:tags r:id="rId10"/>
                  </p:custDataLst>
                </p:nvPr>
              </p:nvSpPr>
              <p:spPr bwMode="auto">
                <a:xfrm>
                  <a:off x="10569575" y="6011863"/>
                  <a:ext cx="169862" cy="71438"/>
                </a:xfrm>
                <a:custGeom>
                  <a:avLst/>
                  <a:gdLst>
                    <a:gd name="T0" fmla="*/ 107 w 107"/>
                    <a:gd name="T1" fmla="*/ 23 h 45"/>
                    <a:gd name="T2" fmla="*/ 107 w 107"/>
                    <a:gd name="T3" fmla="*/ 23 h 45"/>
                    <a:gd name="T4" fmla="*/ 107 w 107"/>
                    <a:gd name="T5" fmla="*/ 27 h 45"/>
                    <a:gd name="T6" fmla="*/ 105 w 107"/>
                    <a:gd name="T7" fmla="*/ 32 h 45"/>
                    <a:gd name="T8" fmla="*/ 101 w 107"/>
                    <a:gd name="T9" fmla="*/ 39 h 45"/>
                    <a:gd name="T10" fmla="*/ 93 w 107"/>
                    <a:gd name="T11" fmla="*/ 43 h 45"/>
                    <a:gd name="T12" fmla="*/ 89 w 107"/>
                    <a:gd name="T13" fmla="*/ 45 h 45"/>
                    <a:gd name="T14" fmla="*/ 84 w 107"/>
                    <a:gd name="T15" fmla="*/ 45 h 45"/>
                    <a:gd name="T16" fmla="*/ 22 w 107"/>
                    <a:gd name="T17" fmla="*/ 45 h 45"/>
                    <a:gd name="T18" fmla="*/ 22 w 107"/>
                    <a:gd name="T19" fmla="*/ 45 h 45"/>
                    <a:gd name="T20" fmla="*/ 18 w 107"/>
                    <a:gd name="T21" fmla="*/ 45 h 45"/>
                    <a:gd name="T22" fmla="*/ 13 w 107"/>
                    <a:gd name="T23" fmla="*/ 43 h 45"/>
                    <a:gd name="T24" fmla="*/ 7 w 107"/>
                    <a:gd name="T25" fmla="*/ 39 h 45"/>
                    <a:gd name="T26" fmla="*/ 1 w 107"/>
                    <a:gd name="T27" fmla="*/ 32 h 45"/>
                    <a:gd name="T28" fmla="*/ 0 w 107"/>
                    <a:gd name="T29" fmla="*/ 27 h 45"/>
                    <a:gd name="T30" fmla="*/ 0 w 107"/>
                    <a:gd name="T31" fmla="*/ 23 h 45"/>
                    <a:gd name="T32" fmla="*/ 0 w 107"/>
                    <a:gd name="T33" fmla="*/ 23 h 45"/>
                    <a:gd name="T34" fmla="*/ 0 w 107"/>
                    <a:gd name="T35" fmla="*/ 23 h 45"/>
                    <a:gd name="T36" fmla="*/ 0 w 107"/>
                    <a:gd name="T37" fmla="*/ 18 h 45"/>
                    <a:gd name="T38" fmla="*/ 1 w 107"/>
                    <a:gd name="T39" fmla="*/ 15 h 45"/>
                    <a:gd name="T40" fmla="*/ 7 w 107"/>
                    <a:gd name="T41" fmla="*/ 8 h 45"/>
                    <a:gd name="T42" fmla="*/ 13 w 107"/>
                    <a:gd name="T43" fmla="*/ 3 h 45"/>
                    <a:gd name="T44" fmla="*/ 18 w 107"/>
                    <a:gd name="T45" fmla="*/ 2 h 45"/>
                    <a:gd name="T46" fmla="*/ 22 w 107"/>
                    <a:gd name="T47" fmla="*/ 0 h 45"/>
                    <a:gd name="T48" fmla="*/ 84 w 107"/>
                    <a:gd name="T49" fmla="*/ 0 h 45"/>
                    <a:gd name="T50" fmla="*/ 84 w 107"/>
                    <a:gd name="T51" fmla="*/ 0 h 45"/>
                    <a:gd name="T52" fmla="*/ 89 w 107"/>
                    <a:gd name="T53" fmla="*/ 2 h 45"/>
                    <a:gd name="T54" fmla="*/ 93 w 107"/>
                    <a:gd name="T55" fmla="*/ 3 h 45"/>
                    <a:gd name="T56" fmla="*/ 101 w 107"/>
                    <a:gd name="T57" fmla="*/ 8 h 45"/>
                    <a:gd name="T58" fmla="*/ 105 w 107"/>
                    <a:gd name="T59" fmla="*/ 15 h 45"/>
                    <a:gd name="T60" fmla="*/ 107 w 107"/>
                    <a:gd name="T61" fmla="*/ 18 h 45"/>
                    <a:gd name="T62" fmla="*/ 107 w 107"/>
                    <a:gd name="T63" fmla="*/ 23 h 45"/>
                    <a:gd name="T64" fmla="*/ 107 w 107"/>
                    <a:gd name="T65" fmla="*/ 23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07" h="45">
                      <a:moveTo>
                        <a:pt x="107" y="23"/>
                      </a:moveTo>
                      <a:lnTo>
                        <a:pt x="107" y="23"/>
                      </a:lnTo>
                      <a:lnTo>
                        <a:pt x="107" y="27"/>
                      </a:lnTo>
                      <a:lnTo>
                        <a:pt x="105" y="32"/>
                      </a:lnTo>
                      <a:lnTo>
                        <a:pt x="101" y="39"/>
                      </a:lnTo>
                      <a:lnTo>
                        <a:pt x="93" y="43"/>
                      </a:lnTo>
                      <a:lnTo>
                        <a:pt x="89" y="45"/>
                      </a:lnTo>
                      <a:lnTo>
                        <a:pt x="84" y="45"/>
                      </a:lnTo>
                      <a:lnTo>
                        <a:pt x="22" y="45"/>
                      </a:lnTo>
                      <a:lnTo>
                        <a:pt x="22" y="45"/>
                      </a:lnTo>
                      <a:lnTo>
                        <a:pt x="18" y="45"/>
                      </a:lnTo>
                      <a:lnTo>
                        <a:pt x="13" y="43"/>
                      </a:lnTo>
                      <a:lnTo>
                        <a:pt x="7" y="39"/>
                      </a:lnTo>
                      <a:lnTo>
                        <a:pt x="1" y="32"/>
                      </a:lnTo>
                      <a:lnTo>
                        <a:pt x="0" y="27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18"/>
                      </a:lnTo>
                      <a:lnTo>
                        <a:pt x="1" y="15"/>
                      </a:lnTo>
                      <a:lnTo>
                        <a:pt x="7" y="8"/>
                      </a:lnTo>
                      <a:lnTo>
                        <a:pt x="13" y="3"/>
                      </a:lnTo>
                      <a:lnTo>
                        <a:pt x="18" y="2"/>
                      </a:lnTo>
                      <a:lnTo>
                        <a:pt x="22" y="0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89" y="2"/>
                      </a:lnTo>
                      <a:lnTo>
                        <a:pt x="93" y="3"/>
                      </a:lnTo>
                      <a:lnTo>
                        <a:pt x="101" y="8"/>
                      </a:lnTo>
                      <a:lnTo>
                        <a:pt x="105" y="15"/>
                      </a:lnTo>
                      <a:lnTo>
                        <a:pt x="107" y="18"/>
                      </a:lnTo>
                      <a:lnTo>
                        <a:pt x="107" y="23"/>
                      </a:lnTo>
                      <a:lnTo>
                        <a:pt x="107" y="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2" name="PA-任意多边形 180"/>
                <p:cNvSpPr/>
                <p:nvPr>
                  <p:custDataLst>
                    <p:tags r:id="rId11"/>
                  </p:custDataLst>
                </p:nvPr>
              </p:nvSpPr>
              <p:spPr bwMode="auto">
                <a:xfrm>
                  <a:off x="10569575" y="6083301"/>
                  <a:ext cx="141287" cy="69850"/>
                </a:xfrm>
                <a:custGeom>
                  <a:avLst/>
                  <a:gdLst>
                    <a:gd name="T0" fmla="*/ 89 w 89"/>
                    <a:gd name="T1" fmla="*/ 22 h 44"/>
                    <a:gd name="T2" fmla="*/ 89 w 89"/>
                    <a:gd name="T3" fmla="*/ 22 h 44"/>
                    <a:gd name="T4" fmla="*/ 89 w 89"/>
                    <a:gd name="T5" fmla="*/ 27 h 44"/>
                    <a:gd name="T6" fmla="*/ 87 w 89"/>
                    <a:gd name="T7" fmla="*/ 31 h 44"/>
                    <a:gd name="T8" fmla="*/ 83 w 89"/>
                    <a:gd name="T9" fmla="*/ 39 h 44"/>
                    <a:gd name="T10" fmla="*/ 75 w 89"/>
                    <a:gd name="T11" fmla="*/ 43 h 44"/>
                    <a:gd name="T12" fmla="*/ 71 w 89"/>
                    <a:gd name="T13" fmla="*/ 44 h 44"/>
                    <a:gd name="T14" fmla="*/ 67 w 89"/>
                    <a:gd name="T15" fmla="*/ 44 h 44"/>
                    <a:gd name="T16" fmla="*/ 22 w 89"/>
                    <a:gd name="T17" fmla="*/ 44 h 44"/>
                    <a:gd name="T18" fmla="*/ 22 w 89"/>
                    <a:gd name="T19" fmla="*/ 44 h 44"/>
                    <a:gd name="T20" fmla="*/ 18 w 89"/>
                    <a:gd name="T21" fmla="*/ 44 h 44"/>
                    <a:gd name="T22" fmla="*/ 13 w 89"/>
                    <a:gd name="T23" fmla="*/ 43 h 44"/>
                    <a:gd name="T24" fmla="*/ 7 w 89"/>
                    <a:gd name="T25" fmla="*/ 39 h 44"/>
                    <a:gd name="T26" fmla="*/ 1 w 89"/>
                    <a:gd name="T27" fmla="*/ 31 h 44"/>
                    <a:gd name="T28" fmla="*/ 0 w 89"/>
                    <a:gd name="T29" fmla="*/ 27 h 44"/>
                    <a:gd name="T30" fmla="*/ 0 w 89"/>
                    <a:gd name="T31" fmla="*/ 22 h 44"/>
                    <a:gd name="T32" fmla="*/ 0 w 89"/>
                    <a:gd name="T33" fmla="*/ 22 h 44"/>
                    <a:gd name="T34" fmla="*/ 0 w 89"/>
                    <a:gd name="T35" fmla="*/ 22 h 44"/>
                    <a:gd name="T36" fmla="*/ 0 w 89"/>
                    <a:gd name="T37" fmla="*/ 18 h 44"/>
                    <a:gd name="T38" fmla="*/ 1 w 89"/>
                    <a:gd name="T39" fmla="*/ 15 h 44"/>
                    <a:gd name="T40" fmla="*/ 7 w 89"/>
                    <a:gd name="T41" fmla="*/ 7 h 44"/>
                    <a:gd name="T42" fmla="*/ 13 w 89"/>
                    <a:gd name="T43" fmla="*/ 3 h 44"/>
                    <a:gd name="T44" fmla="*/ 18 w 89"/>
                    <a:gd name="T45" fmla="*/ 1 h 44"/>
                    <a:gd name="T46" fmla="*/ 22 w 89"/>
                    <a:gd name="T47" fmla="*/ 0 h 44"/>
                    <a:gd name="T48" fmla="*/ 67 w 89"/>
                    <a:gd name="T49" fmla="*/ 0 h 44"/>
                    <a:gd name="T50" fmla="*/ 67 w 89"/>
                    <a:gd name="T51" fmla="*/ 0 h 44"/>
                    <a:gd name="T52" fmla="*/ 71 w 89"/>
                    <a:gd name="T53" fmla="*/ 1 h 44"/>
                    <a:gd name="T54" fmla="*/ 75 w 89"/>
                    <a:gd name="T55" fmla="*/ 3 h 44"/>
                    <a:gd name="T56" fmla="*/ 83 w 89"/>
                    <a:gd name="T57" fmla="*/ 7 h 44"/>
                    <a:gd name="T58" fmla="*/ 87 w 89"/>
                    <a:gd name="T59" fmla="*/ 15 h 44"/>
                    <a:gd name="T60" fmla="*/ 89 w 89"/>
                    <a:gd name="T61" fmla="*/ 18 h 44"/>
                    <a:gd name="T62" fmla="*/ 89 w 89"/>
                    <a:gd name="T63" fmla="*/ 22 h 44"/>
                    <a:gd name="T64" fmla="*/ 89 w 89"/>
                    <a:gd name="T65" fmla="*/ 22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9" h="44">
                      <a:moveTo>
                        <a:pt x="89" y="22"/>
                      </a:moveTo>
                      <a:lnTo>
                        <a:pt x="89" y="22"/>
                      </a:lnTo>
                      <a:lnTo>
                        <a:pt x="89" y="27"/>
                      </a:lnTo>
                      <a:lnTo>
                        <a:pt x="87" y="31"/>
                      </a:lnTo>
                      <a:lnTo>
                        <a:pt x="83" y="39"/>
                      </a:lnTo>
                      <a:lnTo>
                        <a:pt x="75" y="43"/>
                      </a:lnTo>
                      <a:lnTo>
                        <a:pt x="71" y="44"/>
                      </a:lnTo>
                      <a:lnTo>
                        <a:pt x="67" y="44"/>
                      </a:lnTo>
                      <a:lnTo>
                        <a:pt x="22" y="44"/>
                      </a:lnTo>
                      <a:lnTo>
                        <a:pt x="22" y="44"/>
                      </a:lnTo>
                      <a:lnTo>
                        <a:pt x="18" y="44"/>
                      </a:lnTo>
                      <a:lnTo>
                        <a:pt x="13" y="43"/>
                      </a:lnTo>
                      <a:lnTo>
                        <a:pt x="7" y="39"/>
                      </a:lnTo>
                      <a:lnTo>
                        <a:pt x="1" y="31"/>
                      </a:lnTo>
                      <a:lnTo>
                        <a:pt x="0" y="27"/>
                      </a:ln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0" y="18"/>
                      </a:lnTo>
                      <a:lnTo>
                        <a:pt x="1" y="15"/>
                      </a:lnTo>
                      <a:lnTo>
                        <a:pt x="7" y="7"/>
                      </a:lnTo>
                      <a:lnTo>
                        <a:pt x="13" y="3"/>
                      </a:lnTo>
                      <a:lnTo>
                        <a:pt x="18" y="1"/>
                      </a:lnTo>
                      <a:lnTo>
                        <a:pt x="22" y="0"/>
                      </a:lnTo>
                      <a:lnTo>
                        <a:pt x="67" y="0"/>
                      </a:lnTo>
                      <a:lnTo>
                        <a:pt x="67" y="0"/>
                      </a:lnTo>
                      <a:lnTo>
                        <a:pt x="71" y="1"/>
                      </a:lnTo>
                      <a:lnTo>
                        <a:pt x="75" y="3"/>
                      </a:lnTo>
                      <a:lnTo>
                        <a:pt x="83" y="7"/>
                      </a:lnTo>
                      <a:lnTo>
                        <a:pt x="87" y="15"/>
                      </a:lnTo>
                      <a:lnTo>
                        <a:pt x="89" y="18"/>
                      </a:lnTo>
                      <a:lnTo>
                        <a:pt x="89" y="22"/>
                      </a:lnTo>
                      <a:lnTo>
                        <a:pt x="89" y="22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3" name="PA-任意多边形 181"/>
                <p:cNvSpPr/>
                <p:nvPr>
                  <p:custDataLst>
                    <p:tags r:id="rId12"/>
                  </p:custDataLst>
                </p:nvPr>
              </p:nvSpPr>
              <p:spPr bwMode="auto">
                <a:xfrm>
                  <a:off x="10371137" y="5918201"/>
                  <a:ext cx="53975" cy="244475"/>
                </a:xfrm>
                <a:custGeom>
                  <a:avLst/>
                  <a:gdLst>
                    <a:gd name="T0" fmla="*/ 0 w 34"/>
                    <a:gd name="T1" fmla="*/ 0 h 154"/>
                    <a:gd name="T2" fmla="*/ 34 w 34"/>
                    <a:gd name="T3" fmla="*/ 0 h 154"/>
                    <a:gd name="T4" fmla="*/ 34 w 34"/>
                    <a:gd name="T5" fmla="*/ 154 h 154"/>
                    <a:gd name="T6" fmla="*/ 0 w 34"/>
                    <a:gd name="T7" fmla="*/ 154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4" h="154">
                      <a:moveTo>
                        <a:pt x="0" y="0"/>
                      </a:moveTo>
                      <a:lnTo>
                        <a:pt x="34" y="0"/>
                      </a:lnTo>
                      <a:lnTo>
                        <a:pt x="34" y="154"/>
                      </a:lnTo>
                      <a:lnTo>
                        <a:pt x="0" y="154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4" name="PA-任意多边形 182"/>
                <p:cNvSpPr/>
                <p:nvPr>
                  <p:custDataLst>
                    <p:tags r:id="rId13"/>
                  </p:custDataLst>
                </p:nvPr>
              </p:nvSpPr>
              <p:spPr bwMode="auto">
                <a:xfrm>
                  <a:off x="10302875" y="6126163"/>
                  <a:ext cx="41275" cy="36513"/>
                </a:xfrm>
                <a:custGeom>
                  <a:avLst/>
                  <a:gdLst>
                    <a:gd name="T0" fmla="*/ 26 w 26"/>
                    <a:gd name="T1" fmla="*/ 12 h 23"/>
                    <a:gd name="T2" fmla="*/ 26 w 26"/>
                    <a:gd name="T3" fmla="*/ 12 h 23"/>
                    <a:gd name="T4" fmla="*/ 24 w 26"/>
                    <a:gd name="T5" fmla="*/ 16 h 23"/>
                    <a:gd name="T6" fmla="*/ 23 w 26"/>
                    <a:gd name="T7" fmla="*/ 20 h 23"/>
                    <a:gd name="T8" fmla="*/ 18 w 26"/>
                    <a:gd name="T9" fmla="*/ 23 h 23"/>
                    <a:gd name="T10" fmla="*/ 14 w 26"/>
                    <a:gd name="T11" fmla="*/ 23 h 23"/>
                    <a:gd name="T12" fmla="*/ 14 w 26"/>
                    <a:gd name="T13" fmla="*/ 23 h 23"/>
                    <a:gd name="T14" fmla="*/ 8 w 26"/>
                    <a:gd name="T15" fmla="*/ 23 h 23"/>
                    <a:gd name="T16" fmla="*/ 5 w 26"/>
                    <a:gd name="T17" fmla="*/ 20 h 23"/>
                    <a:gd name="T18" fmla="*/ 2 w 26"/>
                    <a:gd name="T19" fmla="*/ 16 h 23"/>
                    <a:gd name="T20" fmla="*/ 0 w 26"/>
                    <a:gd name="T21" fmla="*/ 12 h 23"/>
                    <a:gd name="T22" fmla="*/ 0 w 26"/>
                    <a:gd name="T23" fmla="*/ 12 h 23"/>
                    <a:gd name="T24" fmla="*/ 2 w 26"/>
                    <a:gd name="T25" fmla="*/ 7 h 23"/>
                    <a:gd name="T26" fmla="*/ 5 w 26"/>
                    <a:gd name="T27" fmla="*/ 3 h 23"/>
                    <a:gd name="T28" fmla="*/ 8 w 26"/>
                    <a:gd name="T29" fmla="*/ 0 h 23"/>
                    <a:gd name="T30" fmla="*/ 14 w 26"/>
                    <a:gd name="T31" fmla="*/ 0 h 23"/>
                    <a:gd name="T32" fmla="*/ 14 w 26"/>
                    <a:gd name="T33" fmla="*/ 0 h 23"/>
                    <a:gd name="T34" fmla="*/ 18 w 26"/>
                    <a:gd name="T35" fmla="*/ 0 h 23"/>
                    <a:gd name="T36" fmla="*/ 23 w 26"/>
                    <a:gd name="T37" fmla="*/ 3 h 23"/>
                    <a:gd name="T38" fmla="*/ 24 w 26"/>
                    <a:gd name="T39" fmla="*/ 7 h 23"/>
                    <a:gd name="T40" fmla="*/ 26 w 26"/>
                    <a:gd name="T41" fmla="*/ 12 h 23"/>
                    <a:gd name="T42" fmla="*/ 26 w 26"/>
                    <a:gd name="T43" fmla="*/ 1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6" h="23">
                      <a:moveTo>
                        <a:pt x="26" y="12"/>
                      </a:moveTo>
                      <a:lnTo>
                        <a:pt x="26" y="12"/>
                      </a:lnTo>
                      <a:lnTo>
                        <a:pt x="24" y="16"/>
                      </a:lnTo>
                      <a:lnTo>
                        <a:pt x="23" y="20"/>
                      </a:lnTo>
                      <a:lnTo>
                        <a:pt x="18" y="23"/>
                      </a:lnTo>
                      <a:lnTo>
                        <a:pt x="14" y="23"/>
                      </a:lnTo>
                      <a:lnTo>
                        <a:pt x="14" y="23"/>
                      </a:lnTo>
                      <a:lnTo>
                        <a:pt x="8" y="23"/>
                      </a:lnTo>
                      <a:lnTo>
                        <a:pt x="5" y="20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2"/>
                      </a:lnTo>
                      <a:lnTo>
                        <a:pt x="2" y="7"/>
                      </a:lnTo>
                      <a:lnTo>
                        <a:pt x="5" y="3"/>
                      </a:lnTo>
                      <a:lnTo>
                        <a:pt x="8" y="0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3" y="3"/>
                      </a:lnTo>
                      <a:lnTo>
                        <a:pt x="24" y="7"/>
                      </a:lnTo>
                      <a:lnTo>
                        <a:pt x="26" y="12"/>
                      </a:lnTo>
                      <a:lnTo>
                        <a:pt x="26" y="12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5" name="PA-任意多边形 183"/>
                <p:cNvSpPr/>
                <p:nvPr>
                  <p:custDataLst>
                    <p:tags r:id="rId14"/>
                  </p:custDataLst>
                </p:nvPr>
              </p:nvSpPr>
              <p:spPr bwMode="auto">
                <a:xfrm>
                  <a:off x="10166350" y="5918201"/>
                  <a:ext cx="212725" cy="277813"/>
                </a:xfrm>
                <a:custGeom>
                  <a:avLst/>
                  <a:gdLst>
                    <a:gd name="T0" fmla="*/ 0 w 134"/>
                    <a:gd name="T1" fmla="*/ 0 h 175"/>
                    <a:gd name="T2" fmla="*/ 134 w 134"/>
                    <a:gd name="T3" fmla="*/ 0 h 175"/>
                    <a:gd name="T4" fmla="*/ 134 w 134"/>
                    <a:gd name="T5" fmla="*/ 175 h 175"/>
                    <a:gd name="T6" fmla="*/ 0 w 134"/>
                    <a:gd name="T7" fmla="*/ 175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34" h="175">
                      <a:moveTo>
                        <a:pt x="0" y="0"/>
                      </a:moveTo>
                      <a:lnTo>
                        <a:pt x="134" y="0"/>
                      </a:lnTo>
                      <a:lnTo>
                        <a:pt x="134" y="175"/>
                      </a:lnTo>
                      <a:lnTo>
                        <a:pt x="0" y="175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6" name="PA-Line 184"/>
                <p:cNvSpPr>
                  <a:spLocks noChangeShapeType="1"/>
                </p:cNvSpPr>
                <p:nvPr>
                  <p:custDataLst>
                    <p:tags r:id="rId15"/>
                  </p:custDataLst>
                </p:nvPr>
              </p:nvSpPr>
              <p:spPr bwMode="auto">
                <a:xfrm>
                  <a:off x="10298112" y="5411788"/>
                  <a:ext cx="33020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7" name="PA-Line 185"/>
                <p:cNvSpPr>
                  <a:spLocks noChangeShapeType="1"/>
                </p:cNvSpPr>
                <p:nvPr>
                  <p:custDataLst>
                    <p:tags r:id="rId16"/>
                  </p:custDataLst>
                </p:nvPr>
              </p:nvSpPr>
              <p:spPr bwMode="auto">
                <a:xfrm>
                  <a:off x="10298112" y="5470526"/>
                  <a:ext cx="33020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8" name="PA-Line 186"/>
                <p:cNvSpPr>
                  <a:spLocks noChangeShapeType="1"/>
                </p:cNvSpPr>
                <p:nvPr>
                  <p:custDataLst>
                    <p:tags r:id="rId17"/>
                  </p:custDataLst>
                </p:nvPr>
              </p:nvSpPr>
              <p:spPr bwMode="auto">
                <a:xfrm>
                  <a:off x="10298112" y="5529263"/>
                  <a:ext cx="33020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</p:grpSp>
        </p:grpSp>
        <p:grpSp>
          <p:nvGrpSpPr>
            <p:cNvPr id="74" name="组合 73"/>
            <p:cNvGrpSpPr/>
            <p:nvPr/>
          </p:nvGrpSpPr>
          <p:grpSpPr>
            <a:xfrm>
              <a:off x="5775007" y="3811799"/>
              <a:ext cx="862800" cy="862800"/>
              <a:chOff x="5775007" y="3811799"/>
              <a:chExt cx="862800" cy="862800"/>
            </a:xfrm>
          </p:grpSpPr>
          <p:sp>
            <p:nvSpPr>
              <p:cNvPr id="127" name="PA-椭圆 87"/>
              <p:cNvSpPr/>
              <p:nvPr>
                <p:custDataLst>
                  <p:tags r:id="rId18"/>
                </p:custDataLst>
              </p:nvPr>
            </p:nvSpPr>
            <p:spPr>
              <a:xfrm>
                <a:off x="5775007" y="3811799"/>
                <a:ext cx="862800" cy="862800"/>
              </a:xfrm>
              <a:prstGeom prst="ellipse">
                <a:avLst/>
              </a:prstGeom>
              <a:solidFill>
                <a:srgbClr val="BDC8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cs typeface="+mn-ea"/>
                  <a:sym typeface="思源黑体 Medium" panose="020B0600000000000000" pitchFamily="34" charset="-122"/>
                </a:endParaRPr>
              </a:p>
            </p:txBody>
          </p:sp>
          <p:grpSp>
            <p:nvGrpSpPr>
              <p:cNvPr id="128" name="Group 86"/>
              <p:cNvGrpSpPr/>
              <p:nvPr/>
            </p:nvGrpSpPr>
            <p:grpSpPr>
              <a:xfrm>
                <a:off x="5958498" y="4017308"/>
                <a:ext cx="495818" cy="451782"/>
                <a:chOff x="7245350" y="3721101"/>
                <a:chExt cx="965200" cy="879475"/>
              </a:xfrm>
            </p:grpSpPr>
            <p:sp>
              <p:nvSpPr>
                <p:cNvPr id="129" name="PA-Line 146"/>
                <p:cNvSpPr>
                  <a:spLocks noChangeShapeType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 flipH="1">
                  <a:off x="7816850" y="4206876"/>
                  <a:ext cx="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0" name="PA-任意多边形 147"/>
                <p:cNvSpPr/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332662" y="3721101"/>
                  <a:ext cx="598487" cy="598488"/>
                </a:xfrm>
                <a:custGeom>
                  <a:avLst/>
                  <a:gdLst>
                    <a:gd name="T0" fmla="*/ 322 w 377"/>
                    <a:gd name="T1" fmla="*/ 57 h 377"/>
                    <a:gd name="T2" fmla="*/ 292 w 377"/>
                    <a:gd name="T3" fmla="*/ 33 h 377"/>
                    <a:gd name="T4" fmla="*/ 259 w 377"/>
                    <a:gd name="T5" fmla="*/ 15 h 377"/>
                    <a:gd name="T6" fmla="*/ 225 w 377"/>
                    <a:gd name="T7" fmla="*/ 5 h 377"/>
                    <a:gd name="T8" fmla="*/ 188 w 377"/>
                    <a:gd name="T9" fmla="*/ 0 h 377"/>
                    <a:gd name="T10" fmla="*/ 169 w 377"/>
                    <a:gd name="T11" fmla="*/ 2 h 377"/>
                    <a:gd name="T12" fmla="*/ 133 w 377"/>
                    <a:gd name="T13" fmla="*/ 9 h 377"/>
                    <a:gd name="T14" fmla="*/ 99 w 377"/>
                    <a:gd name="T15" fmla="*/ 23 h 377"/>
                    <a:gd name="T16" fmla="*/ 68 w 377"/>
                    <a:gd name="T17" fmla="*/ 43 h 377"/>
                    <a:gd name="T18" fmla="*/ 55 w 377"/>
                    <a:gd name="T19" fmla="*/ 57 h 377"/>
                    <a:gd name="T20" fmla="*/ 31 w 377"/>
                    <a:gd name="T21" fmla="*/ 85 h 377"/>
                    <a:gd name="T22" fmla="*/ 13 w 377"/>
                    <a:gd name="T23" fmla="*/ 118 h 377"/>
                    <a:gd name="T24" fmla="*/ 3 w 377"/>
                    <a:gd name="T25" fmla="*/ 153 h 377"/>
                    <a:gd name="T26" fmla="*/ 0 w 377"/>
                    <a:gd name="T27" fmla="*/ 189 h 377"/>
                    <a:gd name="T28" fmla="*/ 1 w 377"/>
                    <a:gd name="T29" fmla="*/ 208 h 377"/>
                    <a:gd name="T30" fmla="*/ 9 w 377"/>
                    <a:gd name="T31" fmla="*/ 245 h 377"/>
                    <a:gd name="T32" fmla="*/ 22 w 377"/>
                    <a:gd name="T33" fmla="*/ 279 h 377"/>
                    <a:gd name="T34" fmla="*/ 43 w 377"/>
                    <a:gd name="T35" fmla="*/ 309 h 377"/>
                    <a:gd name="T36" fmla="*/ 68 w 377"/>
                    <a:gd name="T37" fmla="*/ 334 h 377"/>
                    <a:gd name="T38" fmla="*/ 98 w 377"/>
                    <a:gd name="T39" fmla="*/ 355 h 377"/>
                    <a:gd name="T40" fmla="*/ 132 w 377"/>
                    <a:gd name="T41" fmla="*/ 370 h 377"/>
                    <a:gd name="T42" fmla="*/ 169 w 377"/>
                    <a:gd name="T43" fmla="*/ 377 h 377"/>
                    <a:gd name="T44" fmla="*/ 188 w 377"/>
                    <a:gd name="T45" fmla="*/ 377 h 377"/>
                    <a:gd name="T46" fmla="*/ 225 w 377"/>
                    <a:gd name="T47" fmla="*/ 374 h 377"/>
                    <a:gd name="T48" fmla="*/ 261 w 377"/>
                    <a:gd name="T49" fmla="*/ 364 h 377"/>
                    <a:gd name="T50" fmla="*/ 292 w 377"/>
                    <a:gd name="T51" fmla="*/ 346 h 377"/>
                    <a:gd name="T52" fmla="*/ 322 w 377"/>
                    <a:gd name="T53" fmla="*/ 322 h 377"/>
                    <a:gd name="T54" fmla="*/ 334 w 377"/>
                    <a:gd name="T55" fmla="*/ 309 h 377"/>
                    <a:gd name="T56" fmla="*/ 354 w 377"/>
                    <a:gd name="T57" fmla="*/ 278 h 377"/>
                    <a:gd name="T58" fmla="*/ 368 w 377"/>
                    <a:gd name="T59" fmla="*/ 244 h 377"/>
                    <a:gd name="T60" fmla="*/ 375 w 377"/>
                    <a:gd name="T61" fmla="*/ 208 h 377"/>
                    <a:gd name="T62" fmla="*/ 377 w 377"/>
                    <a:gd name="T63" fmla="*/ 189 h 377"/>
                    <a:gd name="T64" fmla="*/ 372 w 377"/>
                    <a:gd name="T65" fmla="*/ 152 h 377"/>
                    <a:gd name="T66" fmla="*/ 362 w 377"/>
                    <a:gd name="T67" fmla="*/ 118 h 377"/>
                    <a:gd name="T68" fmla="*/ 345 w 377"/>
                    <a:gd name="T69" fmla="*/ 85 h 377"/>
                    <a:gd name="T70" fmla="*/ 322 w 377"/>
                    <a:gd name="T71" fmla="*/ 57 h 3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377" h="377">
                      <a:moveTo>
                        <a:pt x="322" y="57"/>
                      </a:moveTo>
                      <a:lnTo>
                        <a:pt x="322" y="57"/>
                      </a:lnTo>
                      <a:lnTo>
                        <a:pt x="307" y="43"/>
                      </a:lnTo>
                      <a:lnTo>
                        <a:pt x="292" y="33"/>
                      </a:lnTo>
                      <a:lnTo>
                        <a:pt x="277" y="23"/>
                      </a:lnTo>
                      <a:lnTo>
                        <a:pt x="259" y="15"/>
                      </a:lnTo>
                      <a:lnTo>
                        <a:pt x="243" y="9"/>
                      </a:lnTo>
                      <a:lnTo>
                        <a:pt x="225" y="5"/>
                      </a:lnTo>
                      <a:lnTo>
                        <a:pt x="206" y="2"/>
                      </a:lnTo>
                      <a:lnTo>
                        <a:pt x="188" y="0"/>
                      </a:lnTo>
                      <a:lnTo>
                        <a:pt x="188" y="0"/>
                      </a:lnTo>
                      <a:lnTo>
                        <a:pt x="169" y="2"/>
                      </a:lnTo>
                      <a:lnTo>
                        <a:pt x="151" y="5"/>
                      </a:lnTo>
                      <a:lnTo>
                        <a:pt x="133" y="9"/>
                      </a:lnTo>
                      <a:lnTo>
                        <a:pt x="116" y="15"/>
                      </a:lnTo>
                      <a:lnTo>
                        <a:pt x="99" y="23"/>
                      </a:lnTo>
                      <a:lnTo>
                        <a:pt x="83" y="33"/>
                      </a:lnTo>
                      <a:lnTo>
                        <a:pt x="68" y="43"/>
                      </a:lnTo>
                      <a:lnTo>
                        <a:pt x="55" y="57"/>
                      </a:lnTo>
                      <a:lnTo>
                        <a:pt x="55" y="57"/>
                      </a:lnTo>
                      <a:lnTo>
                        <a:pt x="41" y="70"/>
                      </a:lnTo>
                      <a:lnTo>
                        <a:pt x="31" y="85"/>
                      </a:lnTo>
                      <a:lnTo>
                        <a:pt x="22" y="101"/>
                      </a:lnTo>
                      <a:lnTo>
                        <a:pt x="13" y="118"/>
                      </a:lnTo>
                      <a:lnTo>
                        <a:pt x="7" y="135"/>
                      </a:lnTo>
                      <a:lnTo>
                        <a:pt x="3" y="153"/>
                      </a:lnTo>
                      <a:lnTo>
                        <a:pt x="0" y="171"/>
                      </a:lnTo>
                      <a:lnTo>
                        <a:pt x="0" y="189"/>
                      </a:lnTo>
                      <a:lnTo>
                        <a:pt x="0" y="189"/>
                      </a:lnTo>
                      <a:lnTo>
                        <a:pt x="1" y="208"/>
                      </a:lnTo>
                      <a:lnTo>
                        <a:pt x="3" y="227"/>
                      </a:lnTo>
                      <a:lnTo>
                        <a:pt x="9" y="245"/>
                      </a:lnTo>
                      <a:lnTo>
                        <a:pt x="15" y="263"/>
                      </a:lnTo>
                      <a:lnTo>
                        <a:pt x="22" y="279"/>
                      </a:lnTo>
                      <a:lnTo>
                        <a:pt x="33" y="294"/>
                      </a:lnTo>
                      <a:lnTo>
                        <a:pt x="43" y="309"/>
                      </a:lnTo>
                      <a:lnTo>
                        <a:pt x="55" y="322"/>
                      </a:lnTo>
                      <a:lnTo>
                        <a:pt x="68" y="334"/>
                      </a:lnTo>
                      <a:lnTo>
                        <a:pt x="83" y="346"/>
                      </a:lnTo>
                      <a:lnTo>
                        <a:pt x="98" y="355"/>
                      </a:lnTo>
                      <a:lnTo>
                        <a:pt x="116" y="362"/>
                      </a:lnTo>
                      <a:lnTo>
                        <a:pt x="132" y="370"/>
                      </a:lnTo>
                      <a:lnTo>
                        <a:pt x="150" y="374"/>
                      </a:lnTo>
                      <a:lnTo>
                        <a:pt x="169" y="377"/>
                      </a:lnTo>
                      <a:lnTo>
                        <a:pt x="188" y="377"/>
                      </a:lnTo>
                      <a:lnTo>
                        <a:pt x="188" y="377"/>
                      </a:lnTo>
                      <a:lnTo>
                        <a:pt x="208" y="377"/>
                      </a:lnTo>
                      <a:lnTo>
                        <a:pt x="225" y="374"/>
                      </a:lnTo>
                      <a:lnTo>
                        <a:pt x="243" y="370"/>
                      </a:lnTo>
                      <a:lnTo>
                        <a:pt x="261" y="364"/>
                      </a:lnTo>
                      <a:lnTo>
                        <a:pt x="277" y="355"/>
                      </a:lnTo>
                      <a:lnTo>
                        <a:pt x="292" y="346"/>
                      </a:lnTo>
                      <a:lnTo>
                        <a:pt x="308" y="334"/>
                      </a:lnTo>
                      <a:lnTo>
                        <a:pt x="322" y="322"/>
                      </a:lnTo>
                      <a:lnTo>
                        <a:pt x="322" y="322"/>
                      </a:lnTo>
                      <a:lnTo>
                        <a:pt x="334" y="309"/>
                      </a:lnTo>
                      <a:lnTo>
                        <a:pt x="345" y="294"/>
                      </a:lnTo>
                      <a:lnTo>
                        <a:pt x="354" y="278"/>
                      </a:lnTo>
                      <a:lnTo>
                        <a:pt x="362" y="261"/>
                      </a:lnTo>
                      <a:lnTo>
                        <a:pt x="368" y="244"/>
                      </a:lnTo>
                      <a:lnTo>
                        <a:pt x="372" y="226"/>
                      </a:lnTo>
                      <a:lnTo>
                        <a:pt x="375" y="208"/>
                      </a:lnTo>
                      <a:lnTo>
                        <a:pt x="377" y="189"/>
                      </a:lnTo>
                      <a:lnTo>
                        <a:pt x="377" y="189"/>
                      </a:lnTo>
                      <a:lnTo>
                        <a:pt x="375" y="171"/>
                      </a:lnTo>
                      <a:lnTo>
                        <a:pt x="372" y="152"/>
                      </a:lnTo>
                      <a:lnTo>
                        <a:pt x="368" y="134"/>
                      </a:lnTo>
                      <a:lnTo>
                        <a:pt x="362" y="118"/>
                      </a:lnTo>
                      <a:lnTo>
                        <a:pt x="354" y="101"/>
                      </a:lnTo>
                      <a:lnTo>
                        <a:pt x="345" y="85"/>
                      </a:lnTo>
                      <a:lnTo>
                        <a:pt x="334" y="70"/>
                      </a:lnTo>
                      <a:lnTo>
                        <a:pt x="322" y="57"/>
                      </a:lnTo>
                      <a:lnTo>
                        <a:pt x="322" y="57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1" name="PA-任意多边形 148"/>
                <p:cNvSpPr/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388225" y="3778251"/>
                  <a:ext cx="485775" cy="487363"/>
                </a:xfrm>
                <a:custGeom>
                  <a:avLst/>
                  <a:gdLst>
                    <a:gd name="T0" fmla="*/ 261 w 306"/>
                    <a:gd name="T1" fmla="*/ 261 h 307"/>
                    <a:gd name="T2" fmla="*/ 238 w 306"/>
                    <a:gd name="T3" fmla="*/ 280 h 307"/>
                    <a:gd name="T4" fmla="*/ 211 w 306"/>
                    <a:gd name="T5" fmla="*/ 295 h 307"/>
                    <a:gd name="T6" fmla="*/ 183 w 306"/>
                    <a:gd name="T7" fmla="*/ 304 h 307"/>
                    <a:gd name="T8" fmla="*/ 153 w 306"/>
                    <a:gd name="T9" fmla="*/ 307 h 307"/>
                    <a:gd name="T10" fmla="*/ 137 w 306"/>
                    <a:gd name="T11" fmla="*/ 306 h 307"/>
                    <a:gd name="T12" fmla="*/ 107 w 306"/>
                    <a:gd name="T13" fmla="*/ 300 h 307"/>
                    <a:gd name="T14" fmla="*/ 81 w 306"/>
                    <a:gd name="T15" fmla="*/ 288 h 307"/>
                    <a:gd name="T16" fmla="*/ 55 w 306"/>
                    <a:gd name="T17" fmla="*/ 271 h 307"/>
                    <a:gd name="T18" fmla="*/ 35 w 306"/>
                    <a:gd name="T19" fmla="*/ 251 h 307"/>
                    <a:gd name="T20" fmla="*/ 18 w 306"/>
                    <a:gd name="T21" fmla="*/ 227 h 307"/>
                    <a:gd name="T22" fmla="*/ 6 w 306"/>
                    <a:gd name="T23" fmla="*/ 199 h 307"/>
                    <a:gd name="T24" fmla="*/ 0 w 306"/>
                    <a:gd name="T25" fmla="*/ 169 h 307"/>
                    <a:gd name="T26" fmla="*/ 0 w 306"/>
                    <a:gd name="T27" fmla="*/ 153 h 307"/>
                    <a:gd name="T28" fmla="*/ 3 w 306"/>
                    <a:gd name="T29" fmla="*/ 123 h 307"/>
                    <a:gd name="T30" fmla="*/ 11 w 306"/>
                    <a:gd name="T31" fmla="*/ 95 h 307"/>
                    <a:gd name="T32" fmla="*/ 26 w 306"/>
                    <a:gd name="T33" fmla="*/ 68 h 307"/>
                    <a:gd name="T34" fmla="*/ 45 w 306"/>
                    <a:gd name="T35" fmla="*/ 45 h 307"/>
                    <a:gd name="T36" fmla="*/ 55 w 306"/>
                    <a:gd name="T37" fmla="*/ 36 h 307"/>
                    <a:gd name="T38" fmla="*/ 81 w 306"/>
                    <a:gd name="T39" fmla="*/ 18 h 307"/>
                    <a:gd name="T40" fmla="*/ 109 w 306"/>
                    <a:gd name="T41" fmla="*/ 7 h 307"/>
                    <a:gd name="T42" fmla="*/ 138 w 306"/>
                    <a:gd name="T43" fmla="*/ 2 h 307"/>
                    <a:gd name="T44" fmla="*/ 153 w 306"/>
                    <a:gd name="T45" fmla="*/ 0 h 307"/>
                    <a:gd name="T46" fmla="*/ 183 w 306"/>
                    <a:gd name="T47" fmla="*/ 3 h 307"/>
                    <a:gd name="T48" fmla="*/ 211 w 306"/>
                    <a:gd name="T49" fmla="*/ 12 h 307"/>
                    <a:gd name="T50" fmla="*/ 238 w 306"/>
                    <a:gd name="T51" fmla="*/ 25 h 307"/>
                    <a:gd name="T52" fmla="*/ 261 w 306"/>
                    <a:gd name="T53" fmla="*/ 45 h 307"/>
                    <a:gd name="T54" fmla="*/ 272 w 306"/>
                    <a:gd name="T55" fmla="*/ 56 h 307"/>
                    <a:gd name="T56" fmla="*/ 288 w 306"/>
                    <a:gd name="T57" fmla="*/ 82 h 307"/>
                    <a:gd name="T58" fmla="*/ 300 w 306"/>
                    <a:gd name="T59" fmla="*/ 108 h 307"/>
                    <a:gd name="T60" fmla="*/ 306 w 306"/>
                    <a:gd name="T61" fmla="*/ 138 h 307"/>
                    <a:gd name="T62" fmla="*/ 306 w 306"/>
                    <a:gd name="T63" fmla="*/ 153 h 307"/>
                    <a:gd name="T64" fmla="*/ 303 w 306"/>
                    <a:gd name="T65" fmla="*/ 184 h 307"/>
                    <a:gd name="T66" fmla="*/ 294 w 306"/>
                    <a:gd name="T67" fmla="*/ 212 h 307"/>
                    <a:gd name="T68" fmla="*/ 281 w 306"/>
                    <a:gd name="T69" fmla="*/ 237 h 307"/>
                    <a:gd name="T70" fmla="*/ 261 w 306"/>
                    <a:gd name="T71" fmla="*/ 261 h 3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306" h="307">
                      <a:moveTo>
                        <a:pt x="261" y="261"/>
                      </a:moveTo>
                      <a:lnTo>
                        <a:pt x="261" y="261"/>
                      </a:lnTo>
                      <a:lnTo>
                        <a:pt x="250" y="271"/>
                      </a:lnTo>
                      <a:lnTo>
                        <a:pt x="238" y="280"/>
                      </a:lnTo>
                      <a:lnTo>
                        <a:pt x="226" y="288"/>
                      </a:lnTo>
                      <a:lnTo>
                        <a:pt x="211" y="295"/>
                      </a:lnTo>
                      <a:lnTo>
                        <a:pt x="198" y="300"/>
                      </a:lnTo>
                      <a:lnTo>
                        <a:pt x="183" y="304"/>
                      </a:lnTo>
                      <a:lnTo>
                        <a:pt x="168" y="306"/>
                      </a:lnTo>
                      <a:lnTo>
                        <a:pt x="153" y="307"/>
                      </a:lnTo>
                      <a:lnTo>
                        <a:pt x="153" y="307"/>
                      </a:lnTo>
                      <a:lnTo>
                        <a:pt x="137" y="306"/>
                      </a:lnTo>
                      <a:lnTo>
                        <a:pt x="122" y="304"/>
                      </a:lnTo>
                      <a:lnTo>
                        <a:pt x="107" y="300"/>
                      </a:lnTo>
                      <a:lnTo>
                        <a:pt x="94" y="295"/>
                      </a:lnTo>
                      <a:lnTo>
                        <a:pt x="81" y="288"/>
                      </a:lnTo>
                      <a:lnTo>
                        <a:pt x="67" y="280"/>
                      </a:lnTo>
                      <a:lnTo>
                        <a:pt x="55" y="271"/>
                      </a:lnTo>
                      <a:lnTo>
                        <a:pt x="45" y="261"/>
                      </a:lnTo>
                      <a:lnTo>
                        <a:pt x="35" y="251"/>
                      </a:lnTo>
                      <a:lnTo>
                        <a:pt x="26" y="239"/>
                      </a:lnTo>
                      <a:lnTo>
                        <a:pt x="18" y="227"/>
                      </a:lnTo>
                      <a:lnTo>
                        <a:pt x="12" y="214"/>
                      </a:lnTo>
                      <a:lnTo>
                        <a:pt x="6" y="199"/>
                      </a:lnTo>
                      <a:lnTo>
                        <a:pt x="3" y="184"/>
                      </a:lnTo>
                      <a:lnTo>
                        <a:pt x="0" y="169"/>
                      </a:lnTo>
                      <a:lnTo>
                        <a:pt x="0" y="153"/>
                      </a:lnTo>
                      <a:lnTo>
                        <a:pt x="0" y="153"/>
                      </a:lnTo>
                      <a:lnTo>
                        <a:pt x="0" y="138"/>
                      </a:lnTo>
                      <a:lnTo>
                        <a:pt x="3" y="123"/>
                      </a:lnTo>
                      <a:lnTo>
                        <a:pt x="6" y="108"/>
                      </a:lnTo>
                      <a:lnTo>
                        <a:pt x="11" y="95"/>
                      </a:lnTo>
                      <a:lnTo>
                        <a:pt x="18" y="82"/>
                      </a:lnTo>
                      <a:lnTo>
                        <a:pt x="26" y="68"/>
                      </a:lnTo>
                      <a:lnTo>
                        <a:pt x="35" y="56"/>
                      </a:lnTo>
                      <a:lnTo>
                        <a:pt x="45" y="45"/>
                      </a:lnTo>
                      <a:lnTo>
                        <a:pt x="45" y="45"/>
                      </a:lnTo>
                      <a:lnTo>
                        <a:pt x="55" y="36"/>
                      </a:lnTo>
                      <a:lnTo>
                        <a:pt x="69" y="25"/>
                      </a:lnTo>
                      <a:lnTo>
                        <a:pt x="81" y="18"/>
                      </a:lnTo>
                      <a:lnTo>
                        <a:pt x="94" y="12"/>
                      </a:lnTo>
                      <a:lnTo>
                        <a:pt x="109" y="7"/>
                      </a:lnTo>
                      <a:lnTo>
                        <a:pt x="124" y="3"/>
                      </a:lnTo>
                      <a:lnTo>
                        <a:pt x="138" y="2"/>
                      </a:lnTo>
                      <a:lnTo>
                        <a:pt x="153" y="0"/>
                      </a:lnTo>
                      <a:lnTo>
                        <a:pt x="153" y="0"/>
                      </a:lnTo>
                      <a:lnTo>
                        <a:pt x="168" y="2"/>
                      </a:lnTo>
                      <a:lnTo>
                        <a:pt x="183" y="3"/>
                      </a:lnTo>
                      <a:lnTo>
                        <a:pt x="198" y="6"/>
                      </a:lnTo>
                      <a:lnTo>
                        <a:pt x="211" y="12"/>
                      </a:lnTo>
                      <a:lnTo>
                        <a:pt x="224" y="18"/>
                      </a:lnTo>
                      <a:lnTo>
                        <a:pt x="238" y="25"/>
                      </a:lnTo>
                      <a:lnTo>
                        <a:pt x="250" y="34"/>
                      </a:lnTo>
                      <a:lnTo>
                        <a:pt x="261" y="45"/>
                      </a:lnTo>
                      <a:lnTo>
                        <a:pt x="261" y="45"/>
                      </a:lnTo>
                      <a:lnTo>
                        <a:pt x="272" y="56"/>
                      </a:lnTo>
                      <a:lnTo>
                        <a:pt x="281" y="68"/>
                      </a:lnTo>
                      <a:lnTo>
                        <a:pt x="288" y="82"/>
                      </a:lnTo>
                      <a:lnTo>
                        <a:pt x="294" y="95"/>
                      </a:lnTo>
                      <a:lnTo>
                        <a:pt x="300" y="108"/>
                      </a:lnTo>
                      <a:lnTo>
                        <a:pt x="303" y="123"/>
                      </a:lnTo>
                      <a:lnTo>
                        <a:pt x="306" y="138"/>
                      </a:lnTo>
                      <a:lnTo>
                        <a:pt x="306" y="153"/>
                      </a:lnTo>
                      <a:lnTo>
                        <a:pt x="306" y="153"/>
                      </a:lnTo>
                      <a:lnTo>
                        <a:pt x="306" y="169"/>
                      </a:lnTo>
                      <a:lnTo>
                        <a:pt x="303" y="184"/>
                      </a:lnTo>
                      <a:lnTo>
                        <a:pt x="300" y="197"/>
                      </a:lnTo>
                      <a:lnTo>
                        <a:pt x="294" y="212"/>
                      </a:lnTo>
                      <a:lnTo>
                        <a:pt x="288" y="225"/>
                      </a:lnTo>
                      <a:lnTo>
                        <a:pt x="281" y="237"/>
                      </a:lnTo>
                      <a:lnTo>
                        <a:pt x="272" y="251"/>
                      </a:lnTo>
                      <a:lnTo>
                        <a:pt x="261" y="261"/>
                      </a:lnTo>
                      <a:lnTo>
                        <a:pt x="261" y="261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2" name="PA-任意多边形 149"/>
                <p:cNvSpPr/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815262" y="4203701"/>
                  <a:ext cx="88900" cy="92075"/>
                </a:xfrm>
                <a:custGeom>
                  <a:avLst/>
                  <a:gdLst>
                    <a:gd name="T0" fmla="*/ 56 w 56"/>
                    <a:gd name="T1" fmla="*/ 24 h 58"/>
                    <a:gd name="T2" fmla="*/ 56 w 56"/>
                    <a:gd name="T3" fmla="*/ 24 h 58"/>
                    <a:gd name="T4" fmla="*/ 33 w 56"/>
                    <a:gd name="T5" fmla="*/ 0 h 58"/>
                    <a:gd name="T6" fmla="*/ 33 w 56"/>
                    <a:gd name="T7" fmla="*/ 0 h 58"/>
                    <a:gd name="T8" fmla="*/ 18 w 56"/>
                    <a:gd name="T9" fmla="*/ 18 h 58"/>
                    <a:gd name="T10" fmla="*/ 18 w 56"/>
                    <a:gd name="T11" fmla="*/ 18 h 58"/>
                    <a:gd name="T12" fmla="*/ 0 w 56"/>
                    <a:gd name="T13" fmla="*/ 35 h 58"/>
                    <a:gd name="T14" fmla="*/ 0 w 56"/>
                    <a:gd name="T15" fmla="*/ 35 h 58"/>
                    <a:gd name="T16" fmla="*/ 24 w 56"/>
                    <a:gd name="T17" fmla="*/ 5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6" h="57">
                      <a:moveTo>
                        <a:pt x="56" y="24"/>
                      </a:moveTo>
                      <a:lnTo>
                        <a:pt x="56" y="24"/>
                      </a:lnTo>
                      <a:lnTo>
                        <a:pt x="33" y="0"/>
                      </a:lnTo>
                      <a:lnTo>
                        <a:pt x="33" y="0"/>
                      </a:lnTo>
                      <a:lnTo>
                        <a:pt x="18" y="18"/>
                      </a:lnTo>
                      <a:lnTo>
                        <a:pt x="18" y="18"/>
                      </a:lnTo>
                      <a:lnTo>
                        <a:pt x="0" y="35"/>
                      </a:lnTo>
                      <a:lnTo>
                        <a:pt x="0" y="35"/>
                      </a:lnTo>
                      <a:lnTo>
                        <a:pt x="24" y="58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3" name="PA-任意多边形 150"/>
                <p:cNvSpPr/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834312" y="4222751"/>
                  <a:ext cx="355600" cy="355600"/>
                </a:xfrm>
                <a:custGeom>
                  <a:avLst/>
                  <a:gdLst>
                    <a:gd name="T0" fmla="*/ 224 w 224"/>
                    <a:gd name="T1" fmla="*/ 171 h 224"/>
                    <a:gd name="T2" fmla="*/ 169 w 224"/>
                    <a:gd name="T3" fmla="*/ 224 h 224"/>
                    <a:gd name="T4" fmla="*/ 0 w 224"/>
                    <a:gd name="T5" fmla="*/ 55 h 224"/>
                    <a:gd name="T6" fmla="*/ 53 w 224"/>
                    <a:gd name="T7" fmla="*/ 0 h 224"/>
                    <a:gd name="T8" fmla="*/ 224 w 224"/>
                    <a:gd name="T9" fmla="*/ 171 h 2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4" h="224">
                      <a:moveTo>
                        <a:pt x="224" y="171"/>
                      </a:moveTo>
                      <a:lnTo>
                        <a:pt x="169" y="224"/>
                      </a:lnTo>
                      <a:lnTo>
                        <a:pt x="0" y="55"/>
                      </a:lnTo>
                      <a:lnTo>
                        <a:pt x="53" y="0"/>
                      </a:lnTo>
                      <a:lnTo>
                        <a:pt x="224" y="171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4" name="PA-任意多边形 151"/>
                <p:cNvSpPr/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834312" y="4222751"/>
                  <a:ext cx="117475" cy="117475"/>
                </a:xfrm>
                <a:custGeom>
                  <a:avLst/>
                  <a:gdLst>
                    <a:gd name="T0" fmla="*/ 74 w 74"/>
                    <a:gd name="T1" fmla="*/ 20 h 74"/>
                    <a:gd name="T2" fmla="*/ 19 w 74"/>
                    <a:gd name="T3" fmla="*/ 74 h 74"/>
                    <a:gd name="T4" fmla="*/ 0 w 74"/>
                    <a:gd name="T5" fmla="*/ 55 h 74"/>
                    <a:gd name="T6" fmla="*/ 53 w 74"/>
                    <a:gd name="T7" fmla="*/ 0 h 74"/>
                    <a:gd name="T8" fmla="*/ 74 w 74"/>
                    <a:gd name="T9" fmla="*/ 2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4" h="74">
                      <a:moveTo>
                        <a:pt x="74" y="20"/>
                      </a:moveTo>
                      <a:lnTo>
                        <a:pt x="19" y="74"/>
                      </a:lnTo>
                      <a:lnTo>
                        <a:pt x="0" y="55"/>
                      </a:lnTo>
                      <a:lnTo>
                        <a:pt x="53" y="0"/>
                      </a:lnTo>
                      <a:lnTo>
                        <a:pt x="74" y="2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5" name="PA-任意多边形 152"/>
                <p:cNvSpPr/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8102600" y="4494213"/>
                  <a:ext cx="107950" cy="106363"/>
                </a:xfrm>
                <a:custGeom>
                  <a:avLst/>
                  <a:gdLst>
                    <a:gd name="T0" fmla="*/ 68 w 68"/>
                    <a:gd name="T1" fmla="*/ 12 h 67"/>
                    <a:gd name="T2" fmla="*/ 68 w 68"/>
                    <a:gd name="T3" fmla="*/ 12 h 67"/>
                    <a:gd name="T4" fmla="*/ 67 w 68"/>
                    <a:gd name="T5" fmla="*/ 24 h 67"/>
                    <a:gd name="T6" fmla="*/ 64 w 68"/>
                    <a:gd name="T7" fmla="*/ 34 h 67"/>
                    <a:gd name="T8" fmla="*/ 58 w 68"/>
                    <a:gd name="T9" fmla="*/ 43 h 67"/>
                    <a:gd name="T10" fmla="*/ 52 w 68"/>
                    <a:gd name="T11" fmla="*/ 50 h 67"/>
                    <a:gd name="T12" fmla="*/ 43 w 68"/>
                    <a:gd name="T13" fmla="*/ 58 h 67"/>
                    <a:gd name="T14" fmla="*/ 34 w 68"/>
                    <a:gd name="T15" fmla="*/ 62 h 67"/>
                    <a:gd name="T16" fmla="*/ 24 w 68"/>
                    <a:gd name="T17" fmla="*/ 65 h 67"/>
                    <a:gd name="T18" fmla="*/ 13 w 68"/>
                    <a:gd name="T19" fmla="*/ 67 h 67"/>
                    <a:gd name="T20" fmla="*/ 13 w 68"/>
                    <a:gd name="T21" fmla="*/ 67 h 67"/>
                    <a:gd name="T22" fmla="*/ 0 w 68"/>
                    <a:gd name="T23" fmla="*/ 53 h 67"/>
                    <a:gd name="T24" fmla="*/ 0 w 68"/>
                    <a:gd name="T25" fmla="*/ 53 h 67"/>
                    <a:gd name="T26" fmla="*/ 55 w 68"/>
                    <a:gd name="T27" fmla="*/ 0 h 67"/>
                    <a:gd name="T28" fmla="*/ 55 w 68"/>
                    <a:gd name="T29" fmla="*/ 0 h 67"/>
                    <a:gd name="T30" fmla="*/ 68 w 68"/>
                    <a:gd name="T31" fmla="*/ 12 h 67"/>
                    <a:gd name="T32" fmla="*/ 68 w 68"/>
                    <a:gd name="T33" fmla="*/ 12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68" h="67">
                      <a:moveTo>
                        <a:pt x="68" y="12"/>
                      </a:moveTo>
                      <a:lnTo>
                        <a:pt x="68" y="12"/>
                      </a:lnTo>
                      <a:lnTo>
                        <a:pt x="67" y="24"/>
                      </a:lnTo>
                      <a:lnTo>
                        <a:pt x="64" y="34"/>
                      </a:lnTo>
                      <a:lnTo>
                        <a:pt x="58" y="43"/>
                      </a:lnTo>
                      <a:lnTo>
                        <a:pt x="52" y="50"/>
                      </a:lnTo>
                      <a:lnTo>
                        <a:pt x="43" y="58"/>
                      </a:lnTo>
                      <a:lnTo>
                        <a:pt x="34" y="62"/>
                      </a:lnTo>
                      <a:lnTo>
                        <a:pt x="24" y="65"/>
                      </a:lnTo>
                      <a:lnTo>
                        <a:pt x="13" y="67"/>
                      </a:lnTo>
                      <a:lnTo>
                        <a:pt x="13" y="67"/>
                      </a:lnTo>
                      <a:lnTo>
                        <a:pt x="0" y="53"/>
                      </a:lnTo>
                      <a:lnTo>
                        <a:pt x="0" y="53"/>
                      </a:lnTo>
                      <a:lnTo>
                        <a:pt x="55" y="0"/>
                      </a:lnTo>
                      <a:lnTo>
                        <a:pt x="55" y="0"/>
                      </a:lnTo>
                      <a:lnTo>
                        <a:pt x="68" y="12"/>
                      </a:lnTo>
                      <a:lnTo>
                        <a:pt x="68" y="12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6" name="PA-任意多边形 153"/>
                <p:cNvSpPr/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259637" y="3871913"/>
                  <a:ext cx="927100" cy="485775"/>
                </a:xfrm>
                <a:custGeom>
                  <a:avLst/>
                  <a:gdLst>
                    <a:gd name="T0" fmla="*/ 0 w 584"/>
                    <a:gd name="T1" fmla="*/ 252 h 306"/>
                    <a:gd name="T2" fmla="*/ 86 w 584"/>
                    <a:gd name="T3" fmla="*/ 306 h 306"/>
                    <a:gd name="T4" fmla="*/ 234 w 584"/>
                    <a:gd name="T5" fmla="*/ 95 h 306"/>
                    <a:gd name="T6" fmla="*/ 477 w 584"/>
                    <a:gd name="T7" fmla="*/ 125 h 306"/>
                    <a:gd name="T8" fmla="*/ 584 w 584"/>
                    <a:gd name="T9" fmla="*/ 0 h 3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4" h="306">
                      <a:moveTo>
                        <a:pt x="0" y="252"/>
                      </a:moveTo>
                      <a:lnTo>
                        <a:pt x="86" y="306"/>
                      </a:lnTo>
                      <a:lnTo>
                        <a:pt x="234" y="95"/>
                      </a:lnTo>
                      <a:lnTo>
                        <a:pt x="477" y="125"/>
                      </a:lnTo>
                      <a:lnTo>
                        <a:pt x="584" y="0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7" name="PA-任意多边形 154"/>
                <p:cNvSpPr/>
                <p:nvPr>
                  <p:custDataLst>
                    <p:tags r:id="rId27"/>
                  </p:custDataLst>
                </p:nvPr>
              </p:nvSpPr>
              <p:spPr bwMode="auto">
                <a:xfrm>
                  <a:off x="7615237" y="3997326"/>
                  <a:ext cx="47625" cy="47625"/>
                </a:xfrm>
                <a:custGeom>
                  <a:avLst/>
                  <a:gdLst>
                    <a:gd name="T0" fmla="*/ 30 w 30"/>
                    <a:gd name="T1" fmla="*/ 15 h 30"/>
                    <a:gd name="T2" fmla="*/ 30 w 30"/>
                    <a:gd name="T3" fmla="*/ 15 h 30"/>
                    <a:gd name="T4" fmla="*/ 28 w 30"/>
                    <a:gd name="T5" fmla="*/ 21 h 30"/>
                    <a:gd name="T6" fmla="*/ 25 w 30"/>
                    <a:gd name="T7" fmla="*/ 25 h 30"/>
                    <a:gd name="T8" fmla="*/ 21 w 30"/>
                    <a:gd name="T9" fmla="*/ 30 h 30"/>
                    <a:gd name="T10" fmla="*/ 15 w 30"/>
                    <a:gd name="T11" fmla="*/ 30 h 30"/>
                    <a:gd name="T12" fmla="*/ 15 w 30"/>
                    <a:gd name="T13" fmla="*/ 30 h 30"/>
                    <a:gd name="T14" fmla="*/ 9 w 30"/>
                    <a:gd name="T15" fmla="*/ 30 h 30"/>
                    <a:gd name="T16" fmla="*/ 4 w 30"/>
                    <a:gd name="T17" fmla="*/ 25 h 30"/>
                    <a:gd name="T18" fmla="*/ 0 w 30"/>
                    <a:gd name="T19" fmla="*/ 21 h 30"/>
                    <a:gd name="T20" fmla="*/ 0 w 30"/>
                    <a:gd name="T21" fmla="*/ 15 h 30"/>
                    <a:gd name="T22" fmla="*/ 0 w 30"/>
                    <a:gd name="T23" fmla="*/ 15 h 30"/>
                    <a:gd name="T24" fmla="*/ 0 w 30"/>
                    <a:gd name="T25" fmla="*/ 10 h 30"/>
                    <a:gd name="T26" fmla="*/ 4 w 30"/>
                    <a:gd name="T27" fmla="*/ 4 h 30"/>
                    <a:gd name="T28" fmla="*/ 9 w 30"/>
                    <a:gd name="T29" fmla="*/ 1 h 30"/>
                    <a:gd name="T30" fmla="*/ 15 w 30"/>
                    <a:gd name="T31" fmla="*/ 0 h 30"/>
                    <a:gd name="T32" fmla="*/ 15 w 30"/>
                    <a:gd name="T33" fmla="*/ 0 h 30"/>
                    <a:gd name="T34" fmla="*/ 21 w 30"/>
                    <a:gd name="T35" fmla="*/ 1 h 30"/>
                    <a:gd name="T36" fmla="*/ 25 w 30"/>
                    <a:gd name="T37" fmla="*/ 4 h 30"/>
                    <a:gd name="T38" fmla="*/ 28 w 30"/>
                    <a:gd name="T39" fmla="*/ 10 h 30"/>
                    <a:gd name="T40" fmla="*/ 30 w 30"/>
                    <a:gd name="T41" fmla="*/ 15 h 30"/>
                    <a:gd name="T42" fmla="*/ 30 w 30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1" y="30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30"/>
                      </a:lnTo>
                      <a:lnTo>
                        <a:pt x="4" y="25"/>
                      </a:lnTo>
                      <a:lnTo>
                        <a:pt x="0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0" y="10"/>
                      </a:lnTo>
                      <a:lnTo>
                        <a:pt x="4" y="4"/>
                      </a:lnTo>
                      <a:lnTo>
                        <a:pt x="9" y="1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1"/>
                      </a:lnTo>
                      <a:lnTo>
                        <a:pt x="25" y="4"/>
                      </a:lnTo>
                      <a:lnTo>
                        <a:pt x="28" y="10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8" name="PA-任意多边形 155"/>
                <p:cNvSpPr/>
                <p:nvPr>
                  <p:custDataLst>
                    <p:tags r:id="rId28"/>
                  </p:custDataLst>
                </p:nvPr>
              </p:nvSpPr>
              <p:spPr bwMode="auto">
                <a:xfrm>
                  <a:off x="7372350" y="4333876"/>
                  <a:ext cx="47625" cy="47625"/>
                </a:xfrm>
                <a:custGeom>
                  <a:avLst/>
                  <a:gdLst>
                    <a:gd name="T0" fmla="*/ 30 w 30"/>
                    <a:gd name="T1" fmla="*/ 15 h 30"/>
                    <a:gd name="T2" fmla="*/ 30 w 30"/>
                    <a:gd name="T3" fmla="*/ 15 h 30"/>
                    <a:gd name="T4" fmla="*/ 28 w 30"/>
                    <a:gd name="T5" fmla="*/ 21 h 30"/>
                    <a:gd name="T6" fmla="*/ 25 w 30"/>
                    <a:gd name="T7" fmla="*/ 25 h 30"/>
                    <a:gd name="T8" fmla="*/ 21 w 30"/>
                    <a:gd name="T9" fmla="*/ 28 h 30"/>
                    <a:gd name="T10" fmla="*/ 15 w 30"/>
                    <a:gd name="T11" fmla="*/ 30 h 30"/>
                    <a:gd name="T12" fmla="*/ 15 w 30"/>
                    <a:gd name="T13" fmla="*/ 30 h 30"/>
                    <a:gd name="T14" fmla="*/ 9 w 30"/>
                    <a:gd name="T15" fmla="*/ 28 h 30"/>
                    <a:gd name="T16" fmla="*/ 5 w 30"/>
                    <a:gd name="T17" fmla="*/ 25 h 30"/>
                    <a:gd name="T18" fmla="*/ 2 w 30"/>
                    <a:gd name="T19" fmla="*/ 21 h 30"/>
                    <a:gd name="T20" fmla="*/ 0 w 30"/>
                    <a:gd name="T21" fmla="*/ 15 h 30"/>
                    <a:gd name="T22" fmla="*/ 0 w 30"/>
                    <a:gd name="T23" fmla="*/ 15 h 30"/>
                    <a:gd name="T24" fmla="*/ 2 w 30"/>
                    <a:gd name="T25" fmla="*/ 9 h 30"/>
                    <a:gd name="T26" fmla="*/ 5 w 30"/>
                    <a:gd name="T27" fmla="*/ 4 h 30"/>
                    <a:gd name="T28" fmla="*/ 9 w 30"/>
                    <a:gd name="T29" fmla="*/ 2 h 30"/>
                    <a:gd name="T30" fmla="*/ 15 w 30"/>
                    <a:gd name="T31" fmla="*/ 0 h 30"/>
                    <a:gd name="T32" fmla="*/ 15 w 30"/>
                    <a:gd name="T33" fmla="*/ 0 h 30"/>
                    <a:gd name="T34" fmla="*/ 21 w 30"/>
                    <a:gd name="T35" fmla="*/ 2 h 30"/>
                    <a:gd name="T36" fmla="*/ 25 w 30"/>
                    <a:gd name="T37" fmla="*/ 4 h 30"/>
                    <a:gd name="T38" fmla="*/ 28 w 30"/>
                    <a:gd name="T39" fmla="*/ 9 h 30"/>
                    <a:gd name="T40" fmla="*/ 30 w 30"/>
                    <a:gd name="T41" fmla="*/ 15 h 30"/>
                    <a:gd name="T42" fmla="*/ 30 w 30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1" y="28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28"/>
                      </a:lnTo>
                      <a:lnTo>
                        <a:pt x="5" y="25"/>
                      </a:lnTo>
                      <a:lnTo>
                        <a:pt x="2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2" y="9"/>
                      </a:lnTo>
                      <a:lnTo>
                        <a:pt x="5" y="4"/>
                      </a:lnTo>
                      <a:lnTo>
                        <a:pt x="9" y="2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2"/>
                      </a:lnTo>
                      <a:lnTo>
                        <a:pt x="25" y="4"/>
                      </a:lnTo>
                      <a:lnTo>
                        <a:pt x="28" y="9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9" name="PA-任意多边形 156"/>
                <p:cNvSpPr/>
                <p:nvPr>
                  <p:custDataLst>
                    <p:tags r:id="rId29"/>
                  </p:custDataLst>
                </p:nvPr>
              </p:nvSpPr>
              <p:spPr bwMode="auto">
                <a:xfrm>
                  <a:off x="7245350" y="4254501"/>
                  <a:ext cx="47625" cy="46038"/>
                </a:xfrm>
                <a:custGeom>
                  <a:avLst/>
                  <a:gdLst>
                    <a:gd name="T0" fmla="*/ 30 w 30"/>
                    <a:gd name="T1" fmla="*/ 14 h 29"/>
                    <a:gd name="T2" fmla="*/ 30 w 30"/>
                    <a:gd name="T3" fmla="*/ 14 h 29"/>
                    <a:gd name="T4" fmla="*/ 28 w 30"/>
                    <a:gd name="T5" fmla="*/ 20 h 29"/>
                    <a:gd name="T6" fmla="*/ 25 w 30"/>
                    <a:gd name="T7" fmla="*/ 25 h 29"/>
                    <a:gd name="T8" fmla="*/ 21 w 30"/>
                    <a:gd name="T9" fmla="*/ 28 h 29"/>
                    <a:gd name="T10" fmla="*/ 15 w 30"/>
                    <a:gd name="T11" fmla="*/ 29 h 29"/>
                    <a:gd name="T12" fmla="*/ 15 w 30"/>
                    <a:gd name="T13" fmla="*/ 29 h 29"/>
                    <a:gd name="T14" fmla="*/ 9 w 30"/>
                    <a:gd name="T15" fmla="*/ 28 h 29"/>
                    <a:gd name="T16" fmla="*/ 4 w 30"/>
                    <a:gd name="T17" fmla="*/ 25 h 29"/>
                    <a:gd name="T18" fmla="*/ 2 w 30"/>
                    <a:gd name="T19" fmla="*/ 20 h 29"/>
                    <a:gd name="T20" fmla="*/ 0 w 30"/>
                    <a:gd name="T21" fmla="*/ 14 h 29"/>
                    <a:gd name="T22" fmla="*/ 0 w 30"/>
                    <a:gd name="T23" fmla="*/ 14 h 29"/>
                    <a:gd name="T24" fmla="*/ 2 w 30"/>
                    <a:gd name="T25" fmla="*/ 9 h 29"/>
                    <a:gd name="T26" fmla="*/ 4 w 30"/>
                    <a:gd name="T27" fmla="*/ 4 h 29"/>
                    <a:gd name="T28" fmla="*/ 9 w 30"/>
                    <a:gd name="T29" fmla="*/ 1 h 29"/>
                    <a:gd name="T30" fmla="*/ 15 w 30"/>
                    <a:gd name="T31" fmla="*/ 0 h 29"/>
                    <a:gd name="T32" fmla="*/ 15 w 30"/>
                    <a:gd name="T33" fmla="*/ 0 h 29"/>
                    <a:gd name="T34" fmla="*/ 21 w 30"/>
                    <a:gd name="T35" fmla="*/ 1 h 29"/>
                    <a:gd name="T36" fmla="*/ 25 w 30"/>
                    <a:gd name="T37" fmla="*/ 4 h 29"/>
                    <a:gd name="T38" fmla="*/ 28 w 30"/>
                    <a:gd name="T39" fmla="*/ 9 h 29"/>
                    <a:gd name="T40" fmla="*/ 30 w 30"/>
                    <a:gd name="T41" fmla="*/ 14 h 29"/>
                    <a:gd name="T42" fmla="*/ 30 w 30"/>
                    <a:gd name="T43" fmla="*/ 14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28">
                      <a:moveTo>
                        <a:pt x="30" y="14"/>
                      </a:moveTo>
                      <a:lnTo>
                        <a:pt x="30" y="14"/>
                      </a:lnTo>
                      <a:lnTo>
                        <a:pt x="28" y="20"/>
                      </a:lnTo>
                      <a:lnTo>
                        <a:pt x="25" y="25"/>
                      </a:lnTo>
                      <a:lnTo>
                        <a:pt x="21" y="28"/>
                      </a:lnTo>
                      <a:lnTo>
                        <a:pt x="15" y="29"/>
                      </a:lnTo>
                      <a:lnTo>
                        <a:pt x="15" y="29"/>
                      </a:lnTo>
                      <a:lnTo>
                        <a:pt x="9" y="28"/>
                      </a:lnTo>
                      <a:lnTo>
                        <a:pt x="4" y="25"/>
                      </a:lnTo>
                      <a:lnTo>
                        <a:pt x="2" y="20"/>
                      </a:lnTo>
                      <a:lnTo>
                        <a:pt x="0" y="14"/>
                      </a:lnTo>
                      <a:lnTo>
                        <a:pt x="0" y="14"/>
                      </a:lnTo>
                      <a:lnTo>
                        <a:pt x="2" y="9"/>
                      </a:lnTo>
                      <a:lnTo>
                        <a:pt x="4" y="4"/>
                      </a:lnTo>
                      <a:lnTo>
                        <a:pt x="9" y="1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1"/>
                      </a:lnTo>
                      <a:lnTo>
                        <a:pt x="25" y="4"/>
                      </a:lnTo>
                      <a:lnTo>
                        <a:pt x="28" y="9"/>
                      </a:lnTo>
                      <a:lnTo>
                        <a:pt x="30" y="14"/>
                      </a:lnTo>
                      <a:lnTo>
                        <a:pt x="30" y="14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40" name="PA-任意多边形 157"/>
                <p:cNvSpPr/>
                <p:nvPr>
                  <p:custDataLst>
                    <p:tags r:id="rId30"/>
                  </p:custDataLst>
                </p:nvPr>
              </p:nvSpPr>
              <p:spPr bwMode="auto">
                <a:xfrm>
                  <a:off x="7994650" y="4046538"/>
                  <a:ext cx="46037" cy="47625"/>
                </a:xfrm>
                <a:custGeom>
                  <a:avLst/>
                  <a:gdLst>
                    <a:gd name="T0" fmla="*/ 29 w 29"/>
                    <a:gd name="T1" fmla="*/ 15 h 30"/>
                    <a:gd name="T2" fmla="*/ 29 w 29"/>
                    <a:gd name="T3" fmla="*/ 15 h 30"/>
                    <a:gd name="T4" fmla="*/ 28 w 29"/>
                    <a:gd name="T5" fmla="*/ 21 h 30"/>
                    <a:gd name="T6" fmla="*/ 25 w 29"/>
                    <a:gd name="T7" fmla="*/ 25 h 30"/>
                    <a:gd name="T8" fmla="*/ 20 w 29"/>
                    <a:gd name="T9" fmla="*/ 28 h 30"/>
                    <a:gd name="T10" fmla="*/ 14 w 29"/>
                    <a:gd name="T11" fmla="*/ 30 h 30"/>
                    <a:gd name="T12" fmla="*/ 14 w 29"/>
                    <a:gd name="T13" fmla="*/ 30 h 30"/>
                    <a:gd name="T14" fmla="*/ 8 w 29"/>
                    <a:gd name="T15" fmla="*/ 28 h 30"/>
                    <a:gd name="T16" fmla="*/ 4 w 29"/>
                    <a:gd name="T17" fmla="*/ 25 h 30"/>
                    <a:gd name="T18" fmla="*/ 1 w 29"/>
                    <a:gd name="T19" fmla="*/ 21 h 30"/>
                    <a:gd name="T20" fmla="*/ 0 w 29"/>
                    <a:gd name="T21" fmla="*/ 15 h 30"/>
                    <a:gd name="T22" fmla="*/ 0 w 29"/>
                    <a:gd name="T23" fmla="*/ 15 h 30"/>
                    <a:gd name="T24" fmla="*/ 1 w 29"/>
                    <a:gd name="T25" fmla="*/ 9 h 30"/>
                    <a:gd name="T26" fmla="*/ 4 w 29"/>
                    <a:gd name="T27" fmla="*/ 5 h 30"/>
                    <a:gd name="T28" fmla="*/ 8 w 29"/>
                    <a:gd name="T29" fmla="*/ 2 h 30"/>
                    <a:gd name="T30" fmla="*/ 14 w 29"/>
                    <a:gd name="T31" fmla="*/ 0 h 30"/>
                    <a:gd name="T32" fmla="*/ 14 w 29"/>
                    <a:gd name="T33" fmla="*/ 0 h 30"/>
                    <a:gd name="T34" fmla="*/ 20 w 29"/>
                    <a:gd name="T35" fmla="*/ 2 h 30"/>
                    <a:gd name="T36" fmla="*/ 25 w 29"/>
                    <a:gd name="T37" fmla="*/ 5 h 30"/>
                    <a:gd name="T38" fmla="*/ 28 w 29"/>
                    <a:gd name="T39" fmla="*/ 9 h 30"/>
                    <a:gd name="T40" fmla="*/ 29 w 29"/>
                    <a:gd name="T41" fmla="*/ 15 h 30"/>
                    <a:gd name="T42" fmla="*/ 29 w 29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8" h="30">
                      <a:moveTo>
                        <a:pt x="29" y="15"/>
                      </a:moveTo>
                      <a:lnTo>
                        <a:pt x="29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0" y="2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8" y="28"/>
                      </a:lnTo>
                      <a:lnTo>
                        <a:pt x="4" y="25"/>
                      </a:lnTo>
                      <a:lnTo>
                        <a:pt x="1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1" y="9"/>
                      </a:lnTo>
                      <a:lnTo>
                        <a:pt x="4" y="5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20" y="2"/>
                      </a:lnTo>
                      <a:lnTo>
                        <a:pt x="25" y="5"/>
                      </a:lnTo>
                      <a:lnTo>
                        <a:pt x="28" y="9"/>
                      </a:lnTo>
                      <a:lnTo>
                        <a:pt x="29" y="15"/>
                      </a:lnTo>
                      <a:lnTo>
                        <a:pt x="29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41" name="PA-任意多边形 158"/>
                <p:cNvSpPr/>
                <p:nvPr>
                  <p:custDataLst>
                    <p:tags r:id="rId31"/>
                  </p:custDataLst>
                </p:nvPr>
              </p:nvSpPr>
              <p:spPr bwMode="auto">
                <a:xfrm>
                  <a:off x="8158162" y="3857626"/>
                  <a:ext cx="47625" cy="47625"/>
                </a:xfrm>
                <a:custGeom>
                  <a:avLst/>
                  <a:gdLst>
                    <a:gd name="T0" fmla="*/ 30 w 30"/>
                    <a:gd name="T1" fmla="*/ 15 h 30"/>
                    <a:gd name="T2" fmla="*/ 30 w 30"/>
                    <a:gd name="T3" fmla="*/ 15 h 30"/>
                    <a:gd name="T4" fmla="*/ 29 w 30"/>
                    <a:gd name="T5" fmla="*/ 20 h 30"/>
                    <a:gd name="T6" fmla="*/ 26 w 30"/>
                    <a:gd name="T7" fmla="*/ 26 h 30"/>
                    <a:gd name="T8" fmla="*/ 21 w 30"/>
                    <a:gd name="T9" fmla="*/ 29 h 30"/>
                    <a:gd name="T10" fmla="*/ 15 w 30"/>
                    <a:gd name="T11" fmla="*/ 30 h 30"/>
                    <a:gd name="T12" fmla="*/ 15 w 30"/>
                    <a:gd name="T13" fmla="*/ 30 h 30"/>
                    <a:gd name="T14" fmla="*/ 9 w 30"/>
                    <a:gd name="T15" fmla="*/ 29 h 30"/>
                    <a:gd name="T16" fmla="*/ 5 w 30"/>
                    <a:gd name="T17" fmla="*/ 26 h 30"/>
                    <a:gd name="T18" fmla="*/ 2 w 30"/>
                    <a:gd name="T19" fmla="*/ 20 h 30"/>
                    <a:gd name="T20" fmla="*/ 0 w 30"/>
                    <a:gd name="T21" fmla="*/ 15 h 30"/>
                    <a:gd name="T22" fmla="*/ 0 w 30"/>
                    <a:gd name="T23" fmla="*/ 15 h 30"/>
                    <a:gd name="T24" fmla="*/ 2 w 30"/>
                    <a:gd name="T25" fmla="*/ 9 h 30"/>
                    <a:gd name="T26" fmla="*/ 5 w 30"/>
                    <a:gd name="T27" fmla="*/ 3 h 30"/>
                    <a:gd name="T28" fmla="*/ 9 w 30"/>
                    <a:gd name="T29" fmla="*/ 0 h 30"/>
                    <a:gd name="T30" fmla="*/ 15 w 30"/>
                    <a:gd name="T31" fmla="*/ 0 h 30"/>
                    <a:gd name="T32" fmla="*/ 15 w 30"/>
                    <a:gd name="T33" fmla="*/ 0 h 30"/>
                    <a:gd name="T34" fmla="*/ 21 w 30"/>
                    <a:gd name="T35" fmla="*/ 0 h 30"/>
                    <a:gd name="T36" fmla="*/ 26 w 30"/>
                    <a:gd name="T37" fmla="*/ 3 h 30"/>
                    <a:gd name="T38" fmla="*/ 29 w 30"/>
                    <a:gd name="T39" fmla="*/ 9 h 30"/>
                    <a:gd name="T40" fmla="*/ 30 w 30"/>
                    <a:gd name="T41" fmla="*/ 15 h 30"/>
                    <a:gd name="T42" fmla="*/ 30 w 30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9" y="20"/>
                      </a:lnTo>
                      <a:lnTo>
                        <a:pt x="26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29"/>
                      </a:lnTo>
                      <a:lnTo>
                        <a:pt x="5" y="26"/>
                      </a:lnTo>
                      <a:lnTo>
                        <a:pt x="2" y="20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2" y="9"/>
                      </a:lnTo>
                      <a:lnTo>
                        <a:pt x="5" y="3"/>
                      </a:lnTo>
                      <a:lnTo>
                        <a:pt x="9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0"/>
                      </a:lnTo>
                      <a:lnTo>
                        <a:pt x="26" y="3"/>
                      </a:lnTo>
                      <a:lnTo>
                        <a:pt x="29" y="9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</p:grpSp>
        </p:grpSp>
        <p:grpSp>
          <p:nvGrpSpPr>
            <p:cNvPr id="75" name="组合 74"/>
            <p:cNvGrpSpPr/>
            <p:nvPr/>
          </p:nvGrpSpPr>
          <p:grpSpPr>
            <a:xfrm>
              <a:off x="5775007" y="2564384"/>
              <a:ext cx="862800" cy="862800"/>
              <a:chOff x="5775007" y="2564384"/>
              <a:chExt cx="862800" cy="862800"/>
            </a:xfrm>
          </p:grpSpPr>
          <p:sp>
            <p:nvSpPr>
              <p:cNvPr id="107" name="PA-椭圆 103"/>
              <p:cNvSpPr/>
              <p:nvPr>
                <p:custDataLst>
                  <p:tags r:id="rId32"/>
                </p:custDataLst>
              </p:nvPr>
            </p:nvSpPr>
            <p:spPr>
              <a:xfrm>
                <a:off x="5775007" y="2564384"/>
                <a:ext cx="862800" cy="862800"/>
              </a:xfrm>
              <a:prstGeom prst="ellipse">
                <a:avLst/>
              </a:prstGeom>
              <a:solidFill>
                <a:srgbClr val="AAA09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cs typeface="+mn-ea"/>
                  <a:sym typeface="思源黑体 Medium" panose="020B0600000000000000" pitchFamily="34" charset="-122"/>
                </a:endParaRPr>
              </a:p>
            </p:txBody>
          </p:sp>
          <p:grpSp>
            <p:nvGrpSpPr>
              <p:cNvPr id="108" name="Group 102"/>
              <p:cNvGrpSpPr/>
              <p:nvPr/>
            </p:nvGrpSpPr>
            <p:grpSpPr>
              <a:xfrm>
                <a:off x="5974401" y="2758885"/>
                <a:ext cx="464012" cy="473798"/>
                <a:chOff x="8702675" y="5268913"/>
                <a:chExt cx="903287" cy="922338"/>
              </a:xfrm>
            </p:grpSpPr>
            <p:sp>
              <p:nvSpPr>
                <p:cNvPr id="109" name="PA-任意多边形 306"/>
                <p:cNvSpPr/>
                <p:nvPr>
                  <p:custDataLst>
                    <p:tags r:id="rId33"/>
                  </p:custDataLst>
                </p:nvPr>
              </p:nvSpPr>
              <p:spPr bwMode="auto">
                <a:xfrm>
                  <a:off x="9029700" y="5395913"/>
                  <a:ext cx="247650" cy="195263"/>
                </a:xfrm>
                <a:custGeom>
                  <a:avLst/>
                  <a:gdLst>
                    <a:gd name="T0" fmla="*/ 156 w 156"/>
                    <a:gd name="T1" fmla="*/ 123 h 123"/>
                    <a:gd name="T2" fmla="*/ 156 w 156"/>
                    <a:gd name="T3" fmla="*/ 123 h 123"/>
                    <a:gd name="T4" fmla="*/ 156 w 156"/>
                    <a:gd name="T5" fmla="*/ 37 h 123"/>
                    <a:gd name="T6" fmla="*/ 156 w 156"/>
                    <a:gd name="T7" fmla="*/ 37 h 123"/>
                    <a:gd name="T8" fmla="*/ 154 w 156"/>
                    <a:gd name="T9" fmla="*/ 28 h 123"/>
                    <a:gd name="T10" fmla="*/ 151 w 156"/>
                    <a:gd name="T11" fmla="*/ 19 h 123"/>
                    <a:gd name="T12" fmla="*/ 144 w 156"/>
                    <a:gd name="T13" fmla="*/ 13 h 123"/>
                    <a:gd name="T14" fmla="*/ 136 w 156"/>
                    <a:gd name="T15" fmla="*/ 9 h 123"/>
                    <a:gd name="T16" fmla="*/ 136 w 156"/>
                    <a:gd name="T17" fmla="*/ 9 h 123"/>
                    <a:gd name="T18" fmla="*/ 122 w 156"/>
                    <a:gd name="T19" fmla="*/ 6 h 123"/>
                    <a:gd name="T20" fmla="*/ 108 w 156"/>
                    <a:gd name="T21" fmla="*/ 3 h 123"/>
                    <a:gd name="T22" fmla="*/ 93 w 156"/>
                    <a:gd name="T23" fmla="*/ 1 h 123"/>
                    <a:gd name="T24" fmla="*/ 79 w 156"/>
                    <a:gd name="T25" fmla="*/ 0 h 123"/>
                    <a:gd name="T26" fmla="*/ 64 w 156"/>
                    <a:gd name="T27" fmla="*/ 1 h 123"/>
                    <a:gd name="T28" fmla="*/ 49 w 156"/>
                    <a:gd name="T29" fmla="*/ 3 h 123"/>
                    <a:gd name="T30" fmla="*/ 34 w 156"/>
                    <a:gd name="T31" fmla="*/ 6 h 123"/>
                    <a:gd name="T32" fmla="*/ 19 w 156"/>
                    <a:gd name="T33" fmla="*/ 9 h 123"/>
                    <a:gd name="T34" fmla="*/ 19 w 156"/>
                    <a:gd name="T35" fmla="*/ 9 h 123"/>
                    <a:gd name="T36" fmla="*/ 12 w 156"/>
                    <a:gd name="T37" fmla="*/ 13 h 123"/>
                    <a:gd name="T38" fmla="*/ 6 w 156"/>
                    <a:gd name="T39" fmla="*/ 19 h 123"/>
                    <a:gd name="T40" fmla="*/ 2 w 156"/>
                    <a:gd name="T41" fmla="*/ 28 h 123"/>
                    <a:gd name="T42" fmla="*/ 0 w 156"/>
                    <a:gd name="T43" fmla="*/ 37 h 123"/>
                    <a:gd name="T44" fmla="*/ 0 w 156"/>
                    <a:gd name="T45" fmla="*/ 37 h 123"/>
                    <a:gd name="T46" fmla="*/ 0 w 156"/>
                    <a:gd name="T47" fmla="*/ 123 h 123"/>
                    <a:gd name="T48" fmla="*/ 156 w 156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6" h="123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1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8" y="3"/>
                      </a:lnTo>
                      <a:lnTo>
                        <a:pt x="93" y="1"/>
                      </a:lnTo>
                      <a:lnTo>
                        <a:pt x="79" y="0"/>
                      </a:lnTo>
                      <a:lnTo>
                        <a:pt x="64" y="1"/>
                      </a:lnTo>
                      <a:lnTo>
                        <a:pt x="49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6" y="19"/>
                      </a:lnTo>
                      <a:lnTo>
                        <a:pt x="2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0" name="PA-任意多边形 307"/>
                <p:cNvSpPr/>
                <p:nvPr>
                  <p:custDataLst>
                    <p:tags r:id="rId34"/>
                  </p:custDataLst>
                </p:nvPr>
              </p:nvSpPr>
              <p:spPr bwMode="auto">
                <a:xfrm>
                  <a:off x="9091613" y="5268913"/>
                  <a:ext cx="123825" cy="123825"/>
                </a:xfrm>
                <a:custGeom>
                  <a:avLst/>
                  <a:gdLst>
                    <a:gd name="T0" fmla="*/ 78 w 78"/>
                    <a:gd name="T1" fmla="*/ 40 h 78"/>
                    <a:gd name="T2" fmla="*/ 78 w 78"/>
                    <a:gd name="T3" fmla="*/ 40 h 78"/>
                    <a:gd name="T4" fmla="*/ 78 w 78"/>
                    <a:gd name="T5" fmla="*/ 47 h 78"/>
                    <a:gd name="T6" fmla="*/ 75 w 78"/>
                    <a:gd name="T7" fmla="*/ 55 h 78"/>
                    <a:gd name="T8" fmla="*/ 72 w 78"/>
                    <a:gd name="T9" fmla="*/ 62 h 78"/>
                    <a:gd name="T10" fmla="*/ 68 w 78"/>
                    <a:gd name="T11" fmla="*/ 68 h 78"/>
                    <a:gd name="T12" fmla="*/ 62 w 78"/>
                    <a:gd name="T13" fmla="*/ 72 h 78"/>
                    <a:gd name="T14" fmla="*/ 54 w 78"/>
                    <a:gd name="T15" fmla="*/ 75 h 78"/>
                    <a:gd name="T16" fmla="*/ 47 w 78"/>
                    <a:gd name="T17" fmla="*/ 78 h 78"/>
                    <a:gd name="T18" fmla="*/ 40 w 78"/>
                    <a:gd name="T19" fmla="*/ 78 h 78"/>
                    <a:gd name="T20" fmla="*/ 40 w 78"/>
                    <a:gd name="T21" fmla="*/ 78 h 78"/>
                    <a:gd name="T22" fmla="*/ 31 w 78"/>
                    <a:gd name="T23" fmla="*/ 78 h 78"/>
                    <a:gd name="T24" fmla="*/ 23 w 78"/>
                    <a:gd name="T25" fmla="*/ 75 h 78"/>
                    <a:gd name="T26" fmla="*/ 17 w 78"/>
                    <a:gd name="T27" fmla="*/ 72 h 78"/>
                    <a:gd name="T28" fmla="*/ 11 w 78"/>
                    <a:gd name="T29" fmla="*/ 68 h 78"/>
                    <a:gd name="T30" fmla="*/ 7 w 78"/>
                    <a:gd name="T31" fmla="*/ 62 h 78"/>
                    <a:gd name="T32" fmla="*/ 3 w 78"/>
                    <a:gd name="T33" fmla="*/ 55 h 78"/>
                    <a:gd name="T34" fmla="*/ 1 w 78"/>
                    <a:gd name="T35" fmla="*/ 47 h 78"/>
                    <a:gd name="T36" fmla="*/ 0 w 78"/>
                    <a:gd name="T37" fmla="*/ 40 h 78"/>
                    <a:gd name="T38" fmla="*/ 0 w 78"/>
                    <a:gd name="T39" fmla="*/ 40 h 78"/>
                    <a:gd name="T40" fmla="*/ 1 w 78"/>
                    <a:gd name="T41" fmla="*/ 31 h 78"/>
                    <a:gd name="T42" fmla="*/ 3 w 78"/>
                    <a:gd name="T43" fmla="*/ 24 h 78"/>
                    <a:gd name="T44" fmla="*/ 7 w 78"/>
                    <a:gd name="T45" fmla="*/ 18 h 78"/>
                    <a:gd name="T46" fmla="*/ 11 w 78"/>
                    <a:gd name="T47" fmla="*/ 12 h 78"/>
                    <a:gd name="T48" fmla="*/ 17 w 78"/>
                    <a:gd name="T49" fmla="*/ 7 h 78"/>
                    <a:gd name="T50" fmla="*/ 23 w 78"/>
                    <a:gd name="T51" fmla="*/ 3 h 78"/>
                    <a:gd name="T52" fmla="*/ 31 w 78"/>
                    <a:gd name="T53" fmla="*/ 1 h 78"/>
                    <a:gd name="T54" fmla="*/ 40 w 78"/>
                    <a:gd name="T55" fmla="*/ 0 h 78"/>
                    <a:gd name="T56" fmla="*/ 40 w 78"/>
                    <a:gd name="T57" fmla="*/ 0 h 78"/>
                    <a:gd name="T58" fmla="*/ 47 w 78"/>
                    <a:gd name="T59" fmla="*/ 1 h 78"/>
                    <a:gd name="T60" fmla="*/ 54 w 78"/>
                    <a:gd name="T61" fmla="*/ 3 h 78"/>
                    <a:gd name="T62" fmla="*/ 62 w 78"/>
                    <a:gd name="T63" fmla="*/ 7 h 78"/>
                    <a:gd name="T64" fmla="*/ 68 w 78"/>
                    <a:gd name="T65" fmla="*/ 12 h 78"/>
                    <a:gd name="T66" fmla="*/ 72 w 78"/>
                    <a:gd name="T67" fmla="*/ 18 h 78"/>
                    <a:gd name="T68" fmla="*/ 75 w 78"/>
                    <a:gd name="T69" fmla="*/ 24 h 78"/>
                    <a:gd name="T70" fmla="*/ 78 w 78"/>
                    <a:gd name="T71" fmla="*/ 31 h 78"/>
                    <a:gd name="T72" fmla="*/ 78 w 78"/>
                    <a:gd name="T73" fmla="*/ 40 h 78"/>
                    <a:gd name="T74" fmla="*/ 78 w 78"/>
                    <a:gd name="T75" fmla="*/ 40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78" h="78">
                      <a:moveTo>
                        <a:pt x="78" y="40"/>
                      </a:moveTo>
                      <a:lnTo>
                        <a:pt x="78" y="40"/>
                      </a:lnTo>
                      <a:lnTo>
                        <a:pt x="78" y="47"/>
                      </a:lnTo>
                      <a:lnTo>
                        <a:pt x="75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2"/>
                      </a:lnTo>
                      <a:lnTo>
                        <a:pt x="54" y="75"/>
                      </a:lnTo>
                      <a:lnTo>
                        <a:pt x="47" y="78"/>
                      </a:lnTo>
                      <a:lnTo>
                        <a:pt x="40" y="78"/>
                      </a:lnTo>
                      <a:lnTo>
                        <a:pt x="40" y="78"/>
                      </a:lnTo>
                      <a:lnTo>
                        <a:pt x="31" y="78"/>
                      </a:lnTo>
                      <a:lnTo>
                        <a:pt x="23" y="75"/>
                      </a:lnTo>
                      <a:lnTo>
                        <a:pt x="17" y="72"/>
                      </a:lnTo>
                      <a:lnTo>
                        <a:pt x="11" y="68"/>
                      </a:lnTo>
                      <a:lnTo>
                        <a:pt x="7" y="62"/>
                      </a:lnTo>
                      <a:lnTo>
                        <a:pt x="3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3" y="24"/>
                      </a:lnTo>
                      <a:lnTo>
                        <a:pt x="7" y="18"/>
                      </a:lnTo>
                      <a:lnTo>
                        <a:pt x="11" y="12"/>
                      </a:lnTo>
                      <a:lnTo>
                        <a:pt x="17" y="7"/>
                      </a:lnTo>
                      <a:lnTo>
                        <a:pt x="23" y="3"/>
                      </a:lnTo>
                      <a:lnTo>
                        <a:pt x="31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7" y="1"/>
                      </a:lnTo>
                      <a:lnTo>
                        <a:pt x="54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5" y="24"/>
                      </a:lnTo>
                      <a:lnTo>
                        <a:pt x="78" y="31"/>
                      </a:lnTo>
                      <a:lnTo>
                        <a:pt x="78" y="40"/>
                      </a:lnTo>
                      <a:lnTo>
                        <a:pt x="78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1" name="PA-Line 308"/>
                <p:cNvSpPr>
                  <a:spLocks noChangeShapeType="1"/>
                </p:cNvSpPr>
                <p:nvPr>
                  <p:custDataLst>
                    <p:tags r:id="rId35"/>
                  </p:custDataLst>
                </p:nvPr>
              </p:nvSpPr>
              <p:spPr bwMode="auto">
                <a:xfrm flipH="1">
                  <a:off x="9086850" y="5464176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2" name="PA-Line 309"/>
                <p:cNvSpPr>
                  <a:spLocks noChangeShapeType="1"/>
                </p:cNvSpPr>
                <p:nvPr>
                  <p:custDataLst>
                    <p:tags r:id="rId36"/>
                  </p:custDataLst>
                </p:nvPr>
              </p:nvSpPr>
              <p:spPr bwMode="auto">
                <a:xfrm flipH="1">
                  <a:off x="9220200" y="5464176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3" name="PA-任意多边形 310"/>
                <p:cNvSpPr/>
                <p:nvPr>
                  <p:custDataLst>
                    <p:tags r:id="rId37"/>
                  </p:custDataLst>
                </p:nvPr>
              </p:nvSpPr>
              <p:spPr bwMode="auto">
                <a:xfrm>
                  <a:off x="9029700" y="5995988"/>
                  <a:ext cx="247650" cy="195263"/>
                </a:xfrm>
                <a:custGeom>
                  <a:avLst/>
                  <a:gdLst>
                    <a:gd name="T0" fmla="*/ 156 w 156"/>
                    <a:gd name="T1" fmla="*/ 123 h 123"/>
                    <a:gd name="T2" fmla="*/ 156 w 156"/>
                    <a:gd name="T3" fmla="*/ 123 h 123"/>
                    <a:gd name="T4" fmla="*/ 156 w 156"/>
                    <a:gd name="T5" fmla="*/ 37 h 123"/>
                    <a:gd name="T6" fmla="*/ 156 w 156"/>
                    <a:gd name="T7" fmla="*/ 37 h 123"/>
                    <a:gd name="T8" fmla="*/ 154 w 156"/>
                    <a:gd name="T9" fmla="*/ 28 h 123"/>
                    <a:gd name="T10" fmla="*/ 151 w 156"/>
                    <a:gd name="T11" fmla="*/ 19 h 123"/>
                    <a:gd name="T12" fmla="*/ 144 w 156"/>
                    <a:gd name="T13" fmla="*/ 13 h 123"/>
                    <a:gd name="T14" fmla="*/ 136 w 156"/>
                    <a:gd name="T15" fmla="*/ 9 h 123"/>
                    <a:gd name="T16" fmla="*/ 136 w 156"/>
                    <a:gd name="T17" fmla="*/ 9 h 123"/>
                    <a:gd name="T18" fmla="*/ 122 w 156"/>
                    <a:gd name="T19" fmla="*/ 6 h 123"/>
                    <a:gd name="T20" fmla="*/ 108 w 156"/>
                    <a:gd name="T21" fmla="*/ 3 h 123"/>
                    <a:gd name="T22" fmla="*/ 93 w 156"/>
                    <a:gd name="T23" fmla="*/ 2 h 123"/>
                    <a:gd name="T24" fmla="*/ 79 w 156"/>
                    <a:gd name="T25" fmla="*/ 0 h 123"/>
                    <a:gd name="T26" fmla="*/ 64 w 156"/>
                    <a:gd name="T27" fmla="*/ 2 h 123"/>
                    <a:gd name="T28" fmla="*/ 49 w 156"/>
                    <a:gd name="T29" fmla="*/ 3 h 123"/>
                    <a:gd name="T30" fmla="*/ 34 w 156"/>
                    <a:gd name="T31" fmla="*/ 6 h 123"/>
                    <a:gd name="T32" fmla="*/ 19 w 156"/>
                    <a:gd name="T33" fmla="*/ 9 h 123"/>
                    <a:gd name="T34" fmla="*/ 19 w 156"/>
                    <a:gd name="T35" fmla="*/ 9 h 123"/>
                    <a:gd name="T36" fmla="*/ 12 w 156"/>
                    <a:gd name="T37" fmla="*/ 13 h 123"/>
                    <a:gd name="T38" fmla="*/ 6 w 156"/>
                    <a:gd name="T39" fmla="*/ 19 h 123"/>
                    <a:gd name="T40" fmla="*/ 2 w 156"/>
                    <a:gd name="T41" fmla="*/ 28 h 123"/>
                    <a:gd name="T42" fmla="*/ 0 w 156"/>
                    <a:gd name="T43" fmla="*/ 37 h 123"/>
                    <a:gd name="T44" fmla="*/ 0 w 156"/>
                    <a:gd name="T45" fmla="*/ 37 h 123"/>
                    <a:gd name="T46" fmla="*/ 0 w 156"/>
                    <a:gd name="T47" fmla="*/ 123 h 123"/>
                    <a:gd name="T48" fmla="*/ 156 w 156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6" h="123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1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8" y="3"/>
                      </a:lnTo>
                      <a:lnTo>
                        <a:pt x="93" y="2"/>
                      </a:lnTo>
                      <a:lnTo>
                        <a:pt x="79" y="0"/>
                      </a:lnTo>
                      <a:lnTo>
                        <a:pt x="64" y="2"/>
                      </a:lnTo>
                      <a:lnTo>
                        <a:pt x="49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6" y="19"/>
                      </a:lnTo>
                      <a:lnTo>
                        <a:pt x="2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4" name="PA-任意多边形 311"/>
                <p:cNvSpPr/>
                <p:nvPr>
                  <p:custDataLst>
                    <p:tags r:id="rId38"/>
                  </p:custDataLst>
                </p:nvPr>
              </p:nvSpPr>
              <p:spPr bwMode="auto">
                <a:xfrm>
                  <a:off x="9091613" y="5868988"/>
                  <a:ext cx="123825" cy="125413"/>
                </a:xfrm>
                <a:custGeom>
                  <a:avLst/>
                  <a:gdLst>
                    <a:gd name="T0" fmla="*/ 78 w 78"/>
                    <a:gd name="T1" fmla="*/ 40 h 79"/>
                    <a:gd name="T2" fmla="*/ 78 w 78"/>
                    <a:gd name="T3" fmla="*/ 40 h 79"/>
                    <a:gd name="T4" fmla="*/ 78 w 78"/>
                    <a:gd name="T5" fmla="*/ 47 h 79"/>
                    <a:gd name="T6" fmla="*/ 75 w 78"/>
                    <a:gd name="T7" fmla="*/ 55 h 79"/>
                    <a:gd name="T8" fmla="*/ 72 w 78"/>
                    <a:gd name="T9" fmla="*/ 62 h 79"/>
                    <a:gd name="T10" fmla="*/ 68 w 78"/>
                    <a:gd name="T11" fmla="*/ 68 h 79"/>
                    <a:gd name="T12" fmla="*/ 62 w 78"/>
                    <a:gd name="T13" fmla="*/ 73 h 79"/>
                    <a:gd name="T14" fmla="*/ 54 w 78"/>
                    <a:gd name="T15" fmla="*/ 76 h 79"/>
                    <a:gd name="T16" fmla="*/ 47 w 78"/>
                    <a:gd name="T17" fmla="*/ 79 h 79"/>
                    <a:gd name="T18" fmla="*/ 40 w 78"/>
                    <a:gd name="T19" fmla="*/ 79 h 79"/>
                    <a:gd name="T20" fmla="*/ 40 w 78"/>
                    <a:gd name="T21" fmla="*/ 79 h 79"/>
                    <a:gd name="T22" fmla="*/ 31 w 78"/>
                    <a:gd name="T23" fmla="*/ 79 h 79"/>
                    <a:gd name="T24" fmla="*/ 23 w 78"/>
                    <a:gd name="T25" fmla="*/ 76 h 79"/>
                    <a:gd name="T26" fmla="*/ 17 w 78"/>
                    <a:gd name="T27" fmla="*/ 73 h 79"/>
                    <a:gd name="T28" fmla="*/ 11 w 78"/>
                    <a:gd name="T29" fmla="*/ 68 h 79"/>
                    <a:gd name="T30" fmla="*/ 7 w 78"/>
                    <a:gd name="T31" fmla="*/ 62 h 79"/>
                    <a:gd name="T32" fmla="*/ 3 w 78"/>
                    <a:gd name="T33" fmla="*/ 55 h 79"/>
                    <a:gd name="T34" fmla="*/ 1 w 78"/>
                    <a:gd name="T35" fmla="*/ 47 h 79"/>
                    <a:gd name="T36" fmla="*/ 0 w 78"/>
                    <a:gd name="T37" fmla="*/ 40 h 79"/>
                    <a:gd name="T38" fmla="*/ 0 w 78"/>
                    <a:gd name="T39" fmla="*/ 40 h 79"/>
                    <a:gd name="T40" fmla="*/ 1 w 78"/>
                    <a:gd name="T41" fmla="*/ 31 h 79"/>
                    <a:gd name="T42" fmla="*/ 3 w 78"/>
                    <a:gd name="T43" fmla="*/ 24 h 79"/>
                    <a:gd name="T44" fmla="*/ 7 w 78"/>
                    <a:gd name="T45" fmla="*/ 18 h 79"/>
                    <a:gd name="T46" fmla="*/ 11 w 78"/>
                    <a:gd name="T47" fmla="*/ 12 h 79"/>
                    <a:gd name="T48" fmla="*/ 17 w 78"/>
                    <a:gd name="T49" fmla="*/ 7 h 79"/>
                    <a:gd name="T50" fmla="*/ 23 w 78"/>
                    <a:gd name="T51" fmla="*/ 3 h 79"/>
                    <a:gd name="T52" fmla="*/ 31 w 78"/>
                    <a:gd name="T53" fmla="*/ 1 h 79"/>
                    <a:gd name="T54" fmla="*/ 40 w 78"/>
                    <a:gd name="T55" fmla="*/ 0 h 79"/>
                    <a:gd name="T56" fmla="*/ 40 w 78"/>
                    <a:gd name="T57" fmla="*/ 0 h 79"/>
                    <a:gd name="T58" fmla="*/ 47 w 78"/>
                    <a:gd name="T59" fmla="*/ 1 h 79"/>
                    <a:gd name="T60" fmla="*/ 54 w 78"/>
                    <a:gd name="T61" fmla="*/ 3 h 79"/>
                    <a:gd name="T62" fmla="*/ 62 w 78"/>
                    <a:gd name="T63" fmla="*/ 7 h 79"/>
                    <a:gd name="T64" fmla="*/ 68 w 78"/>
                    <a:gd name="T65" fmla="*/ 12 h 79"/>
                    <a:gd name="T66" fmla="*/ 72 w 78"/>
                    <a:gd name="T67" fmla="*/ 18 h 79"/>
                    <a:gd name="T68" fmla="*/ 75 w 78"/>
                    <a:gd name="T69" fmla="*/ 24 h 79"/>
                    <a:gd name="T70" fmla="*/ 78 w 78"/>
                    <a:gd name="T71" fmla="*/ 31 h 79"/>
                    <a:gd name="T72" fmla="*/ 78 w 78"/>
                    <a:gd name="T73" fmla="*/ 40 h 79"/>
                    <a:gd name="T74" fmla="*/ 78 w 78"/>
                    <a:gd name="T75" fmla="*/ 40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78" h="79">
                      <a:moveTo>
                        <a:pt x="78" y="40"/>
                      </a:moveTo>
                      <a:lnTo>
                        <a:pt x="78" y="40"/>
                      </a:lnTo>
                      <a:lnTo>
                        <a:pt x="78" y="47"/>
                      </a:lnTo>
                      <a:lnTo>
                        <a:pt x="75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4" y="76"/>
                      </a:lnTo>
                      <a:lnTo>
                        <a:pt x="47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1" y="79"/>
                      </a:lnTo>
                      <a:lnTo>
                        <a:pt x="23" y="76"/>
                      </a:lnTo>
                      <a:lnTo>
                        <a:pt x="17" y="73"/>
                      </a:lnTo>
                      <a:lnTo>
                        <a:pt x="11" y="68"/>
                      </a:lnTo>
                      <a:lnTo>
                        <a:pt x="7" y="62"/>
                      </a:lnTo>
                      <a:lnTo>
                        <a:pt x="3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3" y="24"/>
                      </a:lnTo>
                      <a:lnTo>
                        <a:pt x="7" y="18"/>
                      </a:lnTo>
                      <a:lnTo>
                        <a:pt x="11" y="12"/>
                      </a:lnTo>
                      <a:lnTo>
                        <a:pt x="17" y="7"/>
                      </a:lnTo>
                      <a:lnTo>
                        <a:pt x="23" y="3"/>
                      </a:lnTo>
                      <a:lnTo>
                        <a:pt x="31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7" y="1"/>
                      </a:lnTo>
                      <a:lnTo>
                        <a:pt x="54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5" y="24"/>
                      </a:lnTo>
                      <a:lnTo>
                        <a:pt x="78" y="31"/>
                      </a:lnTo>
                      <a:lnTo>
                        <a:pt x="78" y="40"/>
                      </a:lnTo>
                      <a:lnTo>
                        <a:pt x="78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5" name="PA-Line 312"/>
                <p:cNvSpPr>
                  <a:spLocks noChangeShapeType="1"/>
                </p:cNvSpPr>
                <p:nvPr>
                  <p:custDataLst>
                    <p:tags r:id="rId39"/>
                  </p:custDataLst>
                </p:nvPr>
              </p:nvSpPr>
              <p:spPr bwMode="auto">
                <a:xfrm flipH="1">
                  <a:off x="908685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6" name="PA-Line 313"/>
                <p:cNvSpPr>
                  <a:spLocks noChangeShapeType="1"/>
                </p:cNvSpPr>
                <p:nvPr>
                  <p:custDataLst>
                    <p:tags r:id="rId40"/>
                  </p:custDataLst>
                </p:nvPr>
              </p:nvSpPr>
              <p:spPr bwMode="auto">
                <a:xfrm flipH="1">
                  <a:off x="922020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7" name="PA-任意多边形 314"/>
                <p:cNvSpPr/>
                <p:nvPr>
                  <p:custDataLst>
                    <p:tags r:id="rId41"/>
                  </p:custDataLst>
                </p:nvPr>
              </p:nvSpPr>
              <p:spPr bwMode="auto">
                <a:xfrm>
                  <a:off x="8702675" y="5995988"/>
                  <a:ext cx="247650" cy="195263"/>
                </a:xfrm>
                <a:custGeom>
                  <a:avLst/>
                  <a:gdLst>
                    <a:gd name="T0" fmla="*/ 156 w 156"/>
                    <a:gd name="T1" fmla="*/ 123 h 123"/>
                    <a:gd name="T2" fmla="*/ 156 w 156"/>
                    <a:gd name="T3" fmla="*/ 123 h 123"/>
                    <a:gd name="T4" fmla="*/ 156 w 156"/>
                    <a:gd name="T5" fmla="*/ 37 h 123"/>
                    <a:gd name="T6" fmla="*/ 156 w 156"/>
                    <a:gd name="T7" fmla="*/ 37 h 123"/>
                    <a:gd name="T8" fmla="*/ 154 w 156"/>
                    <a:gd name="T9" fmla="*/ 28 h 123"/>
                    <a:gd name="T10" fmla="*/ 150 w 156"/>
                    <a:gd name="T11" fmla="*/ 19 h 123"/>
                    <a:gd name="T12" fmla="*/ 144 w 156"/>
                    <a:gd name="T13" fmla="*/ 13 h 123"/>
                    <a:gd name="T14" fmla="*/ 136 w 156"/>
                    <a:gd name="T15" fmla="*/ 9 h 123"/>
                    <a:gd name="T16" fmla="*/ 136 w 156"/>
                    <a:gd name="T17" fmla="*/ 9 h 123"/>
                    <a:gd name="T18" fmla="*/ 122 w 156"/>
                    <a:gd name="T19" fmla="*/ 6 h 123"/>
                    <a:gd name="T20" fmla="*/ 107 w 156"/>
                    <a:gd name="T21" fmla="*/ 3 h 123"/>
                    <a:gd name="T22" fmla="*/ 92 w 156"/>
                    <a:gd name="T23" fmla="*/ 2 h 123"/>
                    <a:gd name="T24" fmla="*/ 77 w 156"/>
                    <a:gd name="T25" fmla="*/ 0 h 123"/>
                    <a:gd name="T26" fmla="*/ 62 w 156"/>
                    <a:gd name="T27" fmla="*/ 2 h 123"/>
                    <a:gd name="T28" fmla="*/ 47 w 156"/>
                    <a:gd name="T29" fmla="*/ 3 h 123"/>
                    <a:gd name="T30" fmla="*/ 34 w 156"/>
                    <a:gd name="T31" fmla="*/ 6 h 123"/>
                    <a:gd name="T32" fmla="*/ 19 w 156"/>
                    <a:gd name="T33" fmla="*/ 9 h 123"/>
                    <a:gd name="T34" fmla="*/ 19 w 156"/>
                    <a:gd name="T35" fmla="*/ 9 h 123"/>
                    <a:gd name="T36" fmla="*/ 12 w 156"/>
                    <a:gd name="T37" fmla="*/ 13 h 123"/>
                    <a:gd name="T38" fmla="*/ 4 w 156"/>
                    <a:gd name="T39" fmla="*/ 19 h 123"/>
                    <a:gd name="T40" fmla="*/ 1 w 156"/>
                    <a:gd name="T41" fmla="*/ 28 h 123"/>
                    <a:gd name="T42" fmla="*/ 0 w 156"/>
                    <a:gd name="T43" fmla="*/ 37 h 123"/>
                    <a:gd name="T44" fmla="*/ 0 w 156"/>
                    <a:gd name="T45" fmla="*/ 37 h 123"/>
                    <a:gd name="T46" fmla="*/ 0 w 156"/>
                    <a:gd name="T47" fmla="*/ 123 h 123"/>
                    <a:gd name="T48" fmla="*/ 156 w 156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6" h="123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0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7" y="3"/>
                      </a:lnTo>
                      <a:lnTo>
                        <a:pt x="92" y="2"/>
                      </a:lnTo>
                      <a:lnTo>
                        <a:pt x="77" y="0"/>
                      </a:lnTo>
                      <a:lnTo>
                        <a:pt x="62" y="2"/>
                      </a:lnTo>
                      <a:lnTo>
                        <a:pt x="47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4" y="19"/>
                      </a:lnTo>
                      <a:lnTo>
                        <a:pt x="1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8" name="PA-任意多边形 315"/>
                <p:cNvSpPr/>
                <p:nvPr>
                  <p:custDataLst>
                    <p:tags r:id="rId42"/>
                  </p:custDataLst>
                </p:nvPr>
              </p:nvSpPr>
              <p:spPr bwMode="auto">
                <a:xfrm>
                  <a:off x="8761413" y="5868988"/>
                  <a:ext cx="127000" cy="125413"/>
                </a:xfrm>
                <a:custGeom>
                  <a:avLst/>
                  <a:gdLst>
                    <a:gd name="T0" fmla="*/ 80 w 80"/>
                    <a:gd name="T1" fmla="*/ 40 h 79"/>
                    <a:gd name="T2" fmla="*/ 80 w 80"/>
                    <a:gd name="T3" fmla="*/ 40 h 79"/>
                    <a:gd name="T4" fmla="*/ 79 w 80"/>
                    <a:gd name="T5" fmla="*/ 47 h 79"/>
                    <a:gd name="T6" fmla="*/ 77 w 80"/>
                    <a:gd name="T7" fmla="*/ 55 h 79"/>
                    <a:gd name="T8" fmla="*/ 73 w 80"/>
                    <a:gd name="T9" fmla="*/ 62 h 79"/>
                    <a:gd name="T10" fmla="*/ 68 w 80"/>
                    <a:gd name="T11" fmla="*/ 68 h 79"/>
                    <a:gd name="T12" fmla="*/ 62 w 80"/>
                    <a:gd name="T13" fmla="*/ 73 h 79"/>
                    <a:gd name="T14" fmla="*/ 56 w 80"/>
                    <a:gd name="T15" fmla="*/ 76 h 79"/>
                    <a:gd name="T16" fmla="*/ 49 w 80"/>
                    <a:gd name="T17" fmla="*/ 79 h 79"/>
                    <a:gd name="T18" fmla="*/ 40 w 80"/>
                    <a:gd name="T19" fmla="*/ 79 h 79"/>
                    <a:gd name="T20" fmla="*/ 40 w 80"/>
                    <a:gd name="T21" fmla="*/ 79 h 79"/>
                    <a:gd name="T22" fmla="*/ 33 w 80"/>
                    <a:gd name="T23" fmla="*/ 79 h 79"/>
                    <a:gd name="T24" fmla="*/ 25 w 80"/>
                    <a:gd name="T25" fmla="*/ 76 h 79"/>
                    <a:gd name="T26" fmla="*/ 18 w 80"/>
                    <a:gd name="T27" fmla="*/ 73 h 79"/>
                    <a:gd name="T28" fmla="*/ 12 w 80"/>
                    <a:gd name="T29" fmla="*/ 68 h 79"/>
                    <a:gd name="T30" fmla="*/ 7 w 80"/>
                    <a:gd name="T31" fmla="*/ 62 h 79"/>
                    <a:gd name="T32" fmla="*/ 4 w 80"/>
                    <a:gd name="T33" fmla="*/ 55 h 79"/>
                    <a:gd name="T34" fmla="*/ 1 w 80"/>
                    <a:gd name="T35" fmla="*/ 47 h 79"/>
                    <a:gd name="T36" fmla="*/ 0 w 80"/>
                    <a:gd name="T37" fmla="*/ 40 h 79"/>
                    <a:gd name="T38" fmla="*/ 0 w 80"/>
                    <a:gd name="T39" fmla="*/ 40 h 79"/>
                    <a:gd name="T40" fmla="*/ 1 w 80"/>
                    <a:gd name="T41" fmla="*/ 31 h 79"/>
                    <a:gd name="T42" fmla="*/ 4 w 80"/>
                    <a:gd name="T43" fmla="*/ 24 h 79"/>
                    <a:gd name="T44" fmla="*/ 7 w 80"/>
                    <a:gd name="T45" fmla="*/ 18 h 79"/>
                    <a:gd name="T46" fmla="*/ 12 w 80"/>
                    <a:gd name="T47" fmla="*/ 12 h 79"/>
                    <a:gd name="T48" fmla="*/ 18 w 80"/>
                    <a:gd name="T49" fmla="*/ 7 h 79"/>
                    <a:gd name="T50" fmla="*/ 25 w 80"/>
                    <a:gd name="T51" fmla="*/ 3 h 79"/>
                    <a:gd name="T52" fmla="*/ 33 w 80"/>
                    <a:gd name="T53" fmla="*/ 1 h 79"/>
                    <a:gd name="T54" fmla="*/ 40 w 80"/>
                    <a:gd name="T55" fmla="*/ 0 h 79"/>
                    <a:gd name="T56" fmla="*/ 40 w 80"/>
                    <a:gd name="T57" fmla="*/ 0 h 79"/>
                    <a:gd name="T58" fmla="*/ 49 w 80"/>
                    <a:gd name="T59" fmla="*/ 1 h 79"/>
                    <a:gd name="T60" fmla="*/ 56 w 80"/>
                    <a:gd name="T61" fmla="*/ 3 h 79"/>
                    <a:gd name="T62" fmla="*/ 62 w 80"/>
                    <a:gd name="T63" fmla="*/ 7 h 79"/>
                    <a:gd name="T64" fmla="*/ 68 w 80"/>
                    <a:gd name="T65" fmla="*/ 12 h 79"/>
                    <a:gd name="T66" fmla="*/ 73 w 80"/>
                    <a:gd name="T67" fmla="*/ 18 h 79"/>
                    <a:gd name="T68" fmla="*/ 77 w 80"/>
                    <a:gd name="T69" fmla="*/ 24 h 79"/>
                    <a:gd name="T70" fmla="*/ 79 w 80"/>
                    <a:gd name="T71" fmla="*/ 31 h 79"/>
                    <a:gd name="T72" fmla="*/ 80 w 80"/>
                    <a:gd name="T73" fmla="*/ 40 h 79"/>
                    <a:gd name="T74" fmla="*/ 80 w 80"/>
                    <a:gd name="T75" fmla="*/ 40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80" h="79">
                      <a:moveTo>
                        <a:pt x="80" y="40"/>
                      </a:moveTo>
                      <a:lnTo>
                        <a:pt x="80" y="40"/>
                      </a:lnTo>
                      <a:lnTo>
                        <a:pt x="79" y="47"/>
                      </a:lnTo>
                      <a:lnTo>
                        <a:pt x="77" y="55"/>
                      </a:lnTo>
                      <a:lnTo>
                        <a:pt x="73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6" y="76"/>
                      </a:lnTo>
                      <a:lnTo>
                        <a:pt x="49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3" y="79"/>
                      </a:lnTo>
                      <a:lnTo>
                        <a:pt x="25" y="76"/>
                      </a:lnTo>
                      <a:lnTo>
                        <a:pt x="18" y="73"/>
                      </a:lnTo>
                      <a:lnTo>
                        <a:pt x="12" y="68"/>
                      </a:lnTo>
                      <a:lnTo>
                        <a:pt x="7" y="62"/>
                      </a:lnTo>
                      <a:lnTo>
                        <a:pt x="4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4" y="24"/>
                      </a:lnTo>
                      <a:lnTo>
                        <a:pt x="7" y="18"/>
                      </a:lnTo>
                      <a:lnTo>
                        <a:pt x="12" y="12"/>
                      </a:lnTo>
                      <a:lnTo>
                        <a:pt x="18" y="7"/>
                      </a:lnTo>
                      <a:lnTo>
                        <a:pt x="25" y="3"/>
                      </a:lnTo>
                      <a:lnTo>
                        <a:pt x="33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9" y="1"/>
                      </a:lnTo>
                      <a:lnTo>
                        <a:pt x="56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3" y="18"/>
                      </a:lnTo>
                      <a:lnTo>
                        <a:pt x="77" y="24"/>
                      </a:lnTo>
                      <a:lnTo>
                        <a:pt x="79" y="31"/>
                      </a:lnTo>
                      <a:lnTo>
                        <a:pt x="80" y="40"/>
                      </a:lnTo>
                      <a:lnTo>
                        <a:pt x="80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9" name="PA-Line 316"/>
                <p:cNvSpPr>
                  <a:spLocks noChangeShapeType="1"/>
                </p:cNvSpPr>
                <p:nvPr>
                  <p:custDataLst>
                    <p:tags r:id="rId43"/>
                  </p:custDataLst>
                </p:nvPr>
              </p:nvSpPr>
              <p:spPr bwMode="auto">
                <a:xfrm flipH="1">
                  <a:off x="8759825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20" name="PA-Line 317"/>
                <p:cNvSpPr>
                  <a:spLocks noChangeShapeType="1"/>
                </p:cNvSpPr>
                <p:nvPr>
                  <p:custDataLst>
                    <p:tags r:id="rId44"/>
                  </p:custDataLst>
                </p:nvPr>
              </p:nvSpPr>
              <p:spPr bwMode="auto">
                <a:xfrm flipH="1">
                  <a:off x="8893175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21" name="PA-任意多边形 318"/>
                <p:cNvSpPr/>
                <p:nvPr>
                  <p:custDataLst>
                    <p:tags r:id="rId45"/>
                  </p:custDataLst>
                </p:nvPr>
              </p:nvSpPr>
              <p:spPr bwMode="auto">
                <a:xfrm>
                  <a:off x="9359900" y="5995988"/>
                  <a:ext cx="246062" cy="195263"/>
                </a:xfrm>
                <a:custGeom>
                  <a:avLst/>
                  <a:gdLst>
                    <a:gd name="T0" fmla="*/ 155 w 155"/>
                    <a:gd name="T1" fmla="*/ 123 h 123"/>
                    <a:gd name="T2" fmla="*/ 155 w 155"/>
                    <a:gd name="T3" fmla="*/ 123 h 123"/>
                    <a:gd name="T4" fmla="*/ 155 w 155"/>
                    <a:gd name="T5" fmla="*/ 37 h 123"/>
                    <a:gd name="T6" fmla="*/ 155 w 155"/>
                    <a:gd name="T7" fmla="*/ 37 h 123"/>
                    <a:gd name="T8" fmla="*/ 154 w 155"/>
                    <a:gd name="T9" fmla="*/ 28 h 123"/>
                    <a:gd name="T10" fmla="*/ 149 w 155"/>
                    <a:gd name="T11" fmla="*/ 19 h 123"/>
                    <a:gd name="T12" fmla="*/ 144 w 155"/>
                    <a:gd name="T13" fmla="*/ 13 h 123"/>
                    <a:gd name="T14" fmla="*/ 136 w 155"/>
                    <a:gd name="T15" fmla="*/ 9 h 123"/>
                    <a:gd name="T16" fmla="*/ 136 w 155"/>
                    <a:gd name="T17" fmla="*/ 9 h 123"/>
                    <a:gd name="T18" fmla="*/ 121 w 155"/>
                    <a:gd name="T19" fmla="*/ 6 h 123"/>
                    <a:gd name="T20" fmla="*/ 106 w 155"/>
                    <a:gd name="T21" fmla="*/ 3 h 123"/>
                    <a:gd name="T22" fmla="*/ 92 w 155"/>
                    <a:gd name="T23" fmla="*/ 2 h 123"/>
                    <a:gd name="T24" fmla="*/ 77 w 155"/>
                    <a:gd name="T25" fmla="*/ 0 h 123"/>
                    <a:gd name="T26" fmla="*/ 62 w 155"/>
                    <a:gd name="T27" fmla="*/ 2 h 123"/>
                    <a:gd name="T28" fmla="*/ 47 w 155"/>
                    <a:gd name="T29" fmla="*/ 3 h 123"/>
                    <a:gd name="T30" fmla="*/ 34 w 155"/>
                    <a:gd name="T31" fmla="*/ 6 h 123"/>
                    <a:gd name="T32" fmla="*/ 19 w 155"/>
                    <a:gd name="T33" fmla="*/ 9 h 123"/>
                    <a:gd name="T34" fmla="*/ 19 w 155"/>
                    <a:gd name="T35" fmla="*/ 9 h 123"/>
                    <a:gd name="T36" fmla="*/ 12 w 155"/>
                    <a:gd name="T37" fmla="*/ 13 h 123"/>
                    <a:gd name="T38" fmla="*/ 4 w 155"/>
                    <a:gd name="T39" fmla="*/ 19 h 123"/>
                    <a:gd name="T40" fmla="*/ 1 w 155"/>
                    <a:gd name="T41" fmla="*/ 28 h 123"/>
                    <a:gd name="T42" fmla="*/ 0 w 155"/>
                    <a:gd name="T43" fmla="*/ 37 h 123"/>
                    <a:gd name="T44" fmla="*/ 0 w 155"/>
                    <a:gd name="T45" fmla="*/ 37 h 123"/>
                    <a:gd name="T46" fmla="*/ 0 w 155"/>
                    <a:gd name="T47" fmla="*/ 123 h 123"/>
                    <a:gd name="T48" fmla="*/ 155 w 155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5" h="123">
                      <a:moveTo>
                        <a:pt x="155" y="123"/>
                      </a:moveTo>
                      <a:lnTo>
                        <a:pt x="155" y="123"/>
                      </a:lnTo>
                      <a:lnTo>
                        <a:pt x="155" y="37"/>
                      </a:lnTo>
                      <a:lnTo>
                        <a:pt x="155" y="37"/>
                      </a:lnTo>
                      <a:lnTo>
                        <a:pt x="154" y="28"/>
                      </a:lnTo>
                      <a:lnTo>
                        <a:pt x="149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1" y="6"/>
                      </a:lnTo>
                      <a:lnTo>
                        <a:pt x="106" y="3"/>
                      </a:lnTo>
                      <a:lnTo>
                        <a:pt x="92" y="2"/>
                      </a:lnTo>
                      <a:lnTo>
                        <a:pt x="77" y="0"/>
                      </a:lnTo>
                      <a:lnTo>
                        <a:pt x="62" y="2"/>
                      </a:lnTo>
                      <a:lnTo>
                        <a:pt x="47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4" y="19"/>
                      </a:lnTo>
                      <a:lnTo>
                        <a:pt x="1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5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22" name="PA-任意多边形 319"/>
                <p:cNvSpPr/>
                <p:nvPr>
                  <p:custDataLst>
                    <p:tags r:id="rId46"/>
                  </p:custDataLst>
                </p:nvPr>
              </p:nvSpPr>
              <p:spPr bwMode="auto">
                <a:xfrm>
                  <a:off x="9418638" y="5868988"/>
                  <a:ext cx="127000" cy="125413"/>
                </a:xfrm>
                <a:custGeom>
                  <a:avLst/>
                  <a:gdLst>
                    <a:gd name="T0" fmla="*/ 80 w 80"/>
                    <a:gd name="T1" fmla="*/ 40 h 79"/>
                    <a:gd name="T2" fmla="*/ 80 w 80"/>
                    <a:gd name="T3" fmla="*/ 40 h 79"/>
                    <a:gd name="T4" fmla="*/ 78 w 80"/>
                    <a:gd name="T5" fmla="*/ 47 h 79"/>
                    <a:gd name="T6" fmla="*/ 77 w 80"/>
                    <a:gd name="T7" fmla="*/ 55 h 79"/>
                    <a:gd name="T8" fmla="*/ 72 w 80"/>
                    <a:gd name="T9" fmla="*/ 62 h 79"/>
                    <a:gd name="T10" fmla="*/ 68 w 80"/>
                    <a:gd name="T11" fmla="*/ 68 h 79"/>
                    <a:gd name="T12" fmla="*/ 62 w 80"/>
                    <a:gd name="T13" fmla="*/ 73 h 79"/>
                    <a:gd name="T14" fmla="*/ 56 w 80"/>
                    <a:gd name="T15" fmla="*/ 76 h 79"/>
                    <a:gd name="T16" fmla="*/ 49 w 80"/>
                    <a:gd name="T17" fmla="*/ 79 h 79"/>
                    <a:gd name="T18" fmla="*/ 40 w 80"/>
                    <a:gd name="T19" fmla="*/ 79 h 79"/>
                    <a:gd name="T20" fmla="*/ 40 w 80"/>
                    <a:gd name="T21" fmla="*/ 79 h 79"/>
                    <a:gd name="T22" fmla="*/ 32 w 80"/>
                    <a:gd name="T23" fmla="*/ 79 h 79"/>
                    <a:gd name="T24" fmla="*/ 25 w 80"/>
                    <a:gd name="T25" fmla="*/ 76 h 79"/>
                    <a:gd name="T26" fmla="*/ 18 w 80"/>
                    <a:gd name="T27" fmla="*/ 73 h 79"/>
                    <a:gd name="T28" fmla="*/ 12 w 80"/>
                    <a:gd name="T29" fmla="*/ 68 h 79"/>
                    <a:gd name="T30" fmla="*/ 7 w 80"/>
                    <a:gd name="T31" fmla="*/ 62 h 79"/>
                    <a:gd name="T32" fmla="*/ 4 w 80"/>
                    <a:gd name="T33" fmla="*/ 55 h 79"/>
                    <a:gd name="T34" fmla="*/ 1 w 80"/>
                    <a:gd name="T35" fmla="*/ 47 h 79"/>
                    <a:gd name="T36" fmla="*/ 0 w 80"/>
                    <a:gd name="T37" fmla="*/ 40 h 79"/>
                    <a:gd name="T38" fmla="*/ 0 w 80"/>
                    <a:gd name="T39" fmla="*/ 40 h 79"/>
                    <a:gd name="T40" fmla="*/ 1 w 80"/>
                    <a:gd name="T41" fmla="*/ 31 h 79"/>
                    <a:gd name="T42" fmla="*/ 4 w 80"/>
                    <a:gd name="T43" fmla="*/ 24 h 79"/>
                    <a:gd name="T44" fmla="*/ 7 w 80"/>
                    <a:gd name="T45" fmla="*/ 18 h 79"/>
                    <a:gd name="T46" fmla="*/ 12 w 80"/>
                    <a:gd name="T47" fmla="*/ 12 h 79"/>
                    <a:gd name="T48" fmla="*/ 18 w 80"/>
                    <a:gd name="T49" fmla="*/ 7 h 79"/>
                    <a:gd name="T50" fmla="*/ 25 w 80"/>
                    <a:gd name="T51" fmla="*/ 3 h 79"/>
                    <a:gd name="T52" fmla="*/ 32 w 80"/>
                    <a:gd name="T53" fmla="*/ 1 h 79"/>
                    <a:gd name="T54" fmla="*/ 40 w 80"/>
                    <a:gd name="T55" fmla="*/ 0 h 79"/>
                    <a:gd name="T56" fmla="*/ 40 w 80"/>
                    <a:gd name="T57" fmla="*/ 0 h 79"/>
                    <a:gd name="T58" fmla="*/ 49 w 80"/>
                    <a:gd name="T59" fmla="*/ 1 h 79"/>
                    <a:gd name="T60" fmla="*/ 56 w 80"/>
                    <a:gd name="T61" fmla="*/ 3 h 79"/>
                    <a:gd name="T62" fmla="*/ 62 w 80"/>
                    <a:gd name="T63" fmla="*/ 7 h 79"/>
                    <a:gd name="T64" fmla="*/ 68 w 80"/>
                    <a:gd name="T65" fmla="*/ 12 h 79"/>
                    <a:gd name="T66" fmla="*/ 72 w 80"/>
                    <a:gd name="T67" fmla="*/ 18 h 79"/>
                    <a:gd name="T68" fmla="*/ 77 w 80"/>
                    <a:gd name="T69" fmla="*/ 24 h 79"/>
                    <a:gd name="T70" fmla="*/ 78 w 80"/>
                    <a:gd name="T71" fmla="*/ 31 h 79"/>
                    <a:gd name="T72" fmla="*/ 80 w 80"/>
                    <a:gd name="T73" fmla="*/ 40 h 79"/>
                    <a:gd name="T74" fmla="*/ 80 w 80"/>
                    <a:gd name="T75" fmla="*/ 40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80" h="79">
                      <a:moveTo>
                        <a:pt x="80" y="40"/>
                      </a:moveTo>
                      <a:lnTo>
                        <a:pt x="80" y="40"/>
                      </a:lnTo>
                      <a:lnTo>
                        <a:pt x="78" y="47"/>
                      </a:lnTo>
                      <a:lnTo>
                        <a:pt x="77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6" y="76"/>
                      </a:lnTo>
                      <a:lnTo>
                        <a:pt x="49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2" y="79"/>
                      </a:lnTo>
                      <a:lnTo>
                        <a:pt x="25" y="76"/>
                      </a:lnTo>
                      <a:lnTo>
                        <a:pt x="18" y="73"/>
                      </a:lnTo>
                      <a:lnTo>
                        <a:pt x="12" y="68"/>
                      </a:lnTo>
                      <a:lnTo>
                        <a:pt x="7" y="62"/>
                      </a:lnTo>
                      <a:lnTo>
                        <a:pt x="4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4" y="24"/>
                      </a:lnTo>
                      <a:lnTo>
                        <a:pt x="7" y="18"/>
                      </a:lnTo>
                      <a:lnTo>
                        <a:pt x="12" y="12"/>
                      </a:lnTo>
                      <a:lnTo>
                        <a:pt x="18" y="7"/>
                      </a:lnTo>
                      <a:lnTo>
                        <a:pt x="25" y="3"/>
                      </a:lnTo>
                      <a:lnTo>
                        <a:pt x="32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9" y="1"/>
                      </a:lnTo>
                      <a:lnTo>
                        <a:pt x="56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7" y="24"/>
                      </a:lnTo>
                      <a:lnTo>
                        <a:pt x="78" y="31"/>
                      </a:lnTo>
                      <a:lnTo>
                        <a:pt x="80" y="40"/>
                      </a:lnTo>
                      <a:lnTo>
                        <a:pt x="80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23" name="PA-Line 320"/>
                <p:cNvSpPr>
                  <a:spLocks noChangeShapeType="1"/>
                </p:cNvSpPr>
                <p:nvPr>
                  <p:custDataLst>
                    <p:tags r:id="rId47"/>
                  </p:custDataLst>
                </p:nvPr>
              </p:nvSpPr>
              <p:spPr bwMode="auto">
                <a:xfrm flipH="1">
                  <a:off x="9415463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24" name="PA-Line 321"/>
                <p:cNvSpPr>
                  <a:spLocks noChangeShapeType="1"/>
                </p:cNvSpPr>
                <p:nvPr>
                  <p:custDataLst>
                    <p:tags r:id="rId48"/>
                  </p:custDataLst>
                </p:nvPr>
              </p:nvSpPr>
              <p:spPr bwMode="auto">
                <a:xfrm flipH="1">
                  <a:off x="955040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25" name="PA-任意多边形 322"/>
                <p:cNvSpPr/>
                <p:nvPr>
                  <p:custDataLst>
                    <p:tags r:id="rId49"/>
                  </p:custDataLst>
                </p:nvPr>
              </p:nvSpPr>
              <p:spPr bwMode="auto">
                <a:xfrm>
                  <a:off x="8818563" y="5703888"/>
                  <a:ext cx="669925" cy="101600"/>
                </a:xfrm>
                <a:custGeom>
                  <a:avLst/>
                  <a:gdLst>
                    <a:gd name="T0" fmla="*/ 0 w 422"/>
                    <a:gd name="T1" fmla="*/ 64 h 64"/>
                    <a:gd name="T2" fmla="*/ 0 w 422"/>
                    <a:gd name="T3" fmla="*/ 24 h 64"/>
                    <a:gd name="T4" fmla="*/ 0 w 422"/>
                    <a:gd name="T5" fmla="*/ 24 h 64"/>
                    <a:gd name="T6" fmla="*/ 1 w 422"/>
                    <a:gd name="T7" fmla="*/ 19 h 64"/>
                    <a:gd name="T8" fmla="*/ 1 w 422"/>
                    <a:gd name="T9" fmla="*/ 15 h 64"/>
                    <a:gd name="T10" fmla="*/ 7 w 422"/>
                    <a:gd name="T11" fmla="*/ 8 h 64"/>
                    <a:gd name="T12" fmla="*/ 14 w 422"/>
                    <a:gd name="T13" fmla="*/ 3 h 64"/>
                    <a:gd name="T14" fmla="*/ 19 w 422"/>
                    <a:gd name="T15" fmla="*/ 2 h 64"/>
                    <a:gd name="T16" fmla="*/ 23 w 422"/>
                    <a:gd name="T17" fmla="*/ 0 h 64"/>
                    <a:gd name="T18" fmla="*/ 398 w 422"/>
                    <a:gd name="T19" fmla="*/ 0 h 64"/>
                    <a:gd name="T20" fmla="*/ 398 w 422"/>
                    <a:gd name="T21" fmla="*/ 0 h 64"/>
                    <a:gd name="T22" fmla="*/ 403 w 422"/>
                    <a:gd name="T23" fmla="*/ 2 h 64"/>
                    <a:gd name="T24" fmla="*/ 407 w 422"/>
                    <a:gd name="T25" fmla="*/ 3 h 64"/>
                    <a:gd name="T26" fmla="*/ 416 w 422"/>
                    <a:gd name="T27" fmla="*/ 8 h 64"/>
                    <a:gd name="T28" fmla="*/ 421 w 422"/>
                    <a:gd name="T29" fmla="*/ 15 h 64"/>
                    <a:gd name="T30" fmla="*/ 422 w 422"/>
                    <a:gd name="T31" fmla="*/ 19 h 64"/>
                    <a:gd name="T32" fmla="*/ 422 w 422"/>
                    <a:gd name="T33" fmla="*/ 24 h 64"/>
                    <a:gd name="T34" fmla="*/ 422 w 422"/>
                    <a:gd name="T35" fmla="*/ 64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422" h="64">
                      <a:moveTo>
                        <a:pt x="0" y="64"/>
                      </a:move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1" y="19"/>
                      </a:lnTo>
                      <a:lnTo>
                        <a:pt x="1" y="15"/>
                      </a:lnTo>
                      <a:lnTo>
                        <a:pt x="7" y="8"/>
                      </a:lnTo>
                      <a:lnTo>
                        <a:pt x="14" y="3"/>
                      </a:lnTo>
                      <a:lnTo>
                        <a:pt x="19" y="2"/>
                      </a:lnTo>
                      <a:lnTo>
                        <a:pt x="23" y="0"/>
                      </a:lnTo>
                      <a:lnTo>
                        <a:pt x="398" y="0"/>
                      </a:lnTo>
                      <a:lnTo>
                        <a:pt x="398" y="0"/>
                      </a:lnTo>
                      <a:lnTo>
                        <a:pt x="403" y="2"/>
                      </a:lnTo>
                      <a:lnTo>
                        <a:pt x="407" y="3"/>
                      </a:lnTo>
                      <a:lnTo>
                        <a:pt x="416" y="8"/>
                      </a:lnTo>
                      <a:lnTo>
                        <a:pt x="421" y="15"/>
                      </a:lnTo>
                      <a:lnTo>
                        <a:pt x="422" y="19"/>
                      </a:lnTo>
                      <a:lnTo>
                        <a:pt x="422" y="24"/>
                      </a:lnTo>
                      <a:lnTo>
                        <a:pt x="422" y="64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26" name="PA-Line 323"/>
                <p:cNvSpPr>
                  <a:spLocks noChangeShapeType="1"/>
                </p:cNvSpPr>
                <p:nvPr>
                  <p:custDataLst>
                    <p:tags r:id="rId50"/>
                  </p:custDataLst>
                </p:nvPr>
              </p:nvSpPr>
              <p:spPr bwMode="auto">
                <a:xfrm flipH="1" flipV="1">
                  <a:off x="9155113" y="5630863"/>
                  <a:ext cx="0" cy="17145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</p:grpSp>
        </p:grpSp>
        <p:grpSp>
          <p:nvGrpSpPr>
            <p:cNvPr id="76" name="组合 75"/>
            <p:cNvGrpSpPr/>
            <p:nvPr/>
          </p:nvGrpSpPr>
          <p:grpSpPr>
            <a:xfrm>
              <a:off x="5775007" y="1315065"/>
              <a:ext cx="862800" cy="862800"/>
              <a:chOff x="5775007" y="1315065"/>
              <a:chExt cx="862800" cy="862800"/>
            </a:xfrm>
          </p:grpSpPr>
          <p:sp>
            <p:nvSpPr>
              <p:cNvPr id="92" name="PA-椭圆 124"/>
              <p:cNvSpPr/>
              <p:nvPr>
                <p:custDataLst>
                  <p:tags r:id="rId51"/>
                </p:custDataLst>
              </p:nvPr>
            </p:nvSpPr>
            <p:spPr>
              <a:xfrm>
                <a:off x="5775007" y="1315065"/>
                <a:ext cx="862800" cy="862800"/>
              </a:xfrm>
              <a:prstGeom prst="ellipse">
                <a:avLst/>
              </a:prstGeom>
              <a:solidFill>
                <a:srgbClr val="ECD9C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cs typeface="+mn-ea"/>
                  <a:sym typeface="思源黑体 Medium" panose="020B0600000000000000" pitchFamily="34" charset="-122"/>
                </a:endParaRPr>
              </a:p>
            </p:txBody>
          </p:sp>
          <p:grpSp>
            <p:nvGrpSpPr>
              <p:cNvPr id="93" name="Group 123"/>
              <p:cNvGrpSpPr/>
              <p:nvPr/>
            </p:nvGrpSpPr>
            <p:grpSpPr>
              <a:xfrm>
                <a:off x="6033931" y="1509974"/>
                <a:ext cx="344952" cy="472984"/>
                <a:chOff x="10282237" y="3676651"/>
                <a:chExt cx="671512" cy="920750"/>
              </a:xfrm>
            </p:grpSpPr>
            <p:sp>
              <p:nvSpPr>
                <p:cNvPr id="94" name="PA-任意多边形 159"/>
                <p:cNvSpPr/>
                <p:nvPr>
                  <p:custDataLst>
                    <p:tags r:id="rId52"/>
                  </p:custDataLst>
                </p:nvPr>
              </p:nvSpPr>
              <p:spPr bwMode="auto">
                <a:xfrm>
                  <a:off x="10282237" y="3676651"/>
                  <a:ext cx="671512" cy="920750"/>
                </a:xfrm>
                <a:custGeom>
                  <a:avLst/>
                  <a:gdLst>
                    <a:gd name="T0" fmla="*/ 423 w 423"/>
                    <a:gd name="T1" fmla="*/ 574 h 580"/>
                    <a:gd name="T2" fmla="*/ 423 w 423"/>
                    <a:gd name="T3" fmla="*/ 574 h 580"/>
                    <a:gd name="T4" fmla="*/ 421 w 423"/>
                    <a:gd name="T5" fmla="*/ 576 h 580"/>
                    <a:gd name="T6" fmla="*/ 420 w 423"/>
                    <a:gd name="T7" fmla="*/ 579 h 580"/>
                    <a:gd name="T8" fmla="*/ 418 w 423"/>
                    <a:gd name="T9" fmla="*/ 580 h 580"/>
                    <a:gd name="T10" fmla="*/ 415 w 423"/>
                    <a:gd name="T11" fmla="*/ 580 h 580"/>
                    <a:gd name="T12" fmla="*/ 6 w 423"/>
                    <a:gd name="T13" fmla="*/ 580 h 580"/>
                    <a:gd name="T14" fmla="*/ 6 w 423"/>
                    <a:gd name="T15" fmla="*/ 580 h 580"/>
                    <a:gd name="T16" fmla="*/ 3 w 423"/>
                    <a:gd name="T17" fmla="*/ 580 h 580"/>
                    <a:gd name="T18" fmla="*/ 1 w 423"/>
                    <a:gd name="T19" fmla="*/ 579 h 580"/>
                    <a:gd name="T20" fmla="*/ 0 w 423"/>
                    <a:gd name="T21" fmla="*/ 576 h 580"/>
                    <a:gd name="T22" fmla="*/ 0 w 423"/>
                    <a:gd name="T23" fmla="*/ 574 h 580"/>
                    <a:gd name="T24" fmla="*/ 0 w 423"/>
                    <a:gd name="T25" fmla="*/ 6 h 580"/>
                    <a:gd name="T26" fmla="*/ 0 w 423"/>
                    <a:gd name="T27" fmla="*/ 6 h 580"/>
                    <a:gd name="T28" fmla="*/ 0 w 423"/>
                    <a:gd name="T29" fmla="*/ 3 h 580"/>
                    <a:gd name="T30" fmla="*/ 1 w 423"/>
                    <a:gd name="T31" fmla="*/ 2 h 580"/>
                    <a:gd name="T32" fmla="*/ 3 w 423"/>
                    <a:gd name="T33" fmla="*/ 0 h 580"/>
                    <a:gd name="T34" fmla="*/ 6 w 423"/>
                    <a:gd name="T35" fmla="*/ 0 h 580"/>
                    <a:gd name="T36" fmla="*/ 415 w 423"/>
                    <a:gd name="T37" fmla="*/ 0 h 580"/>
                    <a:gd name="T38" fmla="*/ 415 w 423"/>
                    <a:gd name="T39" fmla="*/ 0 h 580"/>
                    <a:gd name="T40" fmla="*/ 418 w 423"/>
                    <a:gd name="T41" fmla="*/ 0 h 580"/>
                    <a:gd name="T42" fmla="*/ 420 w 423"/>
                    <a:gd name="T43" fmla="*/ 2 h 580"/>
                    <a:gd name="T44" fmla="*/ 421 w 423"/>
                    <a:gd name="T45" fmla="*/ 3 h 580"/>
                    <a:gd name="T46" fmla="*/ 423 w 423"/>
                    <a:gd name="T47" fmla="*/ 6 h 580"/>
                    <a:gd name="T48" fmla="*/ 423 w 423"/>
                    <a:gd name="T49" fmla="*/ 574 h 5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422" h="580">
                      <a:moveTo>
                        <a:pt x="423" y="574"/>
                      </a:moveTo>
                      <a:lnTo>
                        <a:pt x="423" y="574"/>
                      </a:lnTo>
                      <a:lnTo>
                        <a:pt x="421" y="576"/>
                      </a:lnTo>
                      <a:lnTo>
                        <a:pt x="420" y="579"/>
                      </a:lnTo>
                      <a:lnTo>
                        <a:pt x="418" y="580"/>
                      </a:lnTo>
                      <a:lnTo>
                        <a:pt x="415" y="580"/>
                      </a:lnTo>
                      <a:lnTo>
                        <a:pt x="6" y="580"/>
                      </a:lnTo>
                      <a:lnTo>
                        <a:pt x="6" y="580"/>
                      </a:lnTo>
                      <a:lnTo>
                        <a:pt x="3" y="580"/>
                      </a:lnTo>
                      <a:lnTo>
                        <a:pt x="1" y="579"/>
                      </a:lnTo>
                      <a:lnTo>
                        <a:pt x="0" y="576"/>
                      </a:lnTo>
                      <a:lnTo>
                        <a:pt x="0" y="574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6" y="0"/>
                      </a:lnTo>
                      <a:lnTo>
                        <a:pt x="415" y="0"/>
                      </a:lnTo>
                      <a:lnTo>
                        <a:pt x="415" y="0"/>
                      </a:lnTo>
                      <a:lnTo>
                        <a:pt x="418" y="0"/>
                      </a:lnTo>
                      <a:lnTo>
                        <a:pt x="420" y="2"/>
                      </a:lnTo>
                      <a:lnTo>
                        <a:pt x="421" y="3"/>
                      </a:lnTo>
                      <a:lnTo>
                        <a:pt x="423" y="6"/>
                      </a:lnTo>
                      <a:lnTo>
                        <a:pt x="423" y="574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95" name="PA-矩形 160"/>
                <p:cNvSpPr>
                  <a:spLocks noChangeArrowheads="1"/>
                </p:cNvSpPr>
                <p:nvPr>
                  <p:custDataLst>
                    <p:tags r:id="rId53"/>
                  </p:custDataLst>
                </p:nvPr>
              </p:nvSpPr>
              <p:spPr bwMode="auto">
                <a:xfrm>
                  <a:off x="10374312" y="3813176"/>
                  <a:ext cx="487362" cy="115888"/>
                </a:xfrm>
                <a:prstGeom prst="rect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96" name="PA-Line 161"/>
                <p:cNvSpPr>
                  <a:spLocks noChangeShapeType="1"/>
                </p:cNvSpPr>
                <p:nvPr>
                  <p:custDataLst>
                    <p:tags r:id="rId54"/>
                  </p:custDataLst>
                </p:nvPr>
              </p:nvSpPr>
              <p:spPr bwMode="auto">
                <a:xfrm flipH="1" flipV="1">
                  <a:off x="10374312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97" name="PA-Line 162"/>
                <p:cNvSpPr>
                  <a:spLocks noChangeShapeType="1"/>
                </p:cNvSpPr>
                <p:nvPr>
                  <p:custDataLst>
                    <p:tags r:id="rId55"/>
                  </p:custDataLst>
                </p:nvPr>
              </p:nvSpPr>
              <p:spPr bwMode="auto">
                <a:xfrm flipH="1" flipV="1">
                  <a:off x="10493375" y="4017963"/>
                  <a:ext cx="0" cy="384175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98" name="PA-Line 163"/>
                <p:cNvSpPr>
                  <a:spLocks noChangeShapeType="1"/>
                </p:cNvSpPr>
                <p:nvPr>
                  <p:custDataLst>
                    <p:tags r:id="rId56"/>
                  </p:custDataLst>
                </p:nvPr>
              </p:nvSpPr>
              <p:spPr bwMode="auto">
                <a:xfrm flipH="1" flipV="1">
                  <a:off x="10617200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99" name="PA-Line 164"/>
                <p:cNvSpPr>
                  <a:spLocks noChangeShapeType="1"/>
                </p:cNvSpPr>
                <p:nvPr>
                  <p:custDataLst>
                    <p:tags r:id="rId57"/>
                  </p:custDataLst>
                </p:nvPr>
              </p:nvSpPr>
              <p:spPr bwMode="auto">
                <a:xfrm flipH="1" flipV="1">
                  <a:off x="10739437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00" name="PA-Line 165"/>
                <p:cNvSpPr>
                  <a:spLocks noChangeShapeType="1"/>
                </p:cNvSpPr>
                <p:nvPr>
                  <p:custDataLst>
                    <p:tags r:id="rId58"/>
                  </p:custDataLst>
                </p:nvPr>
              </p:nvSpPr>
              <p:spPr bwMode="auto">
                <a:xfrm flipH="1" flipV="1">
                  <a:off x="10861675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01" name="PA-Line 166"/>
                <p:cNvSpPr>
                  <a:spLocks noChangeShapeType="1"/>
                </p:cNvSpPr>
                <p:nvPr>
                  <p:custDataLst>
                    <p:tags r:id="rId59"/>
                  </p:custDataLst>
                </p:nvPr>
              </p:nvSpPr>
              <p:spPr bwMode="auto">
                <a:xfrm>
                  <a:off x="10364787" y="4017963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02" name="PA-Line 167"/>
                <p:cNvSpPr>
                  <a:spLocks noChangeShapeType="1"/>
                </p:cNvSpPr>
                <p:nvPr>
                  <p:custDataLst>
                    <p:tags r:id="rId60"/>
                  </p:custDataLst>
                </p:nvPr>
              </p:nvSpPr>
              <p:spPr bwMode="auto">
                <a:xfrm>
                  <a:off x="10364787" y="41148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03" name="PA-Line 168"/>
                <p:cNvSpPr>
                  <a:spLocks noChangeShapeType="1"/>
                </p:cNvSpPr>
                <p:nvPr>
                  <p:custDataLst>
                    <p:tags r:id="rId61"/>
                  </p:custDataLst>
                </p:nvPr>
              </p:nvSpPr>
              <p:spPr bwMode="auto">
                <a:xfrm>
                  <a:off x="10364787" y="4208463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04" name="PA-Line 169"/>
                <p:cNvSpPr>
                  <a:spLocks noChangeShapeType="1"/>
                </p:cNvSpPr>
                <p:nvPr>
                  <p:custDataLst>
                    <p:tags r:id="rId62"/>
                  </p:custDataLst>
                </p:nvPr>
              </p:nvSpPr>
              <p:spPr bwMode="auto">
                <a:xfrm>
                  <a:off x="10364787" y="43053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05" name="PA-Line 170"/>
                <p:cNvSpPr>
                  <a:spLocks noChangeShapeType="1"/>
                </p:cNvSpPr>
                <p:nvPr>
                  <p:custDataLst>
                    <p:tags r:id="rId63"/>
                  </p:custDataLst>
                </p:nvPr>
              </p:nvSpPr>
              <p:spPr bwMode="auto">
                <a:xfrm>
                  <a:off x="10364787" y="4402138"/>
                  <a:ext cx="37465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06" name="PA-Line 171"/>
                <p:cNvSpPr>
                  <a:spLocks noChangeShapeType="1"/>
                </p:cNvSpPr>
                <p:nvPr>
                  <p:custDataLst>
                    <p:tags r:id="rId64"/>
                  </p:custDataLst>
                </p:nvPr>
              </p:nvSpPr>
              <p:spPr bwMode="auto">
                <a:xfrm>
                  <a:off x="10364787" y="44958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</p:grpSp>
        </p:grpSp>
        <p:grpSp>
          <p:nvGrpSpPr>
            <p:cNvPr id="77" name="组合 76"/>
            <p:cNvGrpSpPr/>
            <p:nvPr/>
          </p:nvGrpSpPr>
          <p:grpSpPr>
            <a:xfrm>
              <a:off x="6140713" y="2274654"/>
              <a:ext cx="147720" cy="154874"/>
              <a:chOff x="6140713" y="2274654"/>
              <a:chExt cx="147720" cy="154874"/>
            </a:xfrm>
          </p:grpSpPr>
          <p:cxnSp>
            <p:nvCxnSpPr>
              <p:cNvPr id="90" name="PA-直接连接符 140"/>
              <p:cNvCxnSpPr/>
              <p:nvPr>
                <p:custDataLst>
                  <p:tags r:id="rId65"/>
                </p:custDataLst>
              </p:nvPr>
            </p:nvCxnSpPr>
            <p:spPr>
              <a:xfrm flipH="1">
                <a:off x="6174362" y="2296367"/>
                <a:ext cx="114071" cy="114070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PA-直接连接符 144"/>
              <p:cNvCxnSpPr/>
              <p:nvPr>
                <p:custDataLst>
                  <p:tags r:id="rId66"/>
                </p:custDataLst>
              </p:nvPr>
            </p:nvCxnSpPr>
            <p:spPr>
              <a:xfrm rot="8100000" flipH="1">
                <a:off x="6140713" y="2274654"/>
                <a:ext cx="0" cy="154874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8" name="组合 77"/>
            <p:cNvGrpSpPr/>
            <p:nvPr/>
          </p:nvGrpSpPr>
          <p:grpSpPr>
            <a:xfrm>
              <a:off x="6085957" y="3554859"/>
              <a:ext cx="225156" cy="109512"/>
              <a:chOff x="6085957" y="3554859"/>
              <a:chExt cx="225156" cy="109512"/>
            </a:xfrm>
          </p:grpSpPr>
          <p:cxnSp>
            <p:nvCxnSpPr>
              <p:cNvPr id="88" name="PA-直接连接符 147"/>
              <p:cNvCxnSpPr/>
              <p:nvPr>
                <p:custDataLst>
                  <p:tags r:id="rId67"/>
                </p:custDataLst>
              </p:nvPr>
            </p:nvCxnSpPr>
            <p:spPr>
              <a:xfrm rot="8100000">
                <a:off x="6156238" y="3608648"/>
                <a:ext cx="154875" cy="0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PA-直接连接符 148"/>
              <p:cNvCxnSpPr/>
              <p:nvPr>
                <p:custDataLst>
                  <p:tags r:id="rId68"/>
                </p:custDataLst>
              </p:nvPr>
            </p:nvCxnSpPr>
            <p:spPr>
              <a:xfrm flipH="1" flipV="1">
                <a:off x="6085957" y="3554859"/>
                <a:ext cx="109512" cy="109512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组合 78"/>
            <p:cNvGrpSpPr/>
            <p:nvPr/>
          </p:nvGrpSpPr>
          <p:grpSpPr>
            <a:xfrm>
              <a:off x="6085957" y="4834598"/>
              <a:ext cx="202474" cy="110479"/>
              <a:chOff x="6085957" y="4834598"/>
              <a:chExt cx="202474" cy="110479"/>
            </a:xfrm>
          </p:grpSpPr>
          <p:cxnSp>
            <p:nvCxnSpPr>
              <p:cNvPr id="86" name="PA-直接连接符 150"/>
              <p:cNvCxnSpPr/>
              <p:nvPr>
                <p:custDataLst>
                  <p:tags r:id="rId69"/>
                </p:custDataLst>
              </p:nvPr>
            </p:nvCxnSpPr>
            <p:spPr>
              <a:xfrm flipH="1">
                <a:off x="6178917" y="4834598"/>
                <a:ext cx="109514" cy="109514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PA-直接连接符 151"/>
              <p:cNvCxnSpPr/>
              <p:nvPr>
                <p:custDataLst>
                  <p:tags r:id="rId70"/>
                </p:custDataLst>
              </p:nvPr>
            </p:nvCxnSpPr>
            <p:spPr>
              <a:xfrm flipH="1" flipV="1">
                <a:off x="6085957" y="4835565"/>
                <a:ext cx="109512" cy="109512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124" name="Text Box 4"/>
          <p:cNvSpPr txBox="1"/>
          <p:nvPr/>
        </p:nvSpPr>
        <p:spPr>
          <a:xfrm>
            <a:off x="4368800" y="942975"/>
            <a:ext cx="7021513" cy="107632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sym typeface="+mn-ea"/>
              </a:rPr>
              <a:t>原子间通过共用电子对所形成的相互作用</a:t>
            </a:r>
            <a:r>
              <a:rPr lang="zh-CN" altLang="en-US" sz="3200" b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</a:rPr>
              <a:t>。</a:t>
            </a:r>
            <a:endParaRPr lang="zh-CN" altLang="en-US" sz="3200" b="1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5125" name="Rectangle 5"/>
          <p:cNvSpPr/>
          <p:nvPr/>
        </p:nvSpPr>
        <p:spPr>
          <a:xfrm>
            <a:off x="5565458" y="2720658"/>
            <a:ext cx="3886200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en-US" sz="3200" b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sym typeface="+mn-ea"/>
              </a:rPr>
              <a:t>原子</a:t>
            </a:r>
            <a:r>
              <a:rPr lang="zh-CN" altLang="en-US" sz="32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sym typeface="+mn-ea"/>
              </a:rPr>
              <a:t>（最外层未饱和）</a:t>
            </a:r>
            <a:endParaRPr lang="zh-CN" altLang="en-US" sz="32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5128" name="Rectangle 8"/>
          <p:cNvSpPr/>
          <p:nvPr/>
        </p:nvSpPr>
        <p:spPr>
          <a:xfrm>
            <a:off x="5565775" y="3429635"/>
            <a:ext cx="3219450" cy="63246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zh-CN" altLang="en-US" sz="3200" b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共用电子对</a:t>
            </a:r>
            <a:endParaRPr lang="zh-CN" altLang="en-US" sz="3200" b="1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sp>
        <p:nvSpPr>
          <p:cNvPr id="5133" name="Text Box 13"/>
          <p:cNvSpPr txBox="1"/>
          <p:nvPr/>
        </p:nvSpPr>
        <p:spPr>
          <a:xfrm>
            <a:off x="2568575" y="997268"/>
            <a:ext cx="2159000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1</a:t>
            </a:r>
            <a:r>
              <a:rPr lang="zh-CN" altLang="en-US" sz="3200" b="1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、定义：</a:t>
            </a:r>
            <a:endParaRPr lang="zh-CN" altLang="en-US" sz="3200" b="1"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</p:txBody>
      </p:sp>
      <p:sp>
        <p:nvSpPr>
          <p:cNvPr id="5134" name="Text Box 14"/>
          <p:cNvSpPr txBox="1"/>
          <p:nvPr/>
        </p:nvSpPr>
        <p:spPr>
          <a:xfrm>
            <a:off x="3217545" y="2726690"/>
            <a:ext cx="25781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A.</a:t>
            </a:r>
            <a:r>
              <a:rPr lang="zh-CN" altLang="en-US" sz="3200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成键微粒：</a:t>
            </a:r>
            <a:endParaRPr lang="zh-CN" altLang="en-US" sz="3200"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</p:txBody>
      </p:sp>
      <p:sp>
        <p:nvSpPr>
          <p:cNvPr id="5135" name="Text Box 15"/>
          <p:cNvSpPr txBox="1"/>
          <p:nvPr/>
        </p:nvSpPr>
        <p:spPr>
          <a:xfrm>
            <a:off x="3204845" y="3485515"/>
            <a:ext cx="3059113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B.</a:t>
            </a:r>
            <a:r>
              <a:rPr lang="zh-CN" altLang="en-US" sz="3200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成键本质：</a:t>
            </a:r>
            <a:endParaRPr lang="zh-CN" altLang="en-US" sz="3200"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</p:txBody>
      </p:sp>
      <p:sp>
        <p:nvSpPr>
          <p:cNvPr id="5139" name="Text Box 19"/>
          <p:cNvSpPr txBox="1"/>
          <p:nvPr/>
        </p:nvSpPr>
        <p:spPr>
          <a:xfrm>
            <a:off x="3204210" y="4237990"/>
            <a:ext cx="3132138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C.</a:t>
            </a:r>
            <a:r>
              <a:rPr lang="zh-CN" altLang="en-US" sz="3200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成键元素：</a:t>
            </a:r>
            <a:endParaRPr lang="zh-CN" altLang="en-US" sz="3200"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</p:txBody>
      </p:sp>
      <p:sp>
        <p:nvSpPr>
          <p:cNvPr id="2056" name="Text Box 8"/>
          <p:cNvSpPr txBox="1"/>
          <p:nvPr/>
        </p:nvSpPr>
        <p:spPr>
          <a:xfrm>
            <a:off x="3355340" y="4821555"/>
            <a:ext cx="851598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zh-CN" altLang="en-US" sz="2800" b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  <a:sym typeface="+mn-ea"/>
              </a:rPr>
              <a:t>非金属元素之间；非金属元素与不活泼金属元素</a:t>
            </a:r>
            <a:r>
              <a:rPr lang="zh-CN" altLang="en-US" sz="2800" b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</a:rPr>
              <a:t>之间</a:t>
            </a:r>
            <a:endParaRPr lang="zh-CN" altLang="en-US" sz="2800" b="1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" name="Text Box 14"/>
          <p:cNvSpPr txBox="1"/>
          <p:nvPr/>
        </p:nvSpPr>
        <p:spPr>
          <a:xfrm>
            <a:off x="2460625" y="2022158"/>
            <a:ext cx="3816350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方正粗黑宋简体" panose="02000000000000000000" charset="-122"/>
                <a:ea typeface="方正粗黑宋简体" panose="02000000000000000000" charset="-122"/>
              </a:rPr>
              <a:t>２、成键三要素：</a:t>
            </a:r>
            <a:endParaRPr lang="zh-CN" altLang="en-US" sz="3200" b="1"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  <p:sp>
        <p:nvSpPr>
          <p:cNvPr id="7179" name="Rectangle 3"/>
          <p:cNvSpPr/>
          <p:nvPr/>
        </p:nvSpPr>
        <p:spPr>
          <a:xfrm>
            <a:off x="3540125" y="5149215"/>
            <a:ext cx="8426450" cy="9144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r>
              <a:rPr lang="zh-CN" altLang="en-US" sz="24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如：</a:t>
            </a:r>
            <a:r>
              <a:rPr lang="zh-CN" altLang="zh-CN" sz="24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H</a:t>
            </a:r>
            <a:r>
              <a:rPr lang="zh-CN" altLang="zh-CN" sz="2400" b="1" baseline="-250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</a:t>
            </a:r>
            <a:r>
              <a:rPr lang="zh-CN" altLang="en-US" sz="24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、 </a:t>
            </a:r>
            <a:r>
              <a:rPr lang="zh-CN" altLang="zh-CN" sz="24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N</a:t>
            </a:r>
            <a:r>
              <a:rPr lang="zh-CN" altLang="zh-CN" sz="2400" b="1" baseline="-250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</a:t>
            </a:r>
            <a:r>
              <a:rPr lang="zh-CN" altLang="en-US" sz="24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、 </a:t>
            </a:r>
            <a:r>
              <a:rPr lang="zh-CN" altLang="en-US" sz="2400" b="1" baseline="-250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 </a:t>
            </a:r>
            <a:r>
              <a:rPr lang="zh-CN" altLang="zh-CN" sz="24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HCl</a:t>
            </a:r>
            <a:r>
              <a:rPr lang="zh-CN" altLang="en-US" sz="24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、 </a:t>
            </a:r>
            <a:r>
              <a:rPr lang="zh-CN" altLang="zh-CN" sz="24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H</a:t>
            </a:r>
            <a:r>
              <a:rPr lang="zh-CN" altLang="zh-CN" sz="2400" b="1" baseline="-250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2</a:t>
            </a:r>
            <a:r>
              <a:rPr lang="zh-CN" altLang="zh-CN" sz="24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O</a:t>
            </a:r>
            <a:r>
              <a:rPr lang="zh-CN" altLang="en-US" sz="24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、 </a:t>
            </a:r>
            <a:r>
              <a:rPr lang="zh-CN" altLang="zh-CN" sz="24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HF </a:t>
            </a:r>
            <a:r>
              <a:rPr lang="zh-CN" altLang="en-US" sz="24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等均以共价键形成分子。</a:t>
            </a:r>
            <a:endParaRPr lang="zh-CN" altLang="en-US" sz="2400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  <p:custDataLst>
      <p:tags r:id="rId71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/>
      <p:bldP spid="5128" grpId="0"/>
      <p:bldP spid="5133" grpId="0"/>
      <p:bldP spid="5134" grpId="0"/>
      <p:bldP spid="5135" grpId="0"/>
      <p:bldP spid="5139" grpId="0"/>
      <p:bldP spid="2056" grpId="0"/>
      <p:bldP spid="2" grpId="0"/>
      <p:bldP spid="71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9" name="组合 5"/>
          <p:cNvGrpSpPr/>
          <p:nvPr/>
        </p:nvGrpSpPr>
        <p:grpSpPr>
          <a:xfrm flipH="1">
            <a:off x="11639550" y="295275"/>
            <a:ext cx="777875" cy="871538"/>
            <a:chOff x="8415343" y="292006"/>
            <a:chExt cx="777432" cy="871309"/>
          </a:xfrm>
        </p:grpSpPr>
        <p:cxnSp>
          <p:nvCxnSpPr>
            <p:cNvPr id="2" name="直接连接符 1"/>
            <p:cNvCxnSpPr/>
            <p:nvPr/>
          </p:nvCxnSpPr>
          <p:spPr>
            <a:xfrm flipH="1">
              <a:off x="8415343" y="292006"/>
              <a:ext cx="777432" cy="653712"/>
            </a:xfrm>
            <a:prstGeom prst="line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接连接符 2"/>
            <p:cNvCxnSpPr/>
            <p:nvPr/>
          </p:nvCxnSpPr>
          <p:spPr>
            <a:xfrm flipH="1">
              <a:off x="8551644" y="836459"/>
              <a:ext cx="388716" cy="326856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矩形 3"/>
          <p:cNvSpPr/>
          <p:nvPr/>
        </p:nvSpPr>
        <p:spPr>
          <a:xfrm>
            <a:off x="9378950" y="611188"/>
            <a:ext cx="2260600" cy="5826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/>
            <a:r>
              <a:rPr lang="zh-CN" altLang="en-US" sz="3200" b="1" i="1" strike="noStrike" noProof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  <a:cs typeface="+mn-cs"/>
                <a:sym typeface="Arial" panose="020B0604020202020204"/>
              </a:rPr>
              <a:t>问题探究 </a:t>
            </a:r>
            <a:r>
              <a:rPr lang="en-US" altLang="zh-CN" sz="3200" b="1" i="1" strike="noStrike" noProof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  <a:cs typeface="+mn-cs"/>
                <a:sym typeface="Arial" panose="020B0604020202020204"/>
              </a:rPr>
              <a:t>1</a:t>
            </a:r>
            <a:r>
              <a:rPr lang="zh-CN" altLang="en-US" sz="3200" b="1" i="1" strike="noStrike" noProof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  <a:cs typeface="+mn-cs"/>
                <a:sym typeface="Arial" panose="020B0604020202020204"/>
              </a:rPr>
              <a:t> </a:t>
            </a:r>
            <a:endParaRPr lang="zh-CN" altLang="en-US" b="1" strike="noStrike" noProof="1">
              <a:solidFill>
                <a:srgbClr val="C00000"/>
              </a:solidFill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5" name="左中括号 4"/>
          <p:cNvSpPr/>
          <p:nvPr/>
        </p:nvSpPr>
        <p:spPr>
          <a:xfrm flipH="1">
            <a:off x="11464925" y="611188"/>
            <a:ext cx="71438" cy="503238"/>
          </a:xfrm>
          <a:prstGeom prst="leftBracket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cxnSp>
        <p:nvCxnSpPr>
          <p:cNvPr id="20" name="直接连接符 19"/>
          <p:cNvCxnSpPr/>
          <p:nvPr/>
        </p:nvCxnSpPr>
        <p:spPr>
          <a:xfrm>
            <a:off x="1887855" y="2492375"/>
            <a:ext cx="9648825" cy="63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94" name="Rectangle 3"/>
          <p:cNvSpPr>
            <a:spLocks noGrp="1" noRot="1"/>
          </p:cNvSpPr>
          <p:nvPr/>
        </p:nvSpPr>
        <p:spPr>
          <a:xfrm>
            <a:off x="2089150" y="1600835"/>
            <a:ext cx="9102725" cy="89154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fontAlgn="base" hangingPunct="1">
              <a:lnSpc>
                <a:spcPct val="130000"/>
              </a:lnSpc>
              <a:buNone/>
            </a:pPr>
            <a:r>
              <a:rPr lang="zh-CN" b="1" strike="noStrike" spc="300" noProof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</a:rPr>
              <a:t>HCl中，为什么H显+1价 ,Cl显-1价呢?</a:t>
            </a:r>
            <a:endParaRPr lang="zh-CN" b="1" strike="noStrike" spc="300" noProof="1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grpSp>
        <p:nvGrpSpPr>
          <p:cNvPr id="8" name="Group 3"/>
          <p:cNvGrpSpPr/>
          <p:nvPr/>
        </p:nvGrpSpPr>
        <p:grpSpPr>
          <a:xfrm>
            <a:off x="4583430" y="2303856"/>
            <a:ext cx="3064390" cy="1596949"/>
            <a:chOff x="0" y="79"/>
            <a:chExt cx="1742" cy="1045"/>
          </a:xfrm>
        </p:grpSpPr>
        <p:sp>
          <p:nvSpPr>
            <p:cNvPr id="7171" name="Rectangle 5"/>
            <p:cNvSpPr/>
            <p:nvPr/>
          </p:nvSpPr>
          <p:spPr>
            <a:xfrm>
              <a:off x="480" y="79"/>
              <a:ext cx="480" cy="63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r>
                <a:rPr lang="zh-CN" altLang="zh-CN" sz="5400" b="1">
                  <a:solidFill>
                    <a:srgbClr val="FF3300"/>
                  </a:solidFill>
                  <a:latin typeface="Times New Roman" panose="02020603050405020304" charset="0"/>
                  <a:ea typeface="楷体_GB2312" pitchFamily="49" charset="-122"/>
                </a:rPr>
                <a:t>··</a:t>
              </a:r>
              <a:endParaRPr lang="zh-CN" altLang="zh-CN" sz="5400" b="1">
                <a:solidFill>
                  <a:srgbClr val="FF3300"/>
                </a:solidFill>
                <a:latin typeface="Times New Roman" panose="02020603050405020304" charset="0"/>
                <a:ea typeface="楷体_GB2312" pitchFamily="49" charset="-122"/>
              </a:endParaRPr>
            </a:p>
          </p:txBody>
        </p:sp>
        <p:sp>
          <p:nvSpPr>
            <p:cNvPr id="7172" name="Rectangle 6"/>
            <p:cNvSpPr/>
            <p:nvPr/>
          </p:nvSpPr>
          <p:spPr>
            <a:xfrm>
              <a:off x="0" y="346"/>
              <a:ext cx="1344" cy="51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r>
                <a:rPr lang="zh-CN" altLang="zh-CN" sz="3600" b="1">
                  <a:solidFill>
                    <a:srgbClr val="FF3300"/>
                  </a:solidFill>
                  <a:latin typeface="Times New Roman" panose="02020603050405020304" charset="0"/>
                  <a:ea typeface="楷体_GB2312" pitchFamily="49" charset="-122"/>
                </a:rPr>
                <a:t>   </a:t>
              </a:r>
              <a:r>
                <a:rPr lang="zh-CN" altLang="zh-CN" sz="4800" b="1">
                  <a:solidFill>
                    <a:srgbClr val="FF3300"/>
                  </a:solidFill>
                  <a:latin typeface="Times New Roman" panose="02020603050405020304" charset="0"/>
                  <a:ea typeface="楷体_GB2312" pitchFamily="49" charset="-122"/>
                </a:rPr>
                <a:t> . Cl</a:t>
              </a:r>
              <a:r>
                <a:rPr lang="zh-CN" altLang="zh-CN" sz="3600" b="1">
                  <a:solidFill>
                    <a:srgbClr val="FF3300"/>
                  </a:solidFill>
                  <a:latin typeface="Times New Roman" panose="02020603050405020304" charset="0"/>
                  <a:ea typeface="楷体_GB2312" pitchFamily="49" charset="-122"/>
                </a:rPr>
                <a:t>  </a:t>
              </a:r>
              <a:endParaRPr lang="zh-CN" altLang="zh-CN" sz="3600" b="1">
                <a:solidFill>
                  <a:srgbClr val="FF3300"/>
                </a:solidFill>
                <a:latin typeface="Times New Roman" panose="02020603050405020304" charset="0"/>
                <a:ea typeface="楷体_GB2312" pitchFamily="49" charset="-122"/>
              </a:endParaRPr>
            </a:p>
          </p:txBody>
        </p:sp>
        <p:sp>
          <p:nvSpPr>
            <p:cNvPr id="7173" name="Rectangle 7"/>
            <p:cNvSpPr/>
            <p:nvPr/>
          </p:nvSpPr>
          <p:spPr>
            <a:xfrm>
              <a:off x="480" y="490"/>
              <a:ext cx="480" cy="63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endParaRPr lang="zh-CN" altLang="zh-CN" sz="900" b="1">
                <a:solidFill>
                  <a:srgbClr val="FF3300"/>
                </a:solidFill>
                <a:latin typeface="Times New Roman" panose="02020603050405020304" charset="0"/>
                <a:ea typeface="楷体_GB2312" pitchFamily="49" charset="-122"/>
              </a:endParaRPr>
            </a:p>
            <a:p>
              <a:r>
                <a:rPr lang="zh-CN" altLang="zh-CN" sz="5400" b="1">
                  <a:solidFill>
                    <a:srgbClr val="FF3300"/>
                  </a:solidFill>
                  <a:latin typeface="Times New Roman" panose="02020603050405020304" charset="0"/>
                  <a:ea typeface="楷体_GB2312" pitchFamily="49" charset="-122"/>
                </a:rPr>
                <a:t>··</a:t>
              </a:r>
              <a:endParaRPr lang="zh-CN" altLang="zh-CN" sz="5400" b="1">
                <a:solidFill>
                  <a:srgbClr val="FF3300"/>
                </a:solidFill>
                <a:latin typeface="Times New Roman" panose="02020603050405020304" charset="0"/>
                <a:ea typeface="楷体_GB2312" pitchFamily="49" charset="-122"/>
              </a:endParaRPr>
            </a:p>
          </p:txBody>
        </p:sp>
        <p:sp>
          <p:nvSpPr>
            <p:cNvPr id="7174" name="Text Box 8"/>
            <p:cNvSpPr txBox="1"/>
            <p:nvPr/>
          </p:nvSpPr>
          <p:spPr>
            <a:xfrm>
              <a:off x="878" y="259"/>
              <a:ext cx="864" cy="57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5400" b="1">
                  <a:solidFill>
                    <a:srgbClr val="FF33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：</a:t>
              </a:r>
              <a:endParaRPr lang="zh-CN" altLang="en-US" sz="5400" b="1">
                <a:solidFill>
                  <a:srgbClr val="FF33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91331" y="2708593"/>
            <a:ext cx="990600" cy="823913"/>
            <a:chOff x="133" y="59"/>
            <a:chExt cx="624" cy="519"/>
          </a:xfrm>
        </p:grpSpPr>
        <p:sp>
          <p:nvSpPr>
            <p:cNvPr id="7176" name="Text Box 10"/>
            <p:cNvSpPr txBox="1"/>
            <p:nvPr/>
          </p:nvSpPr>
          <p:spPr>
            <a:xfrm>
              <a:off x="133" y="59"/>
              <a:ext cx="576" cy="51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4800" b="1">
                  <a:solidFill>
                    <a:srgbClr val="FF33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 H</a:t>
              </a:r>
              <a:endParaRPr lang="zh-CN" altLang="en-US" sz="3600" b="1">
                <a:solidFill>
                  <a:srgbClr val="FF33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  <p:grpSp>
          <p:nvGrpSpPr>
            <p:cNvPr id="7177" name="Group 10"/>
            <p:cNvGrpSpPr/>
            <p:nvPr/>
          </p:nvGrpSpPr>
          <p:grpSpPr>
            <a:xfrm>
              <a:off x="709" y="283"/>
              <a:ext cx="48" cy="52"/>
              <a:chOff x="-11" y="100"/>
              <a:chExt cx="48" cy="52"/>
            </a:xfrm>
          </p:grpSpPr>
          <p:sp>
            <p:nvSpPr>
              <p:cNvPr id="7178" name="Line 12"/>
              <p:cNvSpPr/>
              <p:nvPr/>
            </p:nvSpPr>
            <p:spPr>
              <a:xfrm>
                <a:off x="-11" y="100"/>
                <a:ext cx="48" cy="48"/>
              </a:xfrm>
              <a:prstGeom prst="line">
                <a:avLst/>
              </a:prstGeom>
              <a:ln w="28575" cap="sq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7179" name="Line 13"/>
              <p:cNvSpPr/>
              <p:nvPr/>
            </p:nvSpPr>
            <p:spPr>
              <a:xfrm flipH="1">
                <a:off x="-11" y="104"/>
                <a:ext cx="48" cy="48"/>
              </a:xfrm>
              <a:prstGeom prst="line">
                <a:avLst/>
              </a:prstGeom>
              <a:ln w="28575" cap="sq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</p:grpSp>
      </p:grpSp>
      <p:sp>
        <p:nvSpPr>
          <p:cNvPr id="10" name="Text Box 14"/>
          <p:cNvSpPr txBox="1"/>
          <p:nvPr/>
        </p:nvSpPr>
        <p:spPr>
          <a:xfrm>
            <a:off x="3117533" y="3950970"/>
            <a:ext cx="626046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</a:rPr>
              <a:t>共用电子对偏向对其吸引力更强的一方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1" name="Text Box 15"/>
          <p:cNvSpPr txBox="1"/>
          <p:nvPr/>
        </p:nvSpPr>
        <p:spPr>
          <a:xfrm>
            <a:off x="1623060" y="4919345"/>
            <a:ext cx="9568815" cy="13709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共用电子对</a:t>
            </a:r>
            <a:r>
              <a:rPr lang="zh-CN" altLang="en-US" sz="3200" b="1" u="sng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偏向一方</a:t>
            </a:r>
            <a:r>
              <a:rPr lang="zh-CN" altLang="en-US" sz="32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原子的</a:t>
            </a:r>
            <a:r>
              <a:rPr lang="zh-CN" altLang="en-US" sz="32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共价键</a:t>
            </a:r>
            <a:r>
              <a:rPr lang="zh-CN" altLang="en-US" sz="32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称为</a:t>
            </a:r>
            <a:r>
              <a:rPr lang="zh-CN" altLang="en-US" sz="3200" b="1" u="sng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极性共价键</a:t>
            </a:r>
            <a:r>
              <a:rPr lang="zh-CN" altLang="en-US" sz="32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，简称</a:t>
            </a:r>
            <a:r>
              <a:rPr lang="zh-CN" altLang="en-US" sz="3200" b="1" u="sng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极性键</a:t>
            </a:r>
            <a:r>
              <a:rPr lang="zh-CN" altLang="en-US" sz="32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。</a:t>
            </a:r>
            <a:endParaRPr lang="zh-CN" altLang="en-US" sz="3200" b="1" u="sng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2" name="Oval 16"/>
          <p:cNvSpPr/>
          <p:nvPr/>
        </p:nvSpPr>
        <p:spPr>
          <a:xfrm>
            <a:off x="5016818" y="2830830"/>
            <a:ext cx="454025" cy="542925"/>
          </a:xfrm>
          <a:prstGeom prst="ellipse">
            <a:avLst/>
          </a:prstGeom>
          <a:noFill/>
          <a:ln w="31750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zh-CN" altLang="zh-CN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" name="十字星 13"/>
          <p:cNvSpPr/>
          <p:nvPr/>
        </p:nvSpPr>
        <p:spPr>
          <a:xfrm>
            <a:off x="1170305" y="5151120"/>
            <a:ext cx="452755" cy="452755"/>
          </a:xfrm>
          <a:prstGeom prst="star4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/>
      <p:bldP spid="10" grpId="0"/>
      <p:bldP spid="11" grpId="0"/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9" name="组合 5"/>
          <p:cNvGrpSpPr/>
          <p:nvPr/>
        </p:nvGrpSpPr>
        <p:grpSpPr>
          <a:xfrm flipH="1">
            <a:off x="11639550" y="295275"/>
            <a:ext cx="777875" cy="871538"/>
            <a:chOff x="8415343" y="292006"/>
            <a:chExt cx="777432" cy="871309"/>
          </a:xfrm>
        </p:grpSpPr>
        <p:cxnSp>
          <p:nvCxnSpPr>
            <p:cNvPr id="2" name="直接连接符 1"/>
            <p:cNvCxnSpPr/>
            <p:nvPr/>
          </p:nvCxnSpPr>
          <p:spPr>
            <a:xfrm flipH="1">
              <a:off x="8415343" y="292006"/>
              <a:ext cx="777432" cy="653712"/>
            </a:xfrm>
            <a:prstGeom prst="line">
              <a:avLst/>
            </a:prstGeom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直接连接符 2"/>
            <p:cNvCxnSpPr/>
            <p:nvPr/>
          </p:nvCxnSpPr>
          <p:spPr>
            <a:xfrm flipH="1">
              <a:off x="8551644" y="836459"/>
              <a:ext cx="388716" cy="326856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矩形 3"/>
          <p:cNvSpPr/>
          <p:nvPr/>
        </p:nvSpPr>
        <p:spPr>
          <a:xfrm>
            <a:off x="9378950" y="611188"/>
            <a:ext cx="226060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/>
            <a:r>
              <a:rPr lang="zh-CN" altLang="en-US" sz="3200" b="1" i="1" strike="noStrike" noProof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  <a:cs typeface="+mn-cs"/>
                <a:sym typeface="Arial" panose="020B0604020202020204"/>
              </a:rPr>
              <a:t>问题探究 </a:t>
            </a:r>
            <a:r>
              <a:rPr lang="en-US" altLang="zh-CN" sz="3200" b="1" i="1" strike="noStrike" noProof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  <a:cs typeface="+mn-cs"/>
                <a:sym typeface="Arial" panose="020B0604020202020204"/>
              </a:rPr>
              <a:t>2</a:t>
            </a:r>
            <a:r>
              <a:rPr lang="zh-CN" altLang="en-US" sz="3200" b="1" i="1" strike="noStrike" noProof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  <a:cs typeface="+mn-cs"/>
                <a:sym typeface="Arial" panose="020B0604020202020204"/>
              </a:rPr>
              <a:t> </a:t>
            </a:r>
            <a:endParaRPr lang="zh-CN" altLang="en-US" b="1" strike="noStrike" noProof="1">
              <a:solidFill>
                <a:srgbClr val="C00000"/>
              </a:solidFill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sp>
        <p:nvSpPr>
          <p:cNvPr id="5" name="左中括号 4"/>
          <p:cNvSpPr/>
          <p:nvPr/>
        </p:nvSpPr>
        <p:spPr>
          <a:xfrm flipH="1">
            <a:off x="11464925" y="611188"/>
            <a:ext cx="71438" cy="503238"/>
          </a:xfrm>
          <a:prstGeom prst="leftBracket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/>
            <a:endParaRPr lang="zh-CN" altLang="en-US" strike="noStrike" noProof="1">
              <a:latin typeface="Arial" panose="020B0604020202020204"/>
              <a:ea typeface="微软雅黑" panose="020B0503020204020204" pitchFamily="34" charset="-122"/>
              <a:sym typeface="Arial" panose="020B0604020202020204"/>
            </a:endParaRPr>
          </a:p>
        </p:txBody>
      </p:sp>
      <p:cxnSp>
        <p:nvCxnSpPr>
          <p:cNvPr id="20" name="直接连接符 19"/>
          <p:cNvCxnSpPr/>
          <p:nvPr/>
        </p:nvCxnSpPr>
        <p:spPr>
          <a:xfrm>
            <a:off x="5086350" y="2122805"/>
            <a:ext cx="5447030" cy="152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94" name="Rectangle 3"/>
          <p:cNvSpPr>
            <a:spLocks noGrp="1" noRot="1"/>
          </p:cNvSpPr>
          <p:nvPr/>
        </p:nvSpPr>
        <p:spPr>
          <a:xfrm>
            <a:off x="5427980" y="1400810"/>
            <a:ext cx="9102725" cy="89154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 eaLnBrk="1" fontAlgn="base" hangingPunct="1">
              <a:lnSpc>
                <a:spcPct val="130000"/>
              </a:lnSpc>
              <a:buNone/>
            </a:pPr>
            <a:r>
              <a:rPr lang="zh-CN" altLang="en-US" kern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H</a:t>
            </a:r>
            <a:r>
              <a:rPr lang="zh-CN" altLang="en-US" kern="0" baseline="-1000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2</a:t>
            </a:r>
            <a:r>
              <a:rPr lang="zh-CN" altLang="en-US" kern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charset="0"/>
                <a:ea typeface="黑体" panose="02010609060101010101" charset="-122"/>
                <a:cs typeface="Times New Roman" panose="02020603050405020304" charset="0"/>
                <a:sym typeface="+mn-ea"/>
              </a:rPr>
              <a:t>中共用电子对又如何？</a:t>
            </a:r>
            <a:endParaRPr kumimoji="0" lang="zh-CN" altLang="en-US" i="0" strike="noStrike" kern="0" cap="none" spc="0" normalizeH="0" baseline="0" noProof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  <a:p>
            <a:pPr eaLnBrk="1" fontAlgn="base" hangingPunct="1">
              <a:lnSpc>
                <a:spcPct val="130000"/>
              </a:lnSpc>
              <a:buNone/>
            </a:pPr>
            <a:endParaRPr lang="zh-CN" b="1" strike="noStrike" spc="300" noProof="1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黑体" panose="02010609060101010101" charset="-122"/>
              <a:cs typeface="Times New Roman" panose="02020603050405020304" charset="0"/>
            </a:endParaRPr>
          </a:p>
        </p:txBody>
      </p:sp>
      <p:sp>
        <p:nvSpPr>
          <p:cNvPr id="13" name="十字星 12"/>
          <p:cNvSpPr/>
          <p:nvPr/>
        </p:nvSpPr>
        <p:spPr>
          <a:xfrm>
            <a:off x="2078990" y="4758690"/>
            <a:ext cx="452755" cy="452755"/>
          </a:xfrm>
          <a:prstGeom prst="star4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11"/>
          <p:cNvSpPr/>
          <p:nvPr/>
        </p:nvSpPr>
        <p:spPr>
          <a:xfrm>
            <a:off x="3585210" y="3131820"/>
            <a:ext cx="7215505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</a:rPr>
              <a:t>共用电子对因受到的作用力大小相等不发生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  <a:sym typeface="+mn-ea"/>
              </a:rPr>
              <a:t>不偏移，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</a:rPr>
              <a:t>居于两原子的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</a:rPr>
              <a:t>正中央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</a:rPr>
              <a:t>。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4" name="Text Box 12"/>
          <p:cNvSpPr txBox="1"/>
          <p:nvPr/>
        </p:nvSpPr>
        <p:spPr>
          <a:xfrm>
            <a:off x="2735898" y="4420870"/>
            <a:ext cx="7696200" cy="13709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共用电子对</a:t>
            </a:r>
            <a:r>
              <a:rPr lang="zh-CN" altLang="en-US" sz="3200" b="1" u="sng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不偏向任何一方</a:t>
            </a:r>
            <a:r>
              <a:rPr lang="zh-CN" altLang="en-US" sz="32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原子的共价键称为</a:t>
            </a:r>
            <a:r>
              <a:rPr lang="zh-CN" altLang="en-US" sz="3200" b="1" u="sng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非极性共价键</a:t>
            </a:r>
            <a:r>
              <a:rPr lang="zh-CN" altLang="en-US" sz="32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，简称</a:t>
            </a:r>
            <a:r>
              <a:rPr lang="zh-CN" altLang="en-US" sz="3200" b="1" u="sng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非极性键</a:t>
            </a:r>
            <a:r>
              <a:rPr lang="zh-CN" altLang="en-US" sz="32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。</a:t>
            </a:r>
            <a:endParaRPr lang="zh-CN" altLang="en-US" sz="3200" b="1" u="sng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</a:endParaRPr>
          </a:p>
        </p:txBody>
      </p:sp>
      <p:grpSp>
        <p:nvGrpSpPr>
          <p:cNvPr id="16" name="Group 3"/>
          <p:cNvGrpSpPr/>
          <p:nvPr/>
        </p:nvGrpSpPr>
        <p:grpSpPr>
          <a:xfrm>
            <a:off x="6126798" y="2231390"/>
            <a:ext cx="914400" cy="823912"/>
            <a:chOff x="131" y="15"/>
            <a:chExt cx="576" cy="519"/>
          </a:xfrm>
        </p:grpSpPr>
        <p:sp>
          <p:nvSpPr>
            <p:cNvPr id="17" name="Text Box 4"/>
            <p:cNvSpPr txBox="1"/>
            <p:nvPr/>
          </p:nvSpPr>
          <p:spPr>
            <a:xfrm>
              <a:off x="131" y="15"/>
              <a:ext cx="576" cy="51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zh-CN" sz="4800" b="1">
                  <a:solidFill>
                    <a:srgbClr val="FF33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H</a:t>
              </a:r>
              <a:r>
                <a:rPr lang="zh-CN" altLang="zh-CN" sz="3600" b="1">
                  <a:solidFill>
                    <a:srgbClr val="FF33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 </a:t>
              </a:r>
              <a:endParaRPr lang="zh-CN" altLang="zh-CN" sz="3600" b="1">
                <a:solidFill>
                  <a:srgbClr val="FF33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  <p:grpSp>
          <p:nvGrpSpPr>
            <p:cNvPr id="18" name="Group 5"/>
            <p:cNvGrpSpPr/>
            <p:nvPr/>
          </p:nvGrpSpPr>
          <p:grpSpPr>
            <a:xfrm>
              <a:off x="528" y="183"/>
              <a:ext cx="48" cy="48"/>
              <a:chOff x="0" y="0"/>
              <a:chExt cx="48" cy="48"/>
            </a:xfrm>
          </p:grpSpPr>
          <p:sp>
            <p:nvSpPr>
              <p:cNvPr id="19" name="Line 6"/>
              <p:cNvSpPr/>
              <p:nvPr/>
            </p:nvSpPr>
            <p:spPr>
              <a:xfrm>
                <a:off x="0" y="0"/>
                <a:ext cx="48" cy="48"/>
              </a:xfrm>
              <a:prstGeom prst="line">
                <a:avLst/>
              </a:prstGeom>
              <a:ln w="28575" cap="sq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21" name="Line 7"/>
              <p:cNvSpPr/>
              <p:nvPr/>
            </p:nvSpPr>
            <p:spPr>
              <a:xfrm flipH="1">
                <a:off x="0" y="0"/>
                <a:ext cx="48" cy="48"/>
              </a:xfrm>
              <a:prstGeom prst="line">
                <a:avLst/>
              </a:prstGeom>
              <a:ln w="28575" cap="sq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</p:grpSp>
      </p:grpSp>
      <p:grpSp>
        <p:nvGrpSpPr>
          <p:cNvPr id="22" name="Group 8"/>
          <p:cNvGrpSpPr/>
          <p:nvPr/>
        </p:nvGrpSpPr>
        <p:grpSpPr>
          <a:xfrm>
            <a:off x="6583680" y="1820545"/>
            <a:ext cx="1925638" cy="1311275"/>
            <a:chOff x="0" y="0"/>
            <a:chExt cx="1213" cy="826"/>
          </a:xfrm>
        </p:grpSpPr>
        <p:sp>
          <p:nvSpPr>
            <p:cNvPr id="8200" name="Text Box 9"/>
            <p:cNvSpPr txBox="1"/>
            <p:nvPr/>
          </p:nvSpPr>
          <p:spPr>
            <a:xfrm>
              <a:off x="157" y="259"/>
              <a:ext cx="1056" cy="51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zh-CN" sz="4800" b="1">
                  <a:solidFill>
                    <a:srgbClr val="FF33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H</a:t>
              </a:r>
              <a:endParaRPr lang="zh-CN" altLang="zh-CN" sz="4800" b="1">
                <a:solidFill>
                  <a:srgbClr val="FF33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  <p:sp>
          <p:nvSpPr>
            <p:cNvPr id="8201" name="Text Box 10"/>
            <p:cNvSpPr txBox="1"/>
            <p:nvPr/>
          </p:nvSpPr>
          <p:spPr>
            <a:xfrm>
              <a:off x="0" y="0"/>
              <a:ext cx="336" cy="82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zh-CN" sz="8000">
                  <a:solidFill>
                    <a:srgbClr val="FF0000"/>
                  </a:solidFill>
                  <a:latin typeface="Times New Roman" panose="02020603050405020304" charset="0"/>
                  <a:ea typeface="宋体" panose="02010600030101010101" pitchFamily="2" charset="-122"/>
                </a:rPr>
                <a:t>.</a:t>
              </a:r>
              <a:endParaRPr lang="zh-CN" altLang="zh-CN" sz="8000">
                <a:solidFill>
                  <a:srgbClr val="FF0000"/>
                </a:solidFill>
                <a:latin typeface="Times New Roman" panose="02020603050405020304" charset="0"/>
                <a:ea typeface="宋体" panose="02010600030101010101" pitchFamily="2" charset="-122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/>
      <p:bldP spid="7" grpId="0"/>
      <p:bldP spid="14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PA-组合 5"/>
          <p:cNvGrpSpPr/>
          <p:nvPr>
            <p:custDataLst>
              <p:tags r:id="rId1"/>
            </p:custDataLst>
          </p:nvPr>
        </p:nvGrpSpPr>
        <p:grpSpPr>
          <a:xfrm>
            <a:off x="1217270" y="1111709"/>
            <a:ext cx="896303" cy="4634850"/>
            <a:chOff x="5775007" y="1315065"/>
            <a:chExt cx="896303" cy="4634850"/>
          </a:xfrm>
        </p:grpSpPr>
        <p:grpSp>
          <p:nvGrpSpPr>
            <p:cNvPr id="73" name="组合 72"/>
            <p:cNvGrpSpPr/>
            <p:nvPr/>
          </p:nvGrpSpPr>
          <p:grpSpPr>
            <a:xfrm>
              <a:off x="5808510" y="5087115"/>
              <a:ext cx="862800" cy="862800"/>
              <a:chOff x="5808510" y="5087115"/>
              <a:chExt cx="862800" cy="862800"/>
            </a:xfrm>
          </p:grpSpPr>
          <p:sp>
            <p:nvSpPr>
              <p:cNvPr id="142" name="PA-椭圆 68"/>
              <p:cNvSpPr/>
              <p:nvPr>
                <p:custDataLst>
                  <p:tags r:id="rId2"/>
                </p:custDataLst>
              </p:nvPr>
            </p:nvSpPr>
            <p:spPr>
              <a:xfrm>
                <a:off x="5808510" y="5087115"/>
                <a:ext cx="862800" cy="862800"/>
              </a:xfrm>
              <a:prstGeom prst="ellipse">
                <a:avLst/>
              </a:prstGeom>
              <a:solidFill>
                <a:srgbClr val="C6B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cs typeface="+mn-ea"/>
                  <a:sym typeface="思源黑体 Medium" panose="020B0600000000000000" pitchFamily="34" charset="-122"/>
                </a:endParaRPr>
              </a:p>
            </p:txBody>
          </p:sp>
          <p:grpSp>
            <p:nvGrpSpPr>
              <p:cNvPr id="143" name="Group 69"/>
              <p:cNvGrpSpPr/>
              <p:nvPr/>
            </p:nvGrpSpPr>
            <p:grpSpPr>
              <a:xfrm>
                <a:off x="6028291" y="5281615"/>
                <a:ext cx="423238" cy="473800"/>
                <a:chOff x="10166350" y="5273676"/>
                <a:chExt cx="823912" cy="922338"/>
              </a:xfrm>
            </p:grpSpPr>
            <p:sp>
              <p:nvSpPr>
                <p:cNvPr id="144" name="PA-任意多边形 172"/>
                <p:cNvSpPr/>
                <p:nvPr>
                  <p:custDataLst>
                    <p:tags r:id="rId3"/>
                  </p:custDataLst>
                </p:nvPr>
              </p:nvSpPr>
              <p:spPr bwMode="auto">
                <a:xfrm>
                  <a:off x="10380662" y="5734051"/>
                  <a:ext cx="292100" cy="198438"/>
                </a:xfrm>
                <a:custGeom>
                  <a:avLst/>
                  <a:gdLst>
                    <a:gd name="T0" fmla="*/ 184 w 184"/>
                    <a:gd name="T1" fmla="*/ 88 h 125"/>
                    <a:gd name="T2" fmla="*/ 166 w 184"/>
                    <a:gd name="T3" fmla="*/ 88 h 125"/>
                    <a:gd name="T4" fmla="*/ 166 w 184"/>
                    <a:gd name="T5" fmla="*/ 88 h 125"/>
                    <a:gd name="T6" fmla="*/ 163 w 184"/>
                    <a:gd name="T7" fmla="*/ 88 h 125"/>
                    <a:gd name="T8" fmla="*/ 131 w 184"/>
                    <a:gd name="T9" fmla="*/ 88 h 125"/>
                    <a:gd name="T10" fmla="*/ 138 w 184"/>
                    <a:gd name="T11" fmla="*/ 60 h 125"/>
                    <a:gd name="T12" fmla="*/ 138 w 184"/>
                    <a:gd name="T13" fmla="*/ 29 h 125"/>
                    <a:gd name="T14" fmla="*/ 138 w 184"/>
                    <a:gd name="T15" fmla="*/ 29 h 125"/>
                    <a:gd name="T16" fmla="*/ 138 w 184"/>
                    <a:gd name="T17" fmla="*/ 23 h 125"/>
                    <a:gd name="T18" fmla="*/ 137 w 184"/>
                    <a:gd name="T19" fmla="*/ 18 h 125"/>
                    <a:gd name="T20" fmla="*/ 134 w 184"/>
                    <a:gd name="T21" fmla="*/ 12 h 125"/>
                    <a:gd name="T22" fmla="*/ 131 w 184"/>
                    <a:gd name="T23" fmla="*/ 9 h 125"/>
                    <a:gd name="T24" fmla="*/ 126 w 184"/>
                    <a:gd name="T25" fmla="*/ 5 h 125"/>
                    <a:gd name="T26" fmla="*/ 122 w 184"/>
                    <a:gd name="T27" fmla="*/ 3 h 125"/>
                    <a:gd name="T28" fmla="*/ 116 w 184"/>
                    <a:gd name="T29" fmla="*/ 0 h 125"/>
                    <a:gd name="T30" fmla="*/ 110 w 184"/>
                    <a:gd name="T31" fmla="*/ 0 h 125"/>
                    <a:gd name="T32" fmla="*/ 101 w 184"/>
                    <a:gd name="T33" fmla="*/ 0 h 125"/>
                    <a:gd name="T34" fmla="*/ 101 w 184"/>
                    <a:gd name="T35" fmla="*/ 0 h 125"/>
                    <a:gd name="T36" fmla="*/ 100 w 184"/>
                    <a:gd name="T37" fmla="*/ 0 h 125"/>
                    <a:gd name="T38" fmla="*/ 100 w 184"/>
                    <a:gd name="T39" fmla="*/ 43 h 125"/>
                    <a:gd name="T40" fmla="*/ 89 w 184"/>
                    <a:gd name="T41" fmla="*/ 58 h 125"/>
                    <a:gd name="T42" fmla="*/ 49 w 184"/>
                    <a:gd name="T43" fmla="*/ 103 h 125"/>
                    <a:gd name="T44" fmla="*/ 49 w 184"/>
                    <a:gd name="T45" fmla="*/ 103 h 125"/>
                    <a:gd name="T46" fmla="*/ 42 w 184"/>
                    <a:gd name="T47" fmla="*/ 113 h 125"/>
                    <a:gd name="T48" fmla="*/ 37 w 184"/>
                    <a:gd name="T49" fmla="*/ 125 h 125"/>
                    <a:gd name="T50" fmla="*/ 0 w 184"/>
                    <a:gd name="T51" fmla="*/ 125 h 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84" h="125">
                      <a:moveTo>
                        <a:pt x="184" y="88"/>
                      </a:moveTo>
                      <a:lnTo>
                        <a:pt x="166" y="88"/>
                      </a:lnTo>
                      <a:lnTo>
                        <a:pt x="166" y="88"/>
                      </a:lnTo>
                      <a:lnTo>
                        <a:pt x="163" y="88"/>
                      </a:lnTo>
                      <a:lnTo>
                        <a:pt x="131" y="88"/>
                      </a:lnTo>
                      <a:lnTo>
                        <a:pt x="138" y="60"/>
                      </a:lnTo>
                      <a:lnTo>
                        <a:pt x="138" y="29"/>
                      </a:lnTo>
                      <a:lnTo>
                        <a:pt x="138" y="29"/>
                      </a:lnTo>
                      <a:lnTo>
                        <a:pt x="138" y="23"/>
                      </a:lnTo>
                      <a:lnTo>
                        <a:pt x="137" y="18"/>
                      </a:lnTo>
                      <a:lnTo>
                        <a:pt x="134" y="12"/>
                      </a:lnTo>
                      <a:lnTo>
                        <a:pt x="131" y="9"/>
                      </a:lnTo>
                      <a:lnTo>
                        <a:pt x="126" y="5"/>
                      </a:lnTo>
                      <a:lnTo>
                        <a:pt x="122" y="3"/>
                      </a:lnTo>
                      <a:lnTo>
                        <a:pt x="116" y="0"/>
                      </a:lnTo>
                      <a:lnTo>
                        <a:pt x="110" y="0"/>
                      </a:lnTo>
                      <a:lnTo>
                        <a:pt x="101" y="0"/>
                      </a:lnTo>
                      <a:lnTo>
                        <a:pt x="101" y="0"/>
                      </a:lnTo>
                      <a:lnTo>
                        <a:pt x="100" y="0"/>
                      </a:lnTo>
                      <a:lnTo>
                        <a:pt x="100" y="43"/>
                      </a:lnTo>
                      <a:lnTo>
                        <a:pt x="89" y="58"/>
                      </a:lnTo>
                      <a:lnTo>
                        <a:pt x="49" y="103"/>
                      </a:lnTo>
                      <a:lnTo>
                        <a:pt x="49" y="103"/>
                      </a:lnTo>
                      <a:lnTo>
                        <a:pt x="42" y="113"/>
                      </a:lnTo>
                      <a:lnTo>
                        <a:pt x="37" y="125"/>
                      </a:lnTo>
                      <a:lnTo>
                        <a:pt x="0" y="125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45" name="PA-任意多边形 173"/>
                <p:cNvSpPr/>
                <p:nvPr>
                  <p:custDataLst>
                    <p:tags r:id="rId4"/>
                  </p:custDataLst>
                </p:nvPr>
              </p:nvSpPr>
              <p:spPr bwMode="auto">
                <a:xfrm>
                  <a:off x="10414000" y="6122988"/>
                  <a:ext cx="225425" cy="30163"/>
                </a:xfrm>
                <a:custGeom>
                  <a:avLst/>
                  <a:gdLst>
                    <a:gd name="T0" fmla="*/ 0 w 142"/>
                    <a:gd name="T1" fmla="*/ 0 h 19"/>
                    <a:gd name="T2" fmla="*/ 24 w 142"/>
                    <a:gd name="T3" fmla="*/ 0 h 19"/>
                    <a:gd name="T4" fmla="*/ 24 w 142"/>
                    <a:gd name="T5" fmla="*/ 0 h 19"/>
                    <a:gd name="T6" fmla="*/ 31 w 142"/>
                    <a:gd name="T7" fmla="*/ 9 h 19"/>
                    <a:gd name="T8" fmla="*/ 42 w 142"/>
                    <a:gd name="T9" fmla="*/ 15 h 19"/>
                    <a:gd name="T10" fmla="*/ 52 w 142"/>
                    <a:gd name="T11" fmla="*/ 19 h 19"/>
                    <a:gd name="T12" fmla="*/ 64 w 142"/>
                    <a:gd name="T13" fmla="*/ 19 h 19"/>
                    <a:gd name="T14" fmla="*/ 96 w 142"/>
                    <a:gd name="T15" fmla="*/ 19 h 19"/>
                    <a:gd name="T16" fmla="*/ 142 w 142"/>
                    <a:gd name="T17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2" h="19">
                      <a:moveTo>
                        <a:pt x="0" y="0"/>
                      </a:move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31" y="9"/>
                      </a:lnTo>
                      <a:lnTo>
                        <a:pt x="42" y="15"/>
                      </a:lnTo>
                      <a:lnTo>
                        <a:pt x="52" y="19"/>
                      </a:lnTo>
                      <a:lnTo>
                        <a:pt x="64" y="19"/>
                      </a:lnTo>
                      <a:lnTo>
                        <a:pt x="96" y="19"/>
                      </a:lnTo>
                      <a:lnTo>
                        <a:pt x="142" y="19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46" name="PA-任意多边形 174"/>
                <p:cNvSpPr/>
                <p:nvPr>
                  <p:custDataLst>
                    <p:tags r:id="rId5"/>
                  </p:custDataLst>
                </p:nvPr>
              </p:nvSpPr>
              <p:spPr bwMode="auto">
                <a:xfrm>
                  <a:off x="10639425" y="5497513"/>
                  <a:ext cx="350837" cy="314325"/>
                </a:xfrm>
                <a:custGeom>
                  <a:avLst/>
                  <a:gdLst>
                    <a:gd name="T0" fmla="*/ 0 w 221"/>
                    <a:gd name="T1" fmla="*/ 109 h 198"/>
                    <a:gd name="T2" fmla="*/ 0 w 221"/>
                    <a:gd name="T3" fmla="*/ 157 h 198"/>
                    <a:gd name="T4" fmla="*/ 138 w 221"/>
                    <a:gd name="T5" fmla="*/ 157 h 198"/>
                    <a:gd name="T6" fmla="*/ 138 w 221"/>
                    <a:gd name="T7" fmla="*/ 198 h 198"/>
                    <a:gd name="T8" fmla="*/ 180 w 221"/>
                    <a:gd name="T9" fmla="*/ 157 h 198"/>
                    <a:gd name="T10" fmla="*/ 221 w 221"/>
                    <a:gd name="T11" fmla="*/ 157 h 198"/>
                    <a:gd name="T12" fmla="*/ 221 w 221"/>
                    <a:gd name="T13" fmla="*/ 0 h 198"/>
                    <a:gd name="T14" fmla="*/ 67 w 221"/>
                    <a:gd name="T15" fmla="*/ 0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21" h="198">
                      <a:moveTo>
                        <a:pt x="0" y="109"/>
                      </a:moveTo>
                      <a:lnTo>
                        <a:pt x="0" y="157"/>
                      </a:lnTo>
                      <a:lnTo>
                        <a:pt x="138" y="157"/>
                      </a:lnTo>
                      <a:lnTo>
                        <a:pt x="138" y="198"/>
                      </a:lnTo>
                      <a:lnTo>
                        <a:pt x="180" y="157"/>
                      </a:lnTo>
                      <a:lnTo>
                        <a:pt x="221" y="157"/>
                      </a:lnTo>
                      <a:lnTo>
                        <a:pt x="221" y="0"/>
                      </a:lnTo>
                      <a:lnTo>
                        <a:pt x="67" y="0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47" name="PA-任意多边形 175"/>
                <p:cNvSpPr/>
                <p:nvPr>
                  <p:custDataLst>
                    <p:tags r:id="rId6"/>
                  </p:custDataLst>
                </p:nvPr>
              </p:nvSpPr>
              <p:spPr bwMode="auto">
                <a:xfrm>
                  <a:off x="10188575" y="5273676"/>
                  <a:ext cx="552450" cy="493713"/>
                </a:xfrm>
                <a:custGeom>
                  <a:avLst/>
                  <a:gdLst>
                    <a:gd name="T0" fmla="*/ 348 w 348"/>
                    <a:gd name="T1" fmla="*/ 0 h 311"/>
                    <a:gd name="T2" fmla="*/ 0 w 348"/>
                    <a:gd name="T3" fmla="*/ 0 h 311"/>
                    <a:gd name="T4" fmla="*/ 0 w 348"/>
                    <a:gd name="T5" fmla="*/ 246 h 311"/>
                    <a:gd name="T6" fmla="*/ 65 w 348"/>
                    <a:gd name="T7" fmla="*/ 246 h 311"/>
                    <a:gd name="T8" fmla="*/ 130 w 348"/>
                    <a:gd name="T9" fmla="*/ 311 h 311"/>
                    <a:gd name="T10" fmla="*/ 130 w 348"/>
                    <a:gd name="T11" fmla="*/ 246 h 311"/>
                    <a:gd name="T12" fmla="*/ 348 w 348"/>
                    <a:gd name="T13" fmla="*/ 246 h 311"/>
                    <a:gd name="T14" fmla="*/ 348 w 348"/>
                    <a:gd name="T15" fmla="*/ 0 h 3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48" h="311">
                      <a:moveTo>
                        <a:pt x="348" y="0"/>
                      </a:moveTo>
                      <a:lnTo>
                        <a:pt x="0" y="0"/>
                      </a:lnTo>
                      <a:lnTo>
                        <a:pt x="0" y="246"/>
                      </a:lnTo>
                      <a:lnTo>
                        <a:pt x="65" y="246"/>
                      </a:lnTo>
                      <a:lnTo>
                        <a:pt x="130" y="311"/>
                      </a:lnTo>
                      <a:lnTo>
                        <a:pt x="130" y="246"/>
                      </a:lnTo>
                      <a:lnTo>
                        <a:pt x="348" y="246"/>
                      </a:lnTo>
                      <a:lnTo>
                        <a:pt x="348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48" name="PA-任意多边形 176"/>
                <p:cNvSpPr/>
                <p:nvPr>
                  <p:custDataLst>
                    <p:tags r:id="rId7"/>
                  </p:custDataLst>
                </p:nvPr>
              </p:nvSpPr>
              <p:spPr bwMode="auto">
                <a:xfrm>
                  <a:off x="10466387" y="5875338"/>
                  <a:ext cx="123825" cy="155575"/>
                </a:xfrm>
                <a:custGeom>
                  <a:avLst/>
                  <a:gdLst>
                    <a:gd name="T0" fmla="*/ 74 w 78"/>
                    <a:gd name="T1" fmla="*/ 0 h 98"/>
                    <a:gd name="T2" fmla="*/ 74 w 78"/>
                    <a:gd name="T3" fmla="*/ 0 h 98"/>
                    <a:gd name="T4" fmla="*/ 77 w 78"/>
                    <a:gd name="T5" fmla="*/ 11 h 98"/>
                    <a:gd name="T6" fmla="*/ 78 w 78"/>
                    <a:gd name="T7" fmla="*/ 23 h 98"/>
                    <a:gd name="T8" fmla="*/ 78 w 78"/>
                    <a:gd name="T9" fmla="*/ 35 h 98"/>
                    <a:gd name="T10" fmla="*/ 75 w 78"/>
                    <a:gd name="T11" fmla="*/ 46 h 98"/>
                    <a:gd name="T12" fmla="*/ 75 w 78"/>
                    <a:gd name="T13" fmla="*/ 46 h 98"/>
                    <a:gd name="T14" fmla="*/ 71 w 78"/>
                    <a:gd name="T15" fmla="*/ 58 h 98"/>
                    <a:gd name="T16" fmla="*/ 63 w 78"/>
                    <a:gd name="T17" fmla="*/ 70 h 98"/>
                    <a:gd name="T18" fmla="*/ 54 w 78"/>
                    <a:gd name="T19" fmla="*/ 81 h 98"/>
                    <a:gd name="T20" fmla="*/ 46 w 78"/>
                    <a:gd name="T21" fmla="*/ 88 h 98"/>
                    <a:gd name="T22" fmla="*/ 35 w 78"/>
                    <a:gd name="T23" fmla="*/ 94 h 98"/>
                    <a:gd name="T24" fmla="*/ 23 w 78"/>
                    <a:gd name="T25" fmla="*/ 97 h 98"/>
                    <a:gd name="T26" fmla="*/ 11 w 78"/>
                    <a:gd name="T27" fmla="*/ 98 h 98"/>
                    <a:gd name="T28" fmla="*/ 0 w 78"/>
                    <a:gd name="T29" fmla="*/ 95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8" h="98">
                      <a:moveTo>
                        <a:pt x="74" y="0"/>
                      </a:moveTo>
                      <a:lnTo>
                        <a:pt x="74" y="0"/>
                      </a:lnTo>
                      <a:lnTo>
                        <a:pt x="77" y="11"/>
                      </a:lnTo>
                      <a:lnTo>
                        <a:pt x="78" y="23"/>
                      </a:lnTo>
                      <a:lnTo>
                        <a:pt x="78" y="35"/>
                      </a:lnTo>
                      <a:lnTo>
                        <a:pt x="75" y="46"/>
                      </a:lnTo>
                      <a:lnTo>
                        <a:pt x="75" y="46"/>
                      </a:lnTo>
                      <a:lnTo>
                        <a:pt x="71" y="58"/>
                      </a:lnTo>
                      <a:lnTo>
                        <a:pt x="63" y="70"/>
                      </a:lnTo>
                      <a:lnTo>
                        <a:pt x="54" y="81"/>
                      </a:lnTo>
                      <a:lnTo>
                        <a:pt x="46" y="88"/>
                      </a:lnTo>
                      <a:lnTo>
                        <a:pt x="35" y="94"/>
                      </a:lnTo>
                      <a:lnTo>
                        <a:pt x="23" y="97"/>
                      </a:lnTo>
                      <a:lnTo>
                        <a:pt x="11" y="98"/>
                      </a:lnTo>
                      <a:lnTo>
                        <a:pt x="0" y="95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49" name="PA-任意多边形 177"/>
                <p:cNvSpPr/>
                <p:nvPr>
                  <p:custDataLst>
                    <p:tags r:id="rId8"/>
                  </p:custDataLst>
                </p:nvPr>
              </p:nvSpPr>
              <p:spPr bwMode="auto">
                <a:xfrm>
                  <a:off x="10598150" y="5870576"/>
                  <a:ext cx="168275" cy="71438"/>
                </a:xfrm>
                <a:custGeom>
                  <a:avLst/>
                  <a:gdLst>
                    <a:gd name="T0" fmla="*/ 106 w 106"/>
                    <a:gd name="T1" fmla="*/ 23 h 45"/>
                    <a:gd name="T2" fmla="*/ 106 w 106"/>
                    <a:gd name="T3" fmla="*/ 23 h 45"/>
                    <a:gd name="T4" fmla="*/ 106 w 106"/>
                    <a:gd name="T5" fmla="*/ 27 h 45"/>
                    <a:gd name="T6" fmla="*/ 105 w 106"/>
                    <a:gd name="T7" fmla="*/ 32 h 45"/>
                    <a:gd name="T8" fmla="*/ 101 w 106"/>
                    <a:gd name="T9" fmla="*/ 39 h 45"/>
                    <a:gd name="T10" fmla="*/ 93 w 106"/>
                    <a:gd name="T11" fmla="*/ 43 h 45"/>
                    <a:gd name="T12" fmla="*/ 89 w 106"/>
                    <a:gd name="T13" fmla="*/ 45 h 45"/>
                    <a:gd name="T14" fmla="*/ 84 w 106"/>
                    <a:gd name="T15" fmla="*/ 45 h 45"/>
                    <a:gd name="T16" fmla="*/ 22 w 106"/>
                    <a:gd name="T17" fmla="*/ 45 h 45"/>
                    <a:gd name="T18" fmla="*/ 22 w 106"/>
                    <a:gd name="T19" fmla="*/ 45 h 45"/>
                    <a:gd name="T20" fmla="*/ 17 w 106"/>
                    <a:gd name="T21" fmla="*/ 45 h 45"/>
                    <a:gd name="T22" fmla="*/ 13 w 106"/>
                    <a:gd name="T23" fmla="*/ 43 h 45"/>
                    <a:gd name="T24" fmla="*/ 7 w 106"/>
                    <a:gd name="T25" fmla="*/ 39 h 45"/>
                    <a:gd name="T26" fmla="*/ 1 w 106"/>
                    <a:gd name="T27" fmla="*/ 32 h 45"/>
                    <a:gd name="T28" fmla="*/ 0 w 106"/>
                    <a:gd name="T29" fmla="*/ 27 h 45"/>
                    <a:gd name="T30" fmla="*/ 0 w 106"/>
                    <a:gd name="T31" fmla="*/ 23 h 45"/>
                    <a:gd name="T32" fmla="*/ 0 w 106"/>
                    <a:gd name="T33" fmla="*/ 23 h 45"/>
                    <a:gd name="T34" fmla="*/ 0 w 106"/>
                    <a:gd name="T35" fmla="*/ 23 h 45"/>
                    <a:gd name="T36" fmla="*/ 0 w 106"/>
                    <a:gd name="T37" fmla="*/ 18 h 45"/>
                    <a:gd name="T38" fmla="*/ 1 w 106"/>
                    <a:gd name="T39" fmla="*/ 15 h 45"/>
                    <a:gd name="T40" fmla="*/ 7 w 106"/>
                    <a:gd name="T41" fmla="*/ 8 h 45"/>
                    <a:gd name="T42" fmla="*/ 13 w 106"/>
                    <a:gd name="T43" fmla="*/ 3 h 45"/>
                    <a:gd name="T44" fmla="*/ 17 w 106"/>
                    <a:gd name="T45" fmla="*/ 2 h 45"/>
                    <a:gd name="T46" fmla="*/ 22 w 106"/>
                    <a:gd name="T47" fmla="*/ 0 h 45"/>
                    <a:gd name="T48" fmla="*/ 84 w 106"/>
                    <a:gd name="T49" fmla="*/ 0 h 45"/>
                    <a:gd name="T50" fmla="*/ 84 w 106"/>
                    <a:gd name="T51" fmla="*/ 0 h 45"/>
                    <a:gd name="T52" fmla="*/ 89 w 106"/>
                    <a:gd name="T53" fmla="*/ 2 h 45"/>
                    <a:gd name="T54" fmla="*/ 93 w 106"/>
                    <a:gd name="T55" fmla="*/ 3 h 45"/>
                    <a:gd name="T56" fmla="*/ 101 w 106"/>
                    <a:gd name="T57" fmla="*/ 8 h 45"/>
                    <a:gd name="T58" fmla="*/ 105 w 106"/>
                    <a:gd name="T59" fmla="*/ 15 h 45"/>
                    <a:gd name="T60" fmla="*/ 106 w 106"/>
                    <a:gd name="T61" fmla="*/ 18 h 45"/>
                    <a:gd name="T62" fmla="*/ 106 w 106"/>
                    <a:gd name="T63" fmla="*/ 23 h 45"/>
                    <a:gd name="T64" fmla="*/ 106 w 106"/>
                    <a:gd name="T65" fmla="*/ 23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05" h="45">
                      <a:moveTo>
                        <a:pt x="106" y="23"/>
                      </a:moveTo>
                      <a:lnTo>
                        <a:pt x="106" y="23"/>
                      </a:lnTo>
                      <a:lnTo>
                        <a:pt x="106" y="27"/>
                      </a:lnTo>
                      <a:lnTo>
                        <a:pt x="105" y="32"/>
                      </a:lnTo>
                      <a:lnTo>
                        <a:pt x="101" y="39"/>
                      </a:lnTo>
                      <a:lnTo>
                        <a:pt x="93" y="43"/>
                      </a:lnTo>
                      <a:lnTo>
                        <a:pt x="89" y="45"/>
                      </a:lnTo>
                      <a:lnTo>
                        <a:pt x="84" y="45"/>
                      </a:lnTo>
                      <a:lnTo>
                        <a:pt x="22" y="45"/>
                      </a:lnTo>
                      <a:lnTo>
                        <a:pt x="22" y="45"/>
                      </a:lnTo>
                      <a:lnTo>
                        <a:pt x="17" y="45"/>
                      </a:lnTo>
                      <a:lnTo>
                        <a:pt x="13" y="43"/>
                      </a:lnTo>
                      <a:lnTo>
                        <a:pt x="7" y="39"/>
                      </a:lnTo>
                      <a:lnTo>
                        <a:pt x="1" y="32"/>
                      </a:lnTo>
                      <a:lnTo>
                        <a:pt x="0" y="27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18"/>
                      </a:lnTo>
                      <a:lnTo>
                        <a:pt x="1" y="15"/>
                      </a:lnTo>
                      <a:lnTo>
                        <a:pt x="7" y="8"/>
                      </a:lnTo>
                      <a:lnTo>
                        <a:pt x="13" y="3"/>
                      </a:lnTo>
                      <a:lnTo>
                        <a:pt x="17" y="2"/>
                      </a:lnTo>
                      <a:lnTo>
                        <a:pt x="22" y="0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89" y="2"/>
                      </a:lnTo>
                      <a:lnTo>
                        <a:pt x="93" y="3"/>
                      </a:lnTo>
                      <a:lnTo>
                        <a:pt x="101" y="8"/>
                      </a:lnTo>
                      <a:lnTo>
                        <a:pt x="105" y="15"/>
                      </a:lnTo>
                      <a:lnTo>
                        <a:pt x="106" y="18"/>
                      </a:lnTo>
                      <a:lnTo>
                        <a:pt x="106" y="23"/>
                      </a:lnTo>
                      <a:lnTo>
                        <a:pt x="106" y="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0" name="PA-任意多边形 178"/>
                <p:cNvSpPr/>
                <p:nvPr>
                  <p:custDataLst>
                    <p:tags r:id="rId9"/>
                  </p:custDataLst>
                </p:nvPr>
              </p:nvSpPr>
              <p:spPr bwMode="auto">
                <a:xfrm>
                  <a:off x="10579100" y="5942013"/>
                  <a:ext cx="169862" cy="69850"/>
                </a:xfrm>
                <a:custGeom>
                  <a:avLst/>
                  <a:gdLst>
                    <a:gd name="T0" fmla="*/ 107 w 107"/>
                    <a:gd name="T1" fmla="*/ 22 h 44"/>
                    <a:gd name="T2" fmla="*/ 107 w 107"/>
                    <a:gd name="T3" fmla="*/ 22 h 44"/>
                    <a:gd name="T4" fmla="*/ 107 w 107"/>
                    <a:gd name="T5" fmla="*/ 27 h 44"/>
                    <a:gd name="T6" fmla="*/ 105 w 107"/>
                    <a:gd name="T7" fmla="*/ 31 h 44"/>
                    <a:gd name="T8" fmla="*/ 101 w 107"/>
                    <a:gd name="T9" fmla="*/ 39 h 44"/>
                    <a:gd name="T10" fmla="*/ 93 w 107"/>
                    <a:gd name="T11" fmla="*/ 43 h 44"/>
                    <a:gd name="T12" fmla="*/ 89 w 107"/>
                    <a:gd name="T13" fmla="*/ 44 h 44"/>
                    <a:gd name="T14" fmla="*/ 84 w 107"/>
                    <a:gd name="T15" fmla="*/ 44 h 44"/>
                    <a:gd name="T16" fmla="*/ 22 w 107"/>
                    <a:gd name="T17" fmla="*/ 44 h 44"/>
                    <a:gd name="T18" fmla="*/ 22 w 107"/>
                    <a:gd name="T19" fmla="*/ 44 h 44"/>
                    <a:gd name="T20" fmla="*/ 18 w 107"/>
                    <a:gd name="T21" fmla="*/ 44 h 44"/>
                    <a:gd name="T22" fmla="*/ 13 w 107"/>
                    <a:gd name="T23" fmla="*/ 43 h 44"/>
                    <a:gd name="T24" fmla="*/ 7 w 107"/>
                    <a:gd name="T25" fmla="*/ 39 h 44"/>
                    <a:gd name="T26" fmla="*/ 1 w 107"/>
                    <a:gd name="T27" fmla="*/ 31 h 44"/>
                    <a:gd name="T28" fmla="*/ 0 w 107"/>
                    <a:gd name="T29" fmla="*/ 27 h 44"/>
                    <a:gd name="T30" fmla="*/ 0 w 107"/>
                    <a:gd name="T31" fmla="*/ 22 h 44"/>
                    <a:gd name="T32" fmla="*/ 0 w 107"/>
                    <a:gd name="T33" fmla="*/ 22 h 44"/>
                    <a:gd name="T34" fmla="*/ 0 w 107"/>
                    <a:gd name="T35" fmla="*/ 22 h 44"/>
                    <a:gd name="T36" fmla="*/ 0 w 107"/>
                    <a:gd name="T37" fmla="*/ 18 h 44"/>
                    <a:gd name="T38" fmla="*/ 1 w 107"/>
                    <a:gd name="T39" fmla="*/ 15 h 44"/>
                    <a:gd name="T40" fmla="*/ 7 w 107"/>
                    <a:gd name="T41" fmla="*/ 7 h 44"/>
                    <a:gd name="T42" fmla="*/ 13 w 107"/>
                    <a:gd name="T43" fmla="*/ 3 h 44"/>
                    <a:gd name="T44" fmla="*/ 18 w 107"/>
                    <a:gd name="T45" fmla="*/ 1 h 44"/>
                    <a:gd name="T46" fmla="*/ 22 w 107"/>
                    <a:gd name="T47" fmla="*/ 0 h 44"/>
                    <a:gd name="T48" fmla="*/ 84 w 107"/>
                    <a:gd name="T49" fmla="*/ 0 h 44"/>
                    <a:gd name="T50" fmla="*/ 84 w 107"/>
                    <a:gd name="T51" fmla="*/ 0 h 44"/>
                    <a:gd name="T52" fmla="*/ 89 w 107"/>
                    <a:gd name="T53" fmla="*/ 1 h 44"/>
                    <a:gd name="T54" fmla="*/ 93 w 107"/>
                    <a:gd name="T55" fmla="*/ 3 h 44"/>
                    <a:gd name="T56" fmla="*/ 101 w 107"/>
                    <a:gd name="T57" fmla="*/ 7 h 44"/>
                    <a:gd name="T58" fmla="*/ 105 w 107"/>
                    <a:gd name="T59" fmla="*/ 15 h 44"/>
                    <a:gd name="T60" fmla="*/ 107 w 107"/>
                    <a:gd name="T61" fmla="*/ 18 h 44"/>
                    <a:gd name="T62" fmla="*/ 107 w 107"/>
                    <a:gd name="T63" fmla="*/ 22 h 44"/>
                    <a:gd name="T64" fmla="*/ 107 w 107"/>
                    <a:gd name="T65" fmla="*/ 22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07" h="44">
                      <a:moveTo>
                        <a:pt x="107" y="22"/>
                      </a:moveTo>
                      <a:lnTo>
                        <a:pt x="107" y="22"/>
                      </a:lnTo>
                      <a:lnTo>
                        <a:pt x="107" y="27"/>
                      </a:lnTo>
                      <a:lnTo>
                        <a:pt x="105" y="31"/>
                      </a:lnTo>
                      <a:lnTo>
                        <a:pt x="101" y="39"/>
                      </a:lnTo>
                      <a:lnTo>
                        <a:pt x="93" y="43"/>
                      </a:lnTo>
                      <a:lnTo>
                        <a:pt x="89" y="44"/>
                      </a:lnTo>
                      <a:lnTo>
                        <a:pt x="84" y="44"/>
                      </a:lnTo>
                      <a:lnTo>
                        <a:pt x="22" y="44"/>
                      </a:lnTo>
                      <a:lnTo>
                        <a:pt x="22" y="44"/>
                      </a:lnTo>
                      <a:lnTo>
                        <a:pt x="18" y="44"/>
                      </a:lnTo>
                      <a:lnTo>
                        <a:pt x="13" y="43"/>
                      </a:lnTo>
                      <a:lnTo>
                        <a:pt x="7" y="39"/>
                      </a:lnTo>
                      <a:lnTo>
                        <a:pt x="1" y="31"/>
                      </a:lnTo>
                      <a:lnTo>
                        <a:pt x="0" y="27"/>
                      </a:ln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0" y="18"/>
                      </a:lnTo>
                      <a:lnTo>
                        <a:pt x="1" y="15"/>
                      </a:lnTo>
                      <a:lnTo>
                        <a:pt x="7" y="7"/>
                      </a:lnTo>
                      <a:lnTo>
                        <a:pt x="13" y="3"/>
                      </a:lnTo>
                      <a:lnTo>
                        <a:pt x="18" y="1"/>
                      </a:lnTo>
                      <a:lnTo>
                        <a:pt x="22" y="0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89" y="1"/>
                      </a:lnTo>
                      <a:lnTo>
                        <a:pt x="93" y="3"/>
                      </a:lnTo>
                      <a:lnTo>
                        <a:pt x="101" y="7"/>
                      </a:lnTo>
                      <a:lnTo>
                        <a:pt x="105" y="15"/>
                      </a:lnTo>
                      <a:lnTo>
                        <a:pt x="107" y="18"/>
                      </a:lnTo>
                      <a:lnTo>
                        <a:pt x="107" y="22"/>
                      </a:lnTo>
                      <a:lnTo>
                        <a:pt x="107" y="22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1" name="PA-任意多边形 179"/>
                <p:cNvSpPr/>
                <p:nvPr>
                  <p:custDataLst>
                    <p:tags r:id="rId10"/>
                  </p:custDataLst>
                </p:nvPr>
              </p:nvSpPr>
              <p:spPr bwMode="auto">
                <a:xfrm>
                  <a:off x="10569575" y="6011863"/>
                  <a:ext cx="169862" cy="71438"/>
                </a:xfrm>
                <a:custGeom>
                  <a:avLst/>
                  <a:gdLst>
                    <a:gd name="T0" fmla="*/ 107 w 107"/>
                    <a:gd name="T1" fmla="*/ 23 h 45"/>
                    <a:gd name="T2" fmla="*/ 107 w 107"/>
                    <a:gd name="T3" fmla="*/ 23 h 45"/>
                    <a:gd name="T4" fmla="*/ 107 w 107"/>
                    <a:gd name="T5" fmla="*/ 27 h 45"/>
                    <a:gd name="T6" fmla="*/ 105 w 107"/>
                    <a:gd name="T7" fmla="*/ 32 h 45"/>
                    <a:gd name="T8" fmla="*/ 101 w 107"/>
                    <a:gd name="T9" fmla="*/ 39 h 45"/>
                    <a:gd name="T10" fmla="*/ 93 w 107"/>
                    <a:gd name="T11" fmla="*/ 43 h 45"/>
                    <a:gd name="T12" fmla="*/ 89 w 107"/>
                    <a:gd name="T13" fmla="*/ 45 h 45"/>
                    <a:gd name="T14" fmla="*/ 84 w 107"/>
                    <a:gd name="T15" fmla="*/ 45 h 45"/>
                    <a:gd name="T16" fmla="*/ 22 w 107"/>
                    <a:gd name="T17" fmla="*/ 45 h 45"/>
                    <a:gd name="T18" fmla="*/ 22 w 107"/>
                    <a:gd name="T19" fmla="*/ 45 h 45"/>
                    <a:gd name="T20" fmla="*/ 18 w 107"/>
                    <a:gd name="T21" fmla="*/ 45 h 45"/>
                    <a:gd name="T22" fmla="*/ 13 w 107"/>
                    <a:gd name="T23" fmla="*/ 43 h 45"/>
                    <a:gd name="T24" fmla="*/ 7 w 107"/>
                    <a:gd name="T25" fmla="*/ 39 h 45"/>
                    <a:gd name="T26" fmla="*/ 1 w 107"/>
                    <a:gd name="T27" fmla="*/ 32 h 45"/>
                    <a:gd name="T28" fmla="*/ 0 w 107"/>
                    <a:gd name="T29" fmla="*/ 27 h 45"/>
                    <a:gd name="T30" fmla="*/ 0 w 107"/>
                    <a:gd name="T31" fmla="*/ 23 h 45"/>
                    <a:gd name="T32" fmla="*/ 0 w 107"/>
                    <a:gd name="T33" fmla="*/ 23 h 45"/>
                    <a:gd name="T34" fmla="*/ 0 w 107"/>
                    <a:gd name="T35" fmla="*/ 23 h 45"/>
                    <a:gd name="T36" fmla="*/ 0 w 107"/>
                    <a:gd name="T37" fmla="*/ 18 h 45"/>
                    <a:gd name="T38" fmla="*/ 1 w 107"/>
                    <a:gd name="T39" fmla="*/ 15 h 45"/>
                    <a:gd name="T40" fmla="*/ 7 w 107"/>
                    <a:gd name="T41" fmla="*/ 8 h 45"/>
                    <a:gd name="T42" fmla="*/ 13 w 107"/>
                    <a:gd name="T43" fmla="*/ 3 h 45"/>
                    <a:gd name="T44" fmla="*/ 18 w 107"/>
                    <a:gd name="T45" fmla="*/ 2 h 45"/>
                    <a:gd name="T46" fmla="*/ 22 w 107"/>
                    <a:gd name="T47" fmla="*/ 0 h 45"/>
                    <a:gd name="T48" fmla="*/ 84 w 107"/>
                    <a:gd name="T49" fmla="*/ 0 h 45"/>
                    <a:gd name="T50" fmla="*/ 84 w 107"/>
                    <a:gd name="T51" fmla="*/ 0 h 45"/>
                    <a:gd name="T52" fmla="*/ 89 w 107"/>
                    <a:gd name="T53" fmla="*/ 2 h 45"/>
                    <a:gd name="T54" fmla="*/ 93 w 107"/>
                    <a:gd name="T55" fmla="*/ 3 h 45"/>
                    <a:gd name="T56" fmla="*/ 101 w 107"/>
                    <a:gd name="T57" fmla="*/ 8 h 45"/>
                    <a:gd name="T58" fmla="*/ 105 w 107"/>
                    <a:gd name="T59" fmla="*/ 15 h 45"/>
                    <a:gd name="T60" fmla="*/ 107 w 107"/>
                    <a:gd name="T61" fmla="*/ 18 h 45"/>
                    <a:gd name="T62" fmla="*/ 107 w 107"/>
                    <a:gd name="T63" fmla="*/ 23 h 45"/>
                    <a:gd name="T64" fmla="*/ 107 w 107"/>
                    <a:gd name="T65" fmla="*/ 23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07" h="45">
                      <a:moveTo>
                        <a:pt x="107" y="23"/>
                      </a:moveTo>
                      <a:lnTo>
                        <a:pt x="107" y="23"/>
                      </a:lnTo>
                      <a:lnTo>
                        <a:pt x="107" y="27"/>
                      </a:lnTo>
                      <a:lnTo>
                        <a:pt x="105" y="32"/>
                      </a:lnTo>
                      <a:lnTo>
                        <a:pt x="101" y="39"/>
                      </a:lnTo>
                      <a:lnTo>
                        <a:pt x="93" y="43"/>
                      </a:lnTo>
                      <a:lnTo>
                        <a:pt x="89" y="45"/>
                      </a:lnTo>
                      <a:lnTo>
                        <a:pt x="84" y="45"/>
                      </a:lnTo>
                      <a:lnTo>
                        <a:pt x="22" y="45"/>
                      </a:lnTo>
                      <a:lnTo>
                        <a:pt x="22" y="45"/>
                      </a:lnTo>
                      <a:lnTo>
                        <a:pt x="18" y="45"/>
                      </a:lnTo>
                      <a:lnTo>
                        <a:pt x="13" y="43"/>
                      </a:lnTo>
                      <a:lnTo>
                        <a:pt x="7" y="39"/>
                      </a:lnTo>
                      <a:lnTo>
                        <a:pt x="1" y="32"/>
                      </a:lnTo>
                      <a:lnTo>
                        <a:pt x="0" y="27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18"/>
                      </a:lnTo>
                      <a:lnTo>
                        <a:pt x="1" y="15"/>
                      </a:lnTo>
                      <a:lnTo>
                        <a:pt x="7" y="8"/>
                      </a:lnTo>
                      <a:lnTo>
                        <a:pt x="13" y="3"/>
                      </a:lnTo>
                      <a:lnTo>
                        <a:pt x="18" y="2"/>
                      </a:lnTo>
                      <a:lnTo>
                        <a:pt x="22" y="0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89" y="2"/>
                      </a:lnTo>
                      <a:lnTo>
                        <a:pt x="93" y="3"/>
                      </a:lnTo>
                      <a:lnTo>
                        <a:pt x="101" y="8"/>
                      </a:lnTo>
                      <a:lnTo>
                        <a:pt x="105" y="15"/>
                      </a:lnTo>
                      <a:lnTo>
                        <a:pt x="107" y="18"/>
                      </a:lnTo>
                      <a:lnTo>
                        <a:pt x="107" y="23"/>
                      </a:lnTo>
                      <a:lnTo>
                        <a:pt x="107" y="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2" name="PA-任意多边形 180"/>
                <p:cNvSpPr/>
                <p:nvPr>
                  <p:custDataLst>
                    <p:tags r:id="rId11"/>
                  </p:custDataLst>
                </p:nvPr>
              </p:nvSpPr>
              <p:spPr bwMode="auto">
                <a:xfrm>
                  <a:off x="10569575" y="6083301"/>
                  <a:ext cx="141287" cy="69850"/>
                </a:xfrm>
                <a:custGeom>
                  <a:avLst/>
                  <a:gdLst>
                    <a:gd name="T0" fmla="*/ 89 w 89"/>
                    <a:gd name="T1" fmla="*/ 22 h 44"/>
                    <a:gd name="T2" fmla="*/ 89 w 89"/>
                    <a:gd name="T3" fmla="*/ 22 h 44"/>
                    <a:gd name="T4" fmla="*/ 89 w 89"/>
                    <a:gd name="T5" fmla="*/ 27 h 44"/>
                    <a:gd name="T6" fmla="*/ 87 w 89"/>
                    <a:gd name="T7" fmla="*/ 31 h 44"/>
                    <a:gd name="T8" fmla="*/ 83 w 89"/>
                    <a:gd name="T9" fmla="*/ 39 h 44"/>
                    <a:gd name="T10" fmla="*/ 75 w 89"/>
                    <a:gd name="T11" fmla="*/ 43 h 44"/>
                    <a:gd name="T12" fmla="*/ 71 w 89"/>
                    <a:gd name="T13" fmla="*/ 44 h 44"/>
                    <a:gd name="T14" fmla="*/ 67 w 89"/>
                    <a:gd name="T15" fmla="*/ 44 h 44"/>
                    <a:gd name="T16" fmla="*/ 22 w 89"/>
                    <a:gd name="T17" fmla="*/ 44 h 44"/>
                    <a:gd name="T18" fmla="*/ 22 w 89"/>
                    <a:gd name="T19" fmla="*/ 44 h 44"/>
                    <a:gd name="T20" fmla="*/ 18 w 89"/>
                    <a:gd name="T21" fmla="*/ 44 h 44"/>
                    <a:gd name="T22" fmla="*/ 13 w 89"/>
                    <a:gd name="T23" fmla="*/ 43 h 44"/>
                    <a:gd name="T24" fmla="*/ 7 w 89"/>
                    <a:gd name="T25" fmla="*/ 39 h 44"/>
                    <a:gd name="T26" fmla="*/ 1 w 89"/>
                    <a:gd name="T27" fmla="*/ 31 h 44"/>
                    <a:gd name="T28" fmla="*/ 0 w 89"/>
                    <a:gd name="T29" fmla="*/ 27 h 44"/>
                    <a:gd name="T30" fmla="*/ 0 w 89"/>
                    <a:gd name="T31" fmla="*/ 22 h 44"/>
                    <a:gd name="T32" fmla="*/ 0 w 89"/>
                    <a:gd name="T33" fmla="*/ 22 h 44"/>
                    <a:gd name="T34" fmla="*/ 0 w 89"/>
                    <a:gd name="T35" fmla="*/ 22 h 44"/>
                    <a:gd name="T36" fmla="*/ 0 w 89"/>
                    <a:gd name="T37" fmla="*/ 18 h 44"/>
                    <a:gd name="T38" fmla="*/ 1 w 89"/>
                    <a:gd name="T39" fmla="*/ 15 h 44"/>
                    <a:gd name="T40" fmla="*/ 7 w 89"/>
                    <a:gd name="T41" fmla="*/ 7 h 44"/>
                    <a:gd name="T42" fmla="*/ 13 w 89"/>
                    <a:gd name="T43" fmla="*/ 3 h 44"/>
                    <a:gd name="T44" fmla="*/ 18 w 89"/>
                    <a:gd name="T45" fmla="*/ 1 h 44"/>
                    <a:gd name="T46" fmla="*/ 22 w 89"/>
                    <a:gd name="T47" fmla="*/ 0 h 44"/>
                    <a:gd name="T48" fmla="*/ 67 w 89"/>
                    <a:gd name="T49" fmla="*/ 0 h 44"/>
                    <a:gd name="T50" fmla="*/ 67 w 89"/>
                    <a:gd name="T51" fmla="*/ 0 h 44"/>
                    <a:gd name="T52" fmla="*/ 71 w 89"/>
                    <a:gd name="T53" fmla="*/ 1 h 44"/>
                    <a:gd name="T54" fmla="*/ 75 w 89"/>
                    <a:gd name="T55" fmla="*/ 3 h 44"/>
                    <a:gd name="T56" fmla="*/ 83 w 89"/>
                    <a:gd name="T57" fmla="*/ 7 h 44"/>
                    <a:gd name="T58" fmla="*/ 87 w 89"/>
                    <a:gd name="T59" fmla="*/ 15 h 44"/>
                    <a:gd name="T60" fmla="*/ 89 w 89"/>
                    <a:gd name="T61" fmla="*/ 18 h 44"/>
                    <a:gd name="T62" fmla="*/ 89 w 89"/>
                    <a:gd name="T63" fmla="*/ 22 h 44"/>
                    <a:gd name="T64" fmla="*/ 89 w 89"/>
                    <a:gd name="T65" fmla="*/ 22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9" h="44">
                      <a:moveTo>
                        <a:pt x="89" y="22"/>
                      </a:moveTo>
                      <a:lnTo>
                        <a:pt x="89" y="22"/>
                      </a:lnTo>
                      <a:lnTo>
                        <a:pt x="89" y="27"/>
                      </a:lnTo>
                      <a:lnTo>
                        <a:pt x="87" y="31"/>
                      </a:lnTo>
                      <a:lnTo>
                        <a:pt x="83" y="39"/>
                      </a:lnTo>
                      <a:lnTo>
                        <a:pt x="75" y="43"/>
                      </a:lnTo>
                      <a:lnTo>
                        <a:pt x="71" y="44"/>
                      </a:lnTo>
                      <a:lnTo>
                        <a:pt x="67" y="44"/>
                      </a:lnTo>
                      <a:lnTo>
                        <a:pt x="22" y="44"/>
                      </a:lnTo>
                      <a:lnTo>
                        <a:pt x="22" y="44"/>
                      </a:lnTo>
                      <a:lnTo>
                        <a:pt x="18" y="44"/>
                      </a:lnTo>
                      <a:lnTo>
                        <a:pt x="13" y="43"/>
                      </a:lnTo>
                      <a:lnTo>
                        <a:pt x="7" y="39"/>
                      </a:lnTo>
                      <a:lnTo>
                        <a:pt x="1" y="31"/>
                      </a:lnTo>
                      <a:lnTo>
                        <a:pt x="0" y="27"/>
                      </a:ln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0" y="18"/>
                      </a:lnTo>
                      <a:lnTo>
                        <a:pt x="1" y="15"/>
                      </a:lnTo>
                      <a:lnTo>
                        <a:pt x="7" y="7"/>
                      </a:lnTo>
                      <a:lnTo>
                        <a:pt x="13" y="3"/>
                      </a:lnTo>
                      <a:lnTo>
                        <a:pt x="18" y="1"/>
                      </a:lnTo>
                      <a:lnTo>
                        <a:pt x="22" y="0"/>
                      </a:lnTo>
                      <a:lnTo>
                        <a:pt x="67" y="0"/>
                      </a:lnTo>
                      <a:lnTo>
                        <a:pt x="67" y="0"/>
                      </a:lnTo>
                      <a:lnTo>
                        <a:pt x="71" y="1"/>
                      </a:lnTo>
                      <a:lnTo>
                        <a:pt x="75" y="3"/>
                      </a:lnTo>
                      <a:lnTo>
                        <a:pt x="83" y="7"/>
                      </a:lnTo>
                      <a:lnTo>
                        <a:pt x="87" y="15"/>
                      </a:lnTo>
                      <a:lnTo>
                        <a:pt x="89" y="18"/>
                      </a:lnTo>
                      <a:lnTo>
                        <a:pt x="89" y="22"/>
                      </a:lnTo>
                      <a:lnTo>
                        <a:pt x="89" y="22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3" name="PA-任意多边形 181"/>
                <p:cNvSpPr/>
                <p:nvPr>
                  <p:custDataLst>
                    <p:tags r:id="rId12"/>
                  </p:custDataLst>
                </p:nvPr>
              </p:nvSpPr>
              <p:spPr bwMode="auto">
                <a:xfrm>
                  <a:off x="10371137" y="5918201"/>
                  <a:ext cx="53975" cy="244475"/>
                </a:xfrm>
                <a:custGeom>
                  <a:avLst/>
                  <a:gdLst>
                    <a:gd name="T0" fmla="*/ 0 w 34"/>
                    <a:gd name="T1" fmla="*/ 0 h 154"/>
                    <a:gd name="T2" fmla="*/ 34 w 34"/>
                    <a:gd name="T3" fmla="*/ 0 h 154"/>
                    <a:gd name="T4" fmla="*/ 34 w 34"/>
                    <a:gd name="T5" fmla="*/ 154 h 154"/>
                    <a:gd name="T6" fmla="*/ 0 w 34"/>
                    <a:gd name="T7" fmla="*/ 154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4" h="154">
                      <a:moveTo>
                        <a:pt x="0" y="0"/>
                      </a:moveTo>
                      <a:lnTo>
                        <a:pt x="34" y="0"/>
                      </a:lnTo>
                      <a:lnTo>
                        <a:pt x="34" y="154"/>
                      </a:lnTo>
                      <a:lnTo>
                        <a:pt x="0" y="154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4" name="PA-任意多边形 182"/>
                <p:cNvSpPr/>
                <p:nvPr>
                  <p:custDataLst>
                    <p:tags r:id="rId13"/>
                  </p:custDataLst>
                </p:nvPr>
              </p:nvSpPr>
              <p:spPr bwMode="auto">
                <a:xfrm>
                  <a:off x="10302875" y="6126163"/>
                  <a:ext cx="41275" cy="36513"/>
                </a:xfrm>
                <a:custGeom>
                  <a:avLst/>
                  <a:gdLst>
                    <a:gd name="T0" fmla="*/ 26 w 26"/>
                    <a:gd name="T1" fmla="*/ 12 h 23"/>
                    <a:gd name="T2" fmla="*/ 26 w 26"/>
                    <a:gd name="T3" fmla="*/ 12 h 23"/>
                    <a:gd name="T4" fmla="*/ 24 w 26"/>
                    <a:gd name="T5" fmla="*/ 16 h 23"/>
                    <a:gd name="T6" fmla="*/ 23 w 26"/>
                    <a:gd name="T7" fmla="*/ 20 h 23"/>
                    <a:gd name="T8" fmla="*/ 18 w 26"/>
                    <a:gd name="T9" fmla="*/ 23 h 23"/>
                    <a:gd name="T10" fmla="*/ 14 w 26"/>
                    <a:gd name="T11" fmla="*/ 23 h 23"/>
                    <a:gd name="T12" fmla="*/ 14 w 26"/>
                    <a:gd name="T13" fmla="*/ 23 h 23"/>
                    <a:gd name="T14" fmla="*/ 8 w 26"/>
                    <a:gd name="T15" fmla="*/ 23 h 23"/>
                    <a:gd name="T16" fmla="*/ 5 w 26"/>
                    <a:gd name="T17" fmla="*/ 20 h 23"/>
                    <a:gd name="T18" fmla="*/ 2 w 26"/>
                    <a:gd name="T19" fmla="*/ 16 h 23"/>
                    <a:gd name="T20" fmla="*/ 0 w 26"/>
                    <a:gd name="T21" fmla="*/ 12 h 23"/>
                    <a:gd name="T22" fmla="*/ 0 w 26"/>
                    <a:gd name="T23" fmla="*/ 12 h 23"/>
                    <a:gd name="T24" fmla="*/ 2 w 26"/>
                    <a:gd name="T25" fmla="*/ 7 h 23"/>
                    <a:gd name="T26" fmla="*/ 5 w 26"/>
                    <a:gd name="T27" fmla="*/ 3 h 23"/>
                    <a:gd name="T28" fmla="*/ 8 w 26"/>
                    <a:gd name="T29" fmla="*/ 0 h 23"/>
                    <a:gd name="T30" fmla="*/ 14 w 26"/>
                    <a:gd name="T31" fmla="*/ 0 h 23"/>
                    <a:gd name="T32" fmla="*/ 14 w 26"/>
                    <a:gd name="T33" fmla="*/ 0 h 23"/>
                    <a:gd name="T34" fmla="*/ 18 w 26"/>
                    <a:gd name="T35" fmla="*/ 0 h 23"/>
                    <a:gd name="T36" fmla="*/ 23 w 26"/>
                    <a:gd name="T37" fmla="*/ 3 h 23"/>
                    <a:gd name="T38" fmla="*/ 24 w 26"/>
                    <a:gd name="T39" fmla="*/ 7 h 23"/>
                    <a:gd name="T40" fmla="*/ 26 w 26"/>
                    <a:gd name="T41" fmla="*/ 12 h 23"/>
                    <a:gd name="T42" fmla="*/ 26 w 26"/>
                    <a:gd name="T43" fmla="*/ 1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6" h="23">
                      <a:moveTo>
                        <a:pt x="26" y="12"/>
                      </a:moveTo>
                      <a:lnTo>
                        <a:pt x="26" y="12"/>
                      </a:lnTo>
                      <a:lnTo>
                        <a:pt x="24" y="16"/>
                      </a:lnTo>
                      <a:lnTo>
                        <a:pt x="23" y="20"/>
                      </a:lnTo>
                      <a:lnTo>
                        <a:pt x="18" y="23"/>
                      </a:lnTo>
                      <a:lnTo>
                        <a:pt x="14" y="23"/>
                      </a:lnTo>
                      <a:lnTo>
                        <a:pt x="14" y="23"/>
                      </a:lnTo>
                      <a:lnTo>
                        <a:pt x="8" y="23"/>
                      </a:lnTo>
                      <a:lnTo>
                        <a:pt x="5" y="20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2"/>
                      </a:lnTo>
                      <a:lnTo>
                        <a:pt x="2" y="7"/>
                      </a:lnTo>
                      <a:lnTo>
                        <a:pt x="5" y="3"/>
                      </a:lnTo>
                      <a:lnTo>
                        <a:pt x="8" y="0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3" y="3"/>
                      </a:lnTo>
                      <a:lnTo>
                        <a:pt x="24" y="7"/>
                      </a:lnTo>
                      <a:lnTo>
                        <a:pt x="26" y="12"/>
                      </a:lnTo>
                      <a:lnTo>
                        <a:pt x="26" y="12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5" name="PA-任意多边形 183"/>
                <p:cNvSpPr/>
                <p:nvPr>
                  <p:custDataLst>
                    <p:tags r:id="rId14"/>
                  </p:custDataLst>
                </p:nvPr>
              </p:nvSpPr>
              <p:spPr bwMode="auto">
                <a:xfrm>
                  <a:off x="10166350" y="5918201"/>
                  <a:ext cx="212725" cy="277813"/>
                </a:xfrm>
                <a:custGeom>
                  <a:avLst/>
                  <a:gdLst>
                    <a:gd name="T0" fmla="*/ 0 w 134"/>
                    <a:gd name="T1" fmla="*/ 0 h 175"/>
                    <a:gd name="T2" fmla="*/ 134 w 134"/>
                    <a:gd name="T3" fmla="*/ 0 h 175"/>
                    <a:gd name="T4" fmla="*/ 134 w 134"/>
                    <a:gd name="T5" fmla="*/ 175 h 175"/>
                    <a:gd name="T6" fmla="*/ 0 w 134"/>
                    <a:gd name="T7" fmla="*/ 175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34" h="175">
                      <a:moveTo>
                        <a:pt x="0" y="0"/>
                      </a:moveTo>
                      <a:lnTo>
                        <a:pt x="134" y="0"/>
                      </a:lnTo>
                      <a:lnTo>
                        <a:pt x="134" y="175"/>
                      </a:lnTo>
                      <a:lnTo>
                        <a:pt x="0" y="175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6" name="PA-Line 184"/>
                <p:cNvSpPr>
                  <a:spLocks noChangeShapeType="1"/>
                </p:cNvSpPr>
                <p:nvPr>
                  <p:custDataLst>
                    <p:tags r:id="rId15"/>
                  </p:custDataLst>
                </p:nvPr>
              </p:nvSpPr>
              <p:spPr bwMode="auto">
                <a:xfrm>
                  <a:off x="10298112" y="5411788"/>
                  <a:ext cx="33020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7" name="PA-Line 185"/>
                <p:cNvSpPr>
                  <a:spLocks noChangeShapeType="1"/>
                </p:cNvSpPr>
                <p:nvPr>
                  <p:custDataLst>
                    <p:tags r:id="rId16"/>
                  </p:custDataLst>
                </p:nvPr>
              </p:nvSpPr>
              <p:spPr bwMode="auto">
                <a:xfrm>
                  <a:off x="10298112" y="5470526"/>
                  <a:ext cx="33020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58" name="PA-Line 186"/>
                <p:cNvSpPr>
                  <a:spLocks noChangeShapeType="1"/>
                </p:cNvSpPr>
                <p:nvPr>
                  <p:custDataLst>
                    <p:tags r:id="rId17"/>
                  </p:custDataLst>
                </p:nvPr>
              </p:nvSpPr>
              <p:spPr bwMode="auto">
                <a:xfrm>
                  <a:off x="10298112" y="5529263"/>
                  <a:ext cx="33020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</p:grpSp>
        </p:grpSp>
        <p:grpSp>
          <p:nvGrpSpPr>
            <p:cNvPr id="74" name="组合 73"/>
            <p:cNvGrpSpPr/>
            <p:nvPr/>
          </p:nvGrpSpPr>
          <p:grpSpPr>
            <a:xfrm>
              <a:off x="5775007" y="3811799"/>
              <a:ext cx="862800" cy="862800"/>
              <a:chOff x="5775007" y="3811799"/>
              <a:chExt cx="862800" cy="862800"/>
            </a:xfrm>
          </p:grpSpPr>
          <p:sp>
            <p:nvSpPr>
              <p:cNvPr id="127" name="PA-椭圆 87"/>
              <p:cNvSpPr/>
              <p:nvPr>
                <p:custDataLst>
                  <p:tags r:id="rId18"/>
                </p:custDataLst>
              </p:nvPr>
            </p:nvSpPr>
            <p:spPr>
              <a:xfrm>
                <a:off x="5775007" y="3811799"/>
                <a:ext cx="862800" cy="862800"/>
              </a:xfrm>
              <a:prstGeom prst="ellipse">
                <a:avLst/>
              </a:prstGeom>
              <a:solidFill>
                <a:srgbClr val="BDC8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cs typeface="+mn-ea"/>
                  <a:sym typeface="思源黑体 Medium" panose="020B0600000000000000" pitchFamily="34" charset="-122"/>
                </a:endParaRPr>
              </a:p>
            </p:txBody>
          </p:sp>
          <p:grpSp>
            <p:nvGrpSpPr>
              <p:cNvPr id="128" name="Group 86"/>
              <p:cNvGrpSpPr/>
              <p:nvPr/>
            </p:nvGrpSpPr>
            <p:grpSpPr>
              <a:xfrm>
                <a:off x="5958498" y="4017308"/>
                <a:ext cx="495818" cy="451782"/>
                <a:chOff x="7245350" y="3721101"/>
                <a:chExt cx="965200" cy="879475"/>
              </a:xfrm>
            </p:grpSpPr>
            <p:sp>
              <p:nvSpPr>
                <p:cNvPr id="129" name="PA-Line 146"/>
                <p:cNvSpPr>
                  <a:spLocks noChangeShapeType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 flipH="1">
                  <a:off x="7816850" y="4206876"/>
                  <a:ext cx="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0" name="PA-任意多边形 147"/>
                <p:cNvSpPr/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332662" y="3721101"/>
                  <a:ext cx="598487" cy="598488"/>
                </a:xfrm>
                <a:custGeom>
                  <a:avLst/>
                  <a:gdLst>
                    <a:gd name="T0" fmla="*/ 322 w 377"/>
                    <a:gd name="T1" fmla="*/ 57 h 377"/>
                    <a:gd name="T2" fmla="*/ 292 w 377"/>
                    <a:gd name="T3" fmla="*/ 33 h 377"/>
                    <a:gd name="T4" fmla="*/ 259 w 377"/>
                    <a:gd name="T5" fmla="*/ 15 h 377"/>
                    <a:gd name="T6" fmla="*/ 225 w 377"/>
                    <a:gd name="T7" fmla="*/ 5 h 377"/>
                    <a:gd name="T8" fmla="*/ 188 w 377"/>
                    <a:gd name="T9" fmla="*/ 0 h 377"/>
                    <a:gd name="T10" fmla="*/ 169 w 377"/>
                    <a:gd name="T11" fmla="*/ 2 h 377"/>
                    <a:gd name="T12" fmla="*/ 133 w 377"/>
                    <a:gd name="T13" fmla="*/ 9 h 377"/>
                    <a:gd name="T14" fmla="*/ 99 w 377"/>
                    <a:gd name="T15" fmla="*/ 23 h 377"/>
                    <a:gd name="T16" fmla="*/ 68 w 377"/>
                    <a:gd name="T17" fmla="*/ 43 h 377"/>
                    <a:gd name="T18" fmla="*/ 55 w 377"/>
                    <a:gd name="T19" fmla="*/ 57 h 377"/>
                    <a:gd name="T20" fmla="*/ 31 w 377"/>
                    <a:gd name="T21" fmla="*/ 85 h 377"/>
                    <a:gd name="T22" fmla="*/ 13 w 377"/>
                    <a:gd name="T23" fmla="*/ 118 h 377"/>
                    <a:gd name="T24" fmla="*/ 3 w 377"/>
                    <a:gd name="T25" fmla="*/ 153 h 377"/>
                    <a:gd name="T26" fmla="*/ 0 w 377"/>
                    <a:gd name="T27" fmla="*/ 189 h 377"/>
                    <a:gd name="T28" fmla="*/ 1 w 377"/>
                    <a:gd name="T29" fmla="*/ 208 h 377"/>
                    <a:gd name="T30" fmla="*/ 9 w 377"/>
                    <a:gd name="T31" fmla="*/ 245 h 377"/>
                    <a:gd name="T32" fmla="*/ 22 w 377"/>
                    <a:gd name="T33" fmla="*/ 279 h 377"/>
                    <a:gd name="T34" fmla="*/ 43 w 377"/>
                    <a:gd name="T35" fmla="*/ 309 h 377"/>
                    <a:gd name="T36" fmla="*/ 68 w 377"/>
                    <a:gd name="T37" fmla="*/ 334 h 377"/>
                    <a:gd name="T38" fmla="*/ 98 w 377"/>
                    <a:gd name="T39" fmla="*/ 355 h 377"/>
                    <a:gd name="T40" fmla="*/ 132 w 377"/>
                    <a:gd name="T41" fmla="*/ 370 h 377"/>
                    <a:gd name="T42" fmla="*/ 169 w 377"/>
                    <a:gd name="T43" fmla="*/ 377 h 377"/>
                    <a:gd name="T44" fmla="*/ 188 w 377"/>
                    <a:gd name="T45" fmla="*/ 377 h 377"/>
                    <a:gd name="T46" fmla="*/ 225 w 377"/>
                    <a:gd name="T47" fmla="*/ 374 h 377"/>
                    <a:gd name="T48" fmla="*/ 261 w 377"/>
                    <a:gd name="T49" fmla="*/ 364 h 377"/>
                    <a:gd name="T50" fmla="*/ 292 w 377"/>
                    <a:gd name="T51" fmla="*/ 346 h 377"/>
                    <a:gd name="T52" fmla="*/ 322 w 377"/>
                    <a:gd name="T53" fmla="*/ 322 h 377"/>
                    <a:gd name="T54" fmla="*/ 334 w 377"/>
                    <a:gd name="T55" fmla="*/ 309 h 377"/>
                    <a:gd name="T56" fmla="*/ 354 w 377"/>
                    <a:gd name="T57" fmla="*/ 278 h 377"/>
                    <a:gd name="T58" fmla="*/ 368 w 377"/>
                    <a:gd name="T59" fmla="*/ 244 h 377"/>
                    <a:gd name="T60" fmla="*/ 375 w 377"/>
                    <a:gd name="T61" fmla="*/ 208 h 377"/>
                    <a:gd name="T62" fmla="*/ 377 w 377"/>
                    <a:gd name="T63" fmla="*/ 189 h 377"/>
                    <a:gd name="T64" fmla="*/ 372 w 377"/>
                    <a:gd name="T65" fmla="*/ 152 h 377"/>
                    <a:gd name="T66" fmla="*/ 362 w 377"/>
                    <a:gd name="T67" fmla="*/ 118 h 377"/>
                    <a:gd name="T68" fmla="*/ 345 w 377"/>
                    <a:gd name="T69" fmla="*/ 85 h 377"/>
                    <a:gd name="T70" fmla="*/ 322 w 377"/>
                    <a:gd name="T71" fmla="*/ 57 h 3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377" h="377">
                      <a:moveTo>
                        <a:pt x="322" y="57"/>
                      </a:moveTo>
                      <a:lnTo>
                        <a:pt x="322" y="57"/>
                      </a:lnTo>
                      <a:lnTo>
                        <a:pt x="307" y="43"/>
                      </a:lnTo>
                      <a:lnTo>
                        <a:pt x="292" y="33"/>
                      </a:lnTo>
                      <a:lnTo>
                        <a:pt x="277" y="23"/>
                      </a:lnTo>
                      <a:lnTo>
                        <a:pt x="259" y="15"/>
                      </a:lnTo>
                      <a:lnTo>
                        <a:pt x="243" y="9"/>
                      </a:lnTo>
                      <a:lnTo>
                        <a:pt x="225" y="5"/>
                      </a:lnTo>
                      <a:lnTo>
                        <a:pt x="206" y="2"/>
                      </a:lnTo>
                      <a:lnTo>
                        <a:pt x="188" y="0"/>
                      </a:lnTo>
                      <a:lnTo>
                        <a:pt x="188" y="0"/>
                      </a:lnTo>
                      <a:lnTo>
                        <a:pt x="169" y="2"/>
                      </a:lnTo>
                      <a:lnTo>
                        <a:pt x="151" y="5"/>
                      </a:lnTo>
                      <a:lnTo>
                        <a:pt x="133" y="9"/>
                      </a:lnTo>
                      <a:lnTo>
                        <a:pt x="116" y="15"/>
                      </a:lnTo>
                      <a:lnTo>
                        <a:pt x="99" y="23"/>
                      </a:lnTo>
                      <a:lnTo>
                        <a:pt x="83" y="33"/>
                      </a:lnTo>
                      <a:lnTo>
                        <a:pt x="68" y="43"/>
                      </a:lnTo>
                      <a:lnTo>
                        <a:pt x="55" y="57"/>
                      </a:lnTo>
                      <a:lnTo>
                        <a:pt x="55" y="57"/>
                      </a:lnTo>
                      <a:lnTo>
                        <a:pt x="41" y="70"/>
                      </a:lnTo>
                      <a:lnTo>
                        <a:pt x="31" y="85"/>
                      </a:lnTo>
                      <a:lnTo>
                        <a:pt x="22" y="101"/>
                      </a:lnTo>
                      <a:lnTo>
                        <a:pt x="13" y="118"/>
                      </a:lnTo>
                      <a:lnTo>
                        <a:pt x="7" y="135"/>
                      </a:lnTo>
                      <a:lnTo>
                        <a:pt x="3" y="153"/>
                      </a:lnTo>
                      <a:lnTo>
                        <a:pt x="0" y="171"/>
                      </a:lnTo>
                      <a:lnTo>
                        <a:pt x="0" y="189"/>
                      </a:lnTo>
                      <a:lnTo>
                        <a:pt x="0" y="189"/>
                      </a:lnTo>
                      <a:lnTo>
                        <a:pt x="1" y="208"/>
                      </a:lnTo>
                      <a:lnTo>
                        <a:pt x="3" y="227"/>
                      </a:lnTo>
                      <a:lnTo>
                        <a:pt x="9" y="245"/>
                      </a:lnTo>
                      <a:lnTo>
                        <a:pt x="15" y="263"/>
                      </a:lnTo>
                      <a:lnTo>
                        <a:pt x="22" y="279"/>
                      </a:lnTo>
                      <a:lnTo>
                        <a:pt x="33" y="294"/>
                      </a:lnTo>
                      <a:lnTo>
                        <a:pt x="43" y="309"/>
                      </a:lnTo>
                      <a:lnTo>
                        <a:pt x="55" y="322"/>
                      </a:lnTo>
                      <a:lnTo>
                        <a:pt x="68" y="334"/>
                      </a:lnTo>
                      <a:lnTo>
                        <a:pt x="83" y="346"/>
                      </a:lnTo>
                      <a:lnTo>
                        <a:pt x="98" y="355"/>
                      </a:lnTo>
                      <a:lnTo>
                        <a:pt x="116" y="362"/>
                      </a:lnTo>
                      <a:lnTo>
                        <a:pt x="132" y="370"/>
                      </a:lnTo>
                      <a:lnTo>
                        <a:pt x="150" y="374"/>
                      </a:lnTo>
                      <a:lnTo>
                        <a:pt x="169" y="377"/>
                      </a:lnTo>
                      <a:lnTo>
                        <a:pt x="188" y="377"/>
                      </a:lnTo>
                      <a:lnTo>
                        <a:pt x="188" y="377"/>
                      </a:lnTo>
                      <a:lnTo>
                        <a:pt x="208" y="377"/>
                      </a:lnTo>
                      <a:lnTo>
                        <a:pt x="225" y="374"/>
                      </a:lnTo>
                      <a:lnTo>
                        <a:pt x="243" y="370"/>
                      </a:lnTo>
                      <a:lnTo>
                        <a:pt x="261" y="364"/>
                      </a:lnTo>
                      <a:lnTo>
                        <a:pt x="277" y="355"/>
                      </a:lnTo>
                      <a:lnTo>
                        <a:pt x="292" y="346"/>
                      </a:lnTo>
                      <a:lnTo>
                        <a:pt x="308" y="334"/>
                      </a:lnTo>
                      <a:lnTo>
                        <a:pt x="322" y="322"/>
                      </a:lnTo>
                      <a:lnTo>
                        <a:pt x="322" y="322"/>
                      </a:lnTo>
                      <a:lnTo>
                        <a:pt x="334" y="309"/>
                      </a:lnTo>
                      <a:lnTo>
                        <a:pt x="345" y="294"/>
                      </a:lnTo>
                      <a:lnTo>
                        <a:pt x="354" y="278"/>
                      </a:lnTo>
                      <a:lnTo>
                        <a:pt x="362" y="261"/>
                      </a:lnTo>
                      <a:lnTo>
                        <a:pt x="368" y="244"/>
                      </a:lnTo>
                      <a:lnTo>
                        <a:pt x="372" y="226"/>
                      </a:lnTo>
                      <a:lnTo>
                        <a:pt x="375" y="208"/>
                      </a:lnTo>
                      <a:lnTo>
                        <a:pt x="377" y="189"/>
                      </a:lnTo>
                      <a:lnTo>
                        <a:pt x="377" y="189"/>
                      </a:lnTo>
                      <a:lnTo>
                        <a:pt x="375" y="171"/>
                      </a:lnTo>
                      <a:lnTo>
                        <a:pt x="372" y="152"/>
                      </a:lnTo>
                      <a:lnTo>
                        <a:pt x="368" y="134"/>
                      </a:lnTo>
                      <a:lnTo>
                        <a:pt x="362" y="118"/>
                      </a:lnTo>
                      <a:lnTo>
                        <a:pt x="354" y="101"/>
                      </a:lnTo>
                      <a:lnTo>
                        <a:pt x="345" y="85"/>
                      </a:lnTo>
                      <a:lnTo>
                        <a:pt x="334" y="70"/>
                      </a:lnTo>
                      <a:lnTo>
                        <a:pt x="322" y="57"/>
                      </a:lnTo>
                      <a:lnTo>
                        <a:pt x="322" y="57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1" name="PA-任意多边形 148"/>
                <p:cNvSpPr/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388225" y="3778251"/>
                  <a:ext cx="485775" cy="487363"/>
                </a:xfrm>
                <a:custGeom>
                  <a:avLst/>
                  <a:gdLst>
                    <a:gd name="T0" fmla="*/ 261 w 306"/>
                    <a:gd name="T1" fmla="*/ 261 h 307"/>
                    <a:gd name="T2" fmla="*/ 238 w 306"/>
                    <a:gd name="T3" fmla="*/ 280 h 307"/>
                    <a:gd name="T4" fmla="*/ 211 w 306"/>
                    <a:gd name="T5" fmla="*/ 295 h 307"/>
                    <a:gd name="T6" fmla="*/ 183 w 306"/>
                    <a:gd name="T7" fmla="*/ 304 h 307"/>
                    <a:gd name="T8" fmla="*/ 153 w 306"/>
                    <a:gd name="T9" fmla="*/ 307 h 307"/>
                    <a:gd name="T10" fmla="*/ 137 w 306"/>
                    <a:gd name="T11" fmla="*/ 306 h 307"/>
                    <a:gd name="T12" fmla="*/ 107 w 306"/>
                    <a:gd name="T13" fmla="*/ 300 h 307"/>
                    <a:gd name="T14" fmla="*/ 81 w 306"/>
                    <a:gd name="T15" fmla="*/ 288 h 307"/>
                    <a:gd name="T16" fmla="*/ 55 w 306"/>
                    <a:gd name="T17" fmla="*/ 271 h 307"/>
                    <a:gd name="T18" fmla="*/ 35 w 306"/>
                    <a:gd name="T19" fmla="*/ 251 h 307"/>
                    <a:gd name="T20" fmla="*/ 18 w 306"/>
                    <a:gd name="T21" fmla="*/ 227 h 307"/>
                    <a:gd name="T22" fmla="*/ 6 w 306"/>
                    <a:gd name="T23" fmla="*/ 199 h 307"/>
                    <a:gd name="T24" fmla="*/ 0 w 306"/>
                    <a:gd name="T25" fmla="*/ 169 h 307"/>
                    <a:gd name="T26" fmla="*/ 0 w 306"/>
                    <a:gd name="T27" fmla="*/ 153 h 307"/>
                    <a:gd name="T28" fmla="*/ 3 w 306"/>
                    <a:gd name="T29" fmla="*/ 123 h 307"/>
                    <a:gd name="T30" fmla="*/ 11 w 306"/>
                    <a:gd name="T31" fmla="*/ 95 h 307"/>
                    <a:gd name="T32" fmla="*/ 26 w 306"/>
                    <a:gd name="T33" fmla="*/ 68 h 307"/>
                    <a:gd name="T34" fmla="*/ 45 w 306"/>
                    <a:gd name="T35" fmla="*/ 45 h 307"/>
                    <a:gd name="T36" fmla="*/ 55 w 306"/>
                    <a:gd name="T37" fmla="*/ 36 h 307"/>
                    <a:gd name="T38" fmla="*/ 81 w 306"/>
                    <a:gd name="T39" fmla="*/ 18 h 307"/>
                    <a:gd name="T40" fmla="*/ 109 w 306"/>
                    <a:gd name="T41" fmla="*/ 7 h 307"/>
                    <a:gd name="T42" fmla="*/ 138 w 306"/>
                    <a:gd name="T43" fmla="*/ 2 h 307"/>
                    <a:gd name="T44" fmla="*/ 153 w 306"/>
                    <a:gd name="T45" fmla="*/ 0 h 307"/>
                    <a:gd name="T46" fmla="*/ 183 w 306"/>
                    <a:gd name="T47" fmla="*/ 3 h 307"/>
                    <a:gd name="T48" fmla="*/ 211 w 306"/>
                    <a:gd name="T49" fmla="*/ 12 h 307"/>
                    <a:gd name="T50" fmla="*/ 238 w 306"/>
                    <a:gd name="T51" fmla="*/ 25 h 307"/>
                    <a:gd name="T52" fmla="*/ 261 w 306"/>
                    <a:gd name="T53" fmla="*/ 45 h 307"/>
                    <a:gd name="T54" fmla="*/ 272 w 306"/>
                    <a:gd name="T55" fmla="*/ 56 h 307"/>
                    <a:gd name="T56" fmla="*/ 288 w 306"/>
                    <a:gd name="T57" fmla="*/ 82 h 307"/>
                    <a:gd name="T58" fmla="*/ 300 w 306"/>
                    <a:gd name="T59" fmla="*/ 108 h 307"/>
                    <a:gd name="T60" fmla="*/ 306 w 306"/>
                    <a:gd name="T61" fmla="*/ 138 h 307"/>
                    <a:gd name="T62" fmla="*/ 306 w 306"/>
                    <a:gd name="T63" fmla="*/ 153 h 307"/>
                    <a:gd name="T64" fmla="*/ 303 w 306"/>
                    <a:gd name="T65" fmla="*/ 184 h 307"/>
                    <a:gd name="T66" fmla="*/ 294 w 306"/>
                    <a:gd name="T67" fmla="*/ 212 h 307"/>
                    <a:gd name="T68" fmla="*/ 281 w 306"/>
                    <a:gd name="T69" fmla="*/ 237 h 307"/>
                    <a:gd name="T70" fmla="*/ 261 w 306"/>
                    <a:gd name="T71" fmla="*/ 261 h 3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306" h="307">
                      <a:moveTo>
                        <a:pt x="261" y="261"/>
                      </a:moveTo>
                      <a:lnTo>
                        <a:pt x="261" y="261"/>
                      </a:lnTo>
                      <a:lnTo>
                        <a:pt x="250" y="271"/>
                      </a:lnTo>
                      <a:lnTo>
                        <a:pt x="238" y="280"/>
                      </a:lnTo>
                      <a:lnTo>
                        <a:pt x="226" y="288"/>
                      </a:lnTo>
                      <a:lnTo>
                        <a:pt x="211" y="295"/>
                      </a:lnTo>
                      <a:lnTo>
                        <a:pt x="198" y="300"/>
                      </a:lnTo>
                      <a:lnTo>
                        <a:pt x="183" y="304"/>
                      </a:lnTo>
                      <a:lnTo>
                        <a:pt x="168" y="306"/>
                      </a:lnTo>
                      <a:lnTo>
                        <a:pt x="153" y="307"/>
                      </a:lnTo>
                      <a:lnTo>
                        <a:pt x="153" y="307"/>
                      </a:lnTo>
                      <a:lnTo>
                        <a:pt x="137" y="306"/>
                      </a:lnTo>
                      <a:lnTo>
                        <a:pt x="122" y="304"/>
                      </a:lnTo>
                      <a:lnTo>
                        <a:pt x="107" y="300"/>
                      </a:lnTo>
                      <a:lnTo>
                        <a:pt x="94" y="295"/>
                      </a:lnTo>
                      <a:lnTo>
                        <a:pt x="81" y="288"/>
                      </a:lnTo>
                      <a:lnTo>
                        <a:pt x="67" y="280"/>
                      </a:lnTo>
                      <a:lnTo>
                        <a:pt x="55" y="271"/>
                      </a:lnTo>
                      <a:lnTo>
                        <a:pt x="45" y="261"/>
                      </a:lnTo>
                      <a:lnTo>
                        <a:pt x="35" y="251"/>
                      </a:lnTo>
                      <a:lnTo>
                        <a:pt x="26" y="239"/>
                      </a:lnTo>
                      <a:lnTo>
                        <a:pt x="18" y="227"/>
                      </a:lnTo>
                      <a:lnTo>
                        <a:pt x="12" y="214"/>
                      </a:lnTo>
                      <a:lnTo>
                        <a:pt x="6" y="199"/>
                      </a:lnTo>
                      <a:lnTo>
                        <a:pt x="3" y="184"/>
                      </a:lnTo>
                      <a:lnTo>
                        <a:pt x="0" y="169"/>
                      </a:lnTo>
                      <a:lnTo>
                        <a:pt x="0" y="153"/>
                      </a:lnTo>
                      <a:lnTo>
                        <a:pt x="0" y="153"/>
                      </a:lnTo>
                      <a:lnTo>
                        <a:pt x="0" y="138"/>
                      </a:lnTo>
                      <a:lnTo>
                        <a:pt x="3" y="123"/>
                      </a:lnTo>
                      <a:lnTo>
                        <a:pt x="6" y="108"/>
                      </a:lnTo>
                      <a:lnTo>
                        <a:pt x="11" y="95"/>
                      </a:lnTo>
                      <a:lnTo>
                        <a:pt x="18" y="82"/>
                      </a:lnTo>
                      <a:lnTo>
                        <a:pt x="26" y="68"/>
                      </a:lnTo>
                      <a:lnTo>
                        <a:pt x="35" y="56"/>
                      </a:lnTo>
                      <a:lnTo>
                        <a:pt x="45" y="45"/>
                      </a:lnTo>
                      <a:lnTo>
                        <a:pt x="45" y="45"/>
                      </a:lnTo>
                      <a:lnTo>
                        <a:pt x="55" y="36"/>
                      </a:lnTo>
                      <a:lnTo>
                        <a:pt x="69" y="25"/>
                      </a:lnTo>
                      <a:lnTo>
                        <a:pt x="81" y="18"/>
                      </a:lnTo>
                      <a:lnTo>
                        <a:pt x="94" y="12"/>
                      </a:lnTo>
                      <a:lnTo>
                        <a:pt x="109" y="7"/>
                      </a:lnTo>
                      <a:lnTo>
                        <a:pt x="124" y="3"/>
                      </a:lnTo>
                      <a:lnTo>
                        <a:pt x="138" y="2"/>
                      </a:lnTo>
                      <a:lnTo>
                        <a:pt x="153" y="0"/>
                      </a:lnTo>
                      <a:lnTo>
                        <a:pt x="153" y="0"/>
                      </a:lnTo>
                      <a:lnTo>
                        <a:pt x="168" y="2"/>
                      </a:lnTo>
                      <a:lnTo>
                        <a:pt x="183" y="3"/>
                      </a:lnTo>
                      <a:lnTo>
                        <a:pt x="198" y="6"/>
                      </a:lnTo>
                      <a:lnTo>
                        <a:pt x="211" y="12"/>
                      </a:lnTo>
                      <a:lnTo>
                        <a:pt x="224" y="18"/>
                      </a:lnTo>
                      <a:lnTo>
                        <a:pt x="238" y="25"/>
                      </a:lnTo>
                      <a:lnTo>
                        <a:pt x="250" y="34"/>
                      </a:lnTo>
                      <a:lnTo>
                        <a:pt x="261" y="45"/>
                      </a:lnTo>
                      <a:lnTo>
                        <a:pt x="261" y="45"/>
                      </a:lnTo>
                      <a:lnTo>
                        <a:pt x="272" y="56"/>
                      </a:lnTo>
                      <a:lnTo>
                        <a:pt x="281" y="68"/>
                      </a:lnTo>
                      <a:lnTo>
                        <a:pt x="288" y="82"/>
                      </a:lnTo>
                      <a:lnTo>
                        <a:pt x="294" y="95"/>
                      </a:lnTo>
                      <a:lnTo>
                        <a:pt x="300" y="108"/>
                      </a:lnTo>
                      <a:lnTo>
                        <a:pt x="303" y="123"/>
                      </a:lnTo>
                      <a:lnTo>
                        <a:pt x="306" y="138"/>
                      </a:lnTo>
                      <a:lnTo>
                        <a:pt x="306" y="153"/>
                      </a:lnTo>
                      <a:lnTo>
                        <a:pt x="306" y="153"/>
                      </a:lnTo>
                      <a:lnTo>
                        <a:pt x="306" y="169"/>
                      </a:lnTo>
                      <a:lnTo>
                        <a:pt x="303" y="184"/>
                      </a:lnTo>
                      <a:lnTo>
                        <a:pt x="300" y="197"/>
                      </a:lnTo>
                      <a:lnTo>
                        <a:pt x="294" y="212"/>
                      </a:lnTo>
                      <a:lnTo>
                        <a:pt x="288" y="225"/>
                      </a:lnTo>
                      <a:lnTo>
                        <a:pt x="281" y="237"/>
                      </a:lnTo>
                      <a:lnTo>
                        <a:pt x="272" y="251"/>
                      </a:lnTo>
                      <a:lnTo>
                        <a:pt x="261" y="261"/>
                      </a:lnTo>
                      <a:lnTo>
                        <a:pt x="261" y="261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2" name="PA-任意多边形 149"/>
                <p:cNvSpPr/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815262" y="4203701"/>
                  <a:ext cx="88900" cy="92075"/>
                </a:xfrm>
                <a:custGeom>
                  <a:avLst/>
                  <a:gdLst>
                    <a:gd name="T0" fmla="*/ 56 w 56"/>
                    <a:gd name="T1" fmla="*/ 24 h 58"/>
                    <a:gd name="T2" fmla="*/ 56 w 56"/>
                    <a:gd name="T3" fmla="*/ 24 h 58"/>
                    <a:gd name="T4" fmla="*/ 33 w 56"/>
                    <a:gd name="T5" fmla="*/ 0 h 58"/>
                    <a:gd name="T6" fmla="*/ 33 w 56"/>
                    <a:gd name="T7" fmla="*/ 0 h 58"/>
                    <a:gd name="T8" fmla="*/ 18 w 56"/>
                    <a:gd name="T9" fmla="*/ 18 h 58"/>
                    <a:gd name="T10" fmla="*/ 18 w 56"/>
                    <a:gd name="T11" fmla="*/ 18 h 58"/>
                    <a:gd name="T12" fmla="*/ 0 w 56"/>
                    <a:gd name="T13" fmla="*/ 35 h 58"/>
                    <a:gd name="T14" fmla="*/ 0 w 56"/>
                    <a:gd name="T15" fmla="*/ 35 h 58"/>
                    <a:gd name="T16" fmla="*/ 24 w 56"/>
                    <a:gd name="T17" fmla="*/ 5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6" h="57">
                      <a:moveTo>
                        <a:pt x="56" y="24"/>
                      </a:moveTo>
                      <a:lnTo>
                        <a:pt x="56" y="24"/>
                      </a:lnTo>
                      <a:lnTo>
                        <a:pt x="33" y="0"/>
                      </a:lnTo>
                      <a:lnTo>
                        <a:pt x="33" y="0"/>
                      </a:lnTo>
                      <a:lnTo>
                        <a:pt x="18" y="18"/>
                      </a:lnTo>
                      <a:lnTo>
                        <a:pt x="18" y="18"/>
                      </a:lnTo>
                      <a:lnTo>
                        <a:pt x="0" y="35"/>
                      </a:lnTo>
                      <a:lnTo>
                        <a:pt x="0" y="35"/>
                      </a:lnTo>
                      <a:lnTo>
                        <a:pt x="24" y="58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3" name="PA-任意多边形 150"/>
                <p:cNvSpPr/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834312" y="4222751"/>
                  <a:ext cx="355600" cy="355600"/>
                </a:xfrm>
                <a:custGeom>
                  <a:avLst/>
                  <a:gdLst>
                    <a:gd name="T0" fmla="*/ 224 w 224"/>
                    <a:gd name="T1" fmla="*/ 171 h 224"/>
                    <a:gd name="T2" fmla="*/ 169 w 224"/>
                    <a:gd name="T3" fmla="*/ 224 h 224"/>
                    <a:gd name="T4" fmla="*/ 0 w 224"/>
                    <a:gd name="T5" fmla="*/ 55 h 224"/>
                    <a:gd name="T6" fmla="*/ 53 w 224"/>
                    <a:gd name="T7" fmla="*/ 0 h 224"/>
                    <a:gd name="T8" fmla="*/ 224 w 224"/>
                    <a:gd name="T9" fmla="*/ 171 h 2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4" h="224">
                      <a:moveTo>
                        <a:pt x="224" y="171"/>
                      </a:moveTo>
                      <a:lnTo>
                        <a:pt x="169" y="224"/>
                      </a:lnTo>
                      <a:lnTo>
                        <a:pt x="0" y="55"/>
                      </a:lnTo>
                      <a:lnTo>
                        <a:pt x="53" y="0"/>
                      </a:lnTo>
                      <a:lnTo>
                        <a:pt x="224" y="171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4" name="PA-任意多边形 151"/>
                <p:cNvSpPr/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834312" y="4222751"/>
                  <a:ext cx="117475" cy="117475"/>
                </a:xfrm>
                <a:custGeom>
                  <a:avLst/>
                  <a:gdLst>
                    <a:gd name="T0" fmla="*/ 74 w 74"/>
                    <a:gd name="T1" fmla="*/ 20 h 74"/>
                    <a:gd name="T2" fmla="*/ 19 w 74"/>
                    <a:gd name="T3" fmla="*/ 74 h 74"/>
                    <a:gd name="T4" fmla="*/ 0 w 74"/>
                    <a:gd name="T5" fmla="*/ 55 h 74"/>
                    <a:gd name="T6" fmla="*/ 53 w 74"/>
                    <a:gd name="T7" fmla="*/ 0 h 74"/>
                    <a:gd name="T8" fmla="*/ 74 w 74"/>
                    <a:gd name="T9" fmla="*/ 2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4" h="74">
                      <a:moveTo>
                        <a:pt x="74" y="20"/>
                      </a:moveTo>
                      <a:lnTo>
                        <a:pt x="19" y="74"/>
                      </a:lnTo>
                      <a:lnTo>
                        <a:pt x="0" y="55"/>
                      </a:lnTo>
                      <a:lnTo>
                        <a:pt x="53" y="0"/>
                      </a:lnTo>
                      <a:lnTo>
                        <a:pt x="74" y="2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5" name="PA-任意多边形 152"/>
                <p:cNvSpPr/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8102600" y="4494213"/>
                  <a:ext cx="107950" cy="106363"/>
                </a:xfrm>
                <a:custGeom>
                  <a:avLst/>
                  <a:gdLst>
                    <a:gd name="T0" fmla="*/ 68 w 68"/>
                    <a:gd name="T1" fmla="*/ 12 h 67"/>
                    <a:gd name="T2" fmla="*/ 68 w 68"/>
                    <a:gd name="T3" fmla="*/ 12 h 67"/>
                    <a:gd name="T4" fmla="*/ 67 w 68"/>
                    <a:gd name="T5" fmla="*/ 24 h 67"/>
                    <a:gd name="T6" fmla="*/ 64 w 68"/>
                    <a:gd name="T7" fmla="*/ 34 h 67"/>
                    <a:gd name="T8" fmla="*/ 58 w 68"/>
                    <a:gd name="T9" fmla="*/ 43 h 67"/>
                    <a:gd name="T10" fmla="*/ 52 w 68"/>
                    <a:gd name="T11" fmla="*/ 50 h 67"/>
                    <a:gd name="T12" fmla="*/ 43 w 68"/>
                    <a:gd name="T13" fmla="*/ 58 h 67"/>
                    <a:gd name="T14" fmla="*/ 34 w 68"/>
                    <a:gd name="T15" fmla="*/ 62 h 67"/>
                    <a:gd name="T16" fmla="*/ 24 w 68"/>
                    <a:gd name="T17" fmla="*/ 65 h 67"/>
                    <a:gd name="T18" fmla="*/ 13 w 68"/>
                    <a:gd name="T19" fmla="*/ 67 h 67"/>
                    <a:gd name="T20" fmla="*/ 13 w 68"/>
                    <a:gd name="T21" fmla="*/ 67 h 67"/>
                    <a:gd name="T22" fmla="*/ 0 w 68"/>
                    <a:gd name="T23" fmla="*/ 53 h 67"/>
                    <a:gd name="T24" fmla="*/ 0 w 68"/>
                    <a:gd name="T25" fmla="*/ 53 h 67"/>
                    <a:gd name="T26" fmla="*/ 55 w 68"/>
                    <a:gd name="T27" fmla="*/ 0 h 67"/>
                    <a:gd name="T28" fmla="*/ 55 w 68"/>
                    <a:gd name="T29" fmla="*/ 0 h 67"/>
                    <a:gd name="T30" fmla="*/ 68 w 68"/>
                    <a:gd name="T31" fmla="*/ 12 h 67"/>
                    <a:gd name="T32" fmla="*/ 68 w 68"/>
                    <a:gd name="T33" fmla="*/ 12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68" h="67">
                      <a:moveTo>
                        <a:pt x="68" y="12"/>
                      </a:moveTo>
                      <a:lnTo>
                        <a:pt x="68" y="12"/>
                      </a:lnTo>
                      <a:lnTo>
                        <a:pt x="67" y="24"/>
                      </a:lnTo>
                      <a:lnTo>
                        <a:pt x="64" y="34"/>
                      </a:lnTo>
                      <a:lnTo>
                        <a:pt x="58" y="43"/>
                      </a:lnTo>
                      <a:lnTo>
                        <a:pt x="52" y="50"/>
                      </a:lnTo>
                      <a:lnTo>
                        <a:pt x="43" y="58"/>
                      </a:lnTo>
                      <a:lnTo>
                        <a:pt x="34" y="62"/>
                      </a:lnTo>
                      <a:lnTo>
                        <a:pt x="24" y="65"/>
                      </a:lnTo>
                      <a:lnTo>
                        <a:pt x="13" y="67"/>
                      </a:lnTo>
                      <a:lnTo>
                        <a:pt x="13" y="67"/>
                      </a:lnTo>
                      <a:lnTo>
                        <a:pt x="0" y="53"/>
                      </a:lnTo>
                      <a:lnTo>
                        <a:pt x="0" y="53"/>
                      </a:lnTo>
                      <a:lnTo>
                        <a:pt x="55" y="0"/>
                      </a:lnTo>
                      <a:lnTo>
                        <a:pt x="55" y="0"/>
                      </a:lnTo>
                      <a:lnTo>
                        <a:pt x="68" y="12"/>
                      </a:lnTo>
                      <a:lnTo>
                        <a:pt x="68" y="12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6" name="PA-任意多边形 153"/>
                <p:cNvSpPr/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259637" y="3871913"/>
                  <a:ext cx="927100" cy="485775"/>
                </a:xfrm>
                <a:custGeom>
                  <a:avLst/>
                  <a:gdLst>
                    <a:gd name="T0" fmla="*/ 0 w 584"/>
                    <a:gd name="T1" fmla="*/ 252 h 306"/>
                    <a:gd name="T2" fmla="*/ 86 w 584"/>
                    <a:gd name="T3" fmla="*/ 306 h 306"/>
                    <a:gd name="T4" fmla="*/ 234 w 584"/>
                    <a:gd name="T5" fmla="*/ 95 h 306"/>
                    <a:gd name="T6" fmla="*/ 477 w 584"/>
                    <a:gd name="T7" fmla="*/ 125 h 306"/>
                    <a:gd name="T8" fmla="*/ 584 w 584"/>
                    <a:gd name="T9" fmla="*/ 0 h 3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4" h="306">
                      <a:moveTo>
                        <a:pt x="0" y="252"/>
                      </a:moveTo>
                      <a:lnTo>
                        <a:pt x="86" y="306"/>
                      </a:lnTo>
                      <a:lnTo>
                        <a:pt x="234" y="95"/>
                      </a:lnTo>
                      <a:lnTo>
                        <a:pt x="477" y="125"/>
                      </a:lnTo>
                      <a:lnTo>
                        <a:pt x="584" y="0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7" name="PA-任意多边形 154"/>
                <p:cNvSpPr/>
                <p:nvPr>
                  <p:custDataLst>
                    <p:tags r:id="rId27"/>
                  </p:custDataLst>
                </p:nvPr>
              </p:nvSpPr>
              <p:spPr bwMode="auto">
                <a:xfrm>
                  <a:off x="7615237" y="3997326"/>
                  <a:ext cx="47625" cy="47625"/>
                </a:xfrm>
                <a:custGeom>
                  <a:avLst/>
                  <a:gdLst>
                    <a:gd name="T0" fmla="*/ 30 w 30"/>
                    <a:gd name="T1" fmla="*/ 15 h 30"/>
                    <a:gd name="T2" fmla="*/ 30 w 30"/>
                    <a:gd name="T3" fmla="*/ 15 h 30"/>
                    <a:gd name="T4" fmla="*/ 28 w 30"/>
                    <a:gd name="T5" fmla="*/ 21 h 30"/>
                    <a:gd name="T6" fmla="*/ 25 w 30"/>
                    <a:gd name="T7" fmla="*/ 25 h 30"/>
                    <a:gd name="T8" fmla="*/ 21 w 30"/>
                    <a:gd name="T9" fmla="*/ 30 h 30"/>
                    <a:gd name="T10" fmla="*/ 15 w 30"/>
                    <a:gd name="T11" fmla="*/ 30 h 30"/>
                    <a:gd name="T12" fmla="*/ 15 w 30"/>
                    <a:gd name="T13" fmla="*/ 30 h 30"/>
                    <a:gd name="T14" fmla="*/ 9 w 30"/>
                    <a:gd name="T15" fmla="*/ 30 h 30"/>
                    <a:gd name="T16" fmla="*/ 4 w 30"/>
                    <a:gd name="T17" fmla="*/ 25 h 30"/>
                    <a:gd name="T18" fmla="*/ 0 w 30"/>
                    <a:gd name="T19" fmla="*/ 21 h 30"/>
                    <a:gd name="T20" fmla="*/ 0 w 30"/>
                    <a:gd name="T21" fmla="*/ 15 h 30"/>
                    <a:gd name="T22" fmla="*/ 0 w 30"/>
                    <a:gd name="T23" fmla="*/ 15 h 30"/>
                    <a:gd name="T24" fmla="*/ 0 w 30"/>
                    <a:gd name="T25" fmla="*/ 10 h 30"/>
                    <a:gd name="T26" fmla="*/ 4 w 30"/>
                    <a:gd name="T27" fmla="*/ 4 h 30"/>
                    <a:gd name="T28" fmla="*/ 9 w 30"/>
                    <a:gd name="T29" fmla="*/ 1 h 30"/>
                    <a:gd name="T30" fmla="*/ 15 w 30"/>
                    <a:gd name="T31" fmla="*/ 0 h 30"/>
                    <a:gd name="T32" fmla="*/ 15 w 30"/>
                    <a:gd name="T33" fmla="*/ 0 h 30"/>
                    <a:gd name="T34" fmla="*/ 21 w 30"/>
                    <a:gd name="T35" fmla="*/ 1 h 30"/>
                    <a:gd name="T36" fmla="*/ 25 w 30"/>
                    <a:gd name="T37" fmla="*/ 4 h 30"/>
                    <a:gd name="T38" fmla="*/ 28 w 30"/>
                    <a:gd name="T39" fmla="*/ 10 h 30"/>
                    <a:gd name="T40" fmla="*/ 30 w 30"/>
                    <a:gd name="T41" fmla="*/ 15 h 30"/>
                    <a:gd name="T42" fmla="*/ 30 w 30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1" y="30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30"/>
                      </a:lnTo>
                      <a:lnTo>
                        <a:pt x="4" y="25"/>
                      </a:lnTo>
                      <a:lnTo>
                        <a:pt x="0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0" y="10"/>
                      </a:lnTo>
                      <a:lnTo>
                        <a:pt x="4" y="4"/>
                      </a:lnTo>
                      <a:lnTo>
                        <a:pt x="9" y="1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1"/>
                      </a:lnTo>
                      <a:lnTo>
                        <a:pt x="25" y="4"/>
                      </a:lnTo>
                      <a:lnTo>
                        <a:pt x="28" y="10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8" name="PA-任意多边形 155"/>
                <p:cNvSpPr/>
                <p:nvPr>
                  <p:custDataLst>
                    <p:tags r:id="rId28"/>
                  </p:custDataLst>
                </p:nvPr>
              </p:nvSpPr>
              <p:spPr bwMode="auto">
                <a:xfrm>
                  <a:off x="7372350" y="4333876"/>
                  <a:ext cx="47625" cy="47625"/>
                </a:xfrm>
                <a:custGeom>
                  <a:avLst/>
                  <a:gdLst>
                    <a:gd name="T0" fmla="*/ 30 w 30"/>
                    <a:gd name="T1" fmla="*/ 15 h 30"/>
                    <a:gd name="T2" fmla="*/ 30 w 30"/>
                    <a:gd name="T3" fmla="*/ 15 h 30"/>
                    <a:gd name="T4" fmla="*/ 28 w 30"/>
                    <a:gd name="T5" fmla="*/ 21 h 30"/>
                    <a:gd name="T6" fmla="*/ 25 w 30"/>
                    <a:gd name="T7" fmla="*/ 25 h 30"/>
                    <a:gd name="T8" fmla="*/ 21 w 30"/>
                    <a:gd name="T9" fmla="*/ 28 h 30"/>
                    <a:gd name="T10" fmla="*/ 15 w 30"/>
                    <a:gd name="T11" fmla="*/ 30 h 30"/>
                    <a:gd name="T12" fmla="*/ 15 w 30"/>
                    <a:gd name="T13" fmla="*/ 30 h 30"/>
                    <a:gd name="T14" fmla="*/ 9 w 30"/>
                    <a:gd name="T15" fmla="*/ 28 h 30"/>
                    <a:gd name="T16" fmla="*/ 5 w 30"/>
                    <a:gd name="T17" fmla="*/ 25 h 30"/>
                    <a:gd name="T18" fmla="*/ 2 w 30"/>
                    <a:gd name="T19" fmla="*/ 21 h 30"/>
                    <a:gd name="T20" fmla="*/ 0 w 30"/>
                    <a:gd name="T21" fmla="*/ 15 h 30"/>
                    <a:gd name="T22" fmla="*/ 0 w 30"/>
                    <a:gd name="T23" fmla="*/ 15 h 30"/>
                    <a:gd name="T24" fmla="*/ 2 w 30"/>
                    <a:gd name="T25" fmla="*/ 9 h 30"/>
                    <a:gd name="T26" fmla="*/ 5 w 30"/>
                    <a:gd name="T27" fmla="*/ 4 h 30"/>
                    <a:gd name="T28" fmla="*/ 9 w 30"/>
                    <a:gd name="T29" fmla="*/ 2 h 30"/>
                    <a:gd name="T30" fmla="*/ 15 w 30"/>
                    <a:gd name="T31" fmla="*/ 0 h 30"/>
                    <a:gd name="T32" fmla="*/ 15 w 30"/>
                    <a:gd name="T33" fmla="*/ 0 h 30"/>
                    <a:gd name="T34" fmla="*/ 21 w 30"/>
                    <a:gd name="T35" fmla="*/ 2 h 30"/>
                    <a:gd name="T36" fmla="*/ 25 w 30"/>
                    <a:gd name="T37" fmla="*/ 4 h 30"/>
                    <a:gd name="T38" fmla="*/ 28 w 30"/>
                    <a:gd name="T39" fmla="*/ 9 h 30"/>
                    <a:gd name="T40" fmla="*/ 30 w 30"/>
                    <a:gd name="T41" fmla="*/ 15 h 30"/>
                    <a:gd name="T42" fmla="*/ 30 w 30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1" y="28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28"/>
                      </a:lnTo>
                      <a:lnTo>
                        <a:pt x="5" y="25"/>
                      </a:lnTo>
                      <a:lnTo>
                        <a:pt x="2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2" y="9"/>
                      </a:lnTo>
                      <a:lnTo>
                        <a:pt x="5" y="4"/>
                      </a:lnTo>
                      <a:lnTo>
                        <a:pt x="9" y="2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2"/>
                      </a:lnTo>
                      <a:lnTo>
                        <a:pt x="25" y="4"/>
                      </a:lnTo>
                      <a:lnTo>
                        <a:pt x="28" y="9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39" name="PA-任意多边形 156"/>
                <p:cNvSpPr/>
                <p:nvPr>
                  <p:custDataLst>
                    <p:tags r:id="rId29"/>
                  </p:custDataLst>
                </p:nvPr>
              </p:nvSpPr>
              <p:spPr bwMode="auto">
                <a:xfrm>
                  <a:off x="7245350" y="4254501"/>
                  <a:ext cx="47625" cy="46038"/>
                </a:xfrm>
                <a:custGeom>
                  <a:avLst/>
                  <a:gdLst>
                    <a:gd name="T0" fmla="*/ 30 w 30"/>
                    <a:gd name="T1" fmla="*/ 14 h 29"/>
                    <a:gd name="T2" fmla="*/ 30 w 30"/>
                    <a:gd name="T3" fmla="*/ 14 h 29"/>
                    <a:gd name="T4" fmla="*/ 28 w 30"/>
                    <a:gd name="T5" fmla="*/ 20 h 29"/>
                    <a:gd name="T6" fmla="*/ 25 w 30"/>
                    <a:gd name="T7" fmla="*/ 25 h 29"/>
                    <a:gd name="T8" fmla="*/ 21 w 30"/>
                    <a:gd name="T9" fmla="*/ 28 h 29"/>
                    <a:gd name="T10" fmla="*/ 15 w 30"/>
                    <a:gd name="T11" fmla="*/ 29 h 29"/>
                    <a:gd name="T12" fmla="*/ 15 w 30"/>
                    <a:gd name="T13" fmla="*/ 29 h 29"/>
                    <a:gd name="T14" fmla="*/ 9 w 30"/>
                    <a:gd name="T15" fmla="*/ 28 h 29"/>
                    <a:gd name="T16" fmla="*/ 4 w 30"/>
                    <a:gd name="T17" fmla="*/ 25 h 29"/>
                    <a:gd name="T18" fmla="*/ 2 w 30"/>
                    <a:gd name="T19" fmla="*/ 20 h 29"/>
                    <a:gd name="T20" fmla="*/ 0 w 30"/>
                    <a:gd name="T21" fmla="*/ 14 h 29"/>
                    <a:gd name="T22" fmla="*/ 0 w 30"/>
                    <a:gd name="T23" fmla="*/ 14 h 29"/>
                    <a:gd name="T24" fmla="*/ 2 w 30"/>
                    <a:gd name="T25" fmla="*/ 9 h 29"/>
                    <a:gd name="T26" fmla="*/ 4 w 30"/>
                    <a:gd name="T27" fmla="*/ 4 h 29"/>
                    <a:gd name="T28" fmla="*/ 9 w 30"/>
                    <a:gd name="T29" fmla="*/ 1 h 29"/>
                    <a:gd name="T30" fmla="*/ 15 w 30"/>
                    <a:gd name="T31" fmla="*/ 0 h 29"/>
                    <a:gd name="T32" fmla="*/ 15 w 30"/>
                    <a:gd name="T33" fmla="*/ 0 h 29"/>
                    <a:gd name="T34" fmla="*/ 21 w 30"/>
                    <a:gd name="T35" fmla="*/ 1 h 29"/>
                    <a:gd name="T36" fmla="*/ 25 w 30"/>
                    <a:gd name="T37" fmla="*/ 4 h 29"/>
                    <a:gd name="T38" fmla="*/ 28 w 30"/>
                    <a:gd name="T39" fmla="*/ 9 h 29"/>
                    <a:gd name="T40" fmla="*/ 30 w 30"/>
                    <a:gd name="T41" fmla="*/ 14 h 29"/>
                    <a:gd name="T42" fmla="*/ 30 w 30"/>
                    <a:gd name="T43" fmla="*/ 14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28">
                      <a:moveTo>
                        <a:pt x="30" y="14"/>
                      </a:moveTo>
                      <a:lnTo>
                        <a:pt x="30" y="14"/>
                      </a:lnTo>
                      <a:lnTo>
                        <a:pt x="28" y="20"/>
                      </a:lnTo>
                      <a:lnTo>
                        <a:pt x="25" y="25"/>
                      </a:lnTo>
                      <a:lnTo>
                        <a:pt x="21" y="28"/>
                      </a:lnTo>
                      <a:lnTo>
                        <a:pt x="15" y="29"/>
                      </a:lnTo>
                      <a:lnTo>
                        <a:pt x="15" y="29"/>
                      </a:lnTo>
                      <a:lnTo>
                        <a:pt x="9" y="28"/>
                      </a:lnTo>
                      <a:lnTo>
                        <a:pt x="4" y="25"/>
                      </a:lnTo>
                      <a:lnTo>
                        <a:pt x="2" y="20"/>
                      </a:lnTo>
                      <a:lnTo>
                        <a:pt x="0" y="14"/>
                      </a:lnTo>
                      <a:lnTo>
                        <a:pt x="0" y="14"/>
                      </a:lnTo>
                      <a:lnTo>
                        <a:pt x="2" y="9"/>
                      </a:lnTo>
                      <a:lnTo>
                        <a:pt x="4" y="4"/>
                      </a:lnTo>
                      <a:lnTo>
                        <a:pt x="9" y="1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1"/>
                      </a:lnTo>
                      <a:lnTo>
                        <a:pt x="25" y="4"/>
                      </a:lnTo>
                      <a:lnTo>
                        <a:pt x="28" y="9"/>
                      </a:lnTo>
                      <a:lnTo>
                        <a:pt x="30" y="14"/>
                      </a:lnTo>
                      <a:lnTo>
                        <a:pt x="30" y="14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40" name="PA-任意多边形 157"/>
                <p:cNvSpPr/>
                <p:nvPr>
                  <p:custDataLst>
                    <p:tags r:id="rId30"/>
                  </p:custDataLst>
                </p:nvPr>
              </p:nvSpPr>
              <p:spPr bwMode="auto">
                <a:xfrm>
                  <a:off x="7994650" y="4046538"/>
                  <a:ext cx="46037" cy="47625"/>
                </a:xfrm>
                <a:custGeom>
                  <a:avLst/>
                  <a:gdLst>
                    <a:gd name="T0" fmla="*/ 29 w 29"/>
                    <a:gd name="T1" fmla="*/ 15 h 30"/>
                    <a:gd name="T2" fmla="*/ 29 w 29"/>
                    <a:gd name="T3" fmla="*/ 15 h 30"/>
                    <a:gd name="T4" fmla="*/ 28 w 29"/>
                    <a:gd name="T5" fmla="*/ 21 h 30"/>
                    <a:gd name="T6" fmla="*/ 25 w 29"/>
                    <a:gd name="T7" fmla="*/ 25 h 30"/>
                    <a:gd name="T8" fmla="*/ 20 w 29"/>
                    <a:gd name="T9" fmla="*/ 28 h 30"/>
                    <a:gd name="T10" fmla="*/ 14 w 29"/>
                    <a:gd name="T11" fmla="*/ 30 h 30"/>
                    <a:gd name="T12" fmla="*/ 14 w 29"/>
                    <a:gd name="T13" fmla="*/ 30 h 30"/>
                    <a:gd name="T14" fmla="*/ 8 w 29"/>
                    <a:gd name="T15" fmla="*/ 28 h 30"/>
                    <a:gd name="T16" fmla="*/ 4 w 29"/>
                    <a:gd name="T17" fmla="*/ 25 h 30"/>
                    <a:gd name="T18" fmla="*/ 1 w 29"/>
                    <a:gd name="T19" fmla="*/ 21 h 30"/>
                    <a:gd name="T20" fmla="*/ 0 w 29"/>
                    <a:gd name="T21" fmla="*/ 15 h 30"/>
                    <a:gd name="T22" fmla="*/ 0 w 29"/>
                    <a:gd name="T23" fmla="*/ 15 h 30"/>
                    <a:gd name="T24" fmla="*/ 1 w 29"/>
                    <a:gd name="T25" fmla="*/ 9 h 30"/>
                    <a:gd name="T26" fmla="*/ 4 w 29"/>
                    <a:gd name="T27" fmla="*/ 5 h 30"/>
                    <a:gd name="T28" fmla="*/ 8 w 29"/>
                    <a:gd name="T29" fmla="*/ 2 h 30"/>
                    <a:gd name="T30" fmla="*/ 14 w 29"/>
                    <a:gd name="T31" fmla="*/ 0 h 30"/>
                    <a:gd name="T32" fmla="*/ 14 w 29"/>
                    <a:gd name="T33" fmla="*/ 0 h 30"/>
                    <a:gd name="T34" fmla="*/ 20 w 29"/>
                    <a:gd name="T35" fmla="*/ 2 h 30"/>
                    <a:gd name="T36" fmla="*/ 25 w 29"/>
                    <a:gd name="T37" fmla="*/ 5 h 30"/>
                    <a:gd name="T38" fmla="*/ 28 w 29"/>
                    <a:gd name="T39" fmla="*/ 9 h 30"/>
                    <a:gd name="T40" fmla="*/ 29 w 29"/>
                    <a:gd name="T41" fmla="*/ 15 h 30"/>
                    <a:gd name="T42" fmla="*/ 29 w 29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8" h="30">
                      <a:moveTo>
                        <a:pt x="29" y="15"/>
                      </a:moveTo>
                      <a:lnTo>
                        <a:pt x="29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0" y="2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8" y="28"/>
                      </a:lnTo>
                      <a:lnTo>
                        <a:pt x="4" y="25"/>
                      </a:lnTo>
                      <a:lnTo>
                        <a:pt x="1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1" y="9"/>
                      </a:lnTo>
                      <a:lnTo>
                        <a:pt x="4" y="5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20" y="2"/>
                      </a:lnTo>
                      <a:lnTo>
                        <a:pt x="25" y="5"/>
                      </a:lnTo>
                      <a:lnTo>
                        <a:pt x="28" y="9"/>
                      </a:lnTo>
                      <a:lnTo>
                        <a:pt x="29" y="15"/>
                      </a:lnTo>
                      <a:lnTo>
                        <a:pt x="29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41" name="PA-任意多边形 158"/>
                <p:cNvSpPr/>
                <p:nvPr>
                  <p:custDataLst>
                    <p:tags r:id="rId31"/>
                  </p:custDataLst>
                </p:nvPr>
              </p:nvSpPr>
              <p:spPr bwMode="auto">
                <a:xfrm>
                  <a:off x="8158162" y="3857626"/>
                  <a:ext cx="47625" cy="47625"/>
                </a:xfrm>
                <a:custGeom>
                  <a:avLst/>
                  <a:gdLst>
                    <a:gd name="T0" fmla="*/ 30 w 30"/>
                    <a:gd name="T1" fmla="*/ 15 h 30"/>
                    <a:gd name="T2" fmla="*/ 30 w 30"/>
                    <a:gd name="T3" fmla="*/ 15 h 30"/>
                    <a:gd name="T4" fmla="*/ 29 w 30"/>
                    <a:gd name="T5" fmla="*/ 20 h 30"/>
                    <a:gd name="T6" fmla="*/ 26 w 30"/>
                    <a:gd name="T7" fmla="*/ 26 h 30"/>
                    <a:gd name="T8" fmla="*/ 21 w 30"/>
                    <a:gd name="T9" fmla="*/ 29 h 30"/>
                    <a:gd name="T10" fmla="*/ 15 w 30"/>
                    <a:gd name="T11" fmla="*/ 30 h 30"/>
                    <a:gd name="T12" fmla="*/ 15 w 30"/>
                    <a:gd name="T13" fmla="*/ 30 h 30"/>
                    <a:gd name="T14" fmla="*/ 9 w 30"/>
                    <a:gd name="T15" fmla="*/ 29 h 30"/>
                    <a:gd name="T16" fmla="*/ 5 w 30"/>
                    <a:gd name="T17" fmla="*/ 26 h 30"/>
                    <a:gd name="T18" fmla="*/ 2 w 30"/>
                    <a:gd name="T19" fmla="*/ 20 h 30"/>
                    <a:gd name="T20" fmla="*/ 0 w 30"/>
                    <a:gd name="T21" fmla="*/ 15 h 30"/>
                    <a:gd name="T22" fmla="*/ 0 w 30"/>
                    <a:gd name="T23" fmla="*/ 15 h 30"/>
                    <a:gd name="T24" fmla="*/ 2 w 30"/>
                    <a:gd name="T25" fmla="*/ 9 h 30"/>
                    <a:gd name="T26" fmla="*/ 5 w 30"/>
                    <a:gd name="T27" fmla="*/ 3 h 30"/>
                    <a:gd name="T28" fmla="*/ 9 w 30"/>
                    <a:gd name="T29" fmla="*/ 0 h 30"/>
                    <a:gd name="T30" fmla="*/ 15 w 30"/>
                    <a:gd name="T31" fmla="*/ 0 h 30"/>
                    <a:gd name="T32" fmla="*/ 15 w 30"/>
                    <a:gd name="T33" fmla="*/ 0 h 30"/>
                    <a:gd name="T34" fmla="*/ 21 w 30"/>
                    <a:gd name="T35" fmla="*/ 0 h 30"/>
                    <a:gd name="T36" fmla="*/ 26 w 30"/>
                    <a:gd name="T37" fmla="*/ 3 h 30"/>
                    <a:gd name="T38" fmla="*/ 29 w 30"/>
                    <a:gd name="T39" fmla="*/ 9 h 30"/>
                    <a:gd name="T40" fmla="*/ 30 w 30"/>
                    <a:gd name="T41" fmla="*/ 15 h 30"/>
                    <a:gd name="T42" fmla="*/ 30 w 30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9" y="20"/>
                      </a:lnTo>
                      <a:lnTo>
                        <a:pt x="26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29"/>
                      </a:lnTo>
                      <a:lnTo>
                        <a:pt x="5" y="26"/>
                      </a:lnTo>
                      <a:lnTo>
                        <a:pt x="2" y="20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2" y="9"/>
                      </a:lnTo>
                      <a:lnTo>
                        <a:pt x="5" y="3"/>
                      </a:lnTo>
                      <a:lnTo>
                        <a:pt x="9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0"/>
                      </a:lnTo>
                      <a:lnTo>
                        <a:pt x="26" y="3"/>
                      </a:lnTo>
                      <a:lnTo>
                        <a:pt x="29" y="9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</p:grpSp>
        </p:grpSp>
        <p:grpSp>
          <p:nvGrpSpPr>
            <p:cNvPr id="75" name="组合 74"/>
            <p:cNvGrpSpPr/>
            <p:nvPr/>
          </p:nvGrpSpPr>
          <p:grpSpPr>
            <a:xfrm>
              <a:off x="5775007" y="2564384"/>
              <a:ext cx="862800" cy="862800"/>
              <a:chOff x="5775007" y="2564384"/>
              <a:chExt cx="862800" cy="862800"/>
            </a:xfrm>
          </p:grpSpPr>
          <p:sp>
            <p:nvSpPr>
              <p:cNvPr id="107" name="PA-椭圆 103"/>
              <p:cNvSpPr/>
              <p:nvPr>
                <p:custDataLst>
                  <p:tags r:id="rId32"/>
                </p:custDataLst>
              </p:nvPr>
            </p:nvSpPr>
            <p:spPr>
              <a:xfrm>
                <a:off x="5775007" y="2564384"/>
                <a:ext cx="862800" cy="862800"/>
              </a:xfrm>
              <a:prstGeom prst="ellipse">
                <a:avLst/>
              </a:prstGeom>
              <a:solidFill>
                <a:srgbClr val="AAA09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cs typeface="+mn-ea"/>
                  <a:sym typeface="思源黑体 Medium" panose="020B0600000000000000" pitchFamily="34" charset="-122"/>
                </a:endParaRPr>
              </a:p>
            </p:txBody>
          </p:sp>
          <p:grpSp>
            <p:nvGrpSpPr>
              <p:cNvPr id="108" name="Group 102"/>
              <p:cNvGrpSpPr/>
              <p:nvPr/>
            </p:nvGrpSpPr>
            <p:grpSpPr>
              <a:xfrm>
                <a:off x="5974401" y="2758885"/>
                <a:ext cx="464012" cy="473798"/>
                <a:chOff x="8702675" y="5268913"/>
                <a:chExt cx="903287" cy="922338"/>
              </a:xfrm>
            </p:grpSpPr>
            <p:sp>
              <p:nvSpPr>
                <p:cNvPr id="109" name="PA-任意多边形 306"/>
                <p:cNvSpPr/>
                <p:nvPr>
                  <p:custDataLst>
                    <p:tags r:id="rId33"/>
                  </p:custDataLst>
                </p:nvPr>
              </p:nvSpPr>
              <p:spPr bwMode="auto">
                <a:xfrm>
                  <a:off x="9029700" y="5395913"/>
                  <a:ext cx="247650" cy="195263"/>
                </a:xfrm>
                <a:custGeom>
                  <a:avLst/>
                  <a:gdLst>
                    <a:gd name="T0" fmla="*/ 156 w 156"/>
                    <a:gd name="T1" fmla="*/ 123 h 123"/>
                    <a:gd name="T2" fmla="*/ 156 w 156"/>
                    <a:gd name="T3" fmla="*/ 123 h 123"/>
                    <a:gd name="T4" fmla="*/ 156 w 156"/>
                    <a:gd name="T5" fmla="*/ 37 h 123"/>
                    <a:gd name="T6" fmla="*/ 156 w 156"/>
                    <a:gd name="T7" fmla="*/ 37 h 123"/>
                    <a:gd name="T8" fmla="*/ 154 w 156"/>
                    <a:gd name="T9" fmla="*/ 28 h 123"/>
                    <a:gd name="T10" fmla="*/ 151 w 156"/>
                    <a:gd name="T11" fmla="*/ 19 h 123"/>
                    <a:gd name="T12" fmla="*/ 144 w 156"/>
                    <a:gd name="T13" fmla="*/ 13 h 123"/>
                    <a:gd name="T14" fmla="*/ 136 w 156"/>
                    <a:gd name="T15" fmla="*/ 9 h 123"/>
                    <a:gd name="T16" fmla="*/ 136 w 156"/>
                    <a:gd name="T17" fmla="*/ 9 h 123"/>
                    <a:gd name="T18" fmla="*/ 122 w 156"/>
                    <a:gd name="T19" fmla="*/ 6 h 123"/>
                    <a:gd name="T20" fmla="*/ 108 w 156"/>
                    <a:gd name="T21" fmla="*/ 3 h 123"/>
                    <a:gd name="T22" fmla="*/ 93 w 156"/>
                    <a:gd name="T23" fmla="*/ 1 h 123"/>
                    <a:gd name="T24" fmla="*/ 79 w 156"/>
                    <a:gd name="T25" fmla="*/ 0 h 123"/>
                    <a:gd name="T26" fmla="*/ 64 w 156"/>
                    <a:gd name="T27" fmla="*/ 1 h 123"/>
                    <a:gd name="T28" fmla="*/ 49 w 156"/>
                    <a:gd name="T29" fmla="*/ 3 h 123"/>
                    <a:gd name="T30" fmla="*/ 34 w 156"/>
                    <a:gd name="T31" fmla="*/ 6 h 123"/>
                    <a:gd name="T32" fmla="*/ 19 w 156"/>
                    <a:gd name="T33" fmla="*/ 9 h 123"/>
                    <a:gd name="T34" fmla="*/ 19 w 156"/>
                    <a:gd name="T35" fmla="*/ 9 h 123"/>
                    <a:gd name="T36" fmla="*/ 12 w 156"/>
                    <a:gd name="T37" fmla="*/ 13 h 123"/>
                    <a:gd name="T38" fmla="*/ 6 w 156"/>
                    <a:gd name="T39" fmla="*/ 19 h 123"/>
                    <a:gd name="T40" fmla="*/ 2 w 156"/>
                    <a:gd name="T41" fmla="*/ 28 h 123"/>
                    <a:gd name="T42" fmla="*/ 0 w 156"/>
                    <a:gd name="T43" fmla="*/ 37 h 123"/>
                    <a:gd name="T44" fmla="*/ 0 w 156"/>
                    <a:gd name="T45" fmla="*/ 37 h 123"/>
                    <a:gd name="T46" fmla="*/ 0 w 156"/>
                    <a:gd name="T47" fmla="*/ 123 h 123"/>
                    <a:gd name="T48" fmla="*/ 156 w 156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6" h="123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1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8" y="3"/>
                      </a:lnTo>
                      <a:lnTo>
                        <a:pt x="93" y="1"/>
                      </a:lnTo>
                      <a:lnTo>
                        <a:pt x="79" y="0"/>
                      </a:lnTo>
                      <a:lnTo>
                        <a:pt x="64" y="1"/>
                      </a:lnTo>
                      <a:lnTo>
                        <a:pt x="49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6" y="19"/>
                      </a:lnTo>
                      <a:lnTo>
                        <a:pt x="2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0" name="PA-任意多边形 307"/>
                <p:cNvSpPr/>
                <p:nvPr>
                  <p:custDataLst>
                    <p:tags r:id="rId34"/>
                  </p:custDataLst>
                </p:nvPr>
              </p:nvSpPr>
              <p:spPr bwMode="auto">
                <a:xfrm>
                  <a:off x="9091613" y="5268913"/>
                  <a:ext cx="123825" cy="123825"/>
                </a:xfrm>
                <a:custGeom>
                  <a:avLst/>
                  <a:gdLst>
                    <a:gd name="T0" fmla="*/ 78 w 78"/>
                    <a:gd name="T1" fmla="*/ 40 h 78"/>
                    <a:gd name="T2" fmla="*/ 78 w 78"/>
                    <a:gd name="T3" fmla="*/ 40 h 78"/>
                    <a:gd name="T4" fmla="*/ 78 w 78"/>
                    <a:gd name="T5" fmla="*/ 47 h 78"/>
                    <a:gd name="T6" fmla="*/ 75 w 78"/>
                    <a:gd name="T7" fmla="*/ 55 h 78"/>
                    <a:gd name="T8" fmla="*/ 72 w 78"/>
                    <a:gd name="T9" fmla="*/ 62 h 78"/>
                    <a:gd name="T10" fmla="*/ 68 w 78"/>
                    <a:gd name="T11" fmla="*/ 68 h 78"/>
                    <a:gd name="T12" fmla="*/ 62 w 78"/>
                    <a:gd name="T13" fmla="*/ 72 h 78"/>
                    <a:gd name="T14" fmla="*/ 54 w 78"/>
                    <a:gd name="T15" fmla="*/ 75 h 78"/>
                    <a:gd name="T16" fmla="*/ 47 w 78"/>
                    <a:gd name="T17" fmla="*/ 78 h 78"/>
                    <a:gd name="T18" fmla="*/ 40 w 78"/>
                    <a:gd name="T19" fmla="*/ 78 h 78"/>
                    <a:gd name="T20" fmla="*/ 40 w 78"/>
                    <a:gd name="T21" fmla="*/ 78 h 78"/>
                    <a:gd name="T22" fmla="*/ 31 w 78"/>
                    <a:gd name="T23" fmla="*/ 78 h 78"/>
                    <a:gd name="T24" fmla="*/ 23 w 78"/>
                    <a:gd name="T25" fmla="*/ 75 h 78"/>
                    <a:gd name="T26" fmla="*/ 17 w 78"/>
                    <a:gd name="T27" fmla="*/ 72 h 78"/>
                    <a:gd name="T28" fmla="*/ 11 w 78"/>
                    <a:gd name="T29" fmla="*/ 68 h 78"/>
                    <a:gd name="T30" fmla="*/ 7 w 78"/>
                    <a:gd name="T31" fmla="*/ 62 h 78"/>
                    <a:gd name="T32" fmla="*/ 3 w 78"/>
                    <a:gd name="T33" fmla="*/ 55 h 78"/>
                    <a:gd name="T34" fmla="*/ 1 w 78"/>
                    <a:gd name="T35" fmla="*/ 47 h 78"/>
                    <a:gd name="T36" fmla="*/ 0 w 78"/>
                    <a:gd name="T37" fmla="*/ 40 h 78"/>
                    <a:gd name="T38" fmla="*/ 0 w 78"/>
                    <a:gd name="T39" fmla="*/ 40 h 78"/>
                    <a:gd name="T40" fmla="*/ 1 w 78"/>
                    <a:gd name="T41" fmla="*/ 31 h 78"/>
                    <a:gd name="T42" fmla="*/ 3 w 78"/>
                    <a:gd name="T43" fmla="*/ 24 h 78"/>
                    <a:gd name="T44" fmla="*/ 7 w 78"/>
                    <a:gd name="T45" fmla="*/ 18 h 78"/>
                    <a:gd name="T46" fmla="*/ 11 w 78"/>
                    <a:gd name="T47" fmla="*/ 12 h 78"/>
                    <a:gd name="T48" fmla="*/ 17 w 78"/>
                    <a:gd name="T49" fmla="*/ 7 h 78"/>
                    <a:gd name="T50" fmla="*/ 23 w 78"/>
                    <a:gd name="T51" fmla="*/ 3 h 78"/>
                    <a:gd name="T52" fmla="*/ 31 w 78"/>
                    <a:gd name="T53" fmla="*/ 1 h 78"/>
                    <a:gd name="T54" fmla="*/ 40 w 78"/>
                    <a:gd name="T55" fmla="*/ 0 h 78"/>
                    <a:gd name="T56" fmla="*/ 40 w 78"/>
                    <a:gd name="T57" fmla="*/ 0 h 78"/>
                    <a:gd name="T58" fmla="*/ 47 w 78"/>
                    <a:gd name="T59" fmla="*/ 1 h 78"/>
                    <a:gd name="T60" fmla="*/ 54 w 78"/>
                    <a:gd name="T61" fmla="*/ 3 h 78"/>
                    <a:gd name="T62" fmla="*/ 62 w 78"/>
                    <a:gd name="T63" fmla="*/ 7 h 78"/>
                    <a:gd name="T64" fmla="*/ 68 w 78"/>
                    <a:gd name="T65" fmla="*/ 12 h 78"/>
                    <a:gd name="T66" fmla="*/ 72 w 78"/>
                    <a:gd name="T67" fmla="*/ 18 h 78"/>
                    <a:gd name="T68" fmla="*/ 75 w 78"/>
                    <a:gd name="T69" fmla="*/ 24 h 78"/>
                    <a:gd name="T70" fmla="*/ 78 w 78"/>
                    <a:gd name="T71" fmla="*/ 31 h 78"/>
                    <a:gd name="T72" fmla="*/ 78 w 78"/>
                    <a:gd name="T73" fmla="*/ 40 h 78"/>
                    <a:gd name="T74" fmla="*/ 78 w 78"/>
                    <a:gd name="T75" fmla="*/ 40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78" h="78">
                      <a:moveTo>
                        <a:pt x="78" y="40"/>
                      </a:moveTo>
                      <a:lnTo>
                        <a:pt x="78" y="40"/>
                      </a:lnTo>
                      <a:lnTo>
                        <a:pt x="78" y="47"/>
                      </a:lnTo>
                      <a:lnTo>
                        <a:pt x="75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2"/>
                      </a:lnTo>
                      <a:lnTo>
                        <a:pt x="54" y="75"/>
                      </a:lnTo>
                      <a:lnTo>
                        <a:pt x="47" y="78"/>
                      </a:lnTo>
                      <a:lnTo>
                        <a:pt x="40" y="78"/>
                      </a:lnTo>
                      <a:lnTo>
                        <a:pt x="40" y="78"/>
                      </a:lnTo>
                      <a:lnTo>
                        <a:pt x="31" y="78"/>
                      </a:lnTo>
                      <a:lnTo>
                        <a:pt x="23" y="75"/>
                      </a:lnTo>
                      <a:lnTo>
                        <a:pt x="17" y="72"/>
                      </a:lnTo>
                      <a:lnTo>
                        <a:pt x="11" y="68"/>
                      </a:lnTo>
                      <a:lnTo>
                        <a:pt x="7" y="62"/>
                      </a:lnTo>
                      <a:lnTo>
                        <a:pt x="3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3" y="24"/>
                      </a:lnTo>
                      <a:lnTo>
                        <a:pt x="7" y="18"/>
                      </a:lnTo>
                      <a:lnTo>
                        <a:pt x="11" y="12"/>
                      </a:lnTo>
                      <a:lnTo>
                        <a:pt x="17" y="7"/>
                      </a:lnTo>
                      <a:lnTo>
                        <a:pt x="23" y="3"/>
                      </a:lnTo>
                      <a:lnTo>
                        <a:pt x="31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7" y="1"/>
                      </a:lnTo>
                      <a:lnTo>
                        <a:pt x="54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5" y="24"/>
                      </a:lnTo>
                      <a:lnTo>
                        <a:pt x="78" y="31"/>
                      </a:lnTo>
                      <a:lnTo>
                        <a:pt x="78" y="40"/>
                      </a:lnTo>
                      <a:lnTo>
                        <a:pt x="78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1" name="PA-Line 308"/>
                <p:cNvSpPr>
                  <a:spLocks noChangeShapeType="1"/>
                </p:cNvSpPr>
                <p:nvPr>
                  <p:custDataLst>
                    <p:tags r:id="rId35"/>
                  </p:custDataLst>
                </p:nvPr>
              </p:nvSpPr>
              <p:spPr bwMode="auto">
                <a:xfrm flipH="1">
                  <a:off x="9086850" y="5464176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2" name="PA-Line 309"/>
                <p:cNvSpPr>
                  <a:spLocks noChangeShapeType="1"/>
                </p:cNvSpPr>
                <p:nvPr>
                  <p:custDataLst>
                    <p:tags r:id="rId36"/>
                  </p:custDataLst>
                </p:nvPr>
              </p:nvSpPr>
              <p:spPr bwMode="auto">
                <a:xfrm flipH="1">
                  <a:off x="9220200" y="5464176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3" name="PA-任意多边形 310"/>
                <p:cNvSpPr/>
                <p:nvPr>
                  <p:custDataLst>
                    <p:tags r:id="rId37"/>
                  </p:custDataLst>
                </p:nvPr>
              </p:nvSpPr>
              <p:spPr bwMode="auto">
                <a:xfrm>
                  <a:off x="9029700" y="5995988"/>
                  <a:ext cx="247650" cy="195263"/>
                </a:xfrm>
                <a:custGeom>
                  <a:avLst/>
                  <a:gdLst>
                    <a:gd name="T0" fmla="*/ 156 w 156"/>
                    <a:gd name="T1" fmla="*/ 123 h 123"/>
                    <a:gd name="T2" fmla="*/ 156 w 156"/>
                    <a:gd name="T3" fmla="*/ 123 h 123"/>
                    <a:gd name="T4" fmla="*/ 156 w 156"/>
                    <a:gd name="T5" fmla="*/ 37 h 123"/>
                    <a:gd name="T6" fmla="*/ 156 w 156"/>
                    <a:gd name="T7" fmla="*/ 37 h 123"/>
                    <a:gd name="T8" fmla="*/ 154 w 156"/>
                    <a:gd name="T9" fmla="*/ 28 h 123"/>
                    <a:gd name="T10" fmla="*/ 151 w 156"/>
                    <a:gd name="T11" fmla="*/ 19 h 123"/>
                    <a:gd name="T12" fmla="*/ 144 w 156"/>
                    <a:gd name="T13" fmla="*/ 13 h 123"/>
                    <a:gd name="T14" fmla="*/ 136 w 156"/>
                    <a:gd name="T15" fmla="*/ 9 h 123"/>
                    <a:gd name="T16" fmla="*/ 136 w 156"/>
                    <a:gd name="T17" fmla="*/ 9 h 123"/>
                    <a:gd name="T18" fmla="*/ 122 w 156"/>
                    <a:gd name="T19" fmla="*/ 6 h 123"/>
                    <a:gd name="T20" fmla="*/ 108 w 156"/>
                    <a:gd name="T21" fmla="*/ 3 h 123"/>
                    <a:gd name="T22" fmla="*/ 93 w 156"/>
                    <a:gd name="T23" fmla="*/ 2 h 123"/>
                    <a:gd name="T24" fmla="*/ 79 w 156"/>
                    <a:gd name="T25" fmla="*/ 0 h 123"/>
                    <a:gd name="T26" fmla="*/ 64 w 156"/>
                    <a:gd name="T27" fmla="*/ 2 h 123"/>
                    <a:gd name="T28" fmla="*/ 49 w 156"/>
                    <a:gd name="T29" fmla="*/ 3 h 123"/>
                    <a:gd name="T30" fmla="*/ 34 w 156"/>
                    <a:gd name="T31" fmla="*/ 6 h 123"/>
                    <a:gd name="T32" fmla="*/ 19 w 156"/>
                    <a:gd name="T33" fmla="*/ 9 h 123"/>
                    <a:gd name="T34" fmla="*/ 19 w 156"/>
                    <a:gd name="T35" fmla="*/ 9 h 123"/>
                    <a:gd name="T36" fmla="*/ 12 w 156"/>
                    <a:gd name="T37" fmla="*/ 13 h 123"/>
                    <a:gd name="T38" fmla="*/ 6 w 156"/>
                    <a:gd name="T39" fmla="*/ 19 h 123"/>
                    <a:gd name="T40" fmla="*/ 2 w 156"/>
                    <a:gd name="T41" fmla="*/ 28 h 123"/>
                    <a:gd name="T42" fmla="*/ 0 w 156"/>
                    <a:gd name="T43" fmla="*/ 37 h 123"/>
                    <a:gd name="T44" fmla="*/ 0 w 156"/>
                    <a:gd name="T45" fmla="*/ 37 h 123"/>
                    <a:gd name="T46" fmla="*/ 0 w 156"/>
                    <a:gd name="T47" fmla="*/ 123 h 123"/>
                    <a:gd name="T48" fmla="*/ 156 w 156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6" h="123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1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8" y="3"/>
                      </a:lnTo>
                      <a:lnTo>
                        <a:pt x="93" y="2"/>
                      </a:lnTo>
                      <a:lnTo>
                        <a:pt x="79" y="0"/>
                      </a:lnTo>
                      <a:lnTo>
                        <a:pt x="64" y="2"/>
                      </a:lnTo>
                      <a:lnTo>
                        <a:pt x="49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6" y="19"/>
                      </a:lnTo>
                      <a:lnTo>
                        <a:pt x="2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4" name="PA-任意多边形 311"/>
                <p:cNvSpPr/>
                <p:nvPr>
                  <p:custDataLst>
                    <p:tags r:id="rId38"/>
                  </p:custDataLst>
                </p:nvPr>
              </p:nvSpPr>
              <p:spPr bwMode="auto">
                <a:xfrm>
                  <a:off x="9091613" y="5868988"/>
                  <a:ext cx="123825" cy="125413"/>
                </a:xfrm>
                <a:custGeom>
                  <a:avLst/>
                  <a:gdLst>
                    <a:gd name="T0" fmla="*/ 78 w 78"/>
                    <a:gd name="T1" fmla="*/ 40 h 79"/>
                    <a:gd name="T2" fmla="*/ 78 w 78"/>
                    <a:gd name="T3" fmla="*/ 40 h 79"/>
                    <a:gd name="T4" fmla="*/ 78 w 78"/>
                    <a:gd name="T5" fmla="*/ 47 h 79"/>
                    <a:gd name="T6" fmla="*/ 75 w 78"/>
                    <a:gd name="T7" fmla="*/ 55 h 79"/>
                    <a:gd name="T8" fmla="*/ 72 w 78"/>
                    <a:gd name="T9" fmla="*/ 62 h 79"/>
                    <a:gd name="T10" fmla="*/ 68 w 78"/>
                    <a:gd name="T11" fmla="*/ 68 h 79"/>
                    <a:gd name="T12" fmla="*/ 62 w 78"/>
                    <a:gd name="T13" fmla="*/ 73 h 79"/>
                    <a:gd name="T14" fmla="*/ 54 w 78"/>
                    <a:gd name="T15" fmla="*/ 76 h 79"/>
                    <a:gd name="T16" fmla="*/ 47 w 78"/>
                    <a:gd name="T17" fmla="*/ 79 h 79"/>
                    <a:gd name="T18" fmla="*/ 40 w 78"/>
                    <a:gd name="T19" fmla="*/ 79 h 79"/>
                    <a:gd name="T20" fmla="*/ 40 w 78"/>
                    <a:gd name="T21" fmla="*/ 79 h 79"/>
                    <a:gd name="T22" fmla="*/ 31 w 78"/>
                    <a:gd name="T23" fmla="*/ 79 h 79"/>
                    <a:gd name="T24" fmla="*/ 23 w 78"/>
                    <a:gd name="T25" fmla="*/ 76 h 79"/>
                    <a:gd name="T26" fmla="*/ 17 w 78"/>
                    <a:gd name="T27" fmla="*/ 73 h 79"/>
                    <a:gd name="T28" fmla="*/ 11 w 78"/>
                    <a:gd name="T29" fmla="*/ 68 h 79"/>
                    <a:gd name="T30" fmla="*/ 7 w 78"/>
                    <a:gd name="T31" fmla="*/ 62 h 79"/>
                    <a:gd name="T32" fmla="*/ 3 w 78"/>
                    <a:gd name="T33" fmla="*/ 55 h 79"/>
                    <a:gd name="T34" fmla="*/ 1 w 78"/>
                    <a:gd name="T35" fmla="*/ 47 h 79"/>
                    <a:gd name="T36" fmla="*/ 0 w 78"/>
                    <a:gd name="T37" fmla="*/ 40 h 79"/>
                    <a:gd name="T38" fmla="*/ 0 w 78"/>
                    <a:gd name="T39" fmla="*/ 40 h 79"/>
                    <a:gd name="T40" fmla="*/ 1 w 78"/>
                    <a:gd name="T41" fmla="*/ 31 h 79"/>
                    <a:gd name="T42" fmla="*/ 3 w 78"/>
                    <a:gd name="T43" fmla="*/ 24 h 79"/>
                    <a:gd name="T44" fmla="*/ 7 w 78"/>
                    <a:gd name="T45" fmla="*/ 18 h 79"/>
                    <a:gd name="T46" fmla="*/ 11 w 78"/>
                    <a:gd name="T47" fmla="*/ 12 h 79"/>
                    <a:gd name="T48" fmla="*/ 17 w 78"/>
                    <a:gd name="T49" fmla="*/ 7 h 79"/>
                    <a:gd name="T50" fmla="*/ 23 w 78"/>
                    <a:gd name="T51" fmla="*/ 3 h 79"/>
                    <a:gd name="T52" fmla="*/ 31 w 78"/>
                    <a:gd name="T53" fmla="*/ 1 h 79"/>
                    <a:gd name="T54" fmla="*/ 40 w 78"/>
                    <a:gd name="T55" fmla="*/ 0 h 79"/>
                    <a:gd name="T56" fmla="*/ 40 w 78"/>
                    <a:gd name="T57" fmla="*/ 0 h 79"/>
                    <a:gd name="T58" fmla="*/ 47 w 78"/>
                    <a:gd name="T59" fmla="*/ 1 h 79"/>
                    <a:gd name="T60" fmla="*/ 54 w 78"/>
                    <a:gd name="T61" fmla="*/ 3 h 79"/>
                    <a:gd name="T62" fmla="*/ 62 w 78"/>
                    <a:gd name="T63" fmla="*/ 7 h 79"/>
                    <a:gd name="T64" fmla="*/ 68 w 78"/>
                    <a:gd name="T65" fmla="*/ 12 h 79"/>
                    <a:gd name="T66" fmla="*/ 72 w 78"/>
                    <a:gd name="T67" fmla="*/ 18 h 79"/>
                    <a:gd name="T68" fmla="*/ 75 w 78"/>
                    <a:gd name="T69" fmla="*/ 24 h 79"/>
                    <a:gd name="T70" fmla="*/ 78 w 78"/>
                    <a:gd name="T71" fmla="*/ 31 h 79"/>
                    <a:gd name="T72" fmla="*/ 78 w 78"/>
                    <a:gd name="T73" fmla="*/ 40 h 79"/>
                    <a:gd name="T74" fmla="*/ 78 w 78"/>
                    <a:gd name="T75" fmla="*/ 40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78" h="79">
                      <a:moveTo>
                        <a:pt x="78" y="40"/>
                      </a:moveTo>
                      <a:lnTo>
                        <a:pt x="78" y="40"/>
                      </a:lnTo>
                      <a:lnTo>
                        <a:pt x="78" y="47"/>
                      </a:lnTo>
                      <a:lnTo>
                        <a:pt x="75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4" y="76"/>
                      </a:lnTo>
                      <a:lnTo>
                        <a:pt x="47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1" y="79"/>
                      </a:lnTo>
                      <a:lnTo>
                        <a:pt x="23" y="76"/>
                      </a:lnTo>
                      <a:lnTo>
                        <a:pt x="17" y="73"/>
                      </a:lnTo>
                      <a:lnTo>
                        <a:pt x="11" y="68"/>
                      </a:lnTo>
                      <a:lnTo>
                        <a:pt x="7" y="62"/>
                      </a:lnTo>
                      <a:lnTo>
                        <a:pt x="3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3" y="24"/>
                      </a:lnTo>
                      <a:lnTo>
                        <a:pt x="7" y="18"/>
                      </a:lnTo>
                      <a:lnTo>
                        <a:pt x="11" y="12"/>
                      </a:lnTo>
                      <a:lnTo>
                        <a:pt x="17" y="7"/>
                      </a:lnTo>
                      <a:lnTo>
                        <a:pt x="23" y="3"/>
                      </a:lnTo>
                      <a:lnTo>
                        <a:pt x="31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7" y="1"/>
                      </a:lnTo>
                      <a:lnTo>
                        <a:pt x="54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5" y="24"/>
                      </a:lnTo>
                      <a:lnTo>
                        <a:pt x="78" y="31"/>
                      </a:lnTo>
                      <a:lnTo>
                        <a:pt x="78" y="40"/>
                      </a:lnTo>
                      <a:lnTo>
                        <a:pt x="78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5" name="PA-Line 312"/>
                <p:cNvSpPr>
                  <a:spLocks noChangeShapeType="1"/>
                </p:cNvSpPr>
                <p:nvPr>
                  <p:custDataLst>
                    <p:tags r:id="rId39"/>
                  </p:custDataLst>
                </p:nvPr>
              </p:nvSpPr>
              <p:spPr bwMode="auto">
                <a:xfrm flipH="1">
                  <a:off x="908685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6" name="PA-Line 313"/>
                <p:cNvSpPr>
                  <a:spLocks noChangeShapeType="1"/>
                </p:cNvSpPr>
                <p:nvPr>
                  <p:custDataLst>
                    <p:tags r:id="rId40"/>
                  </p:custDataLst>
                </p:nvPr>
              </p:nvSpPr>
              <p:spPr bwMode="auto">
                <a:xfrm flipH="1">
                  <a:off x="922020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7" name="PA-任意多边形 314"/>
                <p:cNvSpPr/>
                <p:nvPr>
                  <p:custDataLst>
                    <p:tags r:id="rId41"/>
                  </p:custDataLst>
                </p:nvPr>
              </p:nvSpPr>
              <p:spPr bwMode="auto">
                <a:xfrm>
                  <a:off x="8702675" y="5995988"/>
                  <a:ext cx="247650" cy="195263"/>
                </a:xfrm>
                <a:custGeom>
                  <a:avLst/>
                  <a:gdLst>
                    <a:gd name="T0" fmla="*/ 156 w 156"/>
                    <a:gd name="T1" fmla="*/ 123 h 123"/>
                    <a:gd name="T2" fmla="*/ 156 w 156"/>
                    <a:gd name="T3" fmla="*/ 123 h 123"/>
                    <a:gd name="T4" fmla="*/ 156 w 156"/>
                    <a:gd name="T5" fmla="*/ 37 h 123"/>
                    <a:gd name="T6" fmla="*/ 156 w 156"/>
                    <a:gd name="T7" fmla="*/ 37 h 123"/>
                    <a:gd name="T8" fmla="*/ 154 w 156"/>
                    <a:gd name="T9" fmla="*/ 28 h 123"/>
                    <a:gd name="T10" fmla="*/ 150 w 156"/>
                    <a:gd name="T11" fmla="*/ 19 h 123"/>
                    <a:gd name="T12" fmla="*/ 144 w 156"/>
                    <a:gd name="T13" fmla="*/ 13 h 123"/>
                    <a:gd name="T14" fmla="*/ 136 w 156"/>
                    <a:gd name="T15" fmla="*/ 9 h 123"/>
                    <a:gd name="T16" fmla="*/ 136 w 156"/>
                    <a:gd name="T17" fmla="*/ 9 h 123"/>
                    <a:gd name="T18" fmla="*/ 122 w 156"/>
                    <a:gd name="T19" fmla="*/ 6 h 123"/>
                    <a:gd name="T20" fmla="*/ 107 w 156"/>
                    <a:gd name="T21" fmla="*/ 3 h 123"/>
                    <a:gd name="T22" fmla="*/ 92 w 156"/>
                    <a:gd name="T23" fmla="*/ 2 h 123"/>
                    <a:gd name="T24" fmla="*/ 77 w 156"/>
                    <a:gd name="T25" fmla="*/ 0 h 123"/>
                    <a:gd name="T26" fmla="*/ 62 w 156"/>
                    <a:gd name="T27" fmla="*/ 2 h 123"/>
                    <a:gd name="T28" fmla="*/ 47 w 156"/>
                    <a:gd name="T29" fmla="*/ 3 h 123"/>
                    <a:gd name="T30" fmla="*/ 34 w 156"/>
                    <a:gd name="T31" fmla="*/ 6 h 123"/>
                    <a:gd name="T32" fmla="*/ 19 w 156"/>
                    <a:gd name="T33" fmla="*/ 9 h 123"/>
                    <a:gd name="T34" fmla="*/ 19 w 156"/>
                    <a:gd name="T35" fmla="*/ 9 h 123"/>
                    <a:gd name="T36" fmla="*/ 12 w 156"/>
                    <a:gd name="T37" fmla="*/ 13 h 123"/>
                    <a:gd name="T38" fmla="*/ 4 w 156"/>
                    <a:gd name="T39" fmla="*/ 19 h 123"/>
                    <a:gd name="T40" fmla="*/ 1 w 156"/>
                    <a:gd name="T41" fmla="*/ 28 h 123"/>
                    <a:gd name="T42" fmla="*/ 0 w 156"/>
                    <a:gd name="T43" fmla="*/ 37 h 123"/>
                    <a:gd name="T44" fmla="*/ 0 w 156"/>
                    <a:gd name="T45" fmla="*/ 37 h 123"/>
                    <a:gd name="T46" fmla="*/ 0 w 156"/>
                    <a:gd name="T47" fmla="*/ 123 h 123"/>
                    <a:gd name="T48" fmla="*/ 156 w 156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6" h="123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0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7" y="3"/>
                      </a:lnTo>
                      <a:lnTo>
                        <a:pt x="92" y="2"/>
                      </a:lnTo>
                      <a:lnTo>
                        <a:pt x="77" y="0"/>
                      </a:lnTo>
                      <a:lnTo>
                        <a:pt x="62" y="2"/>
                      </a:lnTo>
                      <a:lnTo>
                        <a:pt x="47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4" y="19"/>
                      </a:lnTo>
                      <a:lnTo>
                        <a:pt x="1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8" name="PA-任意多边形 315"/>
                <p:cNvSpPr/>
                <p:nvPr>
                  <p:custDataLst>
                    <p:tags r:id="rId42"/>
                  </p:custDataLst>
                </p:nvPr>
              </p:nvSpPr>
              <p:spPr bwMode="auto">
                <a:xfrm>
                  <a:off x="8761413" y="5868988"/>
                  <a:ext cx="127000" cy="125413"/>
                </a:xfrm>
                <a:custGeom>
                  <a:avLst/>
                  <a:gdLst>
                    <a:gd name="T0" fmla="*/ 80 w 80"/>
                    <a:gd name="T1" fmla="*/ 40 h 79"/>
                    <a:gd name="T2" fmla="*/ 80 w 80"/>
                    <a:gd name="T3" fmla="*/ 40 h 79"/>
                    <a:gd name="T4" fmla="*/ 79 w 80"/>
                    <a:gd name="T5" fmla="*/ 47 h 79"/>
                    <a:gd name="T6" fmla="*/ 77 w 80"/>
                    <a:gd name="T7" fmla="*/ 55 h 79"/>
                    <a:gd name="T8" fmla="*/ 73 w 80"/>
                    <a:gd name="T9" fmla="*/ 62 h 79"/>
                    <a:gd name="T10" fmla="*/ 68 w 80"/>
                    <a:gd name="T11" fmla="*/ 68 h 79"/>
                    <a:gd name="T12" fmla="*/ 62 w 80"/>
                    <a:gd name="T13" fmla="*/ 73 h 79"/>
                    <a:gd name="T14" fmla="*/ 56 w 80"/>
                    <a:gd name="T15" fmla="*/ 76 h 79"/>
                    <a:gd name="T16" fmla="*/ 49 w 80"/>
                    <a:gd name="T17" fmla="*/ 79 h 79"/>
                    <a:gd name="T18" fmla="*/ 40 w 80"/>
                    <a:gd name="T19" fmla="*/ 79 h 79"/>
                    <a:gd name="T20" fmla="*/ 40 w 80"/>
                    <a:gd name="T21" fmla="*/ 79 h 79"/>
                    <a:gd name="T22" fmla="*/ 33 w 80"/>
                    <a:gd name="T23" fmla="*/ 79 h 79"/>
                    <a:gd name="T24" fmla="*/ 25 w 80"/>
                    <a:gd name="T25" fmla="*/ 76 h 79"/>
                    <a:gd name="T26" fmla="*/ 18 w 80"/>
                    <a:gd name="T27" fmla="*/ 73 h 79"/>
                    <a:gd name="T28" fmla="*/ 12 w 80"/>
                    <a:gd name="T29" fmla="*/ 68 h 79"/>
                    <a:gd name="T30" fmla="*/ 7 w 80"/>
                    <a:gd name="T31" fmla="*/ 62 h 79"/>
                    <a:gd name="T32" fmla="*/ 4 w 80"/>
                    <a:gd name="T33" fmla="*/ 55 h 79"/>
                    <a:gd name="T34" fmla="*/ 1 w 80"/>
                    <a:gd name="T35" fmla="*/ 47 h 79"/>
                    <a:gd name="T36" fmla="*/ 0 w 80"/>
                    <a:gd name="T37" fmla="*/ 40 h 79"/>
                    <a:gd name="T38" fmla="*/ 0 w 80"/>
                    <a:gd name="T39" fmla="*/ 40 h 79"/>
                    <a:gd name="T40" fmla="*/ 1 w 80"/>
                    <a:gd name="T41" fmla="*/ 31 h 79"/>
                    <a:gd name="T42" fmla="*/ 4 w 80"/>
                    <a:gd name="T43" fmla="*/ 24 h 79"/>
                    <a:gd name="T44" fmla="*/ 7 w 80"/>
                    <a:gd name="T45" fmla="*/ 18 h 79"/>
                    <a:gd name="T46" fmla="*/ 12 w 80"/>
                    <a:gd name="T47" fmla="*/ 12 h 79"/>
                    <a:gd name="T48" fmla="*/ 18 w 80"/>
                    <a:gd name="T49" fmla="*/ 7 h 79"/>
                    <a:gd name="T50" fmla="*/ 25 w 80"/>
                    <a:gd name="T51" fmla="*/ 3 h 79"/>
                    <a:gd name="T52" fmla="*/ 33 w 80"/>
                    <a:gd name="T53" fmla="*/ 1 h 79"/>
                    <a:gd name="T54" fmla="*/ 40 w 80"/>
                    <a:gd name="T55" fmla="*/ 0 h 79"/>
                    <a:gd name="T56" fmla="*/ 40 w 80"/>
                    <a:gd name="T57" fmla="*/ 0 h 79"/>
                    <a:gd name="T58" fmla="*/ 49 w 80"/>
                    <a:gd name="T59" fmla="*/ 1 h 79"/>
                    <a:gd name="T60" fmla="*/ 56 w 80"/>
                    <a:gd name="T61" fmla="*/ 3 h 79"/>
                    <a:gd name="T62" fmla="*/ 62 w 80"/>
                    <a:gd name="T63" fmla="*/ 7 h 79"/>
                    <a:gd name="T64" fmla="*/ 68 w 80"/>
                    <a:gd name="T65" fmla="*/ 12 h 79"/>
                    <a:gd name="T66" fmla="*/ 73 w 80"/>
                    <a:gd name="T67" fmla="*/ 18 h 79"/>
                    <a:gd name="T68" fmla="*/ 77 w 80"/>
                    <a:gd name="T69" fmla="*/ 24 h 79"/>
                    <a:gd name="T70" fmla="*/ 79 w 80"/>
                    <a:gd name="T71" fmla="*/ 31 h 79"/>
                    <a:gd name="T72" fmla="*/ 80 w 80"/>
                    <a:gd name="T73" fmla="*/ 40 h 79"/>
                    <a:gd name="T74" fmla="*/ 80 w 80"/>
                    <a:gd name="T75" fmla="*/ 40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80" h="79">
                      <a:moveTo>
                        <a:pt x="80" y="40"/>
                      </a:moveTo>
                      <a:lnTo>
                        <a:pt x="80" y="40"/>
                      </a:lnTo>
                      <a:lnTo>
                        <a:pt x="79" y="47"/>
                      </a:lnTo>
                      <a:lnTo>
                        <a:pt x="77" y="55"/>
                      </a:lnTo>
                      <a:lnTo>
                        <a:pt x="73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6" y="76"/>
                      </a:lnTo>
                      <a:lnTo>
                        <a:pt x="49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3" y="79"/>
                      </a:lnTo>
                      <a:lnTo>
                        <a:pt x="25" y="76"/>
                      </a:lnTo>
                      <a:lnTo>
                        <a:pt x="18" y="73"/>
                      </a:lnTo>
                      <a:lnTo>
                        <a:pt x="12" y="68"/>
                      </a:lnTo>
                      <a:lnTo>
                        <a:pt x="7" y="62"/>
                      </a:lnTo>
                      <a:lnTo>
                        <a:pt x="4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4" y="24"/>
                      </a:lnTo>
                      <a:lnTo>
                        <a:pt x="7" y="18"/>
                      </a:lnTo>
                      <a:lnTo>
                        <a:pt x="12" y="12"/>
                      </a:lnTo>
                      <a:lnTo>
                        <a:pt x="18" y="7"/>
                      </a:lnTo>
                      <a:lnTo>
                        <a:pt x="25" y="3"/>
                      </a:lnTo>
                      <a:lnTo>
                        <a:pt x="33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9" y="1"/>
                      </a:lnTo>
                      <a:lnTo>
                        <a:pt x="56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3" y="18"/>
                      </a:lnTo>
                      <a:lnTo>
                        <a:pt x="77" y="24"/>
                      </a:lnTo>
                      <a:lnTo>
                        <a:pt x="79" y="31"/>
                      </a:lnTo>
                      <a:lnTo>
                        <a:pt x="80" y="40"/>
                      </a:lnTo>
                      <a:lnTo>
                        <a:pt x="80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19" name="PA-Line 316"/>
                <p:cNvSpPr>
                  <a:spLocks noChangeShapeType="1"/>
                </p:cNvSpPr>
                <p:nvPr>
                  <p:custDataLst>
                    <p:tags r:id="rId43"/>
                  </p:custDataLst>
                </p:nvPr>
              </p:nvSpPr>
              <p:spPr bwMode="auto">
                <a:xfrm flipH="1">
                  <a:off x="8759825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20" name="PA-Line 317"/>
                <p:cNvSpPr>
                  <a:spLocks noChangeShapeType="1"/>
                </p:cNvSpPr>
                <p:nvPr>
                  <p:custDataLst>
                    <p:tags r:id="rId44"/>
                  </p:custDataLst>
                </p:nvPr>
              </p:nvSpPr>
              <p:spPr bwMode="auto">
                <a:xfrm flipH="1">
                  <a:off x="8893175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21" name="PA-任意多边形 318"/>
                <p:cNvSpPr/>
                <p:nvPr>
                  <p:custDataLst>
                    <p:tags r:id="rId45"/>
                  </p:custDataLst>
                </p:nvPr>
              </p:nvSpPr>
              <p:spPr bwMode="auto">
                <a:xfrm>
                  <a:off x="9359900" y="5995988"/>
                  <a:ext cx="246062" cy="195263"/>
                </a:xfrm>
                <a:custGeom>
                  <a:avLst/>
                  <a:gdLst>
                    <a:gd name="T0" fmla="*/ 155 w 155"/>
                    <a:gd name="T1" fmla="*/ 123 h 123"/>
                    <a:gd name="T2" fmla="*/ 155 w 155"/>
                    <a:gd name="T3" fmla="*/ 123 h 123"/>
                    <a:gd name="T4" fmla="*/ 155 w 155"/>
                    <a:gd name="T5" fmla="*/ 37 h 123"/>
                    <a:gd name="T6" fmla="*/ 155 w 155"/>
                    <a:gd name="T7" fmla="*/ 37 h 123"/>
                    <a:gd name="T8" fmla="*/ 154 w 155"/>
                    <a:gd name="T9" fmla="*/ 28 h 123"/>
                    <a:gd name="T10" fmla="*/ 149 w 155"/>
                    <a:gd name="T11" fmla="*/ 19 h 123"/>
                    <a:gd name="T12" fmla="*/ 144 w 155"/>
                    <a:gd name="T13" fmla="*/ 13 h 123"/>
                    <a:gd name="T14" fmla="*/ 136 w 155"/>
                    <a:gd name="T15" fmla="*/ 9 h 123"/>
                    <a:gd name="T16" fmla="*/ 136 w 155"/>
                    <a:gd name="T17" fmla="*/ 9 h 123"/>
                    <a:gd name="T18" fmla="*/ 121 w 155"/>
                    <a:gd name="T19" fmla="*/ 6 h 123"/>
                    <a:gd name="T20" fmla="*/ 106 w 155"/>
                    <a:gd name="T21" fmla="*/ 3 h 123"/>
                    <a:gd name="T22" fmla="*/ 92 w 155"/>
                    <a:gd name="T23" fmla="*/ 2 h 123"/>
                    <a:gd name="T24" fmla="*/ 77 w 155"/>
                    <a:gd name="T25" fmla="*/ 0 h 123"/>
                    <a:gd name="T26" fmla="*/ 62 w 155"/>
                    <a:gd name="T27" fmla="*/ 2 h 123"/>
                    <a:gd name="T28" fmla="*/ 47 w 155"/>
                    <a:gd name="T29" fmla="*/ 3 h 123"/>
                    <a:gd name="T30" fmla="*/ 34 w 155"/>
                    <a:gd name="T31" fmla="*/ 6 h 123"/>
                    <a:gd name="T32" fmla="*/ 19 w 155"/>
                    <a:gd name="T33" fmla="*/ 9 h 123"/>
                    <a:gd name="T34" fmla="*/ 19 w 155"/>
                    <a:gd name="T35" fmla="*/ 9 h 123"/>
                    <a:gd name="T36" fmla="*/ 12 w 155"/>
                    <a:gd name="T37" fmla="*/ 13 h 123"/>
                    <a:gd name="T38" fmla="*/ 4 w 155"/>
                    <a:gd name="T39" fmla="*/ 19 h 123"/>
                    <a:gd name="T40" fmla="*/ 1 w 155"/>
                    <a:gd name="T41" fmla="*/ 28 h 123"/>
                    <a:gd name="T42" fmla="*/ 0 w 155"/>
                    <a:gd name="T43" fmla="*/ 37 h 123"/>
                    <a:gd name="T44" fmla="*/ 0 w 155"/>
                    <a:gd name="T45" fmla="*/ 37 h 123"/>
                    <a:gd name="T46" fmla="*/ 0 w 155"/>
                    <a:gd name="T47" fmla="*/ 123 h 123"/>
                    <a:gd name="T48" fmla="*/ 155 w 155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5" h="123">
                      <a:moveTo>
                        <a:pt x="155" y="123"/>
                      </a:moveTo>
                      <a:lnTo>
                        <a:pt x="155" y="123"/>
                      </a:lnTo>
                      <a:lnTo>
                        <a:pt x="155" y="37"/>
                      </a:lnTo>
                      <a:lnTo>
                        <a:pt x="155" y="37"/>
                      </a:lnTo>
                      <a:lnTo>
                        <a:pt x="154" y="28"/>
                      </a:lnTo>
                      <a:lnTo>
                        <a:pt x="149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1" y="6"/>
                      </a:lnTo>
                      <a:lnTo>
                        <a:pt x="106" y="3"/>
                      </a:lnTo>
                      <a:lnTo>
                        <a:pt x="92" y="2"/>
                      </a:lnTo>
                      <a:lnTo>
                        <a:pt x="77" y="0"/>
                      </a:lnTo>
                      <a:lnTo>
                        <a:pt x="62" y="2"/>
                      </a:lnTo>
                      <a:lnTo>
                        <a:pt x="47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4" y="19"/>
                      </a:lnTo>
                      <a:lnTo>
                        <a:pt x="1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5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22" name="PA-任意多边形 319"/>
                <p:cNvSpPr/>
                <p:nvPr>
                  <p:custDataLst>
                    <p:tags r:id="rId46"/>
                  </p:custDataLst>
                </p:nvPr>
              </p:nvSpPr>
              <p:spPr bwMode="auto">
                <a:xfrm>
                  <a:off x="9418638" y="5868988"/>
                  <a:ext cx="127000" cy="125413"/>
                </a:xfrm>
                <a:custGeom>
                  <a:avLst/>
                  <a:gdLst>
                    <a:gd name="T0" fmla="*/ 80 w 80"/>
                    <a:gd name="T1" fmla="*/ 40 h 79"/>
                    <a:gd name="T2" fmla="*/ 80 w 80"/>
                    <a:gd name="T3" fmla="*/ 40 h 79"/>
                    <a:gd name="T4" fmla="*/ 78 w 80"/>
                    <a:gd name="T5" fmla="*/ 47 h 79"/>
                    <a:gd name="T6" fmla="*/ 77 w 80"/>
                    <a:gd name="T7" fmla="*/ 55 h 79"/>
                    <a:gd name="T8" fmla="*/ 72 w 80"/>
                    <a:gd name="T9" fmla="*/ 62 h 79"/>
                    <a:gd name="T10" fmla="*/ 68 w 80"/>
                    <a:gd name="T11" fmla="*/ 68 h 79"/>
                    <a:gd name="T12" fmla="*/ 62 w 80"/>
                    <a:gd name="T13" fmla="*/ 73 h 79"/>
                    <a:gd name="T14" fmla="*/ 56 w 80"/>
                    <a:gd name="T15" fmla="*/ 76 h 79"/>
                    <a:gd name="T16" fmla="*/ 49 w 80"/>
                    <a:gd name="T17" fmla="*/ 79 h 79"/>
                    <a:gd name="T18" fmla="*/ 40 w 80"/>
                    <a:gd name="T19" fmla="*/ 79 h 79"/>
                    <a:gd name="T20" fmla="*/ 40 w 80"/>
                    <a:gd name="T21" fmla="*/ 79 h 79"/>
                    <a:gd name="T22" fmla="*/ 32 w 80"/>
                    <a:gd name="T23" fmla="*/ 79 h 79"/>
                    <a:gd name="T24" fmla="*/ 25 w 80"/>
                    <a:gd name="T25" fmla="*/ 76 h 79"/>
                    <a:gd name="T26" fmla="*/ 18 w 80"/>
                    <a:gd name="T27" fmla="*/ 73 h 79"/>
                    <a:gd name="T28" fmla="*/ 12 w 80"/>
                    <a:gd name="T29" fmla="*/ 68 h 79"/>
                    <a:gd name="T30" fmla="*/ 7 w 80"/>
                    <a:gd name="T31" fmla="*/ 62 h 79"/>
                    <a:gd name="T32" fmla="*/ 4 w 80"/>
                    <a:gd name="T33" fmla="*/ 55 h 79"/>
                    <a:gd name="T34" fmla="*/ 1 w 80"/>
                    <a:gd name="T35" fmla="*/ 47 h 79"/>
                    <a:gd name="T36" fmla="*/ 0 w 80"/>
                    <a:gd name="T37" fmla="*/ 40 h 79"/>
                    <a:gd name="T38" fmla="*/ 0 w 80"/>
                    <a:gd name="T39" fmla="*/ 40 h 79"/>
                    <a:gd name="T40" fmla="*/ 1 w 80"/>
                    <a:gd name="T41" fmla="*/ 31 h 79"/>
                    <a:gd name="T42" fmla="*/ 4 w 80"/>
                    <a:gd name="T43" fmla="*/ 24 h 79"/>
                    <a:gd name="T44" fmla="*/ 7 w 80"/>
                    <a:gd name="T45" fmla="*/ 18 h 79"/>
                    <a:gd name="T46" fmla="*/ 12 w 80"/>
                    <a:gd name="T47" fmla="*/ 12 h 79"/>
                    <a:gd name="T48" fmla="*/ 18 w 80"/>
                    <a:gd name="T49" fmla="*/ 7 h 79"/>
                    <a:gd name="T50" fmla="*/ 25 w 80"/>
                    <a:gd name="T51" fmla="*/ 3 h 79"/>
                    <a:gd name="T52" fmla="*/ 32 w 80"/>
                    <a:gd name="T53" fmla="*/ 1 h 79"/>
                    <a:gd name="T54" fmla="*/ 40 w 80"/>
                    <a:gd name="T55" fmla="*/ 0 h 79"/>
                    <a:gd name="T56" fmla="*/ 40 w 80"/>
                    <a:gd name="T57" fmla="*/ 0 h 79"/>
                    <a:gd name="T58" fmla="*/ 49 w 80"/>
                    <a:gd name="T59" fmla="*/ 1 h 79"/>
                    <a:gd name="T60" fmla="*/ 56 w 80"/>
                    <a:gd name="T61" fmla="*/ 3 h 79"/>
                    <a:gd name="T62" fmla="*/ 62 w 80"/>
                    <a:gd name="T63" fmla="*/ 7 h 79"/>
                    <a:gd name="T64" fmla="*/ 68 w 80"/>
                    <a:gd name="T65" fmla="*/ 12 h 79"/>
                    <a:gd name="T66" fmla="*/ 72 w 80"/>
                    <a:gd name="T67" fmla="*/ 18 h 79"/>
                    <a:gd name="T68" fmla="*/ 77 w 80"/>
                    <a:gd name="T69" fmla="*/ 24 h 79"/>
                    <a:gd name="T70" fmla="*/ 78 w 80"/>
                    <a:gd name="T71" fmla="*/ 31 h 79"/>
                    <a:gd name="T72" fmla="*/ 80 w 80"/>
                    <a:gd name="T73" fmla="*/ 40 h 79"/>
                    <a:gd name="T74" fmla="*/ 80 w 80"/>
                    <a:gd name="T75" fmla="*/ 40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80" h="79">
                      <a:moveTo>
                        <a:pt x="80" y="40"/>
                      </a:moveTo>
                      <a:lnTo>
                        <a:pt x="80" y="40"/>
                      </a:lnTo>
                      <a:lnTo>
                        <a:pt x="78" y="47"/>
                      </a:lnTo>
                      <a:lnTo>
                        <a:pt x="77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6" y="76"/>
                      </a:lnTo>
                      <a:lnTo>
                        <a:pt x="49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2" y="79"/>
                      </a:lnTo>
                      <a:lnTo>
                        <a:pt x="25" y="76"/>
                      </a:lnTo>
                      <a:lnTo>
                        <a:pt x="18" y="73"/>
                      </a:lnTo>
                      <a:lnTo>
                        <a:pt x="12" y="68"/>
                      </a:lnTo>
                      <a:lnTo>
                        <a:pt x="7" y="62"/>
                      </a:lnTo>
                      <a:lnTo>
                        <a:pt x="4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4" y="24"/>
                      </a:lnTo>
                      <a:lnTo>
                        <a:pt x="7" y="18"/>
                      </a:lnTo>
                      <a:lnTo>
                        <a:pt x="12" y="12"/>
                      </a:lnTo>
                      <a:lnTo>
                        <a:pt x="18" y="7"/>
                      </a:lnTo>
                      <a:lnTo>
                        <a:pt x="25" y="3"/>
                      </a:lnTo>
                      <a:lnTo>
                        <a:pt x="32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9" y="1"/>
                      </a:lnTo>
                      <a:lnTo>
                        <a:pt x="56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7" y="24"/>
                      </a:lnTo>
                      <a:lnTo>
                        <a:pt x="78" y="31"/>
                      </a:lnTo>
                      <a:lnTo>
                        <a:pt x="80" y="40"/>
                      </a:lnTo>
                      <a:lnTo>
                        <a:pt x="80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23" name="PA-Line 320"/>
                <p:cNvSpPr>
                  <a:spLocks noChangeShapeType="1"/>
                </p:cNvSpPr>
                <p:nvPr>
                  <p:custDataLst>
                    <p:tags r:id="rId47"/>
                  </p:custDataLst>
                </p:nvPr>
              </p:nvSpPr>
              <p:spPr bwMode="auto">
                <a:xfrm flipH="1">
                  <a:off x="9415463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24" name="PA-Line 321"/>
                <p:cNvSpPr>
                  <a:spLocks noChangeShapeType="1"/>
                </p:cNvSpPr>
                <p:nvPr>
                  <p:custDataLst>
                    <p:tags r:id="rId48"/>
                  </p:custDataLst>
                </p:nvPr>
              </p:nvSpPr>
              <p:spPr bwMode="auto">
                <a:xfrm flipH="1">
                  <a:off x="955040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25" name="PA-任意多边形 322"/>
                <p:cNvSpPr/>
                <p:nvPr>
                  <p:custDataLst>
                    <p:tags r:id="rId49"/>
                  </p:custDataLst>
                </p:nvPr>
              </p:nvSpPr>
              <p:spPr bwMode="auto">
                <a:xfrm>
                  <a:off x="8818563" y="5703888"/>
                  <a:ext cx="669925" cy="101600"/>
                </a:xfrm>
                <a:custGeom>
                  <a:avLst/>
                  <a:gdLst>
                    <a:gd name="T0" fmla="*/ 0 w 422"/>
                    <a:gd name="T1" fmla="*/ 64 h 64"/>
                    <a:gd name="T2" fmla="*/ 0 w 422"/>
                    <a:gd name="T3" fmla="*/ 24 h 64"/>
                    <a:gd name="T4" fmla="*/ 0 w 422"/>
                    <a:gd name="T5" fmla="*/ 24 h 64"/>
                    <a:gd name="T6" fmla="*/ 1 w 422"/>
                    <a:gd name="T7" fmla="*/ 19 h 64"/>
                    <a:gd name="T8" fmla="*/ 1 w 422"/>
                    <a:gd name="T9" fmla="*/ 15 h 64"/>
                    <a:gd name="T10" fmla="*/ 7 w 422"/>
                    <a:gd name="T11" fmla="*/ 8 h 64"/>
                    <a:gd name="T12" fmla="*/ 14 w 422"/>
                    <a:gd name="T13" fmla="*/ 3 h 64"/>
                    <a:gd name="T14" fmla="*/ 19 w 422"/>
                    <a:gd name="T15" fmla="*/ 2 h 64"/>
                    <a:gd name="T16" fmla="*/ 23 w 422"/>
                    <a:gd name="T17" fmla="*/ 0 h 64"/>
                    <a:gd name="T18" fmla="*/ 398 w 422"/>
                    <a:gd name="T19" fmla="*/ 0 h 64"/>
                    <a:gd name="T20" fmla="*/ 398 w 422"/>
                    <a:gd name="T21" fmla="*/ 0 h 64"/>
                    <a:gd name="T22" fmla="*/ 403 w 422"/>
                    <a:gd name="T23" fmla="*/ 2 h 64"/>
                    <a:gd name="T24" fmla="*/ 407 w 422"/>
                    <a:gd name="T25" fmla="*/ 3 h 64"/>
                    <a:gd name="T26" fmla="*/ 416 w 422"/>
                    <a:gd name="T27" fmla="*/ 8 h 64"/>
                    <a:gd name="T28" fmla="*/ 421 w 422"/>
                    <a:gd name="T29" fmla="*/ 15 h 64"/>
                    <a:gd name="T30" fmla="*/ 422 w 422"/>
                    <a:gd name="T31" fmla="*/ 19 h 64"/>
                    <a:gd name="T32" fmla="*/ 422 w 422"/>
                    <a:gd name="T33" fmla="*/ 24 h 64"/>
                    <a:gd name="T34" fmla="*/ 422 w 422"/>
                    <a:gd name="T35" fmla="*/ 64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422" h="64">
                      <a:moveTo>
                        <a:pt x="0" y="64"/>
                      </a:move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1" y="19"/>
                      </a:lnTo>
                      <a:lnTo>
                        <a:pt x="1" y="15"/>
                      </a:lnTo>
                      <a:lnTo>
                        <a:pt x="7" y="8"/>
                      </a:lnTo>
                      <a:lnTo>
                        <a:pt x="14" y="3"/>
                      </a:lnTo>
                      <a:lnTo>
                        <a:pt x="19" y="2"/>
                      </a:lnTo>
                      <a:lnTo>
                        <a:pt x="23" y="0"/>
                      </a:lnTo>
                      <a:lnTo>
                        <a:pt x="398" y="0"/>
                      </a:lnTo>
                      <a:lnTo>
                        <a:pt x="398" y="0"/>
                      </a:lnTo>
                      <a:lnTo>
                        <a:pt x="403" y="2"/>
                      </a:lnTo>
                      <a:lnTo>
                        <a:pt x="407" y="3"/>
                      </a:lnTo>
                      <a:lnTo>
                        <a:pt x="416" y="8"/>
                      </a:lnTo>
                      <a:lnTo>
                        <a:pt x="421" y="15"/>
                      </a:lnTo>
                      <a:lnTo>
                        <a:pt x="422" y="19"/>
                      </a:lnTo>
                      <a:lnTo>
                        <a:pt x="422" y="24"/>
                      </a:lnTo>
                      <a:lnTo>
                        <a:pt x="422" y="64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26" name="PA-Line 323"/>
                <p:cNvSpPr>
                  <a:spLocks noChangeShapeType="1"/>
                </p:cNvSpPr>
                <p:nvPr>
                  <p:custDataLst>
                    <p:tags r:id="rId50"/>
                  </p:custDataLst>
                </p:nvPr>
              </p:nvSpPr>
              <p:spPr bwMode="auto">
                <a:xfrm flipH="1" flipV="1">
                  <a:off x="9155113" y="5630863"/>
                  <a:ext cx="0" cy="17145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</p:grpSp>
        </p:grpSp>
        <p:grpSp>
          <p:nvGrpSpPr>
            <p:cNvPr id="76" name="组合 75"/>
            <p:cNvGrpSpPr/>
            <p:nvPr/>
          </p:nvGrpSpPr>
          <p:grpSpPr>
            <a:xfrm>
              <a:off x="5775007" y="1315065"/>
              <a:ext cx="862800" cy="862800"/>
              <a:chOff x="5775007" y="1315065"/>
              <a:chExt cx="862800" cy="862800"/>
            </a:xfrm>
          </p:grpSpPr>
          <p:sp>
            <p:nvSpPr>
              <p:cNvPr id="92" name="PA-椭圆 124"/>
              <p:cNvSpPr/>
              <p:nvPr>
                <p:custDataLst>
                  <p:tags r:id="rId51"/>
                </p:custDataLst>
              </p:nvPr>
            </p:nvSpPr>
            <p:spPr>
              <a:xfrm>
                <a:off x="5775007" y="1315065"/>
                <a:ext cx="862800" cy="862800"/>
              </a:xfrm>
              <a:prstGeom prst="ellipse">
                <a:avLst/>
              </a:prstGeom>
              <a:solidFill>
                <a:srgbClr val="ECD9C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>
                  <a:solidFill>
                    <a:schemeClr val="bg1">
                      <a:lumMod val="65000"/>
                    </a:schemeClr>
                  </a:solidFill>
                  <a:latin typeface="思源黑体 Medium" panose="020B0600000000000000" pitchFamily="34" charset="-122"/>
                  <a:ea typeface="思源黑体 Medium" panose="020B0600000000000000" pitchFamily="34" charset="-122"/>
                  <a:cs typeface="+mn-ea"/>
                  <a:sym typeface="思源黑体 Medium" panose="020B0600000000000000" pitchFamily="34" charset="-122"/>
                </a:endParaRPr>
              </a:p>
            </p:txBody>
          </p:sp>
          <p:grpSp>
            <p:nvGrpSpPr>
              <p:cNvPr id="93" name="Group 123"/>
              <p:cNvGrpSpPr/>
              <p:nvPr/>
            </p:nvGrpSpPr>
            <p:grpSpPr>
              <a:xfrm>
                <a:off x="6033931" y="1509974"/>
                <a:ext cx="344952" cy="472984"/>
                <a:chOff x="10282237" y="3676651"/>
                <a:chExt cx="671512" cy="920750"/>
              </a:xfrm>
            </p:grpSpPr>
            <p:sp>
              <p:nvSpPr>
                <p:cNvPr id="94" name="PA-任意多边形 159"/>
                <p:cNvSpPr/>
                <p:nvPr>
                  <p:custDataLst>
                    <p:tags r:id="rId52"/>
                  </p:custDataLst>
                </p:nvPr>
              </p:nvSpPr>
              <p:spPr bwMode="auto">
                <a:xfrm>
                  <a:off x="10282237" y="3676651"/>
                  <a:ext cx="671512" cy="920750"/>
                </a:xfrm>
                <a:custGeom>
                  <a:avLst/>
                  <a:gdLst>
                    <a:gd name="T0" fmla="*/ 423 w 423"/>
                    <a:gd name="T1" fmla="*/ 574 h 580"/>
                    <a:gd name="T2" fmla="*/ 423 w 423"/>
                    <a:gd name="T3" fmla="*/ 574 h 580"/>
                    <a:gd name="T4" fmla="*/ 421 w 423"/>
                    <a:gd name="T5" fmla="*/ 576 h 580"/>
                    <a:gd name="T6" fmla="*/ 420 w 423"/>
                    <a:gd name="T7" fmla="*/ 579 h 580"/>
                    <a:gd name="T8" fmla="*/ 418 w 423"/>
                    <a:gd name="T9" fmla="*/ 580 h 580"/>
                    <a:gd name="T10" fmla="*/ 415 w 423"/>
                    <a:gd name="T11" fmla="*/ 580 h 580"/>
                    <a:gd name="T12" fmla="*/ 6 w 423"/>
                    <a:gd name="T13" fmla="*/ 580 h 580"/>
                    <a:gd name="T14" fmla="*/ 6 w 423"/>
                    <a:gd name="T15" fmla="*/ 580 h 580"/>
                    <a:gd name="T16" fmla="*/ 3 w 423"/>
                    <a:gd name="T17" fmla="*/ 580 h 580"/>
                    <a:gd name="T18" fmla="*/ 1 w 423"/>
                    <a:gd name="T19" fmla="*/ 579 h 580"/>
                    <a:gd name="T20" fmla="*/ 0 w 423"/>
                    <a:gd name="T21" fmla="*/ 576 h 580"/>
                    <a:gd name="T22" fmla="*/ 0 w 423"/>
                    <a:gd name="T23" fmla="*/ 574 h 580"/>
                    <a:gd name="T24" fmla="*/ 0 w 423"/>
                    <a:gd name="T25" fmla="*/ 6 h 580"/>
                    <a:gd name="T26" fmla="*/ 0 w 423"/>
                    <a:gd name="T27" fmla="*/ 6 h 580"/>
                    <a:gd name="T28" fmla="*/ 0 w 423"/>
                    <a:gd name="T29" fmla="*/ 3 h 580"/>
                    <a:gd name="T30" fmla="*/ 1 w 423"/>
                    <a:gd name="T31" fmla="*/ 2 h 580"/>
                    <a:gd name="T32" fmla="*/ 3 w 423"/>
                    <a:gd name="T33" fmla="*/ 0 h 580"/>
                    <a:gd name="T34" fmla="*/ 6 w 423"/>
                    <a:gd name="T35" fmla="*/ 0 h 580"/>
                    <a:gd name="T36" fmla="*/ 415 w 423"/>
                    <a:gd name="T37" fmla="*/ 0 h 580"/>
                    <a:gd name="T38" fmla="*/ 415 w 423"/>
                    <a:gd name="T39" fmla="*/ 0 h 580"/>
                    <a:gd name="T40" fmla="*/ 418 w 423"/>
                    <a:gd name="T41" fmla="*/ 0 h 580"/>
                    <a:gd name="T42" fmla="*/ 420 w 423"/>
                    <a:gd name="T43" fmla="*/ 2 h 580"/>
                    <a:gd name="T44" fmla="*/ 421 w 423"/>
                    <a:gd name="T45" fmla="*/ 3 h 580"/>
                    <a:gd name="T46" fmla="*/ 423 w 423"/>
                    <a:gd name="T47" fmla="*/ 6 h 580"/>
                    <a:gd name="T48" fmla="*/ 423 w 423"/>
                    <a:gd name="T49" fmla="*/ 574 h 5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422" h="580">
                      <a:moveTo>
                        <a:pt x="423" y="574"/>
                      </a:moveTo>
                      <a:lnTo>
                        <a:pt x="423" y="574"/>
                      </a:lnTo>
                      <a:lnTo>
                        <a:pt x="421" y="576"/>
                      </a:lnTo>
                      <a:lnTo>
                        <a:pt x="420" y="579"/>
                      </a:lnTo>
                      <a:lnTo>
                        <a:pt x="418" y="580"/>
                      </a:lnTo>
                      <a:lnTo>
                        <a:pt x="415" y="580"/>
                      </a:lnTo>
                      <a:lnTo>
                        <a:pt x="6" y="580"/>
                      </a:lnTo>
                      <a:lnTo>
                        <a:pt x="6" y="580"/>
                      </a:lnTo>
                      <a:lnTo>
                        <a:pt x="3" y="580"/>
                      </a:lnTo>
                      <a:lnTo>
                        <a:pt x="1" y="579"/>
                      </a:lnTo>
                      <a:lnTo>
                        <a:pt x="0" y="576"/>
                      </a:lnTo>
                      <a:lnTo>
                        <a:pt x="0" y="574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6" y="0"/>
                      </a:lnTo>
                      <a:lnTo>
                        <a:pt x="415" y="0"/>
                      </a:lnTo>
                      <a:lnTo>
                        <a:pt x="415" y="0"/>
                      </a:lnTo>
                      <a:lnTo>
                        <a:pt x="418" y="0"/>
                      </a:lnTo>
                      <a:lnTo>
                        <a:pt x="420" y="2"/>
                      </a:lnTo>
                      <a:lnTo>
                        <a:pt x="421" y="3"/>
                      </a:lnTo>
                      <a:lnTo>
                        <a:pt x="423" y="6"/>
                      </a:lnTo>
                      <a:lnTo>
                        <a:pt x="423" y="574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95" name="PA-矩形 160"/>
                <p:cNvSpPr>
                  <a:spLocks noChangeArrowheads="1"/>
                </p:cNvSpPr>
                <p:nvPr>
                  <p:custDataLst>
                    <p:tags r:id="rId53"/>
                  </p:custDataLst>
                </p:nvPr>
              </p:nvSpPr>
              <p:spPr bwMode="auto">
                <a:xfrm>
                  <a:off x="10374312" y="3813176"/>
                  <a:ext cx="487362" cy="115888"/>
                </a:xfrm>
                <a:prstGeom prst="rect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96" name="PA-Line 161"/>
                <p:cNvSpPr>
                  <a:spLocks noChangeShapeType="1"/>
                </p:cNvSpPr>
                <p:nvPr>
                  <p:custDataLst>
                    <p:tags r:id="rId54"/>
                  </p:custDataLst>
                </p:nvPr>
              </p:nvSpPr>
              <p:spPr bwMode="auto">
                <a:xfrm flipH="1" flipV="1">
                  <a:off x="10374312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97" name="PA-Line 162"/>
                <p:cNvSpPr>
                  <a:spLocks noChangeShapeType="1"/>
                </p:cNvSpPr>
                <p:nvPr>
                  <p:custDataLst>
                    <p:tags r:id="rId55"/>
                  </p:custDataLst>
                </p:nvPr>
              </p:nvSpPr>
              <p:spPr bwMode="auto">
                <a:xfrm flipH="1" flipV="1">
                  <a:off x="10493375" y="4017963"/>
                  <a:ext cx="0" cy="384175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98" name="PA-Line 163"/>
                <p:cNvSpPr>
                  <a:spLocks noChangeShapeType="1"/>
                </p:cNvSpPr>
                <p:nvPr>
                  <p:custDataLst>
                    <p:tags r:id="rId56"/>
                  </p:custDataLst>
                </p:nvPr>
              </p:nvSpPr>
              <p:spPr bwMode="auto">
                <a:xfrm flipH="1" flipV="1">
                  <a:off x="10617200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99" name="PA-Line 164"/>
                <p:cNvSpPr>
                  <a:spLocks noChangeShapeType="1"/>
                </p:cNvSpPr>
                <p:nvPr>
                  <p:custDataLst>
                    <p:tags r:id="rId57"/>
                  </p:custDataLst>
                </p:nvPr>
              </p:nvSpPr>
              <p:spPr bwMode="auto">
                <a:xfrm flipH="1" flipV="1">
                  <a:off x="10739437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00" name="PA-Line 165"/>
                <p:cNvSpPr>
                  <a:spLocks noChangeShapeType="1"/>
                </p:cNvSpPr>
                <p:nvPr>
                  <p:custDataLst>
                    <p:tags r:id="rId58"/>
                  </p:custDataLst>
                </p:nvPr>
              </p:nvSpPr>
              <p:spPr bwMode="auto">
                <a:xfrm flipH="1" flipV="1">
                  <a:off x="10861675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01" name="PA-Line 166"/>
                <p:cNvSpPr>
                  <a:spLocks noChangeShapeType="1"/>
                </p:cNvSpPr>
                <p:nvPr>
                  <p:custDataLst>
                    <p:tags r:id="rId59"/>
                  </p:custDataLst>
                </p:nvPr>
              </p:nvSpPr>
              <p:spPr bwMode="auto">
                <a:xfrm>
                  <a:off x="10364787" y="4017963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02" name="PA-Line 167"/>
                <p:cNvSpPr>
                  <a:spLocks noChangeShapeType="1"/>
                </p:cNvSpPr>
                <p:nvPr>
                  <p:custDataLst>
                    <p:tags r:id="rId60"/>
                  </p:custDataLst>
                </p:nvPr>
              </p:nvSpPr>
              <p:spPr bwMode="auto">
                <a:xfrm>
                  <a:off x="10364787" y="41148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03" name="PA-Line 168"/>
                <p:cNvSpPr>
                  <a:spLocks noChangeShapeType="1"/>
                </p:cNvSpPr>
                <p:nvPr>
                  <p:custDataLst>
                    <p:tags r:id="rId61"/>
                  </p:custDataLst>
                </p:nvPr>
              </p:nvSpPr>
              <p:spPr bwMode="auto">
                <a:xfrm>
                  <a:off x="10364787" y="4208463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04" name="PA-Line 169"/>
                <p:cNvSpPr>
                  <a:spLocks noChangeShapeType="1"/>
                </p:cNvSpPr>
                <p:nvPr>
                  <p:custDataLst>
                    <p:tags r:id="rId62"/>
                  </p:custDataLst>
                </p:nvPr>
              </p:nvSpPr>
              <p:spPr bwMode="auto">
                <a:xfrm>
                  <a:off x="10364787" y="43053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05" name="PA-Line 170"/>
                <p:cNvSpPr>
                  <a:spLocks noChangeShapeType="1"/>
                </p:cNvSpPr>
                <p:nvPr>
                  <p:custDataLst>
                    <p:tags r:id="rId63"/>
                  </p:custDataLst>
                </p:nvPr>
              </p:nvSpPr>
              <p:spPr bwMode="auto">
                <a:xfrm>
                  <a:off x="10364787" y="4402138"/>
                  <a:ext cx="37465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  <p:sp>
              <p:nvSpPr>
                <p:cNvPr id="106" name="PA-Line 171"/>
                <p:cNvSpPr>
                  <a:spLocks noChangeShapeType="1"/>
                </p:cNvSpPr>
                <p:nvPr>
                  <p:custDataLst>
                    <p:tags r:id="rId64"/>
                  </p:custDataLst>
                </p:nvPr>
              </p:nvSpPr>
              <p:spPr bwMode="auto">
                <a:xfrm>
                  <a:off x="10364787" y="44958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bg1">
                        <a:lumMod val="65000"/>
                      </a:schemeClr>
                    </a:solidFill>
                    <a:latin typeface="思源黑体 Medium" panose="020B0600000000000000" pitchFamily="34" charset="-122"/>
                    <a:ea typeface="思源黑体 Medium" panose="020B0600000000000000" pitchFamily="34" charset="-122"/>
                    <a:cs typeface="+mn-ea"/>
                    <a:sym typeface="思源黑体 Medium" panose="020B0600000000000000" pitchFamily="34" charset="-122"/>
                  </a:endParaRPr>
                </a:p>
              </p:txBody>
            </p:sp>
          </p:grpSp>
        </p:grpSp>
        <p:grpSp>
          <p:nvGrpSpPr>
            <p:cNvPr id="77" name="组合 76"/>
            <p:cNvGrpSpPr/>
            <p:nvPr/>
          </p:nvGrpSpPr>
          <p:grpSpPr>
            <a:xfrm>
              <a:off x="6140713" y="2274654"/>
              <a:ext cx="147720" cy="154874"/>
              <a:chOff x="6140713" y="2274654"/>
              <a:chExt cx="147720" cy="154874"/>
            </a:xfrm>
          </p:grpSpPr>
          <p:cxnSp>
            <p:nvCxnSpPr>
              <p:cNvPr id="90" name="PA-直接连接符 140"/>
              <p:cNvCxnSpPr/>
              <p:nvPr>
                <p:custDataLst>
                  <p:tags r:id="rId65"/>
                </p:custDataLst>
              </p:nvPr>
            </p:nvCxnSpPr>
            <p:spPr>
              <a:xfrm flipH="1">
                <a:off x="6174362" y="2296367"/>
                <a:ext cx="114071" cy="114070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PA-直接连接符 144"/>
              <p:cNvCxnSpPr/>
              <p:nvPr>
                <p:custDataLst>
                  <p:tags r:id="rId66"/>
                </p:custDataLst>
              </p:nvPr>
            </p:nvCxnSpPr>
            <p:spPr>
              <a:xfrm rot="8100000" flipH="1">
                <a:off x="6140713" y="2274654"/>
                <a:ext cx="0" cy="154874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8" name="组合 77"/>
            <p:cNvGrpSpPr/>
            <p:nvPr/>
          </p:nvGrpSpPr>
          <p:grpSpPr>
            <a:xfrm>
              <a:off x="6085957" y="3554859"/>
              <a:ext cx="225156" cy="109512"/>
              <a:chOff x="6085957" y="3554859"/>
              <a:chExt cx="225156" cy="109512"/>
            </a:xfrm>
          </p:grpSpPr>
          <p:cxnSp>
            <p:nvCxnSpPr>
              <p:cNvPr id="88" name="PA-直接连接符 147"/>
              <p:cNvCxnSpPr/>
              <p:nvPr>
                <p:custDataLst>
                  <p:tags r:id="rId67"/>
                </p:custDataLst>
              </p:nvPr>
            </p:nvCxnSpPr>
            <p:spPr>
              <a:xfrm rot="8100000">
                <a:off x="6156238" y="3608648"/>
                <a:ext cx="154875" cy="0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PA-直接连接符 148"/>
              <p:cNvCxnSpPr/>
              <p:nvPr>
                <p:custDataLst>
                  <p:tags r:id="rId68"/>
                </p:custDataLst>
              </p:nvPr>
            </p:nvCxnSpPr>
            <p:spPr>
              <a:xfrm flipH="1" flipV="1">
                <a:off x="6085957" y="3554859"/>
                <a:ext cx="109512" cy="109512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组合 78"/>
            <p:cNvGrpSpPr/>
            <p:nvPr/>
          </p:nvGrpSpPr>
          <p:grpSpPr>
            <a:xfrm>
              <a:off x="6085957" y="4834598"/>
              <a:ext cx="202474" cy="110479"/>
              <a:chOff x="6085957" y="4834598"/>
              <a:chExt cx="202474" cy="110479"/>
            </a:xfrm>
          </p:grpSpPr>
          <p:cxnSp>
            <p:nvCxnSpPr>
              <p:cNvPr id="86" name="PA-直接连接符 150"/>
              <p:cNvCxnSpPr/>
              <p:nvPr>
                <p:custDataLst>
                  <p:tags r:id="rId69"/>
                </p:custDataLst>
              </p:nvPr>
            </p:nvCxnSpPr>
            <p:spPr>
              <a:xfrm flipH="1">
                <a:off x="6178917" y="4834598"/>
                <a:ext cx="109514" cy="109514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PA-直接连接符 151"/>
              <p:cNvCxnSpPr/>
              <p:nvPr>
                <p:custDataLst>
                  <p:tags r:id="rId70"/>
                </p:custDataLst>
              </p:nvPr>
            </p:nvCxnSpPr>
            <p:spPr>
              <a:xfrm flipH="1" flipV="1">
                <a:off x="6085957" y="4835565"/>
                <a:ext cx="109512" cy="109512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134" name="Text Box 14"/>
          <p:cNvSpPr txBox="1"/>
          <p:nvPr/>
        </p:nvSpPr>
        <p:spPr>
          <a:xfrm>
            <a:off x="3144520" y="2094230"/>
            <a:ext cx="39446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A.</a:t>
            </a:r>
            <a:r>
              <a:rPr lang="zh-CN" altLang="en-US" sz="3200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极性共价键：</a:t>
            </a:r>
            <a:endParaRPr lang="zh-CN" altLang="en-US" sz="3200"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</p:txBody>
      </p:sp>
      <p:sp>
        <p:nvSpPr>
          <p:cNvPr id="5135" name="Text Box 15"/>
          <p:cNvSpPr txBox="1"/>
          <p:nvPr/>
        </p:nvSpPr>
        <p:spPr>
          <a:xfrm>
            <a:off x="3217545" y="3956050"/>
            <a:ext cx="3059113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B.</a:t>
            </a:r>
            <a:r>
              <a:rPr lang="zh-CN" altLang="en-US" sz="3200"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非极性共价键：</a:t>
            </a:r>
            <a:endParaRPr lang="zh-CN" altLang="en-US" sz="3200"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</p:txBody>
      </p:sp>
      <p:sp>
        <p:nvSpPr>
          <p:cNvPr id="2" name="Text Box 14"/>
          <p:cNvSpPr txBox="1"/>
          <p:nvPr/>
        </p:nvSpPr>
        <p:spPr>
          <a:xfrm>
            <a:off x="2460625" y="1196023"/>
            <a:ext cx="3816350" cy="58356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方正粗黑宋简体" panose="02000000000000000000" charset="-122"/>
                <a:ea typeface="方正粗黑宋简体" panose="02000000000000000000" charset="-122"/>
              </a:rPr>
              <a:t>3</a:t>
            </a:r>
            <a:r>
              <a:rPr lang="zh-CN" altLang="en-US" sz="3200" b="1">
                <a:latin typeface="方正粗黑宋简体" panose="02000000000000000000" charset="-122"/>
                <a:ea typeface="方正粗黑宋简体" panose="02000000000000000000" charset="-122"/>
              </a:rPr>
              <a:t>、共价键的分类：</a:t>
            </a:r>
            <a:endParaRPr lang="zh-CN" altLang="en-US" sz="3200" b="1"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  <p:sp>
        <p:nvSpPr>
          <p:cNvPr id="10245" name="Rectangle 7"/>
          <p:cNvSpPr/>
          <p:nvPr/>
        </p:nvSpPr>
        <p:spPr>
          <a:xfrm>
            <a:off x="3540760" y="2736850"/>
            <a:ext cx="56318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8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</a:rPr>
              <a:t>共用电子对</a:t>
            </a:r>
            <a:r>
              <a:rPr lang="zh-CN" altLang="en-US" sz="2800" b="1" u="sng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偏移</a:t>
            </a:r>
            <a:r>
              <a:rPr lang="zh-CN" altLang="en-US" sz="28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</a:rPr>
              <a:t>，成键原子</a:t>
            </a:r>
            <a:r>
              <a:rPr lang="zh-CN" altLang="en-US" sz="2800" b="1" u="sng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显电性</a:t>
            </a:r>
            <a:endParaRPr lang="zh-CN" altLang="en-US" sz="2800" b="1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244" name="Rectangle 5"/>
          <p:cNvSpPr/>
          <p:nvPr/>
        </p:nvSpPr>
        <p:spPr>
          <a:xfrm>
            <a:off x="3613785" y="4586605"/>
            <a:ext cx="6483350" cy="52197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r>
              <a:rPr lang="zh-CN" altLang="en-US" sz="28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</a:rPr>
              <a:t>共用电子对</a:t>
            </a:r>
            <a:r>
              <a:rPr lang="zh-CN" altLang="en-US" sz="2800" b="1" u="sng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不偏移</a:t>
            </a:r>
            <a:r>
              <a:rPr lang="zh-CN" altLang="en-US" sz="28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楷体" panose="02010609060101010101" charset="-122"/>
                <a:ea typeface="楷体" panose="02010609060101010101" charset="-122"/>
              </a:rPr>
              <a:t>，成键原子</a:t>
            </a:r>
            <a:r>
              <a:rPr lang="zh-CN" altLang="en-US" sz="2800" b="1" u="sng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不显电性</a:t>
            </a:r>
            <a:endParaRPr lang="zh-CN" altLang="en-US" sz="2800" b="1" u="sng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248" name="Text Box 3"/>
          <p:cNvSpPr txBox="1"/>
          <p:nvPr/>
        </p:nvSpPr>
        <p:spPr>
          <a:xfrm>
            <a:off x="6943725" y="1306513"/>
            <a:ext cx="3886200" cy="105029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不同种元素的原子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之间形成的共价键</a:t>
            </a:r>
            <a:endParaRPr lang="zh-CN" altLang="en-US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247" name="Text Box 3"/>
          <p:cNvSpPr txBox="1"/>
          <p:nvPr/>
        </p:nvSpPr>
        <p:spPr>
          <a:xfrm>
            <a:off x="7089140" y="5494020"/>
            <a:ext cx="3792220" cy="105029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同种元素的原子</a:t>
            </a:r>
            <a:r>
              <a:rPr lang="zh-CN" alt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之间形成的共价键</a:t>
            </a:r>
            <a:endParaRPr lang="zh-CN" altLang="en-US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" name="上弧形箭头 2"/>
          <p:cNvSpPr/>
          <p:nvPr/>
        </p:nvSpPr>
        <p:spPr>
          <a:xfrm rot="14280000">
            <a:off x="5273675" y="4794250"/>
            <a:ext cx="1756410" cy="890905"/>
          </a:xfrm>
          <a:prstGeom prst="curvedDownArrow">
            <a:avLst/>
          </a:prstGeom>
          <a:solidFill>
            <a:srgbClr val="FFC000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下弧形箭头 5"/>
          <p:cNvSpPr/>
          <p:nvPr/>
        </p:nvSpPr>
        <p:spPr>
          <a:xfrm rot="10320000">
            <a:off x="5290820" y="1293495"/>
            <a:ext cx="1753235" cy="772160"/>
          </a:xfrm>
          <a:prstGeom prst="curvedUpArrow">
            <a:avLst/>
          </a:prstGeom>
          <a:solidFill>
            <a:srgbClr val="FFC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267" name="Text Box 5"/>
          <p:cNvSpPr txBox="1"/>
          <p:nvPr/>
        </p:nvSpPr>
        <p:spPr>
          <a:xfrm>
            <a:off x="3613785" y="5091430"/>
            <a:ext cx="463359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&lt;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如：H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2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、N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2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、O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2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、F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2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等</a:t>
            </a:r>
            <a:r>
              <a:rPr lang="en-US" altLang="zh-CN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&gt;</a:t>
            </a:r>
            <a:endParaRPr lang="en-US" altLang="zh-CN" sz="2400" b="1"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</a:endParaRPr>
          </a:p>
        </p:txBody>
      </p:sp>
      <p:sp>
        <p:nvSpPr>
          <p:cNvPr id="11273" name="Text Box 9"/>
          <p:cNvSpPr txBox="1"/>
          <p:nvPr/>
        </p:nvSpPr>
        <p:spPr>
          <a:xfrm>
            <a:off x="3613785" y="3305175"/>
            <a:ext cx="7340600" cy="70040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 </a:t>
            </a:r>
            <a:r>
              <a:rPr lang="en-US" altLang="zh-CN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&lt;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如：NH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3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、PH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3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、SiH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4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</a:rPr>
              <a:t>、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CO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2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、SO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2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、NO</a:t>
            </a:r>
            <a:r>
              <a:rPr lang="zh-CN" altLang="en-US" sz="2400" b="1" baseline="-25000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2</a:t>
            </a:r>
            <a:r>
              <a:rPr lang="zh-CN" altLang="en-US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等</a:t>
            </a:r>
            <a:r>
              <a:rPr lang="en-US" altLang="zh-CN" sz="2400" b="1">
                <a:latin typeface="Times New Roman" panose="02020603050405020304" charset="0"/>
                <a:ea typeface="方正粗黑宋简体" panose="02000000000000000000" charset="-122"/>
                <a:cs typeface="Times New Roman" panose="02020603050405020304" charset="0"/>
                <a:sym typeface="+mn-ea"/>
              </a:rPr>
              <a:t>&gt;</a:t>
            </a:r>
            <a:endParaRPr lang="zh-CN" altLang="en-US" sz="2400" b="1" baseline="-25000"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</a:endParaRPr>
          </a:p>
          <a:p>
            <a:endParaRPr lang="zh-CN" altLang="en-US" sz="2400" b="1" baseline="-25000">
              <a:latin typeface="Times New Roman" panose="02020603050405020304" charset="0"/>
              <a:ea typeface="方正粗黑宋简体" panose="02000000000000000000" charset="-122"/>
              <a:cs typeface="Times New Roman" panose="02020603050405020304" charset="0"/>
            </a:endParaRPr>
          </a:p>
        </p:txBody>
      </p:sp>
    </p:spTree>
    <p:custDataLst>
      <p:tags r:id="rId71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/>
      <p:bldP spid="5135" grpId="0"/>
      <p:bldP spid="2" grpId="0"/>
      <p:bldP spid="10245" grpId="0"/>
      <p:bldP spid="10244" grpId="0"/>
      <p:bldP spid="10248" grpId="0"/>
      <p:bldP spid="10247" grpId="0" build="allAtOnce"/>
      <p:bldP spid="6" grpId="0"/>
      <p:bldP spid="3" grpId="0"/>
      <p:bldP spid="11267" grpId="0"/>
      <p:bldP spid="11273" grpId="0"/>
    </p:bldLst>
  </p:timing>
</p:sld>
</file>

<file path=ppt/tags/tag1.xml><?xml version="1.0" encoding="utf-8"?>
<p:tagLst xmlns:p="http://schemas.openxmlformats.org/presentationml/2006/main">
  <p:tag name="ISLIDE.DIAGRAM" val="#255884;"/>
</p:tagLst>
</file>

<file path=ppt/tags/tag10.xml><?xml version="1.0" encoding="utf-8"?>
<p:tagLst xmlns:p="http://schemas.openxmlformats.org/presentationml/2006/main">
  <p:tag name="PA" val="v5.2.4"/>
</p:tagLst>
</file>

<file path=ppt/tags/tag100.xml><?xml version="1.0" encoding="utf-8"?>
<p:tagLst xmlns:p="http://schemas.openxmlformats.org/presentationml/2006/main">
  <p:tag name="PA" val="v5.2.4"/>
</p:tagLst>
</file>

<file path=ppt/tags/tag101.xml><?xml version="1.0" encoding="utf-8"?>
<p:tagLst xmlns:p="http://schemas.openxmlformats.org/presentationml/2006/main">
  <p:tag name="PA" val="v5.2.4"/>
</p:tagLst>
</file>

<file path=ppt/tags/tag102.xml><?xml version="1.0" encoding="utf-8"?>
<p:tagLst xmlns:p="http://schemas.openxmlformats.org/presentationml/2006/main">
  <p:tag name="PA" val="v5.2.4"/>
</p:tagLst>
</file>

<file path=ppt/tags/tag103.xml><?xml version="1.0" encoding="utf-8"?>
<p:tagLst xmlns:p="http://schemas.openxmlformats.org/presentationml/2006/main">
  <p:tag name="PA" val="v5.2.4"/>
</p:tagLst>
</file>

<file path=ppt/tags/tag104.xml><?xml version="1.0" encoding="utf-8"?>
<p:tagLst xmlns:p="http://schemas.openxmlformats.org/presentationml/2006/main">
  <p:tag name="PA" val="v5.2.4"/>
</p:tagLst>
</file>

<file path=ppt/tags/tag105.xml><?xml version="1.0" encoding="utf-8"?>
<p:tagLst xmlns:p="http://schemas.openxmlformats.org/presentationml/2006/main">
  <p:tag name="PA" val="v5.2.4"/>
</p:tagLst>
</file>

<file path=ppt/tags/tag106.xml><?xml version="1.0" encoding="utf-8"?>
<p:tagLst xmlns:p="http://schemas.openxmlformats.org/presentationml/2006/main">
  <p:tag name="PA" val="v5.2.4"/>
</p:tagLst>
</file>

<file path=ppt/tags/tag107.xml><?xml version="1.0" encoding="utf-8"?>
<p:tagLst xmlns:p="http://schemas.openxmlformats.org/presentationml/2006/main">
  <p:tag name="PA" val="v5.2.4"/>
</p:tagLst>
</file>

<file path=ppt/tags/tag108.xml><?xml version="1.0" encoding="utf-8"?>
<p:tagLst xmlns:p="http://schemas.openxmlformats.org/presentationml/2006/main">
  <p:tag name="PA" val="v5.2.4"/>
</p:tagLst>
</file>

<file path=ppt/tags/tag109.xml><?xml version="1.0" encoding="utf-8"?>
<p:tagLst xmlns:p="http://schemas.openxmlformats.org/presentationml/2006/main">
  <p:tag name="PA" val="v5.2.4"/>
</p:tagLst>
</file>

<file path=ppt/tags/tag11.xml><?xml version="1.0" encoding="utf-8"?>
<p:tagLst xmlns:p="http://schemas.openxmlformats.org/presentationml/2006/main">
  <p:tag name="PA" val="v5.2.4"/>
</p:tagLst>
</file>

<file path=ppt/tags/tag110.xml><?xml version="1.0" encoding="utf-8"?>
<p:tagLst xmlns:p="http://schemas.openxmlformats.org/presentationml/2006/main">
  <p:tag name="PA" val="v5.2.4"/>
</p:tagLst>
</file>

<file path=ppt/tags/tag111.xml><?xml version="1.0" encoding="utf-8"?>
<p:tagLst xmlns:p="http://schemas.openxmlformats.org/presentationml/2006/main">
  <p:tag name="PA" val="v5.2.4"/>
</p:tagLst>
</file>

<file path=ppt/tags/tag112.xml><?xml version="1.0" encoding="utf-8"?>
<p:tagLst xmlns:p="http://schemas.openxmlformats.org/presentationml/2006/main">
  <p:tag name="PA" val="v5.2.4"/>
</p:tagLst>
</file>

<file path=ppt/tags/tag113.xml><?xml version="1.0" encoding="utf-8"?>
<p:tagLst xmlns:p="http://schemas.openxmlformats.org/presentationml/2006/main">
  <p:tag name="PA" val="v5.2.4"/>
</p:tagLst>
</file>

<file path=ppt/tags/tag114.xml><?xml version="1.0" encoding="utf-8"?>
<p:tagLst xmlns:p="http://schemas.openxmlformats.org/presentationml/2006/main">
  <p:tag name="PA" val="v5.2.4"/>
</p:tagLst>
</file>

<file path=ppt/tags/tag115.xml><?xml version="1.0" encoding="utf-8"?>
<p:tagLst xmlns:p="http://schemas.openxmlformats.org/presentationml/2006/main">
  <p:tag name="PA" val="v5.2.4"/>
</p:tagLst>
</file>

<file path=ppt/tags/tag116.xml><?xml version="1.0" encoding="utf-8"?>
<p:tagLst xmlns:p="http://schemas.openxmlformats.org/presentationml/2006/main">
  <p:tag name="PA" val="v5.2.4"/>
</p:tagLst>
</file>

<file path=ppt/tags/tag117.xml><?xml version="1.0" encoding="utf-8"?>
<p:tagLst xmlns:p="http://schemas.openxmlformats.org/presentationml/2006/main">
  <p:tag name="PA" val="v5.2.4"/>
</p:tagLst>
</file>

<file path=ppt/tags/tag118.xml><?xml version="1.0" encoding="utf-8"?>
<p:tagLst xmlns:p="http://schemas.openxmlformats.org/presentationml/2006/main">
  <p:tag name="PA" val="v5.2.4"/>
</p:tagLst>
</file>

<file path=ppt/tags/tag119.xml><?xml version="1.0" encoding="utf-8"?>
<p:tagLst xmlns:p="http://schemas.openxmlformats.org/presentationml/2006/main">
  <p:tag name="PA" val="v5.2.4"/>
</p:tagLst>
</file>

<file path=ppt/tags/tag12.xml><?xml version="1.0" encoding="utf-8"?>
<p:tagLst xmlns:p="http://schemas.openxmlformats.org/presentationml/2006/main">
  <p:tag name="PA" val="v5.2.4"/>
</p:tagLst>
</file>

<file path=ppt/tags/tag120.xml><?xml version="1.0" encoding="utf-8"?>
<p:tagLst xmlns:p="http://schemas.openxmlformats.org/presentationml/2006/main">
  <p:tag name="PA" val="v5.2.4"/>
</p:tagLst>
</file>

<file path=ppt/tags/tag121.xml><?xml version="1.0" encoding="utf-8"?>
<p:tagLst xmlns:p="http://schemas.openxmlformats.org/presentationml/2006/main">
  <p:tag name="PA" val="v5.2.4"/>
</p:tagLst>
</file>

<file path=ppt/tags/tag122.xml><?xml version="1.0" encoding="utf-8"?>
<p:tagLst xmlns:p="http://schemas.openxmlformats.org/presentationml/2006/main">
  <p:tag name="PA" val="v5.2.4"/>
</p:tagLst>
</file>

<file path=ppt/tags/tag123.xml><?xml version="1.0" encoding="utf-8"?>
<p:tagLst xmlns:p="http://schemas.openxmlformats.org/presentationml/2006/main">
  <p:tag name="PA" val="v5.2.4"/>
</p:tagLst>
</file>

<file path=ppt/tags/tag124.xml><?xml version="1.0" encoding="utf-8"?>
<p:tagLst xmlns:p="http://schemas.openxmlformats.org/presentationml/2006/main">
  <p:tag name="PA" val="v5.2.4"/>
</p:tagLst>
</file>

<file path=ppt/tags/tag125.xml><?xml version="1.0" encoding="utf-8"?>
<p:tagLst xmlns:p="http://schemas.openxmlformats.org/presentationml/2006/main">
  <p:tag name="PA" val="v5.2.4"/>
</p:tagLst>
</file>

<file path=ppt/tags/tag126.xml><?xml version="1.0" encoding="utf-8"?>
<p:tagLst xmlns:p="http://schemas.openxmlformats.org/presentationml/2006/main">
  <p:tag name="PA" val="v5.2.4"/>
</p:tagLst>
</file>

<file path=ppt/tags/tag127.xml><?xml version="1.0" encoding="utf-8"?>
<p:tagLst xmlns:p="http://schemas.openxmlformats.org/presentationml/2006/main">
  <p:tag name="PA" val="v5.2.4"/>
</p:tagLst>
</file>

<file path=ppt/tags/tag128.xml><?xml version="1.0" encoding="utf-8"?>
<p:tagLst xmlns:p="http://schemas.openxmlformats.org/presentationml/2006/main">
  <p:tag name="PA" val="v5.2.4"/>
</p:tagLst>
</file>

<file path=ppt/tags/tag129.xml><?xml version="1.0" encoding="utf-8"?>
<p:tagLst xmlns:p="http://schemas.openxmlformats.org/presentationml/2006/main">
  <p:tag name="PA" val="v5.2.4"/>
</p:tagLst>
</file>

<file path=ppt/tags/tag13.xml><?xml version="1.0" encoding="utf-8"?>
<p:tagLst xmlns:p="http://schemas.openxmlformats.org/presentationml/2006/main">
  <p:tag name="PA" val="v5.2.4"/>
</p:tagLst>
</file>

<file path=ppt/tags/tag130.xml><?xml version="1.0" encoding="utf-8"?>
<p:tagLst xmlns:p="http://schemas.openxmlformats.org/presentationml/2006/main">
  <p:tag name="PA" val="v5.2.4"/>
</p:tagLst>
</file>

<file path=ppt/tags/tag131.xml><?xml version="1.0" encoding="utf-8"?>
<p:tagLst xmlns:p="http://schemas.openxmlformats.org/presentationml/2006/main">
  <p:tag name="PA" val="v5.2.4"/>
</p:tagLst>
</file>

<file path=ppt/tags/tag132.xml><?xml version="1.0" encoding="utf-8"?>
<p:tagLst xmlns:p="http://schemas.openxmlformats.org/presentationml/2006/main">
  <p:tag name="PA" val="v5.2.4"/>
</p:tagLst>
</file>

<file path=ppt/tags/tag133.xml><?xml version="1.0" encoding="utf-8"?>
<p:tagLst xmlns:p="http://schemas.openxmlformats.org/presentationml/2006/main">
  <p:tag name="PA" val="v5.2.4"/>
</p:tagLst>
</file>

<file path=ppt/tags/tag134.xml><?xml version="1.0" encoding="utf-8"?>
<p:tagLst xmlns:p="http://schemas.openxmlformats.org/presentationml/2006/main">
  <p:tag name="PA" val="v5.2.4"/>
</p:tagLst>
</file>

<file path=ppt/tags/tag135.xml><?xml version="1.0" encoding="utf-8"?>
<p:tagLst xmlns:p="http://schemas.openxmlformats.org/presentationml/2006/main">
  <p:tag name="PA" val="v5.2.4"/>
</p:tagLst>
</file>

<file path=ppt/tags/tag136.xml><?xml version="1.0" encoding="utf-8"?>
<p:tagLst xmlns:p="http://schemas.openxmlformats.org/presentationml/2006/main">
  <p:tag name="PA" val="v5.2.4"/>
</p:tagLst>
</file>

<file path=ppt/tags/tag137.xml><?xml version="1.0" encoding="utf-8"?>
<p:tagLst xmlns:p="http://schemas.openxmlformats.org/presentationml/2006/main">
  <p:tag name="PA" val="v5.2.4"/>
</p:tagLst>
</file>

<file path=ppt/tags/tag138.xml><?xml version="1.0" encoding="utf-8"?>
<p:tagLst xmlns:p="http://schemas.openxmlformats.org/presentationml/2006/main">
  <p:tag name="PA" val="v5.2.4"/>
</p:tagLst>
</file>

<file path=ppt/tags/tag139.xml><?xml version="1.0" encoding="utf-8"?>
<p:tagLst xmlns:p="http://schemas.openxmlformats.org/presentationml/2006/main">
  <p:tag name="PA" val="v5.2.4"/>
</p:tagLst>
</file>

<file path=ppt/tags/tag14.xml><?xml version="1.0" encoding="utf-8"?>
<p:tagLst xmlns:p="http://schemas.openxmlformats.org/presentationml/2006/main">
  <p:tag name="PA" val="v5.2.4"/>
</p:tagLst>
</file>

<file path=ppt/tags/tag140.xml><?xml version="1.0" encoding="utf-8"?>
<p:tagLst xmlns:p="http://schemas.openxmlformats.org/presentationml/2006/main">
  <p:tag name="PA" val="v5.2.4"/>
</p:tagLst>
</file>

<file path=ppt/tags/tag141.xml><?xml version="1.0" encoding="utf-8"?>
<p:tagLst xmlns:p="http://schemas.openxmlformats.org/presentationml/2006/main">
  <p:tag name="PA" val="v5.2.4"/>
</p:tagLst>
</file>

<file path=ppt/tags/tag142.xml><?xml version="1.0" encoding="utf-8"?>
<p:tagLst xmlns:p="http://schemas.openxmlformats.org/presentationml/2006/main">
  <p:tag name="PA" val="v5.2.4"/>
</p:tagLst>
</file>

<file path=ppt/tags/tag143.xml><?xml version="1.0" encoding="utf-8"?>
<p:tagLst xmlns:p="http://schemas.openxmlformats.org/presentationml/2006/main">
  <p:tag name="PA" val="v5.2.4"/>
</p:tagLst>
</file>

<file path=ppt/tags/tag144.xml><?xml version="1.0" encoding="utf-8"?>
<p:tagLst xmlns:p="http://schemas.openxmlformats.org/presentationml/2006/main">
  <p:tag name="PA" val="v5.2.4"/>
</p:tagLst>
</file>

<file path=ppt/tags/tag145.xml><?xml version="1.0" encoding="utf-8"?>
<p:tagLst xmlns:p="http://schemas.openxmlformats.org/presentationml/2006/main">
  <p:tag name="ISLIDE.DIAGRAM" val="#243638;"/>
</p:tagLst>
</file>

<file path=ppt/tags/tag146.xml><?xml version="1.0" encoding="utf-8"?>
<p:tagLst xmlns:p="http://schemas.openxmlformats.org/presentationml/2006/main">
  <p:tag name="PA" val="v5.2.4"/>
</p:tagLst>
</file>

<file path=ppt/tags/tag147.xml><?xml version="1.0" encoding="utf-8"?>
<p:tagLst xmlns:p="http://schemas.openxmlformats.org/presentationml/2006/main">
  <p:tag name="PA" val="v5.2.4"/>
</p:tagLst>
</file>

<file path=ppt/tags/tag148.xml><?xml version="1.0" encoding="utf-8"?>
<p:tagLst xmlns:p="http://schemas.openxmlformats.org/presentationml/2006/main">
  <p:tag name="PA" val="v5.2.4"/>
</p:tagLst>
</file>

<file path=ppt/tags/tag149.xml><?xml version="1.0" encoding="utf-8"?>
<p:tagLst xmlns:p="http://schemas.openxmlformats.org/presentationml/2006/main">
  <p:tag name="PA" val="v5.2.4"/>
</p:tagLst>
</file>

<file path=ppt/tags/tag15.xml><?xml version="1.0" encoding="utf-8"?>
<p:tagLst xmlns:p="http://schemas.openxmlformats.org/presentationml/2006/main">
  <p:tag name="PA" val="v5.2.4"/>
</p:tagLst>
</file>

<file path=ppt/tags/tag150.xml><?xml version="1.0" encoding="utf-8"?>
<p:tagLst xmlns:p="http://schemas.openxmlformats.org/presentationml/2006/main">
  <p:tag name="PA" val="v5.2.4"/>
</p:tagLst>
</file>

<file path=ppt/tags/tag151.xml><?xml version="1.0" encoding="utf-8"?>
<p:tagLst xmlns:p="http://schemas.openxmlformats.org/presentationml/2006/main">
  <p:tag name="PA" val="v5.2.4"/>
</p:tagLst>
</file>

<file path=ppt/tags/tag152.xml><?xml version="1.0" encoding="utf-8"?>
<p:tagLst xmlns:p="http://schemas.openxmlformats.org/presentationml/2006/main">
  <p:tag name="PA" val="v5.2.4"/>
</p:tagLst>
</file>

<file path=ppt/tags/tag153.xml><?xml version="1.0" encoding="utf-8"?>
<p:tagLst xmlns:p="http://schemas.openxmlformats.org/presentationml/2006/main">
  <p:tag name="PA" val="v5.2.4"/>
</p:tagLst>
</file>

<file path=ppt/tags/tag154.xml><?xml version="1.0" encoding="utf-8"?>
<p:tagLst xmlns:p="http://schemas.openxmlformats.org/presentationml/2006/main">
  <p:tag name="PA" val="v5.2.4"/>
</p:tagLst>
</file>

<file path=ppt/tags/tag155.xml><?xml version="1.0" encoding="utf-8"?>
<p:tagLst xmlns:p="http://schemas.openxmlformats.org/presentationml/2006/main">
  <p:tag name="PA" val="v5.2.4"/>
</p:tagLst>
</file>

<file path=ppt/tags/tag156.xml><?xml version="1.0" encoding="utf-8"?>
<p:tagLst xmlns:p="http://schemas.openxmlformats.org/presentationml/2006/main">
  <p:tag name="PA" val="v5.2.4"/>
</p:tagLst>
</file>

<file path=ppt/tags/tag157.xml><?xml version="1.0" encoding="utf-8"?>
<p:tagLst xmlns:p="http://schemas.openxmlformats.org/presentationml/2006/main">
  <p:tag name="PA" val="v5.2.4"/>
</p:tagLst>
</file>

<file path=ppt/tags/tag158.xml><?xml version="1.0" encoding="utf-8"?>
<p:tagLst xmlns:p="http://schemas.openxmlformats.org/presentationml/2006/main">
  <p:tag name="PA" val="v5.2.4"/>
</p:tagLst>
</file>

<file path=ppt/tags/tag159.xml><?xml version="1.0" encoding="utf-8"?>
<p:tagLst xmlns:p="http://schemas.openxmlformats.org/presentationml/2006/main">
  <p:tag name="PA" val="v5.2.4"/>
</p:tagLst>
</file>

<file path=ppt/tags/tag16.xml><?xml version="1.0" encoding="utf-8"?>
<p:tagLst xmlns:p="http://schemas.openxmlformats.org/presentationml/2006/main">
  <p:tag name="PA" val="v5.2.4"/>
</p:tagLst>
</file>

<file path=ppt/tags/tag160.xml><?xml version="1.0" encoding="utf-8"?>
<p:tagLst xmlns:p="http://schemas.openxmlformats.org/presentationml/2006/main">
  <p:tag name="PA" val="v5.2.4"/>
</p:tagLst>
</file>

<file path=ppt/tags/tag161.xml><?xml version="1.0" encoding="utf-8"?>
<p:tagLst xmlns:p="http://schemas.openxmlformats.org/presentationml/2006/main">
  <p:tag name="PA" val="v5.2.4"/>
</p:tagLst>
</file>

<file path=ppt/tags/tag162.xml><?xml version="1.0" encoding="utf-8"?>
<p:tagLst xmlns:p="http://schemas.openxmlformats.org/presentationml/2006/main">
  <p:tag name="PA" val="v5.2.4"/>
</p:tagLst>
</file>

<file path=ppt/tags/tag163.xml><?xml version="1.0" encoding="utf-8"?>
<p:tagLst xmlns:p="http://schemas.openxmlformats.org/presentationml/2006/main">
  <p:tag name="PA" val="v5.2.4"/>
</p:tagLst>
</file>

<file path=ppt/tags/tag164.xml><?xml version="1.0" encoding="utf-8"?>
<p:tagLst xmlns:p="http://schemas.openxmlformats.org/presentationml/2006/main">
  <p:tag name="PA" val="v5.2.4"/>
</p:tagLst>
</file>

<file path=ppt/tags/tag165.xml><?xml version="1.0" encoding="utf-8"?>
<p:tagLst xmlns:p="http://schemas.openxmlformats.org/presentationml/2006/main">
  <p:tag name="PA" val="v5.2.4"/>
</p:tagLst>
</file>

<file path=ppt/tags/tag166.xml><?xml version="1.0" encoding="utf-8"?>
<p:tagLst xmlns:p="http://schemas.openxmlformats.org/presentationml/2006/main">
  <p:tag name="PA" val="v5.2.4"/>
</p:tagLst>
</file>

<file path=ppt/tags/tag167.xml><?xml version="1.0" encoding="utf-8"?>
<p:tagLst xmlns:p="http://schemas.openxmlformats.org/presentationml/2006/main">
  <p:tag name="PA" val="v5.2.4"/>
</p:tagLst>
</file>

<file path=ppt/tags/tag168.xml><?xml version="1.0" encoding="utf-8"?>
<p:tagLst xmlns:p="http://schemas.openxmlformats.org/presentationml/2006/main">
  <p:tag name="PA" val="v5.2.4"/>
</p:tagLst>
</file>

<file path=ppt/tags/tag169.xml><?xml version="1.0" encoding="utf-8"?>
<p:tagLst xmlns:p="http://schemas.openxmlformats.org/presentationml/2006/main">
  <p:tag name="PA" val="v5.2.4"/>
</p:tagLst>
</file>

<file path=ppt/tags/tag17.xml><?xml version="1.0" encoding="utf-8"?>
<p:tagLst xmlns:p="http://schemas.openxmlformats.org/presentationml/2006/main">
  <p:tag name="PA" val="v5.2.4"/>
</p:tagLst>
</file>

<file path=ppt/tags/tag170.xml><?xml version="1.0" encoding="utf-8"?>
<p:tagLst xmlns:p="http://schemas.openxmlformats.org/presentationml/2006/main">
  <p:tag name="PA" val="v5.2.4"/>
</p:tagLst>
</file>

<file path=ppt/tags/tag171.xml><?xml version="1.0" encoding="utf-8"?>
<p:tagLst xmlns:p="http://schemas.openxmlformats.org/presentationml/2006/main">
  <p:tag name="PA" val="v5.2.4"/>
</p:tagLst>
</file>

<file path=ppt/tags/tag172.xml><?xml version="1.0" encoding="utf-8"?>
<p:tagLst xmlns:p="http://schemas.openxmlformats.org/presentationml/2006/main">
  <p:tag name="PA" val="v5.2.4"/>
</p:tagLst>
</file>

<file path=ppt/tags/tag173.xml><?xml version="1.0" encoding="utf-8"?>
<p:tagLst xmlns:p="http://schemas.openxmlformats.org/presentationml/2006/main">
  <p:tag name="PA" val="v5.2.4"/>
</p:tagLst>
</file>

<file path=ppt/tags/tag174.xml><?xml version="1.0" encoding="utf-8"?>
<p:tagLst xmlns:p="http://schemas.openxmlformats.org/presentationml/2006/main">
  <p:tag name="PA" val="v5.2.4"/>
</p:tagLst>
</file>

<file path=ppt/tags/tag175.xml><?xml version="1.0" encoding="utf-8"?>
<p:tagLst xmlns:p="http://schemas.openxmlformats.org/presentationml/2006/main">
  <p:tag name="PA" val="v5.2.4"/>
</p:tagLst>
</file>

<file path=ppt/tags/tag176.xml><?xml version="1.0" encoding="utf-8"?>
<p:tagLst xmlns:p="http://schemas.openxmlformats.org/presentationml/2006/main">
  <p:tag name="PA" val="v5.2.4"/>
</p:tagLst>
</file>

<file path=ppt/tags/tag177.xml><?xml version="1.0" encoding="utf-8"?>
<p:tagLst xmlns:p="http://schemas.openxmlformats.org/presentationml/2006/main">
  <p:tag name="PA" val="v5.2.4"/>
</p:tagLst>
</file>

<file path=ppt/tags/tag178.xml><?xml version="1.0" encoding="utf-8"?>
<p:tagLst xmlns:p="http://schemas.openxmlformats.org/presentationml/2006/main">
  <p:tag name="PA" val="v5.2.4"/>
</p:tagLst>
</file>

<file path=ppt/tags/tag179.xml><?xml version="1.0" encoding="utf-8"?>
<p:tagLst xmlns:p="http://schemas.openxmlformats.org/presentationml/2006/main">
  <p:tag name="PA" val="v5.2.4"/>
</p:tagLst>
</file>

<file path=ppt/tags/tag18.xml><?xml version="1.0" encoding="utf-8"?>
<p:tagLst xmlns:p="http://schemas.openxmlformats.org/presentationml/2006/main">
  <p:tag name="PA" val="v5.2.4"/>
</p:tagLst>
</file>

<file path=ppt/tags/tag180.xml><?xml version="1.0" encoding="utf-8"?>
<p:tagLst xmlns:p="http://schemas.openxmlformats.org/presentationml/2006/main">
  <p:tag name="PA" val="v5.2.4"/>
</p:tagLst>
</file>

<file path=ppt/tags/tag181.xml><?xml version="1.0" encoding="utf-8"?>
<p:tagLst xmlns:p="http://schemas.openxmlformats.org/presentationml/2006/main">
  <p:tag name="PA" val="v5.2.4"/>
</p:tagLst>
</file>

<file path=ppt/tags/tag182.xml><?xml version="1.0" encoding="utf-8"?>
<p:tagLst xmlns:p="http://schemas.openxmlformats.org/presentationml/2006/main">
  <p:tag name="PA" val="v5.2.4"/>
</p:tagLst>
</file>

<file path=ppt/tags/tag183.xml><?xml version="1.0" encoding="utf-8"?>
<p:tagLst xmlns:p="http://schemas.openxmlformats.org/presentationml/2006/main">
  <p:tag name="PA" val="v5.2.4"/>
</p:tagLst>
</file>

<file path=ppt/tags/tag184.xml><?xml version="1.0" encoding="utf-8"?>
<p:tagLst xmlns:p="http://schemas.openxmlformats.org/presentationml/2006/main">
  <p:tag name="PA" val="v5.2.4"/>
</p:tagLst>
</file>

<file path=ppt/tags/tag185.xml><?xml version="1.0" encoding="utf-8"?>
<p:tagLst xmlns:p="http://schemas.openxmlformats.org/presentationml/2006/main">
  <p:tag name="PA" val="v5.2.4"/>
</p:tagLst>
</file>

<file path=ppt/tags/tag186.xml><?xml version="1.0" encoding="utf-8"?>
<p:tagLst xmlns:p="http://schemas.openxmlformats.org/presentationml/2006/main">
  <p:tag name="PA" val="v5.2.4"/>
</p:tagLst>
</file>

<file path=ppt/tags/tag187.xml><?xml version="1.0" encoding="utf-8"?>
<p:tagLst xmlns:p="http://schemas.openxmlformats.org/presentationml/2006/main">
  <p:tag name="PA" val="v5.2.4"/>
</p:tagLst>
</file>

<file path=ppt/tags/tag188.xml><?xml version="1.0" encoding="utf-8"?>
<p:tagLst xmlns:p="http://schemas.openxmlformats.org/presentationml/2006/main">
  <p:tag name="PA" val="v5.2.4"/>
</p:tagLst>
</file>

<file path=ppt/tags/tag189.xml><?xml version="1.0" encoding="utf-8"?>
<p:tagLst xmlns:p="http://schemas.openxmlformats.org/presentationml/2006/main">
  <p:tag name="PA" val="v5.2.4"/>
</p:tagLst>
</file>

<file path=ppt/tags/tag19.xml><?xml version="1.0" encoding="utf-8"?>
<p:tagLst xmlns:p="http://schemas.openxmlformats.org/presentationml/2006/main">
  <p:tag name="PA" val="v5.2.4"/>
</p:tagLst>
</file>

<file path=ppt/tags/tag190.xml><?xml version="1.0" encoding="utf-8"?>
<p:tagLst xmlns:p="http://schemas.openxmlformats.org/presentationml/2006/main">
  <p:tag name="PA" val="v5.2.4"/>
</p:tagLst>
</file>

<file path=ppt/tags/tag191.xml><?xml version="1.0" encoding="utf-8"?>
<p:tagLst xmlns:p="http://schemas.openxmlformats.org/presentationml/2006/main">
  <p:tag name="PA" val="v5.2.4"/>
</p:tagLst>
</file>

<file path=ppt/tags/tag192.xml><?xml version="1.0" encoding="utf-8"?>
<p:tagLst xmlns:p="http://schemas.openxmlformats.org/presentationml/2006/main">
  <p:tag name="PA" val="v5.2.4"/>
</p:tagLst>
</file>

<file path=ppt/tags/tag193.xml><?xml version="1.0" encoding="utf-8"?>
<p:tagLst xmlns:p="http://schemas.openxmlformats.org/presentationml/2006/main">
  <p:tag name="PA" val="v5.2.4"/>
</p:tagLst>
</file>

<file path=ppt/tags/tag194.xml><?xml version="1.0" encoding="utf-8"?>
<p:tagLst xmlns:p="http://schemas.openxmlformats.org/presentationml/2006/main">
  <p:tag name="PA" val="v5.2.4"/>
</p:tagLst>
</file>

<file path=ppt/tags/tag195.xml><?xml version="1.0" encoding="utf-8"?>
<p:tagLst xmlns:p="http://schemas.openxmlformats.org/presentationml/2006/main">
  <p:tag name="PA" val="v5.2.4"/>
</p:tagLst>
</file>

<file path=ppt/tags/tag196.xml><?xml version="1.0" encoding="utf-8"?>
<p:tagLst xmlns:p="http://schemas.openxmlformats.org/presentationml/2006/main">
  <p:tag name="PA" val="v5.2.4"/>
</p:tagLst>
</file>

<file path=ppt/tags/tag197.xml><?xml version="1.0" encoding="utf-8"?>
<p:tagLst xmlns:p="http://schemas.openxmlformats.org/presentationml/2006/main">
  <p:tag name="PA" val="v5.2.4"/>
</p:tagLst>
</file>

<file path=ppt/tags/tag198.xml><?xml version="1.0" encoding="utf-8"?>
<p:tagLst xmlns:p="http://schemas.openxmlformats.org/presentationml/2006/main">
  <p:tag name="PA" val="v5.2.4"/>
</p:tagLst>
</file>

<file path=ppt/tags/tag199.xml><?xml version="1.0" encoding="utf-8"?>
<p:tagLst xmlns:p="http://schemas.openxmlformats.org/presentationml/2006/main">
  <p:tag name="PA" val="v5.2.4"/>
</p:tagLst>
</file>

<file path=ppt/tags/tag2.xml><?xml version="1.0" encoding="utf-8"?>
<p:tagLst xmlns:p="http://schemas.openxmlformats.org/presentationml/2006/main">
  <p:tag name="PA" val="v5.2.4"/>
</p:tagLst>
</file>

<file path=ppt/tags/tag20.xml><?xml version="1.0" encoding="utf-8"?>
<p:tagLst xmlns:p="http://schemas.openxmlformats.org/presentationml/2006/main">
  <p:tag name="PA" val="v5.2.4"/>
</p:tagLst>
</file>

<file path=ppt/tags/tag200.xml><?xml version="1.0" encoding="utf-8"?>
<p:tagLst xmlns:p="http://schemas.openxmlformats.org/presentationml/2006/main">
  <p:tag name="PA" val="v5.2.4"/>
</p:tagLst>
</file>

<file path=ppt/tags/tag201.xml><?xml version="1.0" encoding="utf-8"?>
<p:tagLst xmlns:p="http://schemas.openxmlformats.org/presentationml/2006/main">
  <p:tag name="PA" val="v5.2.4"/>
</p:tagLst>
</file>

<file path=ppt/tags/tag202.xml><?xml version="1.0" encoding="utf-8"?>
<p:tagLst xmlns:p="http://schemas.openxmlformats.org/presentationml/2006/main">
  <p:tag name="PA" val="v5.2.4"/>
</p:tagLst>
</file>

<file path=ppt/tags/tag203.xml><?xml version="1.0" encoding="utf-8"?>
<p:tagLst xmlns:p="http://schemas.openxmlformats.org/presentationml/2006/main">
  <p:tag name="PA" val="v5.2.4"/>
</p:tagLst>
</file>

<file path=ppt/tags/tag204.xml><?xml version="1.0" encoding="utf-8"?>
<p:tagLst xmlns:p="http://schemas.openxmlformats.org/presentationml/2006/main">
  <p:tag name="PA" val="v5.2.4"/>
</p:tagLst>
</file>

<file path=ppt/tags/tag205.xml><?xml version="1.0" encoding="utf-8"?>
<p:tagLst xmlns:p="http://schemas.openxmlformats.org/presentationml/2006/main">
  <p:tag name="PA" val="v5.2.4"/>
</p:tagLst>
</file>

<file path=ppt/tags/tag206.xml><?xml version="1.0" encoding="utf-8"?>
<p:tagLst xmlns:p="http://schemas.openxmlformats.org/presentationml/2006/main">
  <p:tag name="PA" val="v5.2.4"/>
</p:tagLst>
</file>

<file path=ppt/tags/tag207.xml><?xml version="1.0" encoding="utf-8"?>
<p:tagLst xmlns:p="http://schemas.openxmlformats.org/presentationml/2006/main">
  <p:tag name="PA" val="v5.2.4"/>
</p:tagLst>
</file>

<file path=ppt/tags/tag208.xml><?xml version="1.0" encoding="utf-8"?>
<p:tagLst xmlns:p="http://schemas.openxmlformats.org/presentationml/2006/main">
  <p:tag name="PA" val="v5.2.4"/>
</p:tagLst>
</file>

<file path=ppt/tags/tag209.xml><?xml version="1.0" encoding="utf-8"?>
<p:tagLst xmlns:p="http://schemas.openxmlformats.org/presentationml/2006/main">
  <p:tag name="PA" val="v5.2.4"/>
</p:tagLst>
</file>

<file path=ppt/tags/tag21.xml><?xml version="1.0" encoding="utf-8"?>
<p:tagLst xmlns:p="http://schemas.openxmlformats.org/presentationml/2006/main">
  <p:tag name="PA" val="v5.2.4"/>
</p:tagLst>
</file>

<file path=ppt/tags/tag210.xml><?xml version="1.0" encoding="utf-8"?>
<p:tagLst xmlns:p="http://schemas.openxmlformats.org/presentationml/2006/main">
  <p:tag name="PA" val="v5.2.4"/>
</p:tagLst>
</file>

<file path=ppt/tags/tag211.xml><?xml version="1.0" encoding="utf-8"?>
<p:tagLst xmlns:p="http://schemas.openxmlformats.org/presentationml/2006/main">
  <p:tag name="PA" val="v5.2.4"/>
</p:tagLst>
</file>

<file path=ppt/tags/tag212.xml><?xml version="1.0" encoding="utf-8"?>
<p:tagLst xmlns:p="http://schemas.openxmlformats.org/presentationml/2006/main">
  <p:tag name="PA" val="v5.2.4"/>
</p:tagLst>
</file>

<file path=ppt/tags/tag213.xml><?xml version="1.0" encoding="utf-8"?>
<p:tagLst xmlns:p="http://schemas.openxmlformats.org/presentationml/2006/main">
  <p:tag name="PA" val="v5.2.4"/>
</p:tagLst>
</file>

<file path=ppt/tags/tag214.xml><?xml version="1.0" encoding="utf-8"?>
<p:tagLst xmlns:p="http://schemas.openxmlformats.org/presentationml/2006/main">
  <p:tag name="PA" val="v5.2.4"/>
</p:tagLst>
</file>

<file path=ppt/tags/tag215.xml><?xml version="1.0" encoding="utf-8"?>
<p:tagLst xmlns:p="http://schemas.openxmlformats.org/presentationml/2006/main">
  <p:tag name="PA" val="v5.2.4"/>
</p:tagLst>
</file>

<file path=ppt/tags/tag216.xml><?xml version="1.0" encoding="utf-8"?>
<p:tagLst xmlns:p="http://schemas.openxmlformats.org/presentationml/2006/main">
  <p:tag name="ISLIDE.DIAGRAM" val="#259610;"/>
</p:tagLst>
</file>

<file path=ppt/tags/tag217.xml><?xml version="1.0" encoding="utf-8"?>
<p:tagLst xmlns:p="http://schemas.openxmlformats.org/presentationml/2006/main">
  <p:tag name="ISLIDE.ICON" val="#405337;"/>
</p:tagLst>
</file>

<file path=ppt/tags/tag218.xml><?xml version="1.0" encoding="utf-8"?>
<p:tagLst xmlns:p="http://schemas.openxmlformats.org/presentationml/2006/main">
  <p:tag name="ISLIDE.DIAGRAM" val="#210844;"/>
</p:tagLst>
</file>

<file path=ppt/tags/tag219.xml><?xml version="1.0" encoding="utf-8"?>
<p:tagLst xmlns:p="http://schemas.openxmlformats.org/presentationml/2006/main">
  <p:tag name="ISLIDE.DIAGRAM" val="#210844;"/>
</p:tagLst>
</file>

<file path=ppt/tags/tag22.xml><?xml version="1.0" encoding="utf-8"?>
<p:tagLst xmlns:p="http://schemas.openxmlformats.org/presentationml/2006/main">
  <p:tag name="PA" val="v5.2.4"/>
</p:tagLst>
</file>

<file path=ppt/tags/tag220.xml><?xml version="1.0" encoding="utf-8"?>
<p:tagLst xmlns:p="http://schemas.openxmlformats.org/presentationml/2006/main">
  <p:tag name="ISLIDE.DIAGRAM" val="#210844;"/>
</p:tagLst>
</file>

<file path=ppt/tags/tag221.xml><?xml version="1.0" encoding="utf-8"?>
<p:tagLst xmlns:p="http://schemas.openxmlformats.org/presentationml/2006/main">
  <p:tag name="KSO_WM_UNIT_TABLE_BEAUTIFY" val="smartTable{c3b61942-4b11-4467-aa13-218f67f127a4}"/>
  <p:tag name="TABLE_ENDDRAG_ORIGIN_RECT" val="727*325"/>
  <p:tag name="TABLE_ENDDRAG_RECT" val="130*139*727*325"/>
</p:tagLst>
</file>

<file path=ppt/tags/tag222.xml><?xml version="1.0" encoding="utf-8"?>
<p:tagLst xmlns:p="http://schemas.openxmlformats.org/presentationml/2006/main">
  <p:tag name="ISLIDE.DIAGRAM" val="#210844;"/>
</p:tagLst>
</file>

<file path=ppt/tags/tag22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YjE0ODc2YTE5OTI4Yjc5YWM5YzIxYzEwZjllM2IyYzAifQ=="/>
  <p:tag name="ISPRING_PRESENTATION_TITLE" val="PowerPoint 演示文稿"/>
  <p:tag name="KSO_WPP_MARK_KEY" val="e7e15ded-6bf3-4491-ada4-4660ef8c2139"/>
</p:tagLst>
</file>

<file path=ppt/tags/tag23.xml><?xml version="1.0" encoding="utf-8"?>
<p:tagLst xmlns:p="http://schemas.openxmlformats.org/presentationml/2006/main">
  <p:tag name="PA" val="v5.2.4"/>
</p:tagLst>
</file>

<file path=ppt/tags/tag24.xml><?xml version="1.0" encoding="utf-8"?>
<p:tagLst xmlns:p="http://schemas.openxmlformats.org/presentationml/2006/main">
  <p:tag name="PA" val="v5.2.4"/>
</p:tagLst>
</file>

<file path=ppt/tags/tag25.xml><?xml version="1.0" encoding="utf-8"?>
<p:tagLst xmlns:p="http://schemas.openxmlformats.org/presentationml/2006/main">
  <p:tag name="PA" val="v5.2.4"/>
</p:tagLst>
</file>

<file path=ppt/tags/tag26.xml><?xml version="1.0" encoding="utf-8"?>
<p:tagLst xmlns:p="http://schemas.openxmlformats.org/presentationml/2006/main">
  <p:tag name="PA" val="v5.2.4"/>
</p:tagLst>
</file>

<file path=ppt/tags/tag27.xml><?xml version="1.0" encoding="utf-8"?>
<p:tagLst xmlns:p="http://schemas.openxmlformats.org/presentationml/2006/main">
  <p:tag name="PA" val="v5.2.4"/>
</p:tagLst>
</file>

<file path=ppt/tags/tag28.xml><?xml version="1.0" encoding="utf-8"?>
<p:tagLst xmlns:p="http://schemas.openxmlformats.org/presentationml/2006/main">
  <p:tag name="PA" val="v5.2.4"/>
</p:tagLst>
</file>

<file path=ppt/tags/tag29.xml><?xml version="1.0" encoding="utf-8"?>
<p:tagLst xmlns:p="http://schemas.openxmlformats.org/presentationml/2006/main">
  <p:tag name="PA" val="v5.2.4"/>
</p:tagLst>
</file>

<file path=ppt/tags/tag3.xml><?xml version="1.0" encoding="utf-8"?>
<p:tagLst xmlns:p="http://schemas.openxmlformats.org/presentationml/2006/main">
  <p:tag name="PA" val="v5.2.4"/>
</p:tagLst>
</file>

<file path=ppt/tags/tag30.xml><?xml version="1.0" encoding="utf-8"?>
<p:tagLst xmlns:p="http://schemas.openxmlformats.org/presentationml/2006/main">
  <p:tag name="PA" val="v5.2.4"/>
</p:tagLst>
</file>

<file path=ppt/tags/tag31.xml><?xml version="1.0" encoding="utf-8"?>
<p:tagLst xmlns:p="http://schemas.openxmlformats.org/presentationml/2006/main">
  <p:tag name="PA" val="v5.2.4"/>
</p:tagLst>
</file>

<file path=ppt/tags/tag32.xml><?xml version="1.0" encoding="utf-8"?>
<p:tagLst xmlns:p="http://schemas.openxmlformats.org/presentationml/2006/main">
  <p:tag name="PA" val="v5.2.4"/>
</p:tagLst>
</file>

<file path=ppt/tags/tag33.xml><?xml version="1.0" encoding="utf-8"?>
<p:tagLst xmlns:p="http://schemas.openxmlformats.org/presentationml/2006/main">
  <p:tag name="PA" val="v5.2.4"/>
</p:tagLst>
</file>

<file path=ppt/tags/tag34.xml><?xml version="1.0" encoding="utf-8"?>
<p:tagLst xmlns:p="http://schemas.openxmlformats.org/presentationml/2006/main">
  <p:tag name="PA" val="v5.2.4"/>
</p:tagLst>
</file>

<file path=ppt/tags/tag35.xml><?xml version="1.0" encoding="utf-8"?>
<p:tagLst xmlns:p="http://schemas.openxmlformats.org/presentationml/2006/main">
  <p:tag name="PA" val="v5.2.4"/>
</p:tagLst>
</file>

<file path=ppt/tags/tag36.xml><?xml version="1.0" encoding="utf-8"?>
<p:tagLst xmlns:p="http://schemas.openxmlformats.org/presentationml/2006/main">
  <p:tag name="PA" val="v5.2.4"/>
</p:tagLst>
</file>

<file path=ppt/tags/tag37.xml><?xml version="1.0" encoding="utf-8"?>
<p:tagLst xmlns:p="http://schemas.openxmlformats.org/presentationml/2006/main">
  <p:tag name="PA" val="v5.2.4"/>
</p:tagLst>
</file>

<file path=ppt/tags/tag38.xml><?xml version="1.0" encoding="utf-8"?>
<p:tagLst xmlns:p="http://schemas.openxmlformats.org/presentationml/2006/main">
  <p:tag name="PA" val="v5.2.4"/>
</p:tagLst>
</file>

<file path=ppt/tags/tag39.xml><?xml version="1.0" encoding="utf-8"?>
<p:tagLst xmlns:p="http://schemas.openxmlformats.org/presentationml/2006/main">
  <p:tag name="PA" val="v5.2.4"/>
</p:tagLst>
</file>

<file path=ppt/tags/tag4.xml><?xml version="1.0" encoding="utf-8"?>
<p:tagLst xmlns:p="http://schemas.openxmlformats.org/presentationml/2006/main">
  <p:tag name="PA" val="v5.2.4"/>
</p:tagLst>
</file>

<file path=ppt/tags/tag40.xml><?xml version="1.0" encoding="utf-8"?>
<p:tagLst xmlns:p="http://schemas.openxmlformats.org/presentationml/2006/main">
  <p:tag name="PA" val="v5.2.4"/>
</p:tagLst>
</file>

<file path=ppt/tags/tag41.xml><?xml version="1.0" encoding="utf-8"?>
<p:tagLst xmlns:p="http://schemas.openxmlformats.org/presentationml/2006/main">
  <p:tag name="PA" val="v5.2.4"/>
</p:tagLst>
</file>

<file path=ppt/tags/tag42.xml><?xml version="1.0" encoding="utf-8"?>
<p:tagLst xmlns:p="http://schemas.openxmlformats.org/presentationml/2006/main">
  <p:tag name="PA" val="v5.2.4"/>
</p:tagLst>
</file>

<file path=ppt/tags/tag43.xml><?xml version="1.0" encoding="utf-8"?>
<p:tagLst xmlns:p="http://schemas.openxmlformats.org/presentationml/2006/main">
  <p:tag name="PA" val="v5.2.4"/>
</p:tagLst>
</file>

<file path=ppt/tags/tag44.xml><?xml version="1.0" encoding="utf-8"?>
<p:tagLst xmlns:p="http://schemas.openxmlformats.org/presentationml/2006/main">
  <p:tag name="PA" val="v5.2.4"/>
</p:tagLst>
</file>

<file path=ppt/tags/tag45.xml><?xml version="1.0" encoding="utf-8"?>
<p:tagLst xmlns:p="http://schemas.openxmlformats.org/presentationml/2006/main">
  <p:tag name="PA" val="v5.2.4"/>
</p:tagLst>
</file>

<file path=ppt/tags/tag46.xml><?xml version="1.0" encoding="utf-8"?>
<p:tagLst xmlns:p="http://schemas.openxmlformats.org/presentationml/2006/main">
  <p:tag name="PA" val="v5.2.4"/>
</p:tagLst>
</file>

<file path=ppt/tags/tag47.xml><?xml version="1.0" encoding="utf-8"?>
<p:tagLst xmlns:p="http://schemas.openxmlformats.org/presentationml/2006/main">
  <p:tag name="PA" val="v5.2.4"/>
</p:tagLst>
</file>

<file path=ppt/tags/tag48.xml><?xml version="1.0" encoding="utf-8"?>
<p:tagLst xmlns:p="http://schemas.openxmlformats.org/presentationml/2006/main">
  <p:tag name="PA" val="v5.2.4"/>
</p:tagLst>
</file>

<file path=ppt/tags/tag49.xml><?xml version="1.0" encoding="utf-8"?>
<p:tagLst xmlns:p="http://schemas.openxmlformats.org/presentationml/2006/main">
  <p:tag name="PA" val="v5.2.4"/>
</p:tagLst>
</file>

<file path=ppt/tags/tag5.xml><?xml version="1.0" encoding="utf-8"?>
<p:tagLst xmlns:p="http://schemas.openxmlformats.org/presentationml/2006/main">
  <p:tag name="PA" val="v5.2.4"/>
</p:tagLst>
</file>

<file path=ppt/tags/tag50.xml><?xml version="1.0" encoding="utf-8"?>
<p:tagLst xmlns:p="http://schemas.openxmlformats.org/presentationml/2006/main">
  <p:tag name="PA" val="v5.2.4"/>
</p:tagLst>
</file>

<file path=ppt/tags/tag51.xml><?xml version="1.0" encoding="utf-8"?>
<p:tagLst xmlns:p="http://schemas.openxmlformats.org/presentationml/2006/main">
  <p:tag name="PA" val="v5.2.4"/>
</p:tagLst>
</file>

<file path=ppt/tags/tag52.xml><?xml version="1.0" encoding="utf-8"?>
<p:tagLst xmlns:p="http://schemas.openxmlformats.org/presentationml/2006/main">
  <p:tag name="PA" val="v5.2.4"/>
</p:tagLst>
</file>

<file path=ppt/tags/tag53.xml><?xml version="1.0" encoding="utf-8"?>
<p:tagLst xmlns:p="http://schemas.openxmlformats.org/presentationml/2006/main">
  <p:tag name="PA" val="v5.2.4"/>
</p:tagLst>
</file>

<file path=ppt/tags/tag54.xml><?xml version="1.0" encoding="utf-8"?>
<p:tagLst xmlns:p="http://schemas.openxmlformats.org/presentationml/2006/main">
  <p:tag name="PA" val="v5.2.4"/>
</p:tagLst>
</file>

<file path=ppt/tags/tag55.xml><?xml version="1.0" encoding="utf-8"?>
<p:tagLst xmlns:p="http://schemas.openxmlformats.org/presentationml/2006/main">
  <p:tag name="PA" val="v5.2.4"/>
</p:tagLst>
</file>

<file path=ppt/tags/tag56.xml><?xml version="1.0" encoding="utf-8"?>
<p:tagLst xmlns:p="http://schemas.openxmlformats.org/presentationml/2006/main">
  <p:tag name="PA" val="v5.2.4"/>
</p:tagLst>
</file>

<file path=ppt/tags/tag57.xml><?xml version="1.0" encoding="utf-8"?>
<p:tagLst xmlns:p="http://schemas.openxmlformats.org/presentationml/2006/main">
  <p:tag name="PA" val="v5.2.4"/>
</p:tagLst>
</file>

<file path=ppt/tags/tag58.xml><?xml version="1.0" encoding="utf-8"?>
<p:tagLst xmlns:p="http://schemas.openxmlformats.org/presentationml/2006/main">
  <p:tag name="PA" val="v5.2.4"/>
</p:tagLst>
</file>

<file path=ppt/tags/tag59.xml><?xml version="1.0" encoding="utf-8"?>
<p:tagLst xmlns:p="http://schemas.openxmlformats.org/presentationml/2006/main">
  <p:tag name="PA" val="v5.2.4"/>
</p:tagLst>
</file>

<file path=ppt/tags/tag6.xml><?xml version="1.0" encoding="utf-8"?>
<p:tagLst xmlns:p="http://schemas.openxmlformats.org/presentationml/2006/main">
  <p:tag name="PA" val="v5.2.4"/>
</p:tagLst>
</file>

<file path=ppt/tags/tag60.xml><?xml version="1.0" encoding="utf-8"?>
<p:tagLst xmlns:p="http://schemas.openxmlformats.org/presentationml/2006/main">
  <p:tag name="PA" val="v5.2.4"/>
</p:tagLst>
</file>

<file path=ppt/tags/tag61.xml><?xml version="1.0" encoding="utf-8"?>
<p:tagLst xmlns:p="http://schemas.openxmlformats.org/presentationml/2006/main">
  <p:tag name="PA" val="v5.2.4"/>
</p:tagLst>
</file>

<file path=ppt/tags/tag62.xml><?xml version="1.0" encoding="utf-8"?>
<p:tagLst xmlns:p="http://schemas.openxmlformats.org/presentationml/2006/main">
  <p:tag name="PA" val="v5.2.4"/>
</p:tagLst>
</file>

<file path=ppt/tags/tag63.xml><?xml version="1.0" encoding="utf-8"?>
<p:tagLst xmlns:p="http://schemas.openxmlformats.org/presentationml/2006/main">
  <p:tag name="PA" val="v5.2.4"/>
</p:tagLst>
</file>

<file path=ppt/tags/tag64.xml><?xml version="1.0" encoding="utf-8"?>
<p:tagLst xmlns:p="http://schemas.openxmlformats.org/presentationml/2006/main">
  <p:tag name="PA" val="v5.2.4"/>
</p:tagLst>
</file>

<file path=ppt/tags/tag65.xml><?xml version="1.0" encoding="utf-8"?>
<p:tagLst xmlns:p="http://schemas.openxmlformats.org/presentationml/2006/main">
  <p:tag name="PA" val="v5.2.4"/>
</p:tagLst>
</file>

<file path=ppt/tags/tag66.xml><?xml version="1.0" encoding="utf-8"?>
<p:tagLst xmlns:p="http://schemas.openxmlformats.org/presentationml/2006/main">
  <p:tag name="PA" val="v5.2.4"/>
</p:tagLst>
</file>

<file path=ppt/tags/tag67.xml><?xml version="1.0" encoding="utf-8"?>
<p:tagLst xmlns:p="http://schemas.openxmlformats.org/presentationml/2006/main">
  <p:tag name="PA" val="v5.2.4"/>
</p:tagLst>
</file>

<file path=ppt/tags/tag68.xml><?xml version="1.0" encoding="utf-8"?>
<p:tagLst xmlns:p="http://schemas.openxmlformats.org/presentationml/2006/main">
  <p:tag name="PA" val="v5.2.4"/>
</p:tagLst>
</file>

<file path=ppt/tags/tag69.xml><?xml version="1.0" encoding="utf-8"?>
<p:tagLst xmlns:p="http://schemas.openxmlformats.org/presentationml/2006/main">
  <p:tag name="PA" val="v5.2.4"/>
</p:tagLst>
</file>

<file path=ppt/tags/tag7.xml><?xml version="1.0" encoding="utf-8"?>
<p:tagLst xmlns:p="http://schemas.openxmlformats.org/presentationml/2006/main">
  <p:tag name="PA" val="v5.2.4"/>
</p:tagLst>
</file>

<file path=ppt/tags/tag70.xml><?xml version="1.0" encoding="utf-8"?>
<p:tagLst xmlns:p="http://schemas.openxmlformats.org/presentationml/2006/main">
  <p:tag name="PA" val="v5.2.4"/>
</p:tagLst>
</file>

<file path=ppt/tags/tag71.xml><?xml version="1.0" encoding="utf-8"?>
<p:tagLst xmlns:p="http://schemas.openxmlformats.org/presentationml/2006/main">
  <p:tag name="PA" val="v5.2.4"/>
</p:tagLst>
</file>

<file path=ppt/tags/tag72.xml><?xml version="1.0" encoding="utf-8"?>
<p:tagLst xmlns:p="http://schemas.openxmlformats.org/presentationml/2006/main">
  <p:tag name="ISLIDE.DIAGRAM" val="#243638;"/>
</p:tagLst>
</file>

<file path=ppt/tags/tag73.xml><?xml version="1.0" encoding="utf-8"?>
<p:tagLst xmlns:p="http://schemas.openxmlformats.org/presentationml/2006/main">
  <p:tag name="ISLIDE.DIAGRAM" val="#294701;"/>
</p:tagLst>
</file>

<file path=ppt/tags/tag74.xml><?xml version="1.0" encoding="utf-8"?>
<p:tagLst xmlns:p="http://schemas.openxmlformats.org/presentationml/2006/main">
  <p:tag name="ISLIDE.DIAGRAM" val="#294701;"/>
</p:tagLst>
</file>

<file path=ppt/tags/tag75.xml><?xml version="1.0" encoding="utf-8"?>
<p:tagLst xmlns:p="http://schemas.openxmlformats.org/presentationml/2006/main">
  <p:tag name="PA" val="v5.2.4"/>
</p:tagLst>
</file>

<file path=ppt/tags/tag76.xml><?xml version="1.0" encoding="utf-8"?>
<p:tagLst xmlns:p="http://schemas.openxmlformats.org/presentationml/2006/main">
  <p:tag name="PA" val="v5.2.4"/>
</p:tagLst>
</file>

<file path=ppt/tags/tag77.xml><?xml version="1.0" encoding="utf-8"?>
<p:tagLst xmlns:p="http://schemas.openxmlformats.org/presentationml/2006/main">
  <p:tag name="PA" val="v5.2.4"/>
</p:tagLst>
</file>

<file path=ppt/tags/tag78.xml><?xml version="1.0" encoding="utf-8"?>
<p:tagLst xmlns:p="http://schemas.openxmlformats.org/presentationml/2006/main">
  <p:tag name="PA" val="v5.2.4"/>
</p:tagLst>
</file>

<file path=ppt/tags/tag79.xml><?xml version="1.0" encoding="utf-8"?>
<p:tagLst xmlns:p="http://schemas.openxmlformats.org/presentationml/2006/main">
  <p:tag name="PA" val="v5.2.4"/>
</p:tagLst>
</file>

<file path=ppt/tags/tag8.xml><?xml version="1.0" encoding="utf-8"?>
<p:tagLst xmlns:p="http://schemas.openxmlformats.org/presentationml/2006/main">
  <p:tag name="PA" val="v5.2.4"/>
</p:tagLst>
</file>

<file path=ppt/tags/tag80.xml><?xml version="1.0" encoding="utf-8"?>
<p:tagLst xmlns:p="http://schemas.openxmlformats.org/presentationml/2006/main">
  <p:tag name="PA" val="v5.2.4"/>
</p:tagLst>
</file>

<file path=ppt/tags/tag81.xml><?xml version="1.0" encoding="utf-8"?>
<p:tagLst xmlns:p="http://schemas.openxmlformats.org/presentationml/2006/main">
  <p:tag name="PA" val="v5.2.4"/>
</p:tagLst>
</file>

<file path=ppt/tags/tag82.xml><?xml version="1.0" encoding="utf-8"?>
<p:tagLst xmlns:p="http://schemas.openxmlformats.org/presentationml/2006/main">
  <p:tag name="PA" val="v5.2.4"/>
</p:tagLst>
</file>

<file path=ppt/tags/tag83.xml><?xml version="1.0" encoding="utf-8"?>
<p:tagLst xmlns:p="http://schemas.openxmlformats.org/presentationml/2006/main">
  <p:tag name="PA" val="v5.2.4"/>
</p:tagLst>
</file>

<file path=ppt/tags/tag84.xml><?xml version="1.0" encoding="utf-8"?>
<p:tagLst xmlns:p="http://schemas.openxmlformats.org/presentationml/2006/main">
  <p:tag name="PA" val="v5.2.4"/>
</p:tagLst>
</file>

<file path=ppt/tags/tag85.xml><?xml version="1.0" encoding="utf-8"?>
<p:tagLst xmlns:p="http://schemas.openxmlformats.org/presentationml/2006/main">
  <p:tag name="PA" val="v5.2.4"/>
</p:tagLst>
</file>

<file path=ppt/tags/tag86.xml><?xml version="1.0" encoding="utf-8"?>
<p:tagLst xmlns:p="http://schemas.openxmlformats.org/presentationml/2006/main">
  <p:tag name="PA" val="v5.2.4"/>
</p:tagLst>
</file>

<file path=ppt/tags/tag87.xml><?xml version="1.0" encoding="utf-8"?>
<p:tagLst xmlns:p="http://schemas.openxmlformats.org/presentationml/2006/main">
  <p:tag name="PA" val="v5.2.4"/>
</p:tagLst>
</file>

<file path=ppt/tags/tag88.xml><?xml version="1.0" encoding="utf-8"?>
<p:tagLst xmlns:p="http://schemas.openxmlformats.org/presentationml/2006/main">
  <p:tag name="PA" val="v5.2.4"/>
</p:tagLst>
</file>

<file path=ppt/tags/tag89.xml><?xml version="1.0" encoding="utf-8"?>
<p:tagLst xmlns:p="http://schemas.openxmlformats.org/presentationml/2006/main">
  <p:tag name="PA" val="v5.2.4"/>
</p:tagLst>
</file>

<file path=ppt/tags/tag9.xml><?xml version="1.0" encoding="utf-8"?>
<p:tagLst xmlns:p="http://schemas.openxmlformats.org/presentationml/2006/main">
  <p:tag name="PA" val="v5.2.4"/>
</p:tagLst>
</file>

<file path=ppt/tags/tag90.xml><?xml version="1.0" encoding="utf-8"?>
<p:tagLst xmlns:p="http://schemas.openxmlformats.org/presentationml/2006/main">
  <p:tag name="PA" val="v5.2.4"/>
</p:tagLst>
</file>

<file path=ppt/tags/tag91.xml><?xml version="1.0" encoding="utf-8"?>
<p:tagLst xmlns:p="http://schemas.openxmlformats.org/presentationml/2006/main">
  <p:tag name="PA" val="v5.2.4"/>
</p:tagLst>
</file>

<file path=ppt/tags/tag92.xml><?xml version="1.0" encoding="utf-8"?>
<p:tagLst xmlns:p="http://schemas.openxmlformats.org/presentationml/2006/main">
  <p:tag name="PA" val="v5.2.4"/>
</p:tagLst>
</file>

<file path=ppt/tags/tag93.xml><?xml version="1.0" encoding="utf-8"?>
<p:tagLst xmlns:p="http://schemas.openxmlformats.org/presentationml/2006/main">
  <p:tag name="PA" val="v5.2.4"/>
</p:tagLst>
</file>

<file path=ppt/tags/tag94.xml><?xml version="1.0" encoding="utf-8"?>
<p:tagLst xmlns:p="http://schemas.openxmlformats.org/presentationml/2006/main">
  <p:tag name="PA" val="v5.2.4"/>
</p:tagLst>
</file>

<file path=ppt/tags/tag95.xml><?xml version="1.0" encoding="utf-8"?>
<p:tagLst xmlns:p="http://schemas.openxmlformats.org/presentationml/2006/main">
  <p:tag name="PA" val="v5.2.4"/>
</p:tagLst>
</file>

<file path=ppt/tags/tag96.xml><?xml version="1.0" encoding="utf-8"?>
<p:tagLst xmlns:p="http://schemas.openxmlformats.org/presentationml/2006/main">
  <p:tag name="PA" val="v5.2.4"/>
</p:tagLst>
</file>

<file path=ppt/tags/tag97.xml><?xml version="1.0" encoding="utf-8"?>
<p:tagLst xmlns:p="http://schemas.openxmlformats.org/presentationml/2006/main">
  <p:tag name="PA" val="v5.2.4"/>
</p:tagLst>
</file>

<file path=ppt/tags/tag98.xml><?xml version="1.0" encoding="utf-8"?>
<p:tagLst xmlns:p="http://schemas.openxmlformats.org/presentationml/2006/main">
  <p:tag name="PA" val="v5.2.4"/>
</p:tagLst>
</file>

<file path=ppt/tags/tag99.xml><?xml version="1.0" encoding="utf-8"?>
<p:tagLst xmlns:p="http://schemas.openxmlformats.org/presentationml/2006/main">
  <p:tag name="PA" val="v5.2.4"/>
</p:tagLst>
</file>

<file path=ppt/theme/theme1.xml><?xml version="1.0" encoding="utf-8"?>
<a:theme xmlns:a="http://schemas.openxmlformats.org/drawingml/2006/main" name="第一PPT，www.1ppt.com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Office 主题​​">
      <a:majorFont>
        <a:latin typeface="Calibri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2564</Words>
  <Application>WPS 演示</Application>
  <PresentationFormat/>
  <Paragraphs>417</Paragraphs>
  <Slides>23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48" baseType="lpstr">
      <vt:lpstr>Arial</vt:lpstr>
      <vt:lpstr>宋体</vt:lpstr>
      <vt:lpstr>Wingdings</vt:lpstr>
      <vt:lpstr>微软雅黑</vt:lpstr>
      <vt:lpstr>思源黑体</vt:lpstr>
      <vt:lpstr>Times New Roman</vt:lpstr>
      <vt:lpstr>方正粗黑宋简体</vt:lpstr>
      <vt:lpstr>黑体</vt:lpstr>
      <vt:lpstr>楷体</vt:lpstr>
      <vt:lpstr>思源黑体 Medium</vt:lpstr>
      <vt:lpstr>Arial</vt:lpstr>
      <vt:lpstr>楷体_GB2312</vt:lpstr>
      <vt:lpstr>新宋体</vt:lpstr>
      <vt:lpstr>Arial Unicode MS</vt:lpstr>
      <vt:lpstr>等线</vt:lpstr>
      <vt:lpstr>方正行楷简体</vt:lpstr>
      <vt:lpstr>仿宋</vt:lpstr>
      <vt:lpstr>幼圆</vt:lpstr>
      <vt:lpstr>Calibri</vt:lpstr>
      <vt:lpstr>等线 Light</vt:lpstr>
      <vt:lpstr>Calibri Light</vt:lpstr>
      <vt:lpstr>第一PPT，www.1ppt.com</vt:lpstr>
      <vt:lpstr>自定义设计方案</vt:lpstr>
      <vt:lpstr>Paint.Picture</vt:lpstr>
      <vt:lpstr>Paint.Picture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『星空』那一抹流光～</cp:lastModifiedBy>
  <cp:revision>2</cp:revision>
  <cp:lastPrinted>2022-12-26T10:07:00Z</cp:lastPrinted>
  <dcterms:created xsi:type="dcterms:W3CDTF">2022-12-26T10:07:00Z</dcterms:created>
  <dcterms:modified xsi:type="dcterms:W3CDTF">2022-12-29T07:59:57Z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4D0FEBF1B84D4F168398DD97B7EC2154</vt:lpwstr>
  </property>
  <property fmtid="{D5CDD505-2E9C-101B-9397-08002B2CF9AE}" pid="7" name="KSOProductBuildVer">
    <vt:lpwstr>2052-11.1.0.12763</vt:lpwstr>
  </property>
</Properties>
</file>