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61" r:id="rId1"/>
  </p:sldMasterIdLst>
  <p:notesMasterIdLst>
    <p:notesMasterId r:id="rId2"/>
  </p:notesMasterIdLst>
  <p:handoutMasterIdLst>
    <p:handoutMasterId r:id="rId3"/>
  </p:handoutMasterIdLst>
  <p:sldIdLst>
    <p:sldId id="257" r:id="rId4"/>
    <p:sldId id="766" r:id="rId5"/>
    <p:sldId id="691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25" r:id="rId15"/>
    <p:sldId id="777" r:id="rId16"/>
    <p:sldId id="778" r:id="rId17"/>
    <p:sldId id="779" r:id="rId18"/>
    <p:sldId id="780" r:id="rId19"/>
    <p:sldId id="796" r:id="rId20"/>
    <p:sldId id="797" r:id="rId21"/>
    <p:sldId id="798" r:id="rId22"/>
    <p:sldId id="705" r:id="rId23"/>
    <p:sldId id="706" r:id="rId24"/>
    <p:sldId id="707" r:id="rId25"/>
    <p:sldId id="781" r:id="rId26"/>
    <p:sldId id="782" r:id="rId27"/>
    <p:sldId id="783" r:id="rId28"/>
    <p:sldId id="784" r:id="rId29"/>
    <p:sldId id="708" r:id="rId30"/>
    <p:sldId id="709" r:id="rId31"/>
    <p:sldId id="710" r:id="rId32"/>
    <p:sldId id="711" r:id="rId33"/>
    <p:sldId id="712" r:id="rId34"/>
    <p:sldId id="694" r:id="rId35"/>
    <p:sldId id="715" r:id="rId36"/>
    <p:sldId id="716" r:id="rId37"/>
    <p:sldId id="717" r:id="rId38"/>
    <p:sldId id="696" r:id="rId39"/>
    <p:sldId id="718" r:id="rId40"/>
    <p:sldId id="719" r:id="rId41"/>
    <p:sldId id="749" r:id="rId42"/>
    <p:sldId id="750" r:id="rId43"/>
    <p:sldId id="751" r:id="rId44"/>
    <p:sldId id="752" r:id="rId45"/>
    <p:sldId id="753" r:id="rId46"/>
  </p:sldIdLst>
  <p:sldSz cx="11522075" cy="6480175"/>
  <p:notesSz cx="6858000" cy="9144000"/>
  <p:custDataLst>
    <p:tags r:id="rId47"/>
  </p:custDataLst>
  <p:defaultTextStyle>
    <a:defPPr>
      <a:defRPr lang="zh-CN"/>
    </a:defPPr>
    <a:lvl1pPr marL="0" indent="0" algn="l" defTabSz="912812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1pPr>
    <a:lvl2pPr marL="455612" indent="1588" algn="l" defTabSz="912812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2pPr>
    <a:lvl3pPr marL="912812" indent="1588" algn="l" defTabSz="912812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3pPr>
    <a:lvl4pPr marL="1370012" indent="1588" algn="l" defTabSz="912812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4pPr>
    <a:lvl5pPr marL="1827212" indent="1588" algn="l" defTabSz="912812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63" autoAdjust="0"/>
    <p:restoredTop sz="99856" autoAdjust="0"/>
  </p:normalViewPr>
  <p:slideViewPr>
    <p:cSldViewPr>
      <p:cViewPr varScale="1">
        <p:scale>
          <a:sx n="49" d="100"/>
          <a:sy n="49" d="100"/>
        </p:scale>
        <p:origin x="0" y="0"/>
      </p:cViewPr>
    </p:cSldViewPr>
  </p:slideViewPr>
  <p:notesViewPr>
    <p:cSldViewPr>
      <p:cViewPr varScale="1"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tags" Target="tags/tag407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2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Relationship Id="rId2" Type="http://schemas.openxmlformats.org/officeDocument/2006/relationships/image" Target="../media/image31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Relationship Id="rId2" Type="http://schemas.openxmlformats.org/officeDocument/2006/relationships/image" Target="../media/image36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Relationship Id="rId2" Type="http://schemas.openxmlformats.org/officeDocument/2006/relationships/image" Target="../media/image38.emf" /><Relationship Id="rId3" Type="http://schemas.openxmlformats.org/officeDocument/2006/relationships/image" Target="../media/image39.emf" /><Relationship Id="rId4" Type="http://schemas.openxmlformats.org/officeDocument/2006/relationships/image" Target="../media/image40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Relationship Id="rId2" Type="http://schemas.openxmlformats.org/officeDocument/2006/relationships/image" Target="../media/image50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Relationship Id="rId2" Type="http://schemas.openxmlformats.org/officeDocument/2006/relationships/image" Target="../media/image15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/>
            <a:endParaRPr lang="zh-CN" altLang="en-US" sz="1200">
              <a:ea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E578B54B-FC28-4BEB-854F-6DD5E6AA013E}" type="datetime1">
              <a:rPr lang="zh-CN" altLang="en-US" sz="1200">
                <a:ea typeface="Arial" pitchFamily="34" charset="0"/>
              </a:rPr>
              <a:t>*</a:t>
            </a:fld>
            <a:endParaRPr lang="en-US" altLang="zh-CN" sz="1200">
              <a:ea typeface="Arial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zh-CN" sz="1200">
              <a:ea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AA500AB-DB3E-4020-8FC0-C5F094DF5983}" type="slidenum">
              <a:rPr lang="zh-CN" altLang="en-US" sz="1200">
                <a:ea typeface="Arial" pitchFamily="34" charset="0"/>
              </a:rPr>
              <a:t>*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8194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8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701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864017" rtl="0" eaLnBrk="1" latinLnBrk="0" hangingPunct="1">
              <a:defRPr lang="zh-CN" altLang="en-US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/>
            <a:endParaRPr lang="zh-CN" altLang="en-US" sz="1200">
              <a:ea typeface="Arial" pitchFamily="34" charset="0"/>
            </a:endParaRPr>
          </a:p>
        </p:txBody>
      </p:sp>
      <p:sp>
        <p:nvSpPr>
          <p:cNvPr id="8195" name="日期占位符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71EB96-619C-468B-B3AE-7E08CF9C7EFB}" type="datetime1">
              <a:rPr lang="zh-CN" altLang="en-US" sz="1200">
                <a:ea typeface="Arial" pitchFamily="34" charset="0"/>
              </a:rPr>
              <a:t>*</a:t>
            </a:fld>
            <a:endParaRPr lang="en-US" altLang="zh-CN" sz="1200">
              <a:ea typeface="Arial" pitchFamily="34" charset="0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198" name="页脚占位符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200">
              <a:ea typeface="Arial" pitchFamily="34" charset="0"/>
            </a:endParaRPr>
          </a:p>
        </p:txBody>
      </p:sp>
      <p:sp>
        <p:nvSpPr>
          <p:cNvPr id="8199" name="灯片编号占位符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F5E231B-BF45-437D-A3B7-5056B14C0A64}" type="slidenum">
              <a:rPr lang="zh-CN" altLang="en-US" sz="1200">
                <a:ea typeface="Arial" pitchFamily="34" charset="0"/>
              </a:rPr>
              <a:t>*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5.xml" /><Relationship Id="rId4" Type="http://schemas.openxmlformats.org/officeDocument/2006/relationships/tags" Target="../tags/tag196.xml" /><Relationship Id="rId5" Type="http://schemas.openxmlformats.org/officeDocument/2006/relationships/tags" Target="../tags/tag197.xml" /><Relationship Id="rId6" Type="http://schemas.openxmlformats.org/officeDocument/2006/relationships/tags" Target="../tags/tag198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0.xml" /><Relationship Id="rId4" Type="http://schemas.openxmlformats.org/officeDocument/2006/relationships/tags" Target="../tags/tag261.xml" /><Relationship Id="rId5" Type="http://schemas.openxmlformats.org/officeDocument/2006/relationships/tags" Target="../tags/tag262.xml" /><Relationship Id="rId6" Type="http://schemas.openxmlformats.org/officeDocument/2006/relationships/tags" Target="../tags/tag263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7.xml" /><Relationship Id="rId4" Type="http://schemas.openxmlformats.org/officeDocument/2006/relationships/tags" Target="../tags/tag268.xml" /><Relationship Id="rId5" Type="http://schemas.openxmlformats.org/officeDocument/2006/relationships/tags" Target="../tags/tag269.xml" /><Relationship Id="rId6" Type="http://schemas.openxmlformats.org/officeDocument/2006/relationships/tags" Target="../tags/tag270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4.xml" /><Relationship Id="rId4" Type="http://schemas.openxmlformats.org/officeDocument/2006/relationships/tags" Target="../tags/tag275.xml" /><Relationship Id="rId5" Type="http://schemas.openxmlformats.org/officeDocument/2006/relationships/tags" Target="../tags/tag276.xml" /><Relationship Id="rId6" Type="http://schemas.openxmlformats.org/officeDocument/2006/relationships/tags" Target="../tags/tag277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tags" Target="../tags/tag284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8.xml" /><Relationship Id="rId4" Type="http://schemas.openxmlformats.org/officeDocument/2006/relationships/tags" Target="../tags/tag289.xml" /><Relationship Id="rId5" Type="http://schemas.openxmlformats.org/officeDocument/2006/relationships/tags" Target="../tags/tag290.xml" /><Relationship Id="rId6" Type="http://schemas.openxmlformats.org/officeDocument/2006/relationships/tags" Target="../tags/tag29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3.xml" /><Relationship Id="rId4" Type="http://schemas.openxmlformats.org/officeDocument/2006/relationships/tags" Target="../tags/tag304.xml" /><Relationship Id="rId5" Type="http://schemas.openxmlformats.org/officeDocument/2006/relationships/tags" Target="../tags/tag305.xml" /><Relationship Id="rId6" Type="http://schemas.openxmlformats.org/officeDocument/2006/relationships/tags" Target="../tags/tag306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0.xml" /><Relationship Id="rId4" Type="http://schemas.openxmlformats.org/officeDocument/2006/relationships/tags" Target="../tags/tag311.xml" /><Relationship Id="rId5" Type="http://schemas.openxmlformats.org/officeDocument/2006/relationships/tags" Target="../tags/tag312.xml" /><Relationship Id="rId6" Type="http://schemas.openxmlformats.org/officeDocument/2006/relationships/tags" Target="../tags/tag313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tags" Target="../tags/tag32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tags" Target="../tags/tag343.xml" /><Relationship Id="rId6" Type="http://schemas.openxmlformats.org/officeDocument/2006/relationships/tags" Target="../tags/tag344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8.xml" /><Relationship Id="rId4" Type="http://schemas.openxmlformats.org/officeDocument/2006/relationships/tags" Target="../tags/tag349.xml" /><Relationship Id="rId5" Type="http://schemas.openxmlformats.org/officeDocument/2006/relationships/tags" Target="../tags/tag350.xml" /><Relationship Id="rId6" Type="http://schemas.openxmlformats.org/officeDocument/2006/relationships/tags" Target="../tags/tag35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6.xml" /><Relationship Id="rId4" Type="http://schemas.openxmlformats.org/officeDocument/2006/relationships/tags" Target="../tags/tag357.xml" /><Relationship Id="rId5" Type="http://schemas.openxmlformats.org/officeDocument/2006/relationships/tags" Target="../tags/tag358.xml" /><Relationship Id="rId6" Type="http://schemas.openxmlformats.org/officeDocument/2006/relationships/tags" Target="../tags/tag359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3.xml" /><Relationship Id="rId4" Type="http://schemas.openxmlformats.org/officeDocument/2006/relationships/tags" Target="../tags/tag364.xml" /><Relationship Id="rId5" Type="http://schemas.openxmlformats.org/officeDocument/2006/relationships/tags" Target="../tags/tag365.xml" /><Relationship Id="rId6" Type="http://schemas.openxmlformats.org/officeDocument/2006/relationships/tags" Target="../tags/tag366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8.xml" /><Relationship Id="rId4" Type="http://schemas.openxmlformats.org/officeDocument/2006/relationships/tags" Target="../tags/tag379.xml" /><Relationship Id="rId5" Type="http://schemas.openxmlformats.org/officeDocument/2006/relationships/tags" Target="../tags/tag380.xml" /><Relationship Id="rId6" Type="http://schemas.openxmlformats.org/officeDocument/2006/relationships/tags" Target="../tags/tag38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85.xml" /><Relationship Id="rId4" Type="http://schemas.openxmlformats.org/officeDocument/2006/relationships/tags" Target="../tags/tag386.xml" /><Relationship Id="rId5" Type="http://schemas.openxmlformats.org/officeDocument/2006/relationships/tags" Target="../tags/tag387.xml" /><Relationship Id="rId6" Type="http://schemas.openxmlformats.org/officeDocument/2006/relationships/tags" Target="../tags/tag388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2.xml" /><Relationship Id="rId4" Type="http://schemas.openxmlformats.org/officeDocument/2006/relationships/tags" Target="../tags/tag393.xml" /><Relationship Id="rId5" Type="http://schemas.openxmlformats.org/officeDocument/2006/relationships/tags" Target="../tags/tag394.xml" /><Relationship Id="rId6" Type="http://schemas.openxmlformats.org/officeDocument/2006/relationships/tags" Target="../tags/tag395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9.xml" /><Relationship Id="rId4" Type="http://schemas.openxmlformats.org/officeDocument/2006/relationships/tags" Target="../tags/tag400.xml" /><Relationship Id="rId5" Type="http://schemas.openxmlformats.org/officeDocument/2006/relationships/tags" Target="../tags/tag401.xml" /><Relationship Id="rId6" Type="http://schemas.openxmlformats.org/officeDocument/2006/relationships/tags" Target="../tags/tag402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1A03FF4-FD43-4A88-8377-511E863B0E81}" type="slidenum">
              <a:rPr lang="zh-CN" altLang="en-US" sz="1200">
                <a:ea typeface="Arial" pitchFamily="34" charset="0"/>
              </a:rPr>
              <a:t>1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9E4AFE45-524E-4CDE-9271-29A9B9C29E7E}" type="slidenum">
              <a:rPr lang="zh-CN" altLang="en-US" sz="1200">
                <a:ea typeface="Arial" pitchFamily="34" charset="0"/>
              </a:rPr>
              <a:t>10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3E526A5-DE5E-4B02-9EAC-DE6A179786E5}" type="slidenum">
              <a:rPr lang="zh-CN" altLang="en-US" sz="1200">
                <a:ea typeface="Arial" pitchFamily="34" charset="0"/>
              </a:rPr>
              <a:t>11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548FE7D-B7BB-4F7D-B876-EEC0F5B6A24B}" type="slidenum">
              <a:rPr lang="zh-CN" altLang="en-US" sz="1200">
                <a:ea typeface="Arial" pitchFamily="34" charset="0"/>
              </a:rPr>
              <a:t>12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701F2B2-D782-47C9-B6D3-5D56CFFA5D1E}" type="slidenum">
              <a:rPr lang="zh-CN" altLang="en-US" sz="1200">
                <a:ea typeface="Arial" pitchFamily="34" charset="0"/>
              </a:rPr>
              <a:t>13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DCCCF6F-6B28-401B-A2B5-2B3A41D6E9B2}" type="slidenum">
              <a:rPr lang="zh-CN" altLang="en-US" sz="1200">
                <a:ea typeface="Arial" pitchFamily="34" charset="0"/>
              </a:rPr>
              <a:t>14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5E705C7-75FA-47F6-90E9-FEB2E8F9D4B9}" type="slidenum">
              <a:rPr lang="zh-CN" altLang="en-US" sz="1200">
                <a:ea typeface="Arial" pitchFamily="34" charset="0"/>
              </a:rPr>
              <a:t>15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0C1D561-55F1-4231-AFC2-476DA3F1B325}" type="slidenum">
              <a:rPr lang="zh-CN" altLang="en-US" sz="1200">
                <a:ea typeface="Arial" pitchFamily="34" charset="0"/>
              </a:rPr>
              <a:t>16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56377D4-B523-4854-BF13-49A764DD65A2}" type="slidenum">
              <a:rPr lang="zh-CN" altLang="en-US" sz="1200">
                <a:ea typeface="Arial" pitchFamily="34" charset="0"/>
              </a:rPr>
              <a:t>17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21033EA-FF7E-4803-88AB-311055B0A21A}" type="slidenum">
              <a:rPr lang="zh-CN" altLang="en-US" sz="1200">
                <a:ea typeface="Arial" pitchFamily="34" charset="0"/>
              </a:rPr>
              <a:t>18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0DB18602-7C79-47E6-B576-2445A9DBFA2C}" type="slidenum">
              <a:rPr lang="zh-CN" altLang="en-US" sz="1200">
                <a:ea typeface="Arial" pitchFamily="34" charset="0"/>
              </a:rPr>
              <a:t>19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6DADC4D6-7C6C-4AB4-87D7-2EB7FAC4FC42}" type="slidenum">
              <a:rPr lang="zh-CN" altLang="en-US" sz="1200">
                <a:ea typeface="Arial" pitchFamily="34" charset="0"/>
              </a:rPr>
              <a:t>2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4684073-2F77-418A-B4D8-384872E21545}" type="slidenum">
              <a:rPr lang="zh-CN" altLang="en-US" sz="1200">
                <a:ea typeface="Arial" pitchFamily="34" charset="0"/>
              </a:rPr>
              <a:t>20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219D5E5-4DD6-4C6A-A6B4-D496F59DB4BF}" type="slidenum">
              <a:rPr lang="zh-CN" altLang="en-US" sz="1200">
                <a:ea typeface="Arial" pitchFamily="34" charset="0"/>
              </a:rPr>
              <a:t>21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D22F7EB-D53A-4C0F-958E-4C96FA4426C8}" type="slidenum">
              <a:rPr lang="zh-CN" altLang="en-US" sz="1200">
                <a:ea typeface="Arial" pitchFamily="34" charset="0"/>
              </a:rPr>
              <a:t>22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5632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F3E13DE-A86F-4B51-9082-A59344C5C6F2}" type="slidenum">
              <a:rPr lang="zh-CN" altLang="en-US" sz="1200">
                <a:ea typeface="Arial" pitchFamily="34" charset="0"/>
              </a:rPr>
              <a:t>23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9F74B8-EDB8-45F6-A402-575EE97B3841}" type="slidenum">
              <a:rPr lang="zh-CN" altLang="en-US" sz="1200">
                <a:ea typeface="Arial" pitchFamily="34" charset="0"/>
              </a:rPr>
              <a:t>24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E3D147D6-843C-4055-BFDB-5BBD34D12503}" type="slidenum">
              <a:rPr lang="zh-CN" altLang="en-US" sz="1200">
                <a:ea typeface="Arial" pitchFamily="34" charset="0"/>
              </a:rPr>
              <a:t>25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FDFC7A3-DDD2-42F6-A8D1-0BC0E471AEB1}" type="slidenum">
              <a:rPr lang="zh-CN" altLang="en-US" sz="1200">
                <a:ea typeface="Arial" pitchFamily="34" charset="0"/>
              </a:rPr>
              <a:t>26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6451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06CB3A4-1BA6-4278-A66D-B97495074715}" type="slidenum">
              <a:rPr lang="zh-CN" altLang="en-US" sz="1200">
                <a:ea typeface="Arial" pitchFamily="34" charset="0"/>
              </a:rPr>
              <a:t>27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6656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0CE6278B-E81A-4A05-BF8E-EBF00E6E1965}" type="slidenum">
              <a:rPr lang="zh-CN" altLang="en-US" sz="1200">
                <a:ea typeface="Arial" pitchFamily="34" charset="0"/>
              </a:rPr>
              <a:t>28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169FF16-2970-4365-98E4-5F905FE20B64}" type="slidenum">
              <a:rPr lang="zh-CN" altLang="en-US" sz="1200">
                <a:ea typeface="Arial" pitchFamily="34" charset="0"/>
              </a:rPr>
              <a:t>29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CB5B972-0E81-4EC2-9A3F-68AFF71E8975}" type="slidenum">
              <a:rPr lang="zh-CN" altLang="en-US" sz="1200">
                <a:ea typeface="Arial" pitchFamily="34" charset="0"/>
              </a:rPr>
              <a:t>3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2A982BE-BBBF-4C3D-BB9E-BC786E4D5D1E}" type="slidenum">
              <a:rPr lang="zh-CN" altLang="en-US" sz="1200">
                <a:ea typeface="Arial" pitchFamily="34" charset="0"/>
              </a:rPr>
              <a:t>30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7270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FEFB309-4CCA-4568-BD75-392F14351CCB}" type="slidenum">
              <a:rPr lang="zh-CN" altLang="en-US" sz="1200">
                <a:ea typeface="Arial" pitchFamily="34" charset="0"/>
              </a:rPr>
              <a:t>31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7475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64CECC51-D9F6-48AA-8950-1E9EBB86C3FE}" type="slidenum">
              <a:rPr lang="zh-CN" altLang="en-US" sz="1200">
                <a:ea typeface="Arial" pitchFamily="34" charset="0"/>
              </a:rPr>
              <a:t>32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D6472F0-60BE-4AE1-9E83-1B98932F6E0C}" type="slidenum">
              <a:rPr lang="zh-CN" altLang="en-US" sz="1200">
                <a:ea typeface="Arial" pitchFamily="34" charset="0"/>
              </a:rPr>
              <a:t>33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7885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7885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D47A5C4-030A-4FC5-91CC-4AFC3677FFE8}" type="slidenum">
              <a:rPr lang="zh-CN" altLang="en-US" sz="1200">
                <a:ea typeface="Arial" pitchFamily="34" charset="0"/>
              </a:rPr>
              <a:t>34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8089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8090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FD45319-6A30-4AC6-87D4-2A5B740639B5}" type="slidenum">
              <a:rPr lang="zh-CN" altLang="en-US" sz="1200">
                <a:ea typeface="Arial" pitchFamily="34" charset="0"/>
              </a:rPr>
              <a:t>35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8294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8294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66313BC4-2EF7-4F2F-9C07-E39C2BECB557}" type="slidenum">
              <a:rPr lang="zh-CN" altLang="en-US" sz="1200">
                <a:ea typeface="Arial" pitchFamily="34" charset="0"/>
              </a:rPr>
              <a:t>36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8499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8499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DD7D41C-EB11-4B81-8D6E-CF3CF1A0D870}" type="slidenum">
              <a:rPr lang="zh-CN" altLang="en-US" sz="1200">
                <a:ea typeface="Arial" pitchFamily="34" charset="0"/>
              </a:rPr>
              <a:t>37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8704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C3EDA1D-E213-4141-A692-FF96BE2B31E1}" type="slidenum">
              <a:rPr lang="zh-CN" altLang="en-US" sz="1200">
                <a:ea typeface="Arial" pitchFamily="34" charset="0"/>
              </a:rPr>
              <a:t>38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8909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784DFBD-62AB-436C-9DAC-86BDADB86F87}" type="slidenum">
              <a:rPr lang="zh-CN" altLang="en-US" sz="1200">
                <a:ea typeface="Arial" pitchFamily="34" charset="0"/>
              </a:rPr>
              <a:t>39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8E095B15-992A-4108-AC09-F0E3C2747CA2}" type="slidenum">
              <a:rPr lang="zh-CN" altLang="en-US" sz="1200">
                <a:ea typeface="Arial" pitchFamily="34" charset="0"/>
              </a:rPr>
              <a:t>4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9114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EDABB66C-78B9-4E5F-AF19-D2BD554F319C}" type="slidenum">
              <a:rPr lang="zh-CN" altLang="en-US" sz="1200">
                <a:ea typeface="Arial" pitchFamily="34" charset="0"/>
              </a:rPr>
              <a:t>40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9318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68F39185-BD4C-4DB8-A3E8-4320A573D58A}" type="slidenum">
              <a:rPr lang="zh-CN" altLang="en-US" sz="1200">
                <a:ea typeface="Arial" pitchFamily="34" charset="0"/>
              </a:rPr>
              <a:t>41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9523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9ACB7067-4CC2-49A5-9652-46F079BB3008}" type="slidenum">
              <a:rPr lang="zh-CN" altLang="en-US" sz="1200">
                <a:ea typeface="Arial" pitchFamily="34" charset="0"/>
              </a:rPr>
              <a:t>42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9728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C10BDC1-1FA6-4A6D-B41F-6D4B27548F7D}" type="slidenum">
              <a:rPr lang="zh-CN" altLang="en-US" sz="1200">
                <a:ea typeface="Arial" pitchFamily="34" charset="0"/>
              </a:rPr>
              <a:t>43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F8ED5DD-AC98-4812-AC44-364612A5249E}" type="slidenum">
              <a:rPr lang="zh-CN" altLang="en-US" sz="1200">
                <a:ea typeface="Arial" pitchFamily="34" charset="0"/>
              </a:rPr>
              <a:t>5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2CC39B-6FB5-413F-94A4-3A020741E767}" type="slidenum">
              <a:rPr lang="zh-CN" altLang="en-US" sz="1200">
                <a:ea typeface="Arial" pitchFamily="34" charset="0"/>
              </a:rPr>
              <a:t>6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7E8668A-5825-4650-8F0D-AE166E85B68D}" type="slidenum">
              <a:rPr lang="zh-CN" altLang="en-US" sz="1200">
                <a:ea typeface="Arial" pitchFamily="34" charset="0"/>
              </a:rPr>
              <a:t>7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D84035A-FD90-4799-BD27-6FE1DF443E6F}" type="slidenum">
              <a:rPr lang="zh-CN" altLang="en-US" sz="1200">
                <a:ea typeface="Arial" pitchFamily="34" charset="0"/>
              </a:rPr>
              <a:t>8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itchFamily="34" charset="0"/>
                <a:ea typeface="宋体" pitchFamily="2" charset="-122"/>
              </a:defRPr>
            </a:lvl5pPr>
          </a:lstStyle>
          <a:p>
            <a:pPr marL="0" lvl="0" indent="0" defTabSz="912812" eaLnBrk="1" hangingPunct="1">
              <a:spcBef>
                <a:spcPct val="0"/>
              </a:spcBef>
            </a:pPr>
            <a:endParaRPr lang="zh-CN" altLang="en-US" sz="1100">
              <a:latin typeface="Calibri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03587A9F-FF7C-45E6-9833-9E2518B6261D}" type="slidenum">
              <a:rPr lang="zh-CN" altLang="en-US" sz="1200">
                <a:ea typeface="Arial" pitchFamily="34" charset="0"/>
              </a:rPr>
              <a:t>9</a:t>
            </a:fld>
            <a:endParaRPr lang="en-US" altLang="zh-CN"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10" Type="http://schemas.openxmlformats.org/officeDocument/2006/relationships/tags" Target="../tags/tag14.xml" /><Relationship Id="rId11" Type="http://schemas.openxmlformats.org/officeDocument/2006/relationships/image" Target="../media/image1.jpeg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8.xml" /><Relationship Id="rId4" Type="http://schemas.openxmlformats.org/officeDocument/2006/relationships/image" Target="../media/image3.png" /><Relationship Id="rId5" Type="http://schemas.openxmlformats.org/officeDocument/2006/relationships/tags" Target="../tags/tag9.xml" /><Relationship Id="rId6" Type="http://schemas.openxmlformats.org/officeDocument/2006/relationships/tags" Target="../tags/tag10.xml" /><Relationship Id="rId7" Type="http://schemas.openxmlformats.org/officeDocument/2006/relationships/tags" Target="../tags/tag11.xml" /><Relationship Id="rId8" Type="http://schemas.openxmlformats.org/officeDocument/2006/relationships/tags" Target="../tags/tag12.xml" /><Relationship Id="rId9" Type="http://schemas.openxmlformats.org/officeDocument/2006/relationships/tags" Target="../tags/tag1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tags" Target="../tags/tag21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image" Target="../media/image1.jpeg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image" Target="../media/image1.jpeg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image" Target="../media/image1.jpeg" /><Relationship Id="rId8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tags" Target="../tags/tag45.xml" /><Relationship Id="rId11" Type="http://schemas.openxmlformats.org/officeDocument/2006/relationships/image" Target="../media/image1.jpeg" /><Relationship Id="rId12" Type="http://schemas.openxmlformats.org/officeDocument/2006/relationships/slideMaster" Target="../slideMasters/slideMaster1.xml" /><Relationship Id="rId2" Type="http://schemas.openxmlformats.org/officeDocument/2006/relationships/image" Target="../media/image4.png" /><Relationship Id="rId3" Type="http://schemas.openxmlformats.org/officeDocument/2006/relationships/tags" Target="../tags/tag41.xml" /><Relationship Id="rId4" Type="http://schemas.openxmlformats.org/officeDocument/2006/relationships/image" Target="../media/image5.png" /><Relationship Id="rId5" Type="http://schemas.openxmlformats.org/officeDocument/2006/relationships/tags" Target="../tags/tag42.xml" /><Relationship Id="rId6" Type="http://schemas.openxmlformats.org/officeDocument/2006/relationships/tags" Target="../tags/tag43.xml" /><Relationship Id="rId7" Type="http://schemas.openxmlformats.org/officeDocument/2006/relationships/image" Target="../media/image6.png" /><Relationship Id="rId8" Type="http://schemas.openxmlformats.org/officeDocument/2006/relationships/tags" Target="../tags/tag44.xml" /><Relationship Id="rId9" Type="http://schemas.openxmlformats.org/officeDocument/2006/relationships/image" Target="../media/image7.png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bg>
      <p:bgPr>
        <a:blipFill rotWithShape="0">
          <a:blip r:embed="rId7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40260" y="1060529"/>
            <a:ext cx="8641556" cy="2256061"/>
          </a:xfrm>
          <a:prstGeom prst="rect">
            <a:avLst/>
          </a:prstGeo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40260" y="3403592"/>
            <a:ext cx="8641556" cy="1564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2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3238560-0595-429D-B213-86CB95C714DF}" type="datetime1">
              <a:t>*</a:t>
            </a:fld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102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986164D7-E7DA-4CB2-B7B8-026807C3FEB7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bg>
      <p:bgPr>
        <a:blipFill rotWithShape="0">
          <a:blip r:embed="rId11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2050" name="图片 7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30013" t="42571"/>
          <a:stretch>
            <a:fillRect/>
          </a:stretch>
        </p:blipFill>
        <p:spPr>
          <a:xfrm>
            <a:off x="-1587" y="0"/>
            <a:ext cx="1441450" cy="11826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1" name="图片 8" descr="千库网_春天盛开的梨花_元素编号125777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17734" t="29447"/>
          <a:stretch>
            <a:fillRect/>
          </a:stretch>
        </p:blipFill>
        <p:spPr>
          <a:xfrm>
            <a:off x="9525" y="0"/>
            <a:ext cx="1585913" cy="13287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9572CAE0-203C-4BC4-A54C-6D0878F95DEB}" type="datetime1">
              <a:t>*</a:t>
            </a:fld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2054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9F4C4B4-32FF-4CAF-90C7-DE33374F7C42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>
  <p:cSld name="两栏内容">
    <p:bg>
      <p:bgPr>
        <a:blipFill rotWithShape="0">
          <a:blip r:embed="rId8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92143" y="1725046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33050" y="1725046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07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6A4C2DC-0FB3-45E6-8C06-BB189119A121}" type="datetime1">
              <a:t>*</a:t>
            </a:fld>
          </a:p>
        </p:txBody>
      </p:sp>
      <p:sp>
        <p:nvSpPr>
          <p:cNvPr id="307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307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4BAACDAB-73CF-44F0-99FB-695721E44D26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bg>
      <p:bgPr>
        <a:blipFill rotWithShape="0">
          <a:blip r:embed="rId6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098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7CAA1AEC-3E4E-49F6-AC14-CE3663A44CFE}" type="datetime1">
              <a:t>*</a:t>
            </a:fld>
          </a:p>
        </p:txBody>
      </p:sp>
      <p:sp>
        <p:nvSpPr>
          <p:cNvPr id="4099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5349264A-C043-4653-BFB9-18B0C42B4713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>
  <p:cSld name="内容与标题">
    <p:bg>
      <p:bgPr>
        <a:blipFill rotWithShape="0">
          <a:blip r:embed="rId8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644" y="432012"/>
            <a:ext cx="3716169" cy="1512041"/>
          </a:xfrm>
          <a:prstGeom prst="rect">
            <a:avLst/>
          </a:prstGeo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98383" y="933026"/>
            <a:ext cx="5833050" cy="4605124"/>
          </a:xfrm>
          <a:prstGeom prst="rect">
            <a:avLst/>
          </a:prstGeo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93644" y="1944052"/>
            <a:ext cx="3716169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122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FD2E820-BB84-4F47-BDFC-57A6B68936F7}" type="datetime1">
              <a:t>*</a:t>
            </a:fld>
          </a:p>
        </p:txBody>
      </p:sp>
      <p:sp>
        <p:nvSpPr>
          <p:cNvPr id="5123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5124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2CC55B0B-4855-481F-96E4-1688647DB1DF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>
  <p:cSld name="标题和竖排文字">
    <p:bg>
      <p:bgPr>
        <a:blipFill rotWithShape="0">
          <a:blip r:embed="rId7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14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92163" y="6005513"/>
            <a:ext cx="2592387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9C4F5987-B89A-4734-BE17-AB89CBD3D779}" type="datetime1">
              <a:t>*</a:t>
            </a:fld>
          </a:p>
        </p:txBody>
      </p:sp>
      <p:sp>
        <p:nvSpPr>
          <p:cNvPr id="614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816350" y="6005513"/>
            <a:ext cx="3889375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/>
        </p:txBody>
      </p:sp>
      <p:sp>
        <p:nvSpPr>
          <p:cNvPr id="614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3A1477C2-FDCC-4DFE-990B-14F5F04CC794}" type="slidenum">
              <a:t>*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标题幻灯片">
    <p:bg>
      <p:bgPr>
        <a:blipFill rotWithShape="0">
          <a:blip r:embed="rId11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7170" name="图片 7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9150" y="838200"/>
            <a:ext cx="4805363" cy="48037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1" name="Picture" descr="Pictur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3488" y="1752600"/>
            <a:ext cx="1582737" cy="3937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2" name="Picture" descr="Pictur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40538" y="4730750"/>
            <a:ext cx="1582737" cy="3937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3" name="Picture" descr="Pictur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33480" b="27875"/>
          <a:stretch>
            <a:fillRect/>
          </a:stretch>
        </p:blipFill>
        <p:spPr>
          <a:xfrm>
            <a:off x="0" y="3482975"/>
            <a:ext cx="2011363" cy="2997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4" name="Picture" descr="Pictur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t="27875" r="33480"/>
          <a:stretch>
            <a:fillRect/>
          </a:stretch>
        </p:blipFill>
        <p:spPr>
          <a:xfrm>
            <a:off x="9510713" y="0"/>
            <a:ext cx="2011362" cy="2997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tags" Target="../tags/tag47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ags" Target="../tags/tag46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</p:bgPr>
    </p:bg>
    <p:spTree>
      <p:nvGrpSpPr>
        <p:cNvPr id="1" name=""/>
        <p:cNvGrpSpPr/>
        <p:nvPr>
          <p:custDataLst>
            <p:tags r:id="rId8"/>
          </p:custDataLst>
        </p:nvPr>
      </p:nvGrpSpPr>
      <p:grpSpPr/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5" r:id="rId3"/>
    <p:sldLayoutId id="2147483697" r:id="rId4"/>
    <p:sldLayoutId id="2147483699" r:id="rId5"/>
    <p:sldLayoutId id="2147483701" r:id="rId6"/>
    <p:sldLayoutId id="2147483703" r:id="rId7"/>
  </p:sldLayoutIdLst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  <p:txStyles>
    <p:titleStyle>
      <a:lvl1pPr marL="0" indent="0"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100" b="0" i="0" u="none" kern="1200" baseline="0">
          <a:solidFill>
            <a:schemeClr val="tx1"/>
          </a:solidFill>
          <a:effectLst/>
          <a:latin typeface="Calibri" pitchFamily="34" charset="0"/>
          <a:ea typeface="微软雅黑" pitchFamily="34" charset="-122"/>
          <a:cs typeface="+mj-cs"/>
        </a:defRPr>
      </a:lvl1pPr>
    </p:titleStyle>
    <p:bodyStyle>
      <a:lvl1pPr marL="215900" indent="-215900" algn="l" defTabSz="863600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ClrTx/>
        <a:buSzTx/>
        <a:buFont typeface="Arial" pitchFamily="34" charset="0"/>
        <a:buChar char="•"/>
        <a:defRPr kumimoji="0" sz="2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77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ClrTx/>
        <a:buSzTx/>
        <a:buFont typeface="Arial" pitchFamily="34" charset="0"/>
        <a:buChar char="•"/>
        <a:defRPr kumimoji="0" sz="2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795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ClrTx/>
        <a:buSzTx/>
        <a:buFont typeface="Arial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13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ClrTx/>
        <a:buSzTx/>
        <a:buFont typeface="Arial" pitchFamily="34" charset="0"/>
        <a:buChar char="•"/>
        <a:defRPr kumimoji="0" sz="17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3100" indent="-215900" algn="l" defTabSz="863600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ClrTx/>
        <a:buSzTx/>
        <a:buFont typeface="Arial" pitchFamily="34" charset="0"/>
        <a:buChar char="•"/>
        <a:defRPr kumimoji="0" sz="17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86401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01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32008" indent="0" algn="l" defTabSz="86401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01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64017" indent="0" algn="l" defTabSz="86401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01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96025" indent="0" algn="l" defTabSz="86401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01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8033" indent="0" algn="l" defTabSz="86401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701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oleObject" Target="../embeddings/oleObject10.doc" TargetMode="Internal" /><Relationship Id="rId6" Type="http://schemas.openxmlformats.org/officeDocument/2006/relationships/image" Target="../media/image19.emf" /><Relationship Id="rId7" Type="http://schemas.openxmlformats.org/officeDocument/2006/relationships/tags" Target="../tags/tag149.xml" /><Relationship Id="rId8" Type="http://schemas.openxmlformats.org/officeDocument/2006/relationships/vmlDrawing" Target="../drawings/vmlDrawing9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oleObject" Target="../embeddings/oleObject11.doc" TargetMode="Internal" /><Relationship Id="rId6" Type="http://schemas.openxmlformats.org/officeDocument/2006/relationships/image" Target="../media/image20.emf" /><Relationship Id="rId7" Type="http://schemas.openxmlformats.org/officeDocument/2006/relationships/tags" Target="../tags/tag156.xml" /><Relationship Id="rId8" Type="http://schemas.openxmlformats.org/officeDocument/2006/relationships/vmlDrawing" Target="../drawings/vmlDrawing10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4.xml" /><Relationship Id="rId11" Type="http://schemas.openxmlformats.org/officeDocument/2006/relationships/tags" Target="../tags/tag165.xml" /><Relationship Id="rId12" Type="http://schemas.openxmlformats.org/officeDocument/2006/relationships/oleObject" Target="../embeddings/oleObject13.doc" TargetMode="Internal" /><Relationship Id="rId13" Type="http://schemas.openxmlformats.org/officeDocument/2006/relationships/image" Target="../media/image22.emf" /><Relationship Id="rId14" Type="http://schemas.openxmlformats.org/officeDocument/2006/relationships/tags" Target="../tags/tag166.xml" /><Relationship Id="rId15" Type="http://schemas.openxmlformats.org/officeDocument/2006/relationships/tags" Target="../tags/tag167.xml" /><Relationship Id="rId16" Type="http://schemas.openxmlformats.org/officeDocument/2006/relationships/tags" Target="../tags/tag168.xml" /><Relationship Id="rId17" Type="http://schemas.openxmlformats.org/officeDocument/2006/relationships/tags" Target="../tags/tag169.xml" /><Relationship Id="rId18" Type="http://schemas.openxmlformats.org/officeDocument/2006/relationships/vmlDrawing" Target="../drawings/vmlDrawing11.v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61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162.xml" /><Relationship Id="rId7" Type="http://schemas.openxmlformats.org/officeDocument/2006/relationships/tags" Target="../tags/tag163.xml" /><Relationship Id="rId8" Type="http://schemas.openxmlformats.org/officeDocument/2006/relationships/oleObject" Target="../embeddings/oleObject12.doc" TargetMode="Internal" /><Relationship Id="rId9" Type="http://schemas.openxmlformats.org/officeDocument/2006/relationships/image" Target="../media/image21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7.xml" /><Relationship Id="rId11" Type="http://schemas.openxmlformats.org/officeDocument/2006/relationships/oleObject" Target="../embeddings/oleObject15.doc" TargetMode="Internal" /><Relationship Id="rId12" Type="http://schemas.openxmlformats.org/officeDocument/2006/relationships/image" Target="../media/image24.emf" /><Relationship Id="rId13" Type="http://schemas.openxmlformats.org/officeDocument/2006/relationships/tags" Target="../tags/tag178.xml" /><Relationship Id="rId14" Type="http://schemas.openxmlformats.org/officeDocument/2006/relationships/vmlDrawing" Target="../drawings/vmlDrawing12.v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74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175.xml" /><Relationship Id="rId7" Type="http://schemas.openxmlformats.org/officeDocument/2006/relationships/tags" Target="../tags/tag176.xml" /><Relationship Id="rId8" Type="http://schemas.openxmlformats.org/officeDocument/2006/relationships/oleObject" Target="../embeddings/oleObject14.doc" TargetMode="Internal" /><Relationship Id="rId9" Type="http://schemas.openxmlformats.org/officeDocument/2006/relationships/image" Target="../media/image23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6.xml" /><Relationship Id="rId11" Type="http://schemas.openxmlformats.org/officeDocument/2006/relationships/vmlDrawing" Target="../drawings/vmlDrawing13.v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oleObject" Target="../embeddings/oleObject16.doc" TargetMode="Internal" /><Relationship Id="rId6" Type="http://schemas.openxmlformats.org/officeDocument/2006/relationships/image" Target="../media/image25.emf" /><Relationship Id="rId7" Type="http://schemas.openxmlformats.org/officeDocument/2006/relationships/tags" Target="../tags/tag185.xml" /><Relationship Id="rId8" Type="http://schemas.openxmlformats.org/officeDocument/2006/relationships/oleObject" Target="../embeddings/oleObject17.doc" TargetMode="Internal" /><Relationship Id="rId9" Type="http://schemas.openxmlformats.org/officeDocument/2006/relationships/image" Target="../media/image26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oleObject" Target="../embeddings/oleObject18.doc" TargetMode="Internal" /><Relationship Id="rId6" Type="http://schemas.openxmlformats.org/officeDocument/2006/relationships/image" Target="../media/image27.emf" /><Relationship Id="rId7" Type="http://schemas.openxmlformats.org/officeDocument/2006/relationships/tags" Target="../tags/tag193.xml" /><Relationship Id="rId8" Type="http://schemas.openxmlformats.org/officeDocument/2006/relationships/tags" Target="../tags/tag194.xml" /><Relationship Id="rId9" Type="http://schemas.openxmlformats.org/officeDocument/2006/relationships/vmlDrawing" Target="../drawings/vmlDrawing14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oleObject" Target="../embeddings/oleObject19.doc" TargetMode="Internal" /><Relationship Id="rId6" Type="http://schemas.openxmlformats.org/officeDocument/2006/relationships/image" Target="../media/image28.emf" /><Relationship Id="rId7" Type="http://schemas.openxmlformats.org/officeDocument/2006/relationships/tags" Target="../tags/tag201.xml" /><Relationship Id="rId8" Type="http://schemas.openxmlformats.org/officeDocument/2006/relationships/tags" Target="../tags/tag202.xml" /><Relationship Id="rId9" Type="http://schemas.openxmlformats.org/officeDocument/2006/relationships/vmlDrawing" Target="../drawings/vmlDrawing15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0.xml" /><Relationship Id="rId11" Type="http://schemas.openxmlformats.org/officeDocument/2006/relationships/oleObject" Target="../embeddings/oleObject21.doc" TargetMode="Internal" /><Relationship Id="rId12" Type="http://schemas.openxmlformats.org/officeDocument/2006/relationships/image" Target="../media/image31.emf" /><Relationship Id="rId13" Type="http://schemas.openxmlformats.org/officeDocument/2006/relationships/tags" Target="../tags/tag211.xml" /><Relationship Id="rId14" Type="http://schemas.openxmlformats.org/officeDocument/2006/relationships/vmlDrawing" Target="../drawings/vmlDrawing16.v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oleObject" Target="../embeddings/oleObject20.doc" TargetMode="Internal" /><Relationship Id="rId6" Type="http://schemas.openxmlformats.org/officeDocument/2006/relationships/image" Target="../media/image29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20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oleObject" Target="../embeddings/oleObject22.doc" TargetMode="Internal" /><Relationship Id="rId6" Type="http://schemas.openxmlformats.org/officeDocument/2006/relationships/image" Target="../media/image32.emf" /><Relationship Id="rId7" Type="http://schemas.openxmlformats.org/officeDocument/2006/relationships/tags" Target="../tags/tag218.xml" /><Relationship Id="rId8" Type="http://schemas.openxmlformats.org/officeDocument/2006/relationships/vmlDrawing" Target="../drawings/vmlDrawing17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oleObject" Target="../embeddings/oleObject23.doc" TargetMode="Internal" /><Relationship Id="rId6" Type="http://schemas.openxmlformats.org/officeDocument/2006/relationships/image" Target="../media/image33.emf" /><Relationship Id="rId7" Type="http://schemas.openxmlformats.org/officeDocument/2006/relationships/tags" Target="../tags/tag225.xml" /><Relationship Id="rId8" Type="http://schemas.openxmlformats.org/officeDocument/2006/relationships/vmlDrawing" Target="../drawings/vmlDrawing18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oleObject" Target="../embeddings/oleObject1.doc" TargetMode="Internal" /><Relationship Id="rId6" Type="http://schemas.openxmlformats.org/officeDocument/2006/relationships/image" Target="../media/image9.emf" /><Relationship Id="rId7" Type="http://schemas.openxmlformats.org/officeDocument/2006/relationships/tags" Target="../tags/tag75.xml" /><Relationship Id="rId8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19.v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30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oleObject" Target="../embeddings/oleObject24.doc" TargetMode="Internal" /><Relationship Id="rId8" Type="http://schemas.openxmlformats.org/officeDocument/2006/relationships/image" Target="../media/image34.emf" /><Relationship Id="rId9" Type="http://schemas.openxmlformats.org/officeDocument/2006/relationships/tags" Target="../tags/tag23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2.xml" /><Relationship Id="rId11" Type="http://schemas.openxmlformats.org/officeDocument/2006/relationships/vmlDrawing" Target="../drawings/vmlDrawing20.v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oleObject" Target="../embeddings/oleObject25.doc" TargetMode="Internal" /><Relationship Id="rId6" Type="http://schemas.openxmlformats.org/officeDocument/2006/relationships/image" Target="../media/image35.emf" /><Relationship Id="rId7" Type="http://schemas.openxmlformats.org/officeDocument/2006/relationships/tags" Target="../tags/tag241.xml" /><Relationship Id="rId8" Type="http://schemas.openxmlformats.org/officeDocument/2006/relationships/oleObject" Target="../embeddings/oleObject26.doc" TargetMode="Internal" /><Relationship Id="rId9" Type="http://schemas.openxmlformats.org/officeDocument/2006/relationships/image" Target="../media/image36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0.xml" /><Relationship Id="rId11" Type="http://schemas.openxmlformats.org/officeDocument/2006/relationships/oleObject" Target="../embeddings/oleObject29.doc" TargetMode="Internal" /><Relationship Id="rId12" Type="http://schemas.openxmlformats.org/officeDocument/2006/relationships/image" Target="../media/image39.emf" /><Relationship Id="rId13" Type="http://schemas.openxmlformats.org/officeDocument/2006/relationships/tags" Target="../tags/tag251.xml" /><Relationship Id="rId14" Type="http://schemas.openxmlformats.org/officeDocument/2006/relationships/oleObject" Target="../embeddings/oleObject30.doc" TargetMode="Internal" /><Relationship Id="rId15" Type="http://schemas.openxmlformats.org/officeDocument/2006/relationships/image" Target="../media/image40.emf" /><Relationship Id="rId16" Type="http://schemas.openxmlformats.org/officeDocument/2006/relationships/tags" Target="../tags/tag252.xml" /><Relationship Id="rId17" Type="http://schemas.openxmlformats.org/officeDocument/2006/relationships/vmlDrawing" Target="../drawings/vmlDrawing21.v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oleObject" Target="../embeddings/oleObject27.doc" TargetMode="Internal" /><Relationship Id="rId6" Type="http://schemas.openxmlformats.org/officeDocument/2006/relationships/image" Target="../media/image37.emf" /><Relationship Id="rId7" Type="http://schemas.openxmlformats.org/officeDocument/2006/relationships/tags" Target="../tags/tag249.xml" /><Relationship Id="rId8" Type="http://schemas.openxmlformats.org/officeDocument/2006/relationships/oleObject" Target="../embeddings/oleObject28.doc" TargetMode="Internal" /><Relationship Id="rId9" Type="http://schemas.openxmlformats.org/officeDocument/2006/relationships/image" Target="../media/image38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oleObject" Target="../embeddings/oleObject31.doc" TargetMode="Internal" /><Relationship Id="rId6" Type="http://schemas.openxmlformats.org/officeDocument/2006/relationships/image" Target="../media/image41.emf" /><Relationship Id="rId7" Type="http://schemas.openxmlformats.org/officeDocument/2006/relationships/tags" Target="../tags/tag259.xml" /><Relationship Id="rId8" Type="http://schemas.openxmlformats.org/officeDocument/2006/relationships/vmlDrawing" Target="../drawings/vmlDrawing22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64.xml" /><Relationship Id="rId4" Type="http://schemas.openxmlformats.org/officeDocument/2006/relationships/tags" Target="../tags/tag265.xml" /><Relationship Id="rId5" Type="http://schemas.openxmlformats.org/officeDocument/2006/relationships/oleObject" Target="../embeddings/oleObject32.doc" TargetMode="Internal" /><Relationship Id="rId6" Type="http://schemas.openxmlformats.org/officeDocument/2006/relationships/image" Target="../media/image42.emf" /><Relationship Id="rId7" Type="http://schemas.openxmlformats.org/officeDocument/2006/relationships/tags" Target="../tags/tag266.xml" /><Relationship Id="rId8" Type="http://schemas.openxmlformats.org/officeDocument/2006/relationships/vmlDrawing" Target="../drawings/vmlDrawing23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oleObject" Target="../embeddings/oleObject33.doc" TargetMode="Internal" /><Relationship Id="rId6" Type="http://schemas.openxmlformats.org/officeDocument/2006/relationships/image" Target="../media/image43.emf" /><Relationship Id="rId7" Type="http://schemas.openxmlformats.org/officeDocument/2006/relationships/tags" Target="../tags/tag273.xml" /><Relationship Id="rId8" Type="http://schemas.openxmlformats.org/officeDocument/2006/relationships/vmlDrawing" Target="../drawings/vmlDrawing24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oleObject" Target="../embeddings/oleObject34.doc" TargetMode="Internal" /><Relationship Id="rId6" Type="http://schemas.openxmlformats.org/officeDocument/2006/relationships/image" Target="../media/image44.emf" /><Relationship Id="rId7" Type="http://schemas.openxmlformats.org/officeDocument/2006/relationships/tags" Target="../tags/tag280.xml" /><Relationship Id="rId8" Type="http://schemas.openxmlformats.org/officeDocument/2006/relationships/vmlDrawing" Target="../drawings/vmlDrawing25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oleObject" Target="../embeddings/oleObject35.doc" TargetMode="Internal" /><Relationship Id="rId6" Type="http://schemas.openxmlformats.org/officeDocument/2006/relationships/image" Target="../media/image45.emf" /><Relationship Id="rId7" Type="http://schemas.openxmlformats.org/officeDocument/2006/relationships/tags" Target="../tags/tag287.xml" /><Relationship Id="rId8" Type="http://schemas.openxmlformats.org/officeDocument/2006/relationships/vmlDrawing" Target="../drawings/vmlDrawing26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5.xml" /><Relationship Id="rId11" Type="http://schemas.openxmlformats.org/officeDocument/2006/relationships/vmlDrawing" Target="../drawings/vmlDrawing27.v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oleObject" Target="../embeddings/oleObject36.doc" TargetMode="Internal" /><Relationship Id="rId6" Type="http://schemas.openxmlformats.org/officeDocument/2006/relationships/image" Target="../media/image46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29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Relationship Id="rId3" Type="http://schemas.openxmlformats.org/officeDocument/2006/relationships/tags" Target="../tags/tag300.xml" /><Relationship Id="rId4" Type="http://schemas.openxmlformats.org/officeDocument/2006/relationships/tags" Target="../tags/tag301.xml" /><Relationship Id="rId5" Type="http://schemas.openxmlformats.org/officeDocument/2006/relationships/oleObject" Target="../embeddings/oleObject37.doc" TargetMode="Internal" /><Relationship Id="rId6" Type="http://schemas.openxmlformats.org/officeDocument/2006/relationships/image" Target="../media/image47.emf" /><Relationship Id="rId7" Type="http://schemas.openxmlformats.org/officeDocument/2006/relationships/tags" Target="../tags/tag302.xml" /><Relationship Id="rId8" Type="http://schemas.openxmlformats.org/officeDocument/2006/relationships/vmlDrawing" Target="../drawings/vmlDrawing28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oleObject" Target="../embeddings/oleObject2.doc" TargetMode="Internal" /><Relationship Id="rId6" Type="http://schemas.openxmlformats.org/officeDocument/2006/relationships/image" Target="../media/image10.emf" /><Relationship Id="rId7" Type="http://schemas.openxmlformats.org/officeDocument/2006/relationships/tags" Target="../tags/tag82.xml" /><Relationship Id="rId8" Type="http://schemas.openxmlformats.org/officeDocument/2006/relationships/vmlDrawing" Target="../drawings/vmlDrawing2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tags" Target="../tags/tag307.xml" /><Relationship Id="rId4" Type="http://schemas.openxmlformats.org/officeDocument/2006/relationships/tags" Target="../tags/tag308.xml" /><Relationship Id="rId5" Type="http://schemas.openxmlformats.org/officeDocument/2006/relationships/oleObject" Target="../embeddings/oleObject38.doc" TargetMode="Internal" /><Relationship Id="rId6" Type="http://schemas.openxmlformats.org/officeDocument/2006/relationships/image" Target="../media/image48.emf" /><Relationship Id="rId7" Type="http://schemas.openxmlformats.org/officeDocument/2006/relationships/tags" Target="../tags/tag309.xml" /><Relationship Id="rId8" Type="http://schemas.openxmlformats.org/officeDocument/2006/relationships/vmlDrawing" Target="../drawings/vmlDrawing29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7.xml" /><Relationship Id="rId11" Type="http://schemas.openxmlformats.org/officeDocument/2006/relationships/vmlDrawing" Target="../drawings/vmlDrawing30.vml" /><Relationship Id="rId2" Type="http://schemas.openxmlformats.org/officeDocument/2006/relationships/notesSlide" Target="../notesSlides/notesSlide31.xml" /><Relationship Id="rId3" Type="http://schemas.openxmlformats.org/officeDocument/2006/relationships/tags" Target="../tags/tag314.xml" /><Relationship Id="rId4" Type="http://schemas.openxmlformats.org/officeDocument/2006/relationships/tags" Target="../tags/tag315.xml" /><Relationship Id="rId5" Type="http://schemas.openxmlformats.org/officeDocument/2006/relationships/oleObject" Target="../embeddings/oleObject39.doc" TargetMode="Internal" /><Relationship Id="rId6" Type="http://schemas.openxmlformats.org/officeDocument/2006/relationships/image" Target="../media/image49.emf" /><Relationship Id="rId7" Type="http://schemas.openxmlformats.org/officeDocument/2006/relationships/tags" Target="../tags/tag316.xml" /><Relationship Id="rId8" Type="http://schemas.openxmlformats.org/officeDocument/2006/relationships/oleObject" Target="../embeddings/oleObject40.doc" TargetMode="Internal" /><Relationship Id="rId9" Type="http://schemas.openxmlformats.org/officeDocument/2006/relationships/image" Target="../media/image50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5.xml" /><Relationship Id="rId11" Type="http://schemas.openxmlformats.org/officeDocument/2006/relationships/vmlDrawing" Target="../drawings/vmlDrawing31.vml" /><Relationship Id="rId2" Type="http://schemas.openxmlformats.org/officeDocument/2006/relationships/notesSlide" Target="../notesSlides/notesSlide32.xml" /><Relationship Id="rId3" Type="http://schemas.openxmlformats.org/officeDocument/2006/relationships/tags" Target="../tags/tag322.xml" /><Relationship Id="rId4" Type="http://schemas.openxmlformats.org/officeDocument/2006/relationships/tags" Target="../tags/tag323.xml" /><Relationship Id="rId5" Type="http://schemas.openxmlformats.org/officeDocument/2006/relationships/oleObject" Target="../embeddings/oleObject41.doc" TargetMode="Internal" /><Relationship Id="rId6" Type="http://schemas.openxmlformats.org/officeDocument/2006/relationships/image" Target="../media/image51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32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tags" Target="../tags/tag330.xml" /><Relationship Id="rId4" Type="http://schemas.openxmlformats.org/officeDocument/2006/relationships/tags" Target="../tags/tag331.xml" /><Relationship Id="rId5" Type="http://schemas.openxmlformats.org/officeDocument/2006/relationships/oleObject" Target="../embeddings/oleObject42.doc" TargetMode="Internal" /><Relationship Id="rId6" Type="http://schemas.openxmlformats.org/officeDocument/2006/relationships/image" Target="../media/image52.emf" /><Relationship Id="rId7" Type="http://schemas.openxmlformats.org/officeDocument/2006/relationships/tags" Target="../tags/tag332.xml" /><Relationship Id="rId8" Type="http://schemas.openxmlformats.org/officeDocument/2006/relationships/vmlDrawing" Target="../drawings/vmlDrawing32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0.xml" /><Relationship Id="rId11" Type="http://schemas.openxmlformats.org/officeDocument/2006/relationships/vmlDrawing" Target="../drawings/vmlDrawing33.vml" /><Relationship Id="rId2" Type="http://schemas.openxmlformats.org/officeDocument/2006/relationships/notesSlide" Target="../notesSlides/notesSlide34.xml" /><Relationship Id="rId3" Type="http://schemas.openxmlformats.org/officeDocument/2006/relationships/tags" Target="../tags/tag337.xml" /><Relationship Id="rId4" Type="http://schemas.openxmlformats.org/officeDocument/2006/relationships/tags" Target="../tags/tag338.xml" /><Relationship Id="rId5" Type="http://schemas.openxmlformats.org/officeDocument/2006/relationships/oleObject" Target="../embeddings/oleObject43.doc" TargetMode="Internal" /><Relationship Id="rId6" Type="http://schemas.openxmlformats.org/officeDocument/2006/relationships/image" Target="../media/image53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339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5.xml" /><Relationship Id="rId3" Type="http://schemas.openxmlformats.org/officeDocument/2006/relationships/tags" Target="../tags/tag345.xml" /><Relationship Id="rId4" Type="http://schemas.openxmlformats.org/officeDocument/2006/relationships/tags" Target="../tags/tag346.xml" /><Relationship Id="rId5" Type="http://schemas.openxmlformats.org/officeDocument/2006/relationships/oleObject" Target="../embeddings/oleObject44.doc" TargetMode="Internal" /><Relationship Id="rId6" Type="http://schemas.openxmlformats.org/officeDocument/2006/relationships/image" Target="../media/image54.emf" /><Relationship Id="rId7" Type="http://schemas.openxmlformats.org/officeDocument/2006/relationships/tags" Target="../tags/tag347.xml" /><Relationship Id="rId8" Type="http://schemas.openxmlformats.org/officeDocument/2006/relationships/vmlDrawing" Target="../drawings/vmlDrawing34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5.xml" /><Relationship Id="rId11" Type="http://schemas.openxmlformats.org/officeDocument/2006/relationships/vmlDrawing" Target="../drawings/vmlDrawing35.vml" /><Relationship Id="rId2" Type="http://schemas.openxmlformats.org/officeDocument/2006/relationships/notesSlide" Target="../notesSlides/notesSlide36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oleObject" Target="../embeddings/oleObject45.doc" TargetMode="Internal" /><Relationship Id="rId6" Type="http://schemas.openxmlformats.org/officeDocument/2006/relationships/image" Target="../media/image55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354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Relationship Id="rId3" Type="http://schemas.openxmlformats.org/officeDocument/2006/relationships/tags" Target="../tags/tag360.xml" /><Relationship Id="rId4" Type="http://schemas.openxmlformats.org/officeDocument/2006/relationships/tags" Target="../tags/tag361.xml" /><Relationship Id="rId5" Type="http://schemas.openxmlformats.org/officeDocument/2006/relationships/oleObject" Target="../embeddings/oleObject46.doc" TargetMode="Internal" /><Relationship Id="rId6" Type="http://schemas.openxmlformats.org/officeDocument/2006/relationships/image" Target="../media/image56.emf" /><Relationship Id="rId7" Type="http://schemas.openxmlformats.org/officeDocument/2006/relationships/tags" Target="../tags/tag362.xml" /><Relationship Id="rId8" Type="http://schemas.openxmlformats.org/officeDocument/2006/relationships/vmlDrawing" Target="../drawings/vmlDrawing36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0.xml" /><Relationship Id="rId11" Type="http://schemas.openxmlformats.org/officeDocument/2006/relationships/vmlDrawing" Target="../drawings/vmlDrawing37.vml" /><Relationship Id="rId2" Type="http://schemas.openxmlformats.org/officeDocument/2006/relationships/notesSlide" Target="../notesSlides/notesSlide38.xml" /><Relationship Id="rId3" Type="http://schemas.openxmlformats.org/officeDocument/2006/relationships/tags" Target="../tags/tag367.xml" /><Relationship Id="rId4" Type="http://schemas.openxmlformats.org/officeDocument/2006/relationships/tags" Target="../tags/tag368.xml" /><Relationship Id="rId5" Type="http://schemas.openxmlformats.org/officeDocument/2006/relationships/oleObject" Target="../embeddings/oleObject47.doc" TargetMode="Internal" /><Relationship Id="rId6" Type="http://schemas.openxmlformats.org/officeDocument/2006/relationships/image" Target="../media/image57.emf" /><Relationship Id="rId7" Type="http://schemas.openxmlformats.org/officeDocument/2006/relationships/image" Target="&#35299;&#26512;&#31572;&#26696;" TargetMode="External" /><Relationship Id="rId8" Type="http://schemas.openxmlformats.org/officeDocument/2006/relationships/image" Target="../media/image30.jpeg" /><Relationship Id="rId9" Type="http://schemas.openxmlformats.org/officeDocument/2006/relationships/tags" Target="../tags/tag369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9.xml" /><Relationship Id="rId3" Type="http://schemas.openxmlformats.org/officeDocument/2006/relationships/tags" Target="../tags/tag375.xml" /><Relationship Id="rId4" Type="http://schemas.openxmlformats.org/officeDocument/2006/relationships/tags" Target="../tags/tag376.xml" /><Relationship Id="rId5" Type="http://schemas.openxmlformats.org/officeDocument/2006/relationships/oleObject" Target="../embeddings/oleObject48.doc" TargetMode="Internal" /><Relationship Id="rId6" Type="http://schemas.openxmlformats.org/officeDocument/2006/relationships/image" Target="../media/image58.emf" /><Relationship Id="rId7" Type="http://schemas.openxmlformats.org/officeDocument/2006/relationships/tags" Target="../tags/tag377.xml" /><Relationship Id="rId8" Type="http://schemas.openxmlformats.org/officeDocument/2006/relationships/vmlDrawing" Target="../drawings/vmlDrawing38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0.xml" /><Relationship Id="rId11" Type="http://schemas.openxmlformats.org/officeDocument/2006/relationships/tags" Target="../tags/tag91.xml" /><Relationship Id="rId12" Type="http://schemas.openxmlformats.org/officeDocument/2006/relationships/tags" Target="../tags/tag92.xml" /><Relationship Id="rId13" Type="http://schemas.openxmlformats.org/officeDocument/2006/relationships/tags" Target="../tags/tag93.xml" /><Relationship Id="rId14" Type="http://schemas.openxmlformats.org/officeDocument/2006/relationships/tags" Target="../tags/tag94.xml" /><Relationship Id="rId15" Type="http://schemas.openxmlformats.org/officeDocument/2006/relationships/tags" Target="../tags/tag95.xml" /><Relationship Id="rId16" Type="http://schemas.openxmlformats.org/officeDocument/2006/relationships/vmlDrawing" Target="../drawings/vmlDrawing3.v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87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oleObject" Target="../embeddings/oleObject3.doc" TargetMode="Internal" /><Relationship Id="rId9" Type="http://schemas.openxmlformats.org/officeDocument/2006/relationships/image" Target="../media/image12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0.xml" /><Relationship Id="rId3" Type="http://schemas.openxmlformats.org/officeDocument/2006/relationships/tags" Target="../tags/tag382.xml" /><Relationship Id="rId4" Type="http://schemas.openxmlformats.org/officeDocument/2006/relationships/tags" Target="../tags/tag383.xml" /><Relationship Id="rId5" Type="http://schemas.openxmlformats.org/officeDocument/2006/relationships/oleObject" Target="../embeddings/oleObject49.doc" TargetMode="Internal" /><Relationship Id="rId6" Type="http://schemas.openxmlformats.org/officeDocument/2006/relationships/image" Target="../media/image59.emf" /><Relationship Id="rId7" Type="http://schemas.openxmlformats.org/officeDocument/2006/relationships/tags" Target="../tags/tag384.xml" /><Relationship Id="rId8" Type="http://schemas.openxmlformats.org/officeDocument/2006/relationships/vmlDrawing" Target="../drawings/vmlDrawing39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1.xml" /><Relationship Id="rId3" Type="http://schemas.openxmlformats.org/officeDocument/2006/relationships/tags" Target="../tags/tag389.xml" /><Relationship Id="rId4" Type="http://schemas.openxmlformats.org/officeDocument/2006/relationships/tags" Target="../tags/tag390.xml" /><Relationship Id="rId5" Type="http://schemas.openxmlformats.org/officeDocument/2006/relationships/oleObject" Target="../embeddings/oleObject50.doc" TargetMode="Internal" /><Relationship Id="rId6" Type="http://schemas.openxmlformats.org/officeDocument/2006/relationships/image" Target="../media/image60.emf" /><Relationship Id="rId7" Type="http://schemas.openxmlformats.org/officeDocument/2006/relationships/tags" Target="../tags/tag391.xml" /><Relationship Id="rId8" Type="http://schemas.openxmlformats.org/officeDocument/2006/relationships/vmlDrawing" Target="../drawings/vmlDrawing40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2.xml" /><Relationship Id="rId3" Type="http://schemas.openxmlformats.org/officeDocument/2006/relationships/tags" Target="../tags/tag396.xml" /><Relationship Id="rId4" Type="http://schemas.openxmlformats.org/officeDocument/2006/relationships/tags" Target="../tags/tag397.xml" /><Relationship Id="rId5" Type="http://schemas.openxmlformats.org/officeDocument/2006/relationships/oleObject" Target="../embeddings/oleObject51.doc" TargetMode="Internal" /><Relationship Id="rId6" Type="http://schemas.openxmlformats.org/officeDocument/2006/relationships/image" Target="../media/image61.emf" /><Relationship Id="rId7" Type="http://schemas.openxmlformats.org/officeDocument/2006/relationships/tags" Target="../tags/tag398.xml" /><Relationship Id="rId8" Type="http://schemas.openxmlformats.org/officeDocument/2006/relationships/vmlDrawing" Target="../drawings/vmlDrawing41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42.vml" /><Relationship Id="rId2" Type="http://schemas.openxmlformats.org/officeDocument/2006/relationships/notesSlide" Target="../notesSlides/notesSlide43.xml" /><Relationship Id="rId3" Type="http://schemas.openxmlformats.org/officeDocument/2006/relationships/tags" Target="../tags/tag403.xml" /><Relationship Id="rId4" Type="http://schemas.openxmlformats.org/officeDocument/2006/relationships/tags" Target="../tags/tag404.xml" /><Relationship Id="rId5" Type="http://schemas.openxmlformats.org/officeDocument/2006/relationships/oleObject" Target="../embeddings/oleObject52.doc" TargetMode="Internal" /><Relationship Id="rId6" Type="http://schemas.openxmlformats.org/officeDocument/2006/relationships/image" Target="../media/image62.emf" /><Relationship Id="rId7" Type="http://schemas.openxmlformats.org/officeDocument/2006/relationships/tags" Target="../tags/tag405.xml" /><Relationship Id="rId8" Type="http://schemas.openxmlformats.org/officeDocument/2006/relationships/image" Target="../media/image63.png" /><Relationship Id="rId9" Type="http://schemas.openxmlformats.org/officeDocument/2006/relationships/tags" Target="../tags/tag40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vmlDrawing" Target="../drawings/vmlDrawing4.v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00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oleObject" Target="../embeddings/oleObject4.doc" TargetMode="Internal" /><Relationship Id="rId9" Type="http://schemas.openxmlformats.org/officeDocument/2006/relationships/image" Target="../media/image13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7.xml" /><Relationship Id="rId11" Type="http://schemas.openxmlformats.org/officeDocument/2006/relationships/vmlDrawing" Target="../drawings/vmlDrawing5.v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oleObject" Target="../embeddings/oleObject5.doc" TargetMode="Internal" /><Relationship Id="rId6" Type="http://schemas.openxmlformats.org/officeDocument/2006/relationships/image" Target="../media/image14.emf" /><Relationship Id="rId7" Type="http://schemas.openxmlformats.org/officeDocument/2006/relationships/tags" Target="../tags/tag116.xml" /><Relationship Id="rId8" Type="http://schemas.openxmlformats.org/officeDocument/2006/relationships/oleObject" Target="../embeddings/oleObject6.doc" TargetMode="Internal" /><Relationship Id="rId9" Type="http://schemas.openxmlformats.org/officeDocument/2006/relationships/image" Target="../media/image15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5.xml" /><Relationship Id="rId11" Type="http://schemas.openxmlformats.org/officeDocument/2006/relationships/tags" Target="../tags/tag126.xml" /><Relationship Id="rId12" Type="http://schemas.openxmlformats.org/officeDocument/2006/relationships/vmlDrawing" Target="../drawings/vmlDrawing6.v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22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123.xml" /><Relationship Id="rId7" Type="http://schemas.openxmlformats.org/officeDocument/2006/relationships/tags" Target="../tags/tag124.xml" /><Relationship Id="rId8" Type="http://schemas.openxmlformats.org/officeDocument/2006/relationships/oleObject" Target="../embeddings/oleObject7.doc" TargetMode="Internal" /><Relationship Id="rId9" Type="http://schemas.openxmlformats.org/officeDocument/2006/relationships/image" Target="../media/image16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4.xml" /><Relationship Id="rId11" Type="http://schemas.openxmlformats.org/officeDocument/2006/relationships/tags" Target="../tags/tag135.xml" /><Relationship Id="rId12" Type="http://schemas.openxmlformats.org/officeDocument/2006/relationships/vmlDrawing" Target="../drawings/vmlDrawing7.v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31.xml" /><Relationship Id="rId4" Type="http://schemas.openxmlformats.org/officeDocument/2006/relationships/image" Target="&#31572;&#26696;" TargetMode="External" /><Relationship Id="rId5" Type="http://schemas.openxmlformats.org/officeDocument/2006/relationships/image" Target="../media/image11.jpeg" /><Relationship Id="rId6" Type="http://schemas.openxmlformats.org/officeDocument/2006/relationships/tags" Target="../tags/tag132.xml" /><Relationship Id="rId7" Type="http://schemas.openxmlformats.org/officeDocument/2006/relationships/tags" Target="../tags/tag133.xml" /><Relationship Id="rId8" Type="http://schemas.openxmlformats.org/officeDocument/2006/relationships/oleObject" Target="../embeddings/oleObject8.doc" TargetMode="Internal" /><Relationship Id="rId9" Type="http://schemas.openxmlformats.org/officeDocument/2006/relationships/image" Target="../media/image17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oleObject" Target="../embeddings/oleObject9.doc" TargetMode="Internal" /><Relationship Id="rId6" Type="http://schemas.openxmlformats.org/officeDocument/2006/relationships/image" Target="../media/image18.emf" /><Relationship Id="rId7" Type="http://schemas.openxmlformats.org/officeDocument/2006/relationships/tags" Target="../tags/tag142.xml" /><Relationship Id="rId8" Type="http://schemas.openxmlformats.org/officeDocument/2006/relationships/vmlDrawing" Target="../drawings/vmlDrawing8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cxnSp>
        <p:nvCxnSpPr>
          <p:cNvPr id="10242" name="Line 2"/>
          <p:cNvCxnSpPr/>
          <p:nvPr>
            <p:custDataLst>
              <p:tags r:id="rId4"/>
            </p:custDataLst>
          </p:nvPr>
        </p:nvCxnSpPr>
        <p:spPr>
          <a:xfrm>
            <a:off x="195263" y="2268538"/>
            <a:ext cx="11093450" cy="0"/>
          </a:xfrm>
          <a:prstGeom prst="line">
            <a:avLst/>
          </a:prstGeom>
          <a:noFill/>
          <a:ln w="19050">
            <a:solidFill>
              <a:srgbClr val="055A96"/>
            </a:solidFill>
            <a:miter lim="800000"/>
          </a:ln>
        </p:spPr>
      </p:cxnSp>
      <p:sp>
        <p:nvSpPr>
          <p:cNvPr id="10243" name="矩形 9"/>
          <p:cNvSpPr/>
          <p:nvPr>
            <p:custDataLst>
              <p:tags r:id="rId5"/>
            </p:custDataLst>
          </p:nvPr>
        </p:nvSpPr>
        <p:spPr>
          <a:xfrm>
            <a:off x="0" y="1274763"/>
            <a:ext cx="11522075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860425" eaLnBrk="1" hangingPunct="1"/>
            <a:r>
              <a:rPr lang="zh-CN" altLang="en-US" sz="5000" b="1">
                <a:solidFill>
                  <a:srgbClr val="055A96"/>
                </a:solidFill>
                <a:latin typeface="微软雅黑" panose="020b0503020204020204" pitchFamily="34" charset="-122"/>
                <a:ea typeface="经典美黑简" pitchFamily="49" charset="-122"/>
                <a:sym typeface="Wingdings" pitchFamily="2" charset="2"/>
              </a:rPr>
              <a:t>专题</a:t>
            </a:r>
            <a:r>
              <a:rPr lang="en-US" altLang="zh-CN" sz="5000" b="1">
                <a:solidFill>
                  <a:srgbClr val="055A96"/>
                </a:solidFill>
                <a:latin typeface="微软雅黑" panose="020b0503020204020204" pitchFamily="34" charset="-122"/>
                <a:ea typeface="经典美黑简" pitchFamily="49" charset="-122"/>
                <a:sym typeface="Wingdings" pitchFamily="2" charset="2"/>
              </a:rPr>
              <a:t>4  </a:t>
            </a:r>
            <a:r>
              <a:rPr lang="zh-CN" altLang="en-US" sz="5000" b="1">
                <a:solidFill>
                  <a:srgbClr val="055A96"/>
                </a:solidFill>
                <a:latin typeface="微软雅黑" panose="020b0503020204020204" pitchFamily="34" charset="-122"/>
                <a:ea typeface="经典美黑简" pitchFamily="49" charset="-122"/>
                <a:sym typeface="Wingdings" pitchFamily="2" charset="2"/>
              </a:rPr>
              <a:t>硫与环境保护</a:t>
            </a:r>
            <a:endParaRPr lang="zh-CN" altLang="en-US" sz="5000" b="1">
              <a:solidFill>
                <a:srgbClr val="055A96"/>
              </a:solidFill>
              <a:latin typeface="微软雅黑" panose="020b0503020204020204" pitchFamily="34" charset="-122"/>
              <a:ea typeface="经典美黑简" pitchFamily="49" charset="-122"/>
            </a:endParaRPr>
          </a:p>
        </p:txBody>
      </p:sp>
      <p:sp>
        <p:nvSpPr>
          <p:cNvPr id="10244" name="矩形 5"/>
          <p:cNvSpPr/>
          <p:nvPr>
            <p:custDataLst>
              <p:tags r:id="rId6"/>
            </p:custDataLst>
          </p:nvPr>
        </p:nvSpPr>
        <p:spPr>
          <a:xfrm>
            <a:off x="0" y="2387600"/>
            <a:ext cx="11406188" cy="1870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860425" eaLnBrk="1" hangingPunct="1">
              <a:lnSpc>
                <a:spcPct val="130000"/>
              </a:lnSpc>
              <a:tabLst>
                <a:tab pos="2593975"/>
              </a:tabLst>
            </a:pPr>
            <a:r>
              <a:rPr lang="zh-CN" altLang="en-US" sz="4500" b="1">
                <a:solidFill>
                  <a:srgbClr val="14862F"/>
                </a:solidFill>
                <a:latin typeface="仿宋" pitchFamily="49" charset="-122"/>
                <a:ea typeface="仿宋" pitchFamily="49" charset="-122"/>
                <a:sym typeface="Wingdings" pitchFamily="2" charset="2"/>
              </a:rPr>
              <a:t>第一单元　含硫化合物的性质</a:t>
            </a:r>
            <a:endParaRPr lang="zh-CN" altLang="en-US" sz="4500" b="1">
              <a:solidFill>
                <a:srgbClr val="14862F"/>
              </a:solidFill>
              <a:latin typeface="仿宋" pitchFamily="49" charset="-122"/>
              <a:ea typeface="仿宋" pitchFamily="49" charset="-122"/>
              <a:sym typeface="Wingdings" pitchFamily="2" charset="2"/>
            </a:endParaRPr>
          </a:p>
          <a:p>
            <a:pPr marL="0" lvl="0" indent="0" algn="ctr" defTabSz="860425" eaLnBrk="1" hangingPunct="1">
              <a:lnSpc>
                <a:spcPct val="130000"/>
              </a:lnSpc>
              <a:tabLst>
                <a:tab pos="2593975"/>
              </a:tabLst>
            </a:pPr>
            <a:r>
              <a:rPr lang="zh-CN" altLang="en-US" sz="4500" b="1">
                <a:solidFill>
                  <a:srgbClr val="14862F"/>
                </a:solidFill>
                <a:latin typeface="仿宋" pitchFamily="49" charset="-122"/>
                <a:ea typeface="仿宋" pitchFamily="49" charset="-122"/>
                <a:sym typeface="Wingdings" pitchFamily="2" charset="2"/>
              </a:rPr>
              <a:t>第</a:t>
            </a:r>
            <a:r>
              <a:rPr lang="en-US" altLang="zh-CN" sz="4500" b="1">
                <a:solidFill>
                  <a:srgbClr val="14862F"/>
                </a:solidFill>
                <a:latin typeface="仿宋" pitchFamily="49" charset="-122"/>
                <a:ea typeface="仿宋" pitchFamily="49" charset="-122"/>
                <a:sym typeface="Wingdings" pitchFamily="2" charset="2"/>
              </a:rPr>
              <a:t>2</a:t>
            </a:r>
            <a:r>
              <a:rPr lang="zh-CN" altLang="en-US" sz="4500" b="1">
                <a:solidFill>
                  <a:srgbClr val="14862F"/>
                </a:solidFill>
                <a:latin typeface="仿宋" pitchFamily="49" charset="-122"/>
                <a:ea typeface="仿宋" pitchFamily="49" charset="-122"/>
                <a:sym typeface="Wingdings" pitchFamily="2" charset="2"/>
              </a:rPr>
              <a:t>课时　 硫酸的工业制备　浓硫酸的性质</a:t>
            </a:r>
            <a:endParaRPr lang="zh-CN" altLang="en-US" sz="4500" b="1">
              <a:solidFill>
                <a:srgbClr val="14862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245" name="Rectangle 5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7AA8BFC-8636-4348-9556-52BFE9E78BB4}" type="slidenum">
              <a:t>1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Document" r:id="rId5" imgW="10526713" imgH="2765425" progId="Word.Document.8">
                  <p:embed/>
                </p:oleObj>
              </mc:Choice>
              <mc:Fallback>
                <p:oleObj name="Document"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5158EF6D-6468-484F-B3A4-661AD58F1FC1}" type="slidenum">
              <a:t>10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27038" y="692150"/>
          <a:ext cx="10669587" cy="5095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5" imgW="10669587" imgH="5095875" progId="Word.Document.8">
                  <p:embed/>
                </p:oleObj>
              </mc:Choice>
              <mc:Fallback>
                <p:oleObj name="文档" r:id="rId5" imgW="10669587" imgH="5095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38" y="692150"/>
                        <a:ext cx="10669587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BF22D64A-5F32-4FAD-AA10-2BB4B2466964}" type="slidenum">
              <a:t>11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32770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2771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3863" y="603250"/>
          <a:ext cx="10558462" cy="5213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8" imgW="10558462" imgH="5213350" progId="Word.Document.8">
                  <p:embed/>
                </p:oleObj>
              </mc:Choice>
              <mc:Fallback>
                <p:oleObj name="文档" r:id="rId8" imgW="10558462" imgH="5213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863" y="603250"/>
                        <a:ext cx="10558462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/>
          <p:nvPr>
            <p:custDataLst>
              <p:tags r:id="rId10"/>
            </p:custDataLst>
          </p:nvPr>
        </p:nvSpPr>
        <p:spPr>
          <a:xfrm>
            <a:off x="3092450" y="32400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变为蓝色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684463" y="4364038"/>
          <a:ext cx="4714875" cy="7921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12" imgW="4714875" imgH="792162" progId="Word.Document.8">
                  <p:embed/>
                </p:oleObj>
              </mc:Choice>
              <mc:Fallback>
                <p:oleObj name="文档" r:id="rId12" imgW="4714875" imgH="7921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84463" y="4364038"/>
                        <a:ext cx="47148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/>
          <p:nvPr>
            <p:custDataLst>
              <p:tags r:id="rId14"/>
            </p:custDataLst>
          </p:nvPr>
        </p:nvSpPr>
        <p:spPr>
          <a:xfrm>
            <a:off x="5340350" y="525463"/>
            <a:ext cx="30416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变黑，有气泡逸出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5" name="Rectangle 7"/>
          <p:cNvSpPr/>
          <p:nvPr>
            <p:custDataLst>
              <p:tags r:id="rId15"/>
            </p:custDataLst>
          </p:nvPr>
        </p:nvSpPr>
        <p:spPr>
          <a:xfrm>
            <a:off x="5691188" y="1181100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逐渐变为无色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6" name="Rectangle 8"/>
          <p:cNvSpPr/>
          <p:nvPr>
            <p:custDataLst>
              <p:tags r:id="rId16"/>
            </p:custDataLst>
          </p:nvPr>
        </p:nvSpPr>
        <p:spPr>
          <a:xfrm>
            <a:off x="6323013" y="1882775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逐渐变为红色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Grp="1"/>
          </p:cNvSpPr>
          <p:nvPr>
            <p:ph type="sldNum" idx="12"/>
            <p:custDataLst>
              <p:tags r:id="rId1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36FC168F-20F1-4317-96B0-46D9F688B1B7}" type="slidenum">
              <a:t>12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34818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4819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2095500"/>
          <a:ext cx="10526713" cy="2289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8" imgW="10526713" imgH="2289175" progId="Word.Document.8">
                  <p:embed/>
                </p:oleObj>
              </mc:Choice>
              <mc:Fallback>
                <p:oleObj name="文档" r:id="rId8" imgW="10526713" imgH="22891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2095500"/>
                        <a:ext cx="10526713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96888" y="3100388"/>
          <a:ext cx="7277100" cy="847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11" imgW="7277100" imgH="847725" progId="Word.Document.8">
                  <p:embed/>
                </p:oleObj>
              </mc:Choice>
              <mc:Fallback>
                <p:oleObj name="文档" r:id="rId11" imgW="7277100" imgH="847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6888" y="3100388"/>
                        <a:ext cx="7277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Grp="1"/>
          </p:cNvSpPr>
          <p:nvPr>
            <p:ph type="sldNum" idx="12"/>
            <p:custDataLst>
              <p:tags r:id="rId13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2FFD9EDB-1E47-49A9-8A4B-66FD0CE428E6}" type="slidenum">
              <a:t>13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695450"/>
          <a:ext cx="10526713" cy="1412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5" imgW="10526713" imgH="1412875" progId="Word.Document.8">
                  <p:embed/>
                </p:oleObj>
              </mc:Choice>
              <mc:Fallback>
                <p:oleObj name="文档" r:id="rId5" imgW="10526713" imgH="1412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695450"/>
                        <a:ext cx="10526713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3122613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8" imgW="10526713" imgH="1382712" progId="Word.Document.8">
                  <p:embed/>
                </p:oleObj>
              </mc:Choice>
              <mc:Fallback>
                <p:oleObj name="文档" r:id="rId8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3122613"/>
                        <a:ext cx="10526713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1C05E9D-A363-499B-9043-91B3E340C81D}" type="slidenum">
              <a:t>14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430213"/>
          <a:ext cx="10526713" cy="56213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Document" r:id="rId5" imgW="10526713" imgH="5621337" progId="Word.Document.8">
                  <p:embed/>
                </p:oleObj>
              </mc:Choice>
              <mc:Fallback>
                <p:oleObj name="Document" r:id="rId5" imgW="10526713" imgH="56213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430213"/>
                        <a:ext cx="10526713" cy="56213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/>
          <p:cNvSpPr/>
          <p:nvPr>
            <p:custDataLst>
              <p:tags r:id="rId7"/>
            </p:custDataLst>
          </p:nvPr>
        </p:nvSpPr>
        <p:spPr>
          <a:xfrm>
            <a:off x="10180638" y="2339975"/>
            <a:ext cx="541337" cy="3568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911225" eaLnBrk="1" hangingPunct="1">
              <a:lnSpc>
                <a:spcPct val="163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  <a:p>
            <a:pPr marL="0" lvl="0" indent="0" algn="ctr" defTabSz="911225" eaLnBrk="1" hangingPunct="1">
              <a:lnSpc>
                <a:spcPct val="163000"/>
              </a:lnSpc>
            </a:pPr>
            <a:endParaRPr lang="zh-CN" altLang="en-US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  <a:p>
            <a:pPr marL="0" lvl="0" indent="0" algn="ctr" defTabSz="911225" eaLnBrk="1" hangingPunct="1">
              <a:lnSpc>
                <a:spcPct val="163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  <a:p>
            <a:pPr marL="0" lvl="0" indent="0" algn="ctr" defTabSz="911225" eaLnBrk="1" hangingPunct="1">
              <a:lnSpc>
                <a:spcPct val="163000"/>
              </a:lnSpc>
            </a:pPr>
            <a:endParaRPr lang="zh-CN" altLang="en-US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  <a:p>
            <a:pPr marL="0" lvl="0" indent="0" algn="ctr" defTabSz="911225" eaLnBrk="1" hangingPunct="1">
              <a:lnSpc>
                <a:spcPct val="163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×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16" name="Rectangle 4"/>
          <p:cNvSpPr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4173EB5-8124-40A0-BAE7-E415D27932DD}" type="slidenum">
              <a:t>15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文档" r:id="rId5" imgW="10526713" imgH="1382713" progId="Word.Document.8">
                  <p:embed/>
                </p:oleObj>
              </mc:Choice>
              <mc:Fallback>
                <p:oleObj name="文档" r:id="rId5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/>
          <p:nvPr>
            <p:custDataLst>
              <p:tags r:id="rId7"/>
            </p:custDataLst>
          </p:nvPr>
        </p:nvSpPr>
        <p:spPr>
          <a:xfrm>
            <a:off x="10185400" y="3194050"/>
            <a:ext cx="6302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911225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√ 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DA84900-F0B3-43F0-9CF4-84590D484418}" type="slidenum">
              <a:t>16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639763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5" imgW="10526713" imgH="3457575" progId="Word.Document.8">
                  <p:embed/>
                </p:oleObj>
              </mc:Choice>
              <mc:Fallback>
                <p:oleObj name="文档"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639763"/>
                        <a:ext cx="10526713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1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3012" name="Object 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98475" y="4197350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文档" r:id="rId11" imgW="10526713" imgH="1382713" progId="Word.Document.8">
                  <p:embed/>
                </p:oleObj>
              </mc:Choice>
              <mc:Fallback>
                <p:oleObj name="文档" r:id="rId11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475" y="4197350"/>
                        <a:ext cx="105267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5"/>
          <p:cNvSpPr>
            <a:spLocks noGrp="1"/>
          </p:cNvSpPr>
          <p:nvPr>
            <p:ph type="sldNum" idx="12"/>
            <p:custDataLst>
              <p:tags r:id="rId13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38DF70F5-F4C0-4398-8A8D-9A531B6DB666}" type="slidenum">
              <a:t>17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文档" r:id="rId5" imgW="10526713" imgH="4840287" progId="Word.Document.8">
                  <p:embed/>
                </p:oleObj>
              </mc:Choice>
              <mc:Fallback>
                <p:oleObj name="文档" r:id="rId5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6D53F1B-CB94-4ED6-B7FA-8141CA771767}" type="slidenum">
              <a:t>18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2589213"/>
          <a:ext cx="10526713" cy="13033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name="文档" r:id="rId5" imgW="10526713" imgH="1303337" progId="Word.Document.8">
                  <p:embed/>
                </p:oleObj>
              </mc:Choice>
              <mc:Fallback>
                <p:oleObj name="文档" r:id="rId5" imgW="10526713" imgH="13033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589213"/>
                        <a:ext cx="10526713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9F7E9BD-20B9-4091-831F-4B5DF8D910C6}" type="slidenum">
              <a:t>19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27038" y="481013"/>
          <a:ext cx="10669587" cy="5518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5" imgW="10669587" imgH="5518150" progId="Word.Document.8">
                  <p:embed/>
                </p:oleObj>
              </mc:Choice>
              <mc:Fallback>
                <p:oleObj name="文档" r:id="rId5" imgW="10669587" imgH="5518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38" y="481013"/>
                        <a:ext cx="10669587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7192F5F5-BEF2-4249-A831-F974DF1F7D77}" type="slidenum">
              <a:t>2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9154" name="Rectangle 3"/>
          <p:cNvSpPr/>
          <p:nvPr>
            <p:custDataLst>
              <p:tags r:id="rId4"/>
            </p:custDataLst>
          </p:nvPr>
        </p:nvSpPr>
        <p:spPr>
          <a:xfrm>
            <a:off x="2071688" y="474663"/>
            <a:ext cx="37560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理解掌握浓硫酸的特性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9155" name="Rectangle 4"/>
          <p:cNvSpPr/>
          <p:nvPr>
            <p:custDataLst>
              <p:tags r:id="rId5"/>
            </p:custDataLst>
          </p:nvPr>
        </p:nvSpPr>
        <p:spPr>
          <a:xfrm>
            <a:off x="1922463" y="1023938"/>
            <a:ext cx="49799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911225" eaLnBrk="1" hangingPunct="1"/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素养养成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——</a:t>
            </a:r>
            <a:r>
              <a:rPr lang="zh-CN" altLang="en-US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宏观辨识与微观探析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)</a:t>
            </a:r>
            <a:endParaRPr lang="en-US" altLang="zh-CN" sz="2400" b="1">
              <a:latin typeface="Times New Roman" pitchFamily="18" charset="0"/>
            </a:endParaRPr>
          </a:p>
        </p:txBody>
      </p:sp>
      <p:graphicFrame>
        <p:nvGraphicFramePr>
          <p:cNvPr id="4915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98475" y="1566863"/>
          <a:ext cx="10526713" cy="44354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文档" r:id="rId7" imgW="10526713" imgH="4435475" progId="Word.Document.8">
                  <p:embed/>
                </p:oleObj>
              </mc:Choice>
              <mc:Fallback>
                <p:oleObj name="文档" r:id="rId7" imgW="10526713" imgH="4435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66863"/>
                        <a:ext cx="10526713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6"/>
          <p:cNvSpPr>
            <a:spLocks noGrp="1"/>
          </p:cNvSpPr>
          <p:nvPr>
            <p:ph type="sldNum" idx="12"/>
            <p:custDataLst>
              <p:tags r:id="rId9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36A7B611-45E4-4558-9C01-D6CFCD8FC6EE}" type="slidenum">
              <a:t>20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99377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文档" r:id="rId5" imgW="10526713" imgH="1382713" progId="Word.Document.8">
                  <p:embed/>
                </p:oleObj>
              </mc:Choice>
              <mc:Fallback>
                <p:oleObj name="文档" r:id="rId5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993775"/>
                        <a:ext cx="105267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2490788"/>
          <a:ext cx="1052671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8" imgW="10526713" imgH="2074862" progId="Word.Document.8">
                  <p:embed/>
                </p:oleObj>
              </mc:Choice>
              <mc:Fallback>
                <p:oleObj name="文档" r:id="rId8" imgW="1052671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2490788"/>
                        <a:ext cx="10526713" cy="20748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3D741FC-77FA-4CFF-ADC5-24C0BBBE030D}" type="slidenum">
              <a:t>21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238250"/>
          <a:ext cx="1052671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文档" r:id="rId5" imgW="10526713" imgH="690563" progId="Word.Document.8">
                  <p:embed/>
                </p:oleObj>
              </mc:Choice>
              <mc:Fallback>
                <p:oleObj name="文档" r:id="rId5" imgW="1052671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238250"/>
                        <a:ext cx="105267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1985963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文档" r:id="rId8" imgW="10526713" imgH="1382712" progId="Word.Document.8">
                  <p:embed/>
                </p:oleObj>
              </mc:Choice>
              <mc:Fallback>
                <p:oleObj name="文档" r:id="rId8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1985963"/>
                        <a:ext cx="10526713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98475" y="3392488"/>
          <a:ext cx="1052671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文档" r:id="rId11" imgW="10526713" imgH="690562" progId="Word.Document.8">
                  <p:embed/>
                </p:oleObj>
              </mc:Choice>
              <mc:Fallback>
                <p:oleObj name="文档" r:id="rId11" imgW="1052671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475" y="3392488"/>
                        <a:ext cx="1052671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498475" y="4140200"/>
          <a:ext cx="1052671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name="文档" r:id="rId14" imgW="10526713" imgH="690563" progId="Word.Document.8">
                  <p:embed/>
                </p:oleObj>
              </mc:Choice>
              <mc:Fallback>
                <p:oleObj name="文档" r:id="rId14" imgW="1052671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475" y="4140200"/>
                        <a:ext cx="105267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Grp="1"/>
          </p:cNvSpPr>
          <p:nvPr>
            <p:ph type="sldNum" idx="12"/>
            <p:custDataLst>
              <p:tags r:id="rId16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F39DA323-35B5-4155-8A09-4F8331CCFB9E}" type="slidenum">
              <a:t>22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12838"/>
          <a:ext cx="10526713" cy="425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name="文档" r:id="rId5" imgW="10526713" imgH="4254500" progId="Word.Document.8">
                  <p:embed/>
                </p:oleObj>
              </mc:Choice>
              <mc:Fallback>
                <p:oleObj name="文档" r:id="rId5" imgW="10526713" imgH="4254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12838"/>
                        <a:ext cx="10526713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9B76AEAB-35AD-4F0A-93CE-189E27F6A83F}" type="slidenum">
              <a:t>23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9C9E84D3-9ACB-4316-9FB9-8BDF6C4D393C}" type="slidenum">
              <a:t>24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474663"/>
          <a:ext cx="10526713" cy="5530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name="文档" r:id="rId5" imgW="10526713" imgH="5530850" progId="Word.Document.8">
                  <p:embed/>
                </p:oleObj>
              </mc:Choice>
              <mc:Fallback>
                <p:oleObj name="文档" r:id="rId5" imgW="10526713" imgH="5530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474663"/>
                        <a:ext cx="10526713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3ADFA16C-C539-418C-8128-68E509989599}" type="slidenum">
              <a:t>25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name="文档" r:id="rId5" imgW="10526713" imgH="1382713" progId="Word.Document.8">
                  <p:embed/>
                </p:oleObj>
              </mc:Choice>
              <mc:Fallback>
                <p:oleObj name="文档" r:id="rId5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E6C127CC-E4E9-421D-A48B-C24FC867E9B1}" type="slidenum">
              <a:t>26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330200"/>
          <a:ext cx="10526713" cy="5819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name="文档" r:id="rId5" imgW="10526713" imgH="5819775" progId="Word.Document.8">
                  <p:embed/>
                </p:oleObj>
              </mc:Choice>
              <mc:Fallback>
                <p:oleObj name="文档" r:id="rId5" imgW="10526713" imgH="58197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30200"/>
                        <a:ext cx="10526713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E884A0EE-EAC1-40A0-89E9-FED51F8F295B}" type="slidenum">
              <a:t>27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name="文档" r:id="rId5" imgW="10526713" imgH="2765425" progId="Word.Document.8">
                  <p:embed/>
                </p:oleObj>
              </mc:Choice>
              <mc:Fallback>
                <p:oleObj name="文档"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9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5540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5F47B45-F936-48AF-BC15-71312B2513EF}" type="slidenum">
              <a:t>28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name="文档" r:id="rId5" imgW="10526713" imgH="3457575" progId="Word.Document.8">
                  <p:embed/>
                </p:oleObj>
              </mc:Choice>
              <mc:Fallback>
                <p:oleObj name="文档"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3FFC9AC-59EF-4C22-AB5C-75C222AF2F49}" type="slidenum">
              <a:t>29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388938"/>
          <a:ext cx="10526713" cy="5703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Document" r:id="rId5" imgW="10526713" imgH="5703887" progId="Word.Document.8">
                  <p:embed/>
                </p:oleObj>
              </mc:Choice>
              <mc:Fallback>
                <p:oleObj name="Document" r:id="rId5" imgW="10526713" imgH="5703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88938"/>
                        <a:ext cx="10526713" cy="57038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6C64D151-0248-4FF5-B6A8-4A9E43069219}" type="slidenum">
              <a:t>3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28588"/>
          <a:ext cx="10526713" cy="6223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name="文档" r:id="rId5" imgW="10526713" imgH="6223000" progId="Word.Document.8">
                  <p:embed/>
                </p:oleObj>
              </mc:Choice>
              <mc:Fallback>
                <p:oleObj name="文档" r:id="rId5" imgW="10526713" imgH="6223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28588"/>
                        <a:ext cx="10526713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B3010A4D-C4C0-428C-9091-F06F2855A598}" type="slidenum">
              <a:t>30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71488" y="384175"/>
          <a:ext cx="10526712" cy="4840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name="文档" r:id="rId5" imgW="10526712" imgH="4840288" progId="Word.Document.8">
                  <p:embed/>
                </p:oleObj>
              </mc:Choice>
              <mc:Fallback>
                <p:oleObj name="文档" r:id="rId5" imgW="10526712" imgH="48402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488" y="384175"/>
                        <a:ext cx="10526712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71488" y="5353050"/>
          <a:ext cx="10526712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name="文档" r:id="rId8" imgW="10526712" imgH="690563" progId="Word.Document.8">
                  <p:embed/>
                </p:oleObj>
              </mc:Choice>
              <mc:Fallback>
                <p:oleObj name="文档" r:id="rId8" imgW="10526712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488" y="5353050"/>
                        <a:ext cx="105267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11FB596-F1AD-453B-801A-51672B80AFE5}" type="slidenum">
              <a:t>31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1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3732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52267503-ED07-4EB9-8BDD-FDB0E51D0B34}" type="slidenum">
              <a:t>32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43440B65-E403-4E4A-9A98-83EF319A4B16}" type="slidenum">
              <a:t>33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name="文档" r:id="rId5" imgW="10526713" imgH="3457575" progId="Word.Document.8">
                  <p:embed/>
                </p:oleObj>
              </mc:Choice>
              <mc:Fallback>
                <p:oleObj name="文档"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7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7828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67C9F8A9-7C46-49BD-9271-D0F0ECFD9869}" type="slidenum">
              <a:t>34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4C99A8A3-9BA3-4A9F-BACC-45180228DFA1}" type="slidenum">
              <a:t>35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3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24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CFA576A0-B7FC-4674-A9AE-61A548DB7960}" type="slidenum">
              <a:t>36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name="文档" r:id="rId5" imgW="10526713" imgH="3457575" progId="Word.Document.8">
                  <p:embed/>
                </p:oleObj>
              </mc:Choice>
              <mc:Fallback>
                <p:oleObj name="文档"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44F3400-FA2C-4B5E-A874-815105277B87}" type="slidenum">
              <a:t>37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name="文档" r:id="rId5" imgW="10526713" imgH="4148137" progId="Word.Document.8">
                  <p:embed/>
                </p:oleObj>
              </mc:Choice>
              <mc:Fallback>
                <p:oleObj name="文档"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9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4975" y="6048375"/>
            <a:ext cx="1312863" cy="403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6020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53D173EC-1EA3-42CA-B88C-4909171C1DA8}" type="slidenum">
              <a:t>38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404938"/>
          <a:ext cx="10526713" cy="3671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name="文档" r:id="rId5" imgW="10526713" imgH="3671887" progId="Word.Document.8">
                  <p:embed/>
                </p:oleObj>
              </mc:Choice>
              <mc:Fallback>
                <p:oleObj name="文档" r:id="rId5" imgW="10526713" imgH="3671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404938"/>
                        <a:ext cx="10526713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4850E24-F8D7-4ABF-AF97-9FF1384B7B15}" type="slidenum">
              <a:t>39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6386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7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8" imgW="10526713" imgH="2765425" progId="Word.Document.8">
                  <p:embed/>
                </p:oleObj>
              </mc:Choice>
              <mc:Fallback>
                <p:oleObj name="文档" r:id="rId8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/>
          <p:nvPr>
            <p:custDataLst>
              <p:tags r:id="rId10"/>
            </p:custDataLst>
          </p:nvPr>
        </p:nvSpPr>
        <p:spPr>
          <a:xfrm>
            <a:off x="1573213" y="31003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含硫矿石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Rectangle 5"/>
          <p:cNvSpPr/>
          <p:nvPr>
            <p:custDataLst>
              <p:tags r:id="rId11"/>
            </p:custDataLst>
          </p:nvPr>
        </p:nvSpPr>
        <p:spPr>
          <a:xfrm>
            <a:off x="4087813" y="3122613"/>
            <a:ext cx="8778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FeS</a:t>
            </a:r>
            <a:r>
              <a:rPr lang="en-US" altLang="zh-CN" sz="2800" b="1" baseline="-300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2</a:t>
            </a:r>
            <a:endParaRPr lang="en-US" altLang="zh-CN" sz="2800" b="1" baseline="-3000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90" name="Rectangle 6"/>
          <p:cNvSpPr/>
          <p:nvPr>
            <p:custDataLst>
              <p:tags r:id="rId12"/>
            </p:custDataLst>
          </p:nvPr>
        </p:nvSpPr>
        <p:spPr>
          <a:xfrm>
            <a:off x="6042025" y="31464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炉渣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1" name="Rectangle 7"/>
          <p:cNvSpPr/>
          <p:nvPr>
            <p:custDataLst>
              <p:tags r:id="rId13"/>
            </p:custDataLst>
          </p:nvPr>
        </p:nvSpPr>
        <p:spPr>
          <a:xfrm>
            <a:off x="7897813" y="3100388"/>
            <a:ext cx="26844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二氧化硫、氧气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2" name="Rectangle 8"/>
          <p:cNvSpPr/>
          <p:nvPr>
            <p:custDataLst>
              <p:tags r:id="rId14"/>
            </p:custDataLst>
          </p:nvPr>
        </p:nvSpPr>
        <p:spPr>
          <a:xfrm>
            <a:off x="800100" y="3844925"/>
            <a:ext cx="24812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尾气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(SO</a:t>
            </a:r>
            <a:r>
              <a:rPr lang="en-US" altLang="zh-CN" sz="2800" b="1" baseline="-30000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zh-CN" sz="2800" b="1" baseline="-30000">
                <a:solidFill>
                  <a:srgbClr val="FF0000"/>
                </a:solidFill>
              </a:rPr>
              <a:t>2</a:t>
            </a:r>
            <a:r>
              <a:rPr lang="en-US" altLang="zh-CN" sz="2800" b="1">
                <a:solidFill>
                  <a:srgbClr val="FF0000"/>
                </a:solidFill>
              </a:rPr>
              <a:t>)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6393" name="Rectangle 9"/>
          <p:cNvSpPr>
            <a:spLocks noGrp="1"/>
          </p:cNvSpPr>
          <p:nvPr>
            <p:ph type="sldNum" idx="12"/>
            <p:custDataLst>
              <p:tags r:id="rId15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0064BC4-89FA-4371-82A8-EC5182AFE7D1}" type="slidenum">
              <a:t>4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193800"/>
          <a:ext cx="10526713" cy="409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name="文档" r:id="rId5" imgW="10526713" imgH="4092575" progId="Word.Document.8">
                  <p:embed/>
                </p:oleObj>
              </mc:Choice>
              <mc:Fallback>
                <p:oleObj name="文档" r:id="rId5" imgW="10526713" imgH="409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193800"/>
                        <a:ext cx="10526713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F5F1F8B5-4119-4F5C-83F4-3273FCE0E8B5}" type="slidenum">
              <a:t>40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474663"/>
          <a:ext cx="10526713" cy="5530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name="文档" r:id="rId5" imgW="10526713" imgH="5530850" progId="Word.Document.8">
                  <p:embed/>
                </p:oleObj>
              </mc:Choice>
              <mc:Fallback>
                <p:oleObj name="文档" r:id="rId5" imgW="10526713" imgH="5530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474663"/>
                        <a:ext cx="10526713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A4F7642-29B1-4A83-99AF-C81C75F48CBA}" type="slidenum">
              <a:t>41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00063" y="212725"/>
          <a:ext cx="10520362" cy="59769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name="文档" r:id="rId5" imgW="10520362" imgH="5976938" progId="Word.Document.8">
                  <p:embed/>
                </p:oleObj>
              </mc:Choice>
              <mc:Fallback>
                <p:oleObj name="文档" r:id="rId5" imgW="10520362" imgH="59769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212725"/>
                        <a:ext cx="10520362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A05340CE-A2FB-4628-BD4D-2A676FAC0E62}" type="slidenum">
              <a:t>42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2441575"/>
          <a:ext cx="10526713" cy="1598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name="文档" r:id="rId5" imgW="10526713" imgH="1598613" progId="Word.Document.8">
                  <p:embed/>
                </p:oleObj>
              </mc:Choice>
              <mc:Fallback>
                <p:oleObj name="文档" r:id="rId5" imgW="10526713" imgH="15986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441575"/>
                        <a:ext cx="10526713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9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18463739-B5BB-4E8F-B274-B104401B2124}" type="slidenum">
              <a:t>43</a:t>
            </a:fld>
          </a:p>
        </p:txBody>
      </p:sp>
      <p:pic>
        <p:nvPicPr>
          <p:cNvPr id="96260" name="New picture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53700" y="121031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8434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5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3863" y="1093788"/>
          <a:ext cx="10661650" cy="4289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8" imgW="10661650" imgH="4289425" progId="Word.Document.8">
                  <p:embed/>
                </p:oleObj>
              </mc:Choice>
              <mc:Fallback>
                <p:oleObj name="文档" r:id="rId8" imgW="10661650" imgH="4289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863" y="1093788"/>
                        <a:ext cx="1066165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/>
          <p:nvPr>
            <p:custDataLst>
              <p:tags r:id="rId10"/>
            </p:custDataLst>
          </p:nvPr>
        </p:nvSpPr>
        <p:spPr>
          <a:xfrm>
            <a:off x="2998788" y="1508125"/>
            <a:ext cx="2684462" cy="137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86360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硫黄或含硫矿石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0" lvl="0" indent="0" algn="ctr" defTabSz="863600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硫铁矿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7" name="Rectangle 5"/>
          <p:cNvSpPr/>
          <p:nvPr>
            <p:custDataLst>
              <p:tags r:id="rId11"/>
            </p:custDataLst>
          </p:nvPr>
        </p:nvSpPr>
        <p:spPr>
          <a:xfrm>
            <a:off x="6453188" y="19716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空气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8" name="Rectangle 6"/>
          <p:cNvSpPr/>
          <p:nvPr>
            <p:custDataLst>
              <p:tags r:id="rId12"/>
            </p:custDataLst>
          </p:nvPr>
        </p:nvSpPr>
        <p:spPr>
          <a:xfrm>
            <a:off x="8382000" y="1976438"/>
            <a:ext cx="2590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98.3%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的浓硫酸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9" name="Rectangle 7"/>
          <p:cNvSpPr/>
          <p:nvPr>
            <p:custDataLst>
              <p:tags r:id="rId13"/>
            </p:custDataLst>
          </p:nvPr>
        </p:nvSpPr>
        <p:spPr>
          <a:xfrm>
            <a:off x="3662363" y="425608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沸腾炉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0" name="Rectangle 8"/>
          <p:cNvSpPr/>
          <p:nvPr>
            <p:custDataLst>
              <p:tags r:id="rId14"/>
            </p:custDataLst>
          </p:nvPr>
        </p:nvSpPr>
        <p:spPr>
          <a:xfrm>
            <a:off x="6376988" y="4278313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接触室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1" name="Rectangle 9"/>
          <p:cNvSpPr/>
          <p:nvPr>
            <p:custDataLst>
              <p:tags r:id="rId15"/>
            </p:custDataLst>
          </p:nvPr>
        </p:nvSpPr>
        <p:spPr>
          <a:xfrm>
            <a:off x="8999538" y="4265613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吸收塔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2" name="Rectangle 10"/>
          <p:cNvSpPr>
            <a:spLocks noGrp="1"/>
          </p:cNvSpPr>
          <p:nvPr>
            <p:ph type="sldNum" idx="12"/>
            <p:custDataLst>
              <p:tags r:id="rId16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D1296DA9-E16F-4C18-85DF-2086C8079FC9}" type="slidenum">
              <a:t>5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27038" y="758825"/>
          <a:ext cx="10669587" cy="3381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5" imgW="10669587" imgH="3381375" progId="Word.Document.8">
                  <p:embed/>
                </p:oleObj>
              </mc:Choice>
              <mc:Fallback>
                <p:oleObj name="文档" r:id="rId5" imgW="10669587" imgH="33813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38" y="758825"/>
                        <a:ext cx="10669587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4176713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Document" r:id="rId8" imgW="10526713" imgH="1382712" progId="Word.Document.8">
                  <p:embed/>
                </p:oleObj>
              </mc:Choice>
              <mc:Fallback>
                <p:oleObj name="Document" r:id="rId8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4176713"/>
                        <a:ext cx="10526713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Grp="1"/>
          </p:cNvSpPr>
          <p:nvPr>
            <p:ph type="sldNum" idx="12"/>
            <p:custDataLst>
              <p:tags r:id="rId10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07FCCABF-82C7-4547-9C70-C05D151D52F2}" type="slidenum">
              <a:t>6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2530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1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8" imgW="10526713" imgH="4148137" progId="Word.Document.8">
                  <p:embed/>
                </p:oleObj>
              </mc:Choice>
              <mc:Fallback>
                <p:oleObj name="文档" r:id="rId8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/>
          <p:nvPr>
            <p:custDataLst>
              <p:tags r:id="rId10"/>
            </p:custDataLst>
          </p:nvPr>
        </p:nvSpPr>
        <p:spPr>
          <a:xfrm>
            <a:off x="6943725" y="2444750"/>
            <a:ext cx="13446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水蒸气 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Grp="1"/>
          </p:cNvSpPr>
          <p:nvPr>
            <p:ph type="sldNum" idx="12"/>
            <p:custDataLst>
              <p:tags r:id="rId11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05D77A7E-D947-4382-BA67-66D6BC8D0121}" type="slidenum">
              <a:t>7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4578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9175" y="6015038"/>
            <a:ext cx="712788" cy="411162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4579" name="Object 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98475" y="814388"/>
          <a:ext cx="10526713" cy="4852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8" imgW="10526713" imgH="4852987" progId="Word.Document.8">
                  <p:embed/>
                </p:oleObj>
              </mc:Choice>
              <mc:Fallback>
                <p:oleObj name="文档" r:id="rId8" imgW="10526713" imgH="48529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5" y="814388"/>
                        <a:ext cx="10526713" cy="48529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/>
          <p:nvPr>
            <p:custDataLst>
              <p:tags r:id="rId10"/>
            </p:custDataLst>
          </p:nvPr>
        </p:nvSpPr>
        <p:spPr>
          <a:xfrm>
            <a:off x="5259388" y="1414463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氢、氧 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type="sldNum" idx="12"/>
            <p:custDataLst>
              <p:tags r:id="rId11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08CD0AC3-5B72-4D7D-96FB-490EEA7DE738}" type="slidenum">
              <a:t>8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8475" y="1404938"/>
          <a:ext cx="10526713" cy="3671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5" imgW="10526713" imgH="3671887" progId="Word.Document.8">
                  <p:embed/>
                </p:oleObj>
              </mc:Choice>
              <mc:Fallback>
                <p:oleObj name="文档" r:id="rId5" imgW="10526713" imgH="3671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404938"/>
                        <a:ext cx="10526713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8137525" y="6005513"/>
            <a:ext cx="2592388" cy="34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56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28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00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7212" indent="1588" algn="l" defTabSz="91281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fld id="{8A7965C2-E991-42CA-8A0F-5752C26CAB8E}" type="slidenum">
              <a:t>9</a:t>
            </a:fld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UNIQUEID" val="358"/>
</p:tagLst>
</file>

<file path=ppt/tags/tag10.xml><?xml version="1.0" encoding="utf-8"?>
<p:tagLst xmlns:p="http://schemas.openxmlformats.org/presentationml/2006/main">
  <p:tag name="AS_UNIQUEID" val="367"/>
</p:tagLst>
</file>

<file path=ppt/tags/tag100.xml><?xml version="1.0" encoding="utf-8"?>
<p:tagLst xmlns:p="http://schemas.openxmlformats.org/presentationml/2006/main">
  <p:tag name="AS_UNIQUEID" val="415"/>
</p:tagLst>
</file>

<file path=ppt/tags/tag101.xml><?xml version="1.0" encoding="utf-8"?>
<p:tagLst xmlns:p="http://schemas.openxmlformats.org/presentationml/2006/main">
  <p:tag name="AS_UNIQUEID" val="40"/>
</p:tagLst>
</file>

<file path=ppt/tags/tag102.xml><?xml version="1.0" encoding="utf-8"?>
<p:tagLst xmlns:p="http://schemas.openxmlformats.org/presentationml/2006/main">
  <p:tag name="AS_UNIQUEID" val="41"/>
</p:tagLst>
</file>

<file path=ppt/tags/tag103.xml><?xml version="1.0" encoding="utf-8"?>
<p:tagLst xmlns:p="http://schemas.openxmlformats.org/presentationml/2006/main">
  <p:tag name="AS_UNIQUEID" val="42"/>
</p:tagLst>
</file>

<file path=ppt/tags/tag104.xml><?xml version="1.0" encoding="utf-8"?>
<p:tagLst xmlns:p="http://schemas.openxmlformats.org/presentationml/2006/main">
  <p:tag name="AS_UNIQUEID" val="43"/>
</p:tagLst>
</file>

<file path=ppt/tags/tag105.xml><?xml version="1.0" encoding="utf-8"?>
<p:tagLst xmlns:p="http://schemas.openxmlformats.org/presentationml/2006/main">
  <p:tag name="AS_UNIQUEID" val="44"/>
</p:tagLst>
</file>

<file path=ppt/tags/tag106.xml><?xml version="1.0" encoding="utf-8"?>
<p:tagLst xmlns:p="http://schemas.openxmlformats.org/presentationml/2006/main">
  <p:tag name="AS_UNIQUEID" val="45"/>
</p:tagLst>
</file>

<file path=ppt/tags/tag107.xml><?xml version="1.0" encoding="utf-8"?>
<p:tagLst xmlns:p="http://schemas.openxmlformats.org/presentationml/2006/main">
  <p:tag name="AS_UNIQUEID" val="46"/>
</p:tagLst>
</file>

<file path=ppt/tags/tag108.xml><?xml version="1.0" encoding="utf-8"?>
<p:tagLst xmlns:p="http://schemas.openxmlformats.org/presentationml/2006/main">
  <p:tag name="AS_UNIQUEID" val="47"/>
</p:tagLst>
</file>

<file path=ppt/tags/tag109.xml><?xml version="1.0" encoding="utf-8"?>
<p:tagLst xmlns:p="http://schemas.openxmlformats.org/presentationml/2006/main">
  <p:tag name="AS_UNIQUEID" val="48"/>
</p:tagLst>
</file>

<file path=ppt/tags/tag11.xml><?xml version="1.0" encoding="utf-8"?>
<p:tagLst xmlns:p="http://schemas.openxmlformats.org/presentationml/2006/main">
  <p:tag name="AS_UNIQUEID" val="368"/>
</p:tagLst>
</file>

<file path=ppt/tags/tag110.xml><?xml version="1.0" encoding="utf-8"?>
<p:tagLst xmlns:p="http://schemas.openxmlformats.org/presentationml/2006/main">
  <p:tag name="AS_UNIQUEID" val="416"/>
</p:tagLst>
</file>

<file path=ppt/tags/tag111.xml><?xml version="1.0" encoding="utf-8"?>
<p:tagLst xmlns:p="http://schemas.openxmlformats.org/presentationml/2006/main">
  <p:tag name="AS_UNIQUEID" val="238"/>
</p:tagLst>
</file>

<file path=ppt/tags/tag112.xml><?xml version="1.0" encoding="utf-8"?>
<p:tagLst xmlns:p="http://schemas.openxmlformats.org/presentationml/2006/main">
  <p:tag name="AS_UNIQUEID" val="239"/>
</p:tagLst>
</file>

<file path=ppt/tags/tag113.xml><?xml version="1.0" encoding="utf-8"?>
<p:tagLst xmlns:p="http://schemas.openxmlformats.org/presentationml/2006/main">
  <p:tag name="AS_UNIQUEID" val="240"/>
</p:tagLst>
</file>

<file path=ppt/tags/tag114.xml><?xml version="1.0" encoding="utf-8"?>
<p:tagLst xmlns:p="http://schemas.openxmlformats.org/presentationml/2006/main">
  <p:tag name="AS_UNIQUEID" val="417"/>
</p:tagLst>
</file>

<file path=ppt/tags/tag115.xml><?xml version="1.0" encoding="utf-8"?>
<p:tagLst xmlns:p="http://schemas.openxmlformats.org/presentationml/2006/main">
  <p:tag name="AS_UNIQUEID" val="49"/>
</p:tagLst>
</file>

<file path=ppt/tags/tag116.xml><?xml version="1.0" encoding="utf-8"?>
<p:tagLst xmlns:p="http://schemas.openxmlformats.org/presentationml/2006/main">
  <p:tag name="AS_UNIQUEID" val="50"/>
</p:tagLst>
</file>

<file path=ppt/tags/tag117.xml><?xml version="1.0" encoding="utf-8"?>
<p:tagLst xmlns:p="http://schemas.openxmlformats.org/presentationml/2006/main">
  <p:tag name="AS_UNIQUEID" val="51"/>
</p:tagLst>
</file>

<file path=ppt/tags/tag118.xml><?xml version="1.0" encoding="utf-8"?>
<p:tagLst xmlns:p="http://schemas.openxmlformats.org/presentationml/2006/main">
  <p:tag name="AS_UNIQUEID" val="418"/>
</p:tagLst>
</file>

<file path=ppt/tags/tag119.xml><?xml version="1.0" encoding="utf-8"?>
<p:tagLst xmlns:p="http://schemas.openxmlformats.org/presentationml/2006/main">
  <p:tag name="AS_UNIQUEID" val="241"/>
</p:tagLst>
</file>

<file path=ppt/tags/tag12.xml><?xml version="1.0" encoding="utf-8"?>
<p:tagLst xmlns:p="http://schemas.openxmlformats.org/presentationml/2006/main">
  <p:tag name="AS_UNIQUEID" val="369"/>
</p:tagLst>
</file>

<file path=ppt/tags/tag120.xml><?xml version="1.0" encoding="utf-8"?>
<p:tagLst xmlns:p="http://schemas.openxmlformats.org/presentationml/2006/main">
  <p:tag name="AS_UNIQUEID" val="242"/>
</p:tagLst>
</file>

<file path=ppt/tags/tag121.xml><?xml version="1.0" encoding="utf-8"?>
<p:tagLst xmlns:p="http://schemas.openxmlformats.org/presentationml/2006/main">
  <p:tag name="AS_UNIQUEID" val="243"/>
</p:tagLst>
</file>

<file path=ppt/tags/tag122.xml><?xml version="1.0" encoding="utf-8"?>
<p:tagLst xmlns:p="http://schemas.openxmlformats.org/presentationml/2006/main">
  <p:tag name="AS_UNIQUEID" val="419"/>
</p:tagLst>
</file>

<file path=ppt/tags/tag123.xml><?xml version="1.0" encoding="utf-8"?>
<p:tagLst xmlns:p="http://schemas.openxmlformats.org/presentationml/2006/main">
  <p:tag name="AS_UNIQUEID" val="52"/>
</p:tagLst>
</file>

<file path=ppt/tags/tag124.xml><?xml version="1.0" encoding="utf-8"?>
<p:tagLst xmlns:p="http://schemas.openxmlformats.org/presentationml/2006/main">
  <p:tag name="AS_UNIQUEID" val="53"/>
</p:tagLst>
</file>

<file path=ppt/tags/tag125.xml><?xml version="1.0" encoding="utf-8"?>
<p:tagLst xmlns:p="http://schemas.openxmlformats.org/presentationml/2006/main">
  <p:tag name="AS_UNIQUEID" val="54"/>
</p:tagLst>
</file>

<file path=ppt/tags/tag126.xml><?xml version="1.0" encoding="utf-8"?>
<p:tagLst xmlns:p="http://schemas.openxmlformats.org/presentationml/2006/main">
  <p:tag name="AS_UNIQUEID" val="55"/>
</p:tagLst>
</file>

<file path=ppt/tags/tag127.xml><?xml version="1.0" encoding="utf-8"?>
<p:tagLst xmlns:p="http://schemas.openxmlformats.org/presentationml/2006/main">
  <p:tag name="AS_UNIQUEID" val="420"/>
</p:tagLst>
</file>

<file path=ppt/tags/tag128.xml><?xml version="1.0" encoding="utf-8"?>
<p:tagLst xmlns:p="http://schemas.openxmlformats.org/presentationml/2006/main">
  <p:tag name="AS_UNIQUEID" val="244"/>
</p:tagLst>
</file>

<file path=ppt/tags/tag129.xml><?xml version="1.0" encoding="utf-8"?>
<p:tagLst xmlns:p="http://schemas.openxmlformats.org/presentationml/2006/main">
  <p:tag name="AS_UNIQUEID" val="245"/>
</p:tagLst>
</file>

<file path=ppt/tags/tag13.xml><?xml version="1.0" encoding="utf-8"?>
<p:tagLst xmlns:p="http://schemas.openxmlformats.org/presentationml/2006/main">
  <p:tag name="AS_UNIQUEID" val="370"/>
</p:tagLst>
</file>

<file path=ppt/tags/tag130.xml><?xml version="1.0" encoding="utf-8"?>
<p:tagLst xmlns:p="http://schemas.openxmlformats.org/presentationml/2006/main">
  <p:tag name="AS_UNIQUEID" val="246"/>
</p:tagLst>
</file>

<file path=ppt/tags/tag131.xml><?xml version="1.0" encoding="utf-8"?>
<p:tagLst xmlns:p="http://schemas.openxmlformats.org/presentationml/2006/main">
  <p:tag name="AS_UNIQUEID" val="421"/>
</p:tagLst>
</file>

<file path=ppt/tags/tag132.xml><?xml version="1.0" encoding="utf-8"?>
<p:tagLst xmlns:p="http://schemas.openxmlformats.org/presentationml/2006/main">
  <p:tag name="AS_UNIQUEID" val="56"/>
</p:tagLst>
</file>

<file path=ppt/tags/tag133.xml><?xml version="1.0" encoding="utf-8"?>
<p:tagLst xmlns:p="http://schemas.openxmlformats.org/presentationml/2006/main">
  <p:tag name="AS_UNIQUEID" val="57"/>
</p:tagLst>
</file>

<file path=ppt/tags/tag134.xml><?xml version="1.0" encoding="utf-8"?>
<p:tagLst xmlns:p="http://schemas.openxmlformats.org/presentationml/2006/main">
  <p:tag name="AS_UNIQUEID" val="58"/>
</p:tagLst>
</file>

<file path=ppt/tags/tag135.xml><?xml version="1.0" encoding="utf-8"?>
<p:tagLst xmlns:p="http://schemas.openxmlformats.org/presentationml/2006/main">
  <p:tag name="AS_UNIQUEID" val="59"/>
</p:tagLst>
</file>

<file path=ppt/tags/tag136.xml><?xml version="1.0" encoding="utf-8"?>
<p:tagLst xmlns:p="http://schemas.openxmlformats.org/presentationml/2006/main">
  <p:tag name="AS_UNIQUEID" val="422"/>
</p:tagLst>
</file>

<file path=ppt/tags/tag137.xml><?xml version="1.0" encoding="utf-8"?>
<p:tagLst xmlns:p="http://schemas.openxmlformats.org/presentationml/2006/main">
  <p:tag name="AS_UNIQUEID" val="247"/>
</p:tagLst>
</file>

<file path=ppt/tags/tag138.xml><?xml version="1.0" encoding="utf-8"?>
<p:tagLst xmlns:p="http://schemas.openxmlformats.org/presentationml/2006/main">
  <p:tag name="AS_UNIQUEID" val="248"/>
</p:tagLst>
</file>

<file path=ppt/tags/tag139.xml><?xml version="1.0" encoding="utf-8"?>
<p:tagLst xmlns:p="http://schemas.openxmlformats.org/presentationml/2006/main">
  <p:tag name="AS_UNIQUEID" val="249"/>
</p:tagLst>
</file>

<file path=ppt/tags/tag14.xml><?xml version="1.0" encoding="utf-8"?>
<p:tagLst xmlns:p="http://schemas.openxmlformats.org/presentationml/2006/main">
  <p:tag name="AS_UNIQUEID" val="371"/>
</p:tagLst>
</file>

<file path=ppt/tags/tag140.xml><?xml version="1.0" encoding="utf-8"?>
<p:tagLst xmlns:p="http://schemas.openxmlformats.org/presentationml/2006/main">
  <p:tag name="AS_UNIQUEID" val="423"/>
</p:tagLst>
</file>

<file path=ppt/tags/tag141.xml><?xml version="1.0" encoding="utf-8"?>
<p:tagLst xmlns:p="http://schemas.openxmlformats.org/presentationml/2006/main">
  <p:tag name="AS_UNIQUEID" val="60"/>
</p:tagLst>
</file>

<file path=ppt/tags/tag142.xml><?xml version="1.0" encoding="utf-8"?>
<p:tagLst xmlns:p="http://schemas.openxmlformats.org/presentationml/2006/main">
  <p:tag name="AS_UNIQUEID" val="61"/>
</p:tagLst>
</file>

<file path=ppt/tags/tag143.xml><?xml version="1.0" encoding="utf-8"?>
<p:tagLst xmlns:p="http://schemas.openxmlformats.org/presentationml/2006/main">
  <p:tag name="AS_UNIQUEID" val="424"/>
</p:tagLst>
</file>

<file path=ppt/tags/tag144.xml><?xml version="1.0" encoding="utf-8"?>
<p:tagLst xmlns:p="http://schemas.openxmlformats.org/presentationml/2006/main">
  <p:tag name="AS_UNIQUEID" val="250"/>
</p:tagLst>
</file>

<file path=ppt/tags/tag145.xml><?xml version="1.0" encoding="utf-8"?>
<p:tagLst xmlns:p="http://schemas.openxmlformats.org/presentationml/2006/main">
  <p:tag name="AS_UNIQUEID" val="251"/>
</p:tagLst>
</file>

<file path=ppt/tags/tag146.xml><?xml version="1.0" encoding="utf-8"?>
<p:tagLst xmlns:p="http://schemas.openxmlformats.org/presentationml/2006/main">
  <p:tag name="AS_UNIQUEID" val="252"/>
</p:tagLst>
</file>

<file path=ppt/tags/tag147.xml><?xml version="1.0" encoding="utf-8"?>
<p:tagLst xmlns:p="http://schemas.openxmlformats.org/presentationml/2006/main">
  <p:tag name="AS_UNIQUEID" val="425"/>
</p:tagLst>
</file>

<file path=ppt/tags/tag148.xml><?xml version="1.0" encoding="utf-8"?>
<p:tagLst xmlns:p="http://schemas.openxmlformats.org/presentationml/2006/main">
  <p:tag name="AS_UNIQUEID" val="62"/>
</p:tagLst>
</file>

<file path=ppt/tags/tag149.xml><?xml version="1.0" encoding="utf-8"?>
<p:tagLst xmlns:p="http://schemas.openxmlformats.org/presentationml/2006/main">
  <p:tag name="AS_UNIQUEID" val="63"/>
</p:tagLst>
</file>

<file path=ppt/tags/tag15.xml><?xml version="1.0" encoding="utf-8"?>
<p:tagLst xmlns:p="http://schemas.openxmlformats.org/presentationml/2006/main">
  <p:tag name="AS_UNIQUEID" val="372"/>
</p:tagLst>
</file>

<file path=ppt/tags/tag150.xml><?xml version="1.0" encoding="utf-8"?>
<p:tagLst xmlns:p="http://schemas.openxmlformats.org/presentationml/2006/main">
  <p:tag name="AS_UNIQUEID" val="426"/>
</p:tagLst>
</file>

<file path=ppt/tags/tag151.xml><?xml version="1.0" encoding="utf-8"?>
<p:tagLst xmlns:p="http://schemas.openxmlformats.org/presentationml/2006/main">
  <p:tag name="AS_UNIQUEID" val="253"/>
</p:tagLst>
</file>

<file path=ppt/tags/tag152.xml><?xml version="1.0" encoding="utf-8"?>
<p:tagLst xmlns:p="http://schemas.openxmlformats.org/presentationml/2006/main">
  <p:tag name="AS_UNIQUEID" val="254"/>
</p:tagLst>
</file>

<file path=ppt/tags/tag153.xml><?xml version="1.0" encoding="utf-8"?>
<p:tagLst xmlns:p="http://schemas.openxmlformats.org/presentationml/2006/main">
  <p:tag name="AS_UNIQUEID" val="255"/>
</p:tagLst>
</file>

<file path=ppt/tags/tag154.xml><?xml version="1.0" encoding="utf-8"?>
<p:tagLst xmlns:p="http://schemas.openxmlformats.org/presentationml/2006/main">
  <p:tag name="AS_UNIQUEID" val="427"/>
</p:tagLst>
</file>

<file path=ppt/tags/tag155.xml><?xml version="1.0" encoding="utf-8"?>
<p:tagLst xmlns:p="http://schemas.openxmlformats.org/presentationml/2006/main">
  <p:tag name="AS_UNIQUEID" val="64"/>
</p:tagLst>
</file>

<file path=ppt/tags/tag156.xml><?xml version="1.0" encoding="utf-8"?>
<p:tagLst xmlns:p="http://schemas.openxmlformats.org/presentationml/2006/main">
  <p:tag name="AS_UNIQUEID" val="65"/>
</p:tagLst>
</file>

<file path=ppt/tags/tag157.xml><?xml version="1.0" encoding="utf-8"?>
<p:tagLst xmlns:p="http://schemas.openxmlformats.org/presentationml/2006/main">
  <p:tag name="AS_UNIQUEID" val="428"/>
</p:tagLst>
</file>

<file path=ppt/tags/tag158.xml><?xml version="1.0" encoding="utf-8"?>
<p:tagLst xmlns:p="http://schemas.openxmlformats.org/presentationml/2006/main">
  <p:tag name="AS_UNIQUEID" val="256"/>
</p:tagLst>
</file>

<file path=ppt/tags/tag159.xml><?xml version="1.0" encoding="utf-8"?>
<p:tagLst xmlns:p="http://schemas.openxmlformats.org/presentationml/2006/main">
  <p:tag name="AS_UNIQUEID" val="257"/>
</p:tagLst>
</file>

<file path=ppt/tags/tag16.xml><?xml version="1.0" encoding="utf-8"?>
<p:tagLst xmlns:p="http://schemas.openxmlformats.org/presentationml/2006/main">
  <p:tag name="AS_UNIQUEID" val="373"/>
</p:tagLst>
</file>

<file path=ppt/tags/tag160.xml><?xml version="1.0" encoding="utf-8"?>
<p:tagLst xmlns:p="http://schemas.openxmlformats.org/presentationml/2006/main">
  <p:tag name="AS_UNIQUEID" val="258"/>
</p:tagLst>
</file>

<file path=ppt/tags/tag161.xml><?xml version="1.0" encoding="utf-8"?>
<p:tagLst xmlns:p="http://schemas.openxmlformats.org/presentationml/2006/main">
  <p:tag name="AS_UNIQUEID" val="429"/>
</p:tagLst>
</file>

<file path=ppt/tags/tag162.xml><?xml version="1.0" encoding="utf-8"?>
<p:tagLst xmlns:p="http://schemas.openxmlformats.org/presentationml/2006/main">
  <p:tag name="AS_UNIQUEID" val="66"/>
</p:tagLst>
</file>

<file path=ppt/tags/tag163.xml><?xml version="1.0" encoding="utf-8"?>
<p:tagLst xmlns:p="http://schemas.openxmlformats.org/presentationml/2006/main">
  <p:tag name="AS_UNIQUEID" val="67"/>
</p:tagLst>
</file>

<file path=ppt/tags/tag164.xml><?xml version="1.0" encoding="utf-8"?>
<p:tagLst xmlns:p="http://schemas.openxmlformats.org/presentationml/2006/main">
  <p:tag name="AS_UNIQUEID" val="68"/>
</p:tagLst>
</file>

<file path=ppt/tags/tag165.xml><?xml version="1.0" encoding="utf-8"?>
<p:tagLst xmlns:p="http://schemas.openxmlformats.org/presentationml/2006/main">
  <p:tag name="AS_UNIQUEID" val="69"/>
</p:tagLst>
</file>

<file path=ppt/tags/tag166.xml><?xml version="1.0" encoding="utf-8"?>
<p:tagLst xmlns:p="http://schemas.openxmlformats.org/presentationml/2006/main">
  <p:tag name="AS_UNIQUEID" val="70"/>
</p:tagLst>
</file>

<file path=ppt/tags/tag167.xml><?xml version="1.0" encoding="utf-8"?>
<p:tagLst xmlns:p="http://schemas.openxmlformats.org/presentationml/2006/main">
  <p:tag name="AS_UNIQUEID" val="71"/>
</p:tagLst>
</file>

<file path=ppt/tags/tag168.xml><?xml version="1.0" encoding="utf-8"?>
<p:tagLst xmlns:p="http://schemas.openxmlformats.org/presentationml/2006/main">
  <p:tag name="AS_UNIQUEID" val="72"/>
</p:tagLst>
</file>

<file path=ppt/tags/tag169.xml><?xml version="1.0" encoding="utf-8"?>
<p:tagLst xmlns:p="http://schemas.openxmlformats.org/presentationml/2006/main">
  <p:tag name="AS_UNIQUEID" val="73"/>
</p:tagLst>
</file>

<file path=ppt/tags/tag17.xml><?xml version="1.0" encoding="utf-8"?>
<p:tagLst xmlns:p="http://schemas.openxmlformats.org/presentationml/2006/main">
  <p:tag name="AS_UNIQUEID" val="374"/>
</p:tagLst>
</file>

<file path=ppt/tags/tag170.xml><?xml version="1.0" encoding="utf-8"?>
<p:tagLst xmlns:p="http://schemas.openxmlformats.org/presentationml/2006/main">
  <p:tag name="AS_UNIQUEID" val="430"/>
</p:tagLst>
</file>

<file path=ppt/tags/tag171.xml><?xml version="1.0" encoding="utf-8"?>
<p:tagLst xmlns:p="http://schemas.openxmlformats.org/presentationml/2006/main">
  <p:tag name="AS_UNIQUEID" val="259"/>
</p:tagLst>
</file>

<file path=ppt/tags/tag172.xml><?xml version="1.0" encoding="utf-8"?>
<p:tagLst xmlns:p="http://schemas.openxmlformats.org/presentationml/2006/main">
  <p:tag name="AS_UNIQUEID" val="260"/>
</p:tagLst>
</file>

<file path=ppt/tags/tag173.xml><?xml version="1.0" encoding="utf-8"?>
<p:tagLst xmlns:p="http://schemas.openxmlformats.org/presentationml/2006/main">
  <p:tag name="AS_UNIQUEID" val="261"/>
</p:tagLst>
</file>

<file path=ppt/tags/tag174.xml><?xml version="1.0" encoding="utf-8"?>
<p:tagLst xmlns:p="http://schemas.openxmlformats.org/presentationml/2006/main">
  <p:tag name="AS_UNIQUEID" val="431"/>
</p:tagLst>
</file>

<file path=ppt/tags/tag175.xml><?xml version="1.0" encoding="utf-8"?>
<p:tagLst xmlns:p="http://schemas.openxmlformats.org/presentationml/2006/main">
  <p:tag name="AS_UNIQUEID" val="74"/>
</p:tagLst>
</file>

<file path=ppt/tags/tag176.xml><?xml version="1.0" encoding="utf-8"?>
<p:tagLst xmlns:p="http://schemas.openxmlformats.org/presentationml/2006/main">
  <p:tag name="AS_UNIQUEID" val="75"/>
</p:tagLst>
</file>

<file path=ppt/tags/tag177.xml><?xml version="1.0" encoding="utf-8"?>
<p:tagLst xmlns:p="http://schemas.openxmlformats.org/presentationml/2006/main">
  <p:tag name="AS_UNIQUEID" val="76"/>
</p:tagLst>
</file>

<file path=ppt/tags/tag178.xml><?xml version="1.0" encoding="utf-8"?>
<p:tagLst xmlns:p="http://schemas.openxmlformats.org/presentationml/2006/main">
  <p:tag name="AS_UNIQUEID" val="77"/>
</p:tagLst>
</file>

<file path=ppt/tags/tag179.xml><?xml version="1.0" encoding="utf-8"?>
<p:tagLst xmlns:p="http://schemas.openxmlformats.org/presentationml/2006/main">
  <p:tag name="AS_UNIQUEID" val="432"/>
</p:tagLst>
</file>

<file path=ppt/tags/tag18.xml><?xml version="1.0" encoding="utf-8"?>
<p:tagLst xmlns:p="http://schemas.openxmlformats.org/presentationml/2006/main">
  <p:tag name="AS_UNIQUEID" val="375"/>
</p:tagLst>
</file>

<file path=ppt/tags/tag180.xml><?xml version="1.0" encoding="utf-8"?>
<p:tagLst xmlns:p="http://schemas.openxmlformats.org/presentationml/2006/main">
  <p:tag name="AS_UNIQUEID" val="262"/>
</p:tagLst>
</file>

<file path=ppt/tags/tag181.xml><?xml version="1.0" encoding="utf-8"?>
<p:tagLst xmlns:p="http://schemas.openxmlformats.org/presentationml/2006/main">
  <p:tag name="AS_UNIQUEID" val="263"/>
</p:tagLst>
</file>

<file path=ppt/tags/tag182.xml><?xml version="1.0" encoding="utf-8"?>
<p:tagLst xmlns:p="http://schemas.openxmlformats.org/presentationml/2006/main">
  <p:tag name="AS_UNIQUEID" val="264"/>
</p:tagLst>
</file>

<file path=ppt/tags/tag183.xml><?xml version="1.0" encoding="utf-8"?>
<p:tagLst xmlns:p="http://schemas.openxmlformats.org/presentationml/2006/main">
  <p:tag name="AS_UNIQUEID" val="433"/>
</p:tagLst>
</file>

<file path=ppt/tags/tag184.xml><?xml version="1.0" encoding="utf-8"?>
<p:tagLst xmlns:p="http://schemas.openxmlformats.org/presentationml/2006/main">
  <p:tag name="AS_UNIQUEID" val="78"/>
</p:tagLst>
</file>

<file path=ppt/tags/tag185.xml><?xml version="1.0" encoding="utf-8"?>
<p:tagLst xmlns:p="http://schemas.openxmlformats.org/presentationml/2006/main">
  <p:tag name="AS_UNIQUEID" val="79"/>
</p:tagLst>
</file>

<file path=ppt/tags/tag186.xml><?xml version="1.0" encoding="utf-8"?>
<p:tagLst xmlns:p="http://schemas.openxmlformats.org/presentationml/2006/main">
  <p:tag name="AS_UNIQUEID" val="80"/>
</p:tagLst>
</file>

<file path=ppt/tags/tag187.xml><?xml version="1.0" encoding="utf-8"?>
<p:tagLst xmlns:p="http://schemas.openxmlformats.org/presentationml/2006/main">
  <p:tag name="AS_UNIQUEID" val="434"/>
</p:tagLst>
</file>

<file path=ppt/tags/tag188.xml><?xml version="1.0" encoding="utf-8"?>
<p:tagLst xmlns:p="http://schemas.openxmlformats.org/presentationml/2006/main">
  <p:tag name="AS_UNIQUEID" val="265"/>
</p:tagLst>
</file>

<file path=ppt/tags/tag189.xml><?xml version="1.0" encoding="utf-8"?>
<p:tagLst xmlns:p="http://schemas.openxmlformats.org/presentationml/2006/main">
  <p:tag name="AS_UNIQUEID" val="266"/>
</p:tagLst>
</file>

<file path=ppt/tags/tag19.xml><?xml version="1.0" encoding="utf-8"?>
<p:tagLst xmlns:p="http://schemas.openxmlformats.org/presentationml/2006/main">
  <p:tag name="AS_UNIQUEID" val="376"/>
</p:tagLst>
</file>

<file path=ppt/tags/tag190.xml><?xml version="1.0" encoding="utf-8"?>
<p:tagLst xmlns:p="http://schemas.openxmlformats.org/presentationml/2006/main">
  <p:tag name="AS_UNIQUEID" val="267"/>
</p:tagLst>
</file>

<file path=ppt/tags/tag191.xml><?xml version="1.0" encoding="utf-8"?>
<p:tagLst xmlns:p="http://schemas.openxmlformats.org/presentationml/2006/main">
  <p:tag name="AS_UNIQUEID" val="435"/>
</p:tagLst>
</file>

<file path=ppt/tags/tag192.xml><?xml version="1.0" encoding="utf-8"?>
<p:tagLst xmlns:p="http://schemas.openxmlformats.org/presentationml/2006/main">
  <p:tag name="AS_UNIQUEID" val="81"/>
</p:tagLst>
</file>

<file path=ppt/tags/tag193.xml><?xml version="1.0" encoding="utf-8"?>
<p:tagLst xmlns:p="http://schemas.openxmlformats.org/presentationml/2006/main">
  <p:tag name="AS_UNIQUEID" val="82"/>
</p:tagLst>
</file>

<file path=ppt/tags/tag194.xml><?xml version="1.0" encoding="utf-8"?>
<p:tagLst xmlns:p="http://schemas.openxmlformats.org/presentationml/2006/main">
  <p:tag name="AS_UNIQUEID" val="83"/>
</p:tagLst>
</file>

<file path=ppt/tags/tag195.xml><?xml version="1.0" encoding="utf-8"?>
<p:tagLst xmlns:p="http://schemas.openxmlformats.org/presentationml/2006/main">
  <p:tag name="AS_UNIQUEID" val="436"/>
</p:tagLst>
</file>

<file path=ppt/tags/tag196.xml><?xml version="1.0" encoding="utf-8"?>
<p:tagLst xmlns:p="http://schemas.openxmlformats.org/presentationml/2006/main">
  <p:tag name="AS_UNIQUEID" val="268"/>
</p:tagLst>
</file>

<file path=ppt/tags/tag197.xml><?xml version="1.0" encoding="utf-8"?>
<p:tagLst xmlns:p="http://schemas.openxmlformats.org/presentationml/2006/main">
  <p:tag name="AS_UNIQUEID" val="269"/>
</p:tagLst>
</file>

<file path=ppt/tags/tag198.xml><?xml version="1.0" encoding="utf-8"?>
<p:tagLst xmlns:p="http://schemas.openxmlformats.org/presentationml/2006/main">
  <p:tag name="AS_UNIQUEID" val="270"/>
</p:tagLst>
</file>

<file path=ppt/tags/tag199.xml><?xml version="1.0" encoding="utf-8"?>
<p:tagLst xmlns:p="http://schemas.openxmlformats.org/presentationml/2006/main">
  <p:tag name="AS_UNIQUEID" val="437"/>
</p:tagLst>
</file>

<file path=ppt/tags/tag2.xml><?xml version="1.0" encoding="utf-8"?>
<p:tagLst xmlns:p="http://schemas.openxmlformats.org/presentationml/2006/main">
  <p:tag name="AS_UNIQUEID" val="359"/>
</p:tagLst>
</file>

<file path=ppt/tags/tag20.xml><?xml version="1.0" encoding="utf-8"?>
<p:tagLst xmlns:p="http://schemas.openxmlformats.org/presentationml/2006/main">
  <p:tag name="AS_UNIQUEID" val="377"/>
</p:tagLst>
</file>

<file path=ppt/tags/tag200.xml><?xml version="1.0" encoding="utf-8"?>
<p:tagLst xmlns:p="http://schemas.openxmlformats.org/presentationml/2006/main">
  <p:tag name="AS_UNIQUEID" val="84"/>
</p:tagLst>
</file>

<file path=ppt/tags/tag201.xml><?xml version="1.0" encoding="utf-8"?>
<p:tagLst xmlns:p="http://schemas.openxmlformats.org/presentationml/2006/main">
  <p:tag name="AS_UNIQUEID" val="85"/>
</p:tagLst>
</file>

<file path=ppt/tags/tag202.xml><?xml version="1.0" encoding="utf-8"?>
<p:tagLst xmlns:p="http://schemas.openxmlformats.org/presentationml/2006/main">
  <p:tag name="AS_UNIQUEID" val="86"/>
</p:tagLst>
</file>

<file path=ppt/tags/tag203.xml><?xml version="1.0" encoding="utf-8"?>
<p:tagLst xmlns:p="http://schemas.openxmlformats.org/presentationml/2006/main">
  <p:tag name="AS_UNIQUEID" val="438"/>
</p:tagLst>
</file>

<file path=ppt/tags/tag204.xml><?xml version="1.0" encoding="utf-8"?>
<p:tagLst xmlns:p="http://schemas.openxmlformats.org/presentationml/2006/main">
  <p:tag name="AS_UNIQUEID" val="271"/>
</p:tagLst>
</file>

<file path=ppt/tags/tag205.xml><?xml version="1.0" encoding="utf-8"?>
<p:tagLst xmlns:p="http://schemas.openxmlformats.org/presentationml/2006/main">
  <p:tag name="AS_UNIQUEID" val="272"/>
</p:tagLst>
</file>

<file path=ppt/tags/tag206.xml><?xml version="1.0" encoding="utf-8"?>
<p:tagLst xmlns:p="http://schemas.openxmlformats.org/presentationml/2006/main">
  <p:tag name="AS_UNIQUEID" val="273"/>
</p:tagLst>
</file>

<file path=ppt/tags/tag207.xml><?xml version="1.0" encoding="utf-8"?>
<p:tagLst xmlns:p="http://schemas.openxmlformats.org/presentationml/2006/main">
  <p:tag name="AS_UNIQUEID" val="439"/>
</p:tagLst>
</file>

<file path=ppt/tags/tag208.xml><?xml version="1.0" encoding="utf-8"?>
<p:tagLst xmlns:p="http://schemas.openxmlformats.org/presentationml/2006/main">
  <p:tag name="AS_UNIQUEID" val="87"/>
</p:tagLst>
</file>

<file path=ppt/tags/tag209.xml><?xml version="1.0" encoding="utf-8"?>
<p:tagLst xmlns:p="http://schemas.openxmlformats.org/presentationml/2006/main">
  <p:tag name="AS_UNIQUEID" val="88"/>
</p:tagLst>
</file>

<file path=ppt/tags/tag21.xml><?xml version="1.0" encoding="utf-8"?>
<p:tagLst xmlns:p="http://schemas.openxmlformats.org/presentationml/2006/main">
  <p:tag name="AS_UNIQUEID" val="378"/>
</p:tagLst>
</file>

<file path=ppt/tags/tag210.xml><?xml version="1.0" encoding="utf-8"?>
<p:tagLst xmlns:p="http://schemas.openxmlformats.org/presentationml/2006/main">
  <p:tag name="AS_UNIQUEID" val="89"/>
</p:tagLst>
</file>

<file path=ppt/tags/tag211.xml><?xml version="1.0" encoding="utf-8"?>
<p:tagLst xmlns:p="http://schemas.openxmlformats.org/presentationml/2006/main">
  <p:tag name="AS_UNIQUEID" val="90"/>
</p:tagLst>
</file>

<file path=ppt/tags/tag212.xml><?xml version="1.0" encoding="utf-8"?>
<p:tagLst xmlns:p="http://schemas.openxmlformats.org/presentationml/2006/main">
  <p:tag name="AS_UNIQUEID" val="440"/>
</p:tagLst>
</file>

<file path=ppt/tags/tag213.xml><?xml version="1.0" encoding="utf-8"?>
<p:tagLst xmlns:p="http://schemas.openxmlformats.org/presentationml/2006/main">
  <p:tag name="AS_UNIQUEID" val="274"/>
</p:tagLst>
</file>

<file path=ppt/tags/tag214.xml><?xml version="1.0" encoding="utf-8"?>
<p:tagLst xmlns:p="http://schemas.openxmlformats.org/presentationml/2006/main">
  <p:tag name="AS_UNIQUEID" val="275"/>
</p:tagLst>
</file>

<file path=ppt/tags/tag215.xml><?xml version="1.0" encoding="utf-8"?>
<p:tagLst xmlns:p="http://schemas.openxmlformats.org/presentationml/2006/main">
  <p:tag name="AS_UNIQUEID" val="276"/>
</p:tagLst>
</file>

<file path=ppt/tags/tag216.xml><?xml version="1.0" encoding="utf-8"?>
<p:tagLst xmlns:p="http://schemas.openxmlformats.org/presentationml/2006/main">
  <p:tag name="AS_UNIQUEID" val="441"/>
</p:tagLst>
</file>

<file path=ppt/tags/tag217.xml><?xml version="1.0" encoding="utf-8"?>
<p:tagLst xmlns:p="http://schemas.openxmlformats.org/presentationml/2006/main">
  <p:tag name="AS_UNIQUEID" val="91"/>
</p:tagLst>
</file>

<file path=ppt/tags/tag218.xml><?xml version="1.0" encoding="utf-8"?>
<p:tagLst xmlns:p="http://schemas.openxmlformats.org/presentationml/2006/main">
  <p:tag name="AS_UNIQUEID" val="92"/>
</p:tagLst>
</file>

<file path=ppt/tags/tag219.xml><?xml version="1.0" encoding="utf-8"?>
<p:tagLst xmlns:p="http://schemas.openxmlformats.org/presentationml/2006/main">
  <p:tag name="AS_UNIQUEID" val="442"/>
</p:tagLst>
</file>

<file path=ppt/tags/tag22.xml><?xml version="1.0" encoding="utf-8"?>
<p:tagLst xmlns:p="http://schemas.openxmlformats.org/presentationml/2006/main">
  <p:tag name="AS_UNIQUEID" val="379"/>
</p:tagLst>
</file>

<file path=ppt/tags/tag220.xml><?xml version="1.0" encoding="utf-8"?>
<p:tagLst xmlns:p="http://schemas.openxmlformats.org/presentationml/2006/main">
  <p:tag name="AS_UNIQUEID" val="277"/>
</p:tagLst>
</file>

<file path=ppt/tags/tag221.xml><?xml version="1.0" encoding="utf-8"?>
<p:tagLst xmlns:p="http://schemas.openxmlformats.org/presentationml/2006/main">
  <p:tag name="AS_UNIQUEID" val="278"/>
</p:tagLst>
</file>

<file path=ppt/tags/tag222.xml><?xml version="1.0" encoding="utf-8"?>
<p:tagLst xmlns:p="http://schemas.openxmlformats.org/presentationml/2006/main">
  <p:tag name="AS_UNIQUEID" val="279"/>
</p:tagLst>
</file>

<file path=ppt/tags/tag223.xml><?xml version="1.0" encoding="utf-8"?>
<p:tagLst xmlns:p="http://schemas.openxmlformats.org/presentationml/2006/main">
  <p:tag name="AS_UNIQUEID" val="443"/>
</p:tagLst>
</file>

<file path=ppt/tags/tag224.xml><?xml version="1.0" encoding="utf-8"?>
<p:tagLst xmlns:p="http://schemas.openxmlformats.org/presentationml/2006/main">
  <p:tag name="AS_UNIQUEID" val="93"/>
</p:tagLst>
</file>

<file path=ppt/tags/tag225.xml><?xml version="1.0" encoding="utf-8"?>
<p:tagLst xmlns:p="http://schemas.openxmlformats.org/presentationml/2006/main">
  <p:tag name="AS_UNIQUEID" val="94"/>
</p:tagLst>
</file>

<file path=ppt/tags/tag226.xml><?xml version="1.0" encoding="utf-8"?>
<p:tagLst xmlns:p="http://schemas.openxmlformats.org/presentationml/2006/main">
  <p:tag name="AS_UNIQUEID" val="444"/>
</p:tagLst>
</file>

<file path=ppt/tags/tag227.xml><?xml version="1.0" encoding="utf-8"?>
<p:tagLst xmlns:p="http://schemas.openxmlformats.org/presentationml/2006/main">
  <p:tag name="AS_UNIQUEID" val="283"/>
</p:tagLst>
</file>

<file path=ppt/tags/tag228.xml><?xml version="1.0" encoding="utf-8"?>
<p:tagLst xmlns:p="http://schemas.openxmlformats.org/presentationml/2006/main">
  <p:tag name="AS_UNIQUEID" val="284"/>
</p:tagLst>
</file>

<file path=ppt/tags/tag229.xml><?xml version="1.0" encoding="utf-8"?>
<p:tagLst xmlns:p="http://schemas.openxmlformats.org/presentationml/2006/main">
  <p:tag name="AS_UNIQUEID" val="285"/>
</p:tagLst>
</file>

<file path=ppt/tags/tag23.xml><?xml version="1.0" encoding="utf-8"?>
<p:tagLst xmlns:p="http://schemas.openxmlformats.org/presentationml/2006/main">
  <p:tag name="AS_UNIQUEID" val="380"/>
</p:tagLst>
</file>

<file path=ppt/tags/tag230.xml><?xml version="1.0" encoding="utf-8"?>
<p:tagLst xmlns:p="http://schemas.openxmlformats.org/presentationml/2006/main">
  <p:tag name="AS_UNIQUEID" val="445"/>
</p:tagLst>
</file>

<file path=ppt/tags/tag231.xml><?xml version="1.0" encoding="utf-8"?>
<p:tagLst xmlns:p="http://schemas.openxmlformats.org/presentationml/2006/main">
  <p:tag name="AS_UNIQUEID" val="113"/>
</p:tagLst>
</file>

<file path=ppt/tags/tag232.xml><?xml version="1.0" encoding="utf-8"?>
<p:tagLst xmlns:p="http://schemas.openxmlformats.org/presentationml/2006/main">
  <p:tag name="AS_UNIQUEID" val="114"/>
</p:tagLst>
</file>

<file path=ppt/tags/tag233.xml><?xml version="1.0" encoding="utf-8"?>
<p:tagLst xmlns:p="http://schemas.openxmlformats.org/presentationml/2006/main">
  <p:tag name="AS_UNIQUEID" val="115"/>
</p:tagLst>
</file>

<file path=ppt/tags/tag234.xml><?xml version="1.0" encoding="utf-8"?>
<p:tagLst xmlns:p="http://schemas.openxmlformats.org/presentationml/2006/main">
  <p:tag name="AS_UNIQUEID" val="116"/>
</p:tagLst>
</file>

<file path=ppt/tags/tag235.xml><?xml version="1.0" encoding="utf-8"?>
<p:tagLst xmlns:p="http://schemas.openxmlformats.org/presentationml/2006/main">
  <p:tag name="AS_UNIQUEID" val="446"/>
</p:tagLst>
</file>

<file path=ppt/tags/tag236.xml><?xml version="1.0" encoding="utf-8"?>
<p:tagLst xmlns:p="http://schemas.openxmlformats.org/presentationml/2006/main">
  <p:tag name="AS_UNIQUEID" val="286"/>
</p:tagLst>
</file>

<file path=ppt/tags/tag237.xml><?xml version="1.0" encoding="utf-8"?>
<p:tagLst xmlns:p="http://schemas.openxmlformats.org/presentationml/2006/main">
  <p:tag name="AS_UNIQUEID" val="287"/>
</p:tagLst>
</file>

<file path=ppt/tags/tag238.xml><?xml version="1.0" encoding="utf-8"?>
<p:tagLst xmlns:p="http://schemas.openxmlformats.org/presentationml/2006/main">
  <p:tag name="AS_UNIQUEID" val="288"/>
</p:tagLst>
</file>

<file path=ppt/tags/tag239.xml><?xml version="1.0" encoding="utf-8"?>
<p:tagLst xmlns:p="http://schemas.openxmlformats.org/presentationml/2006/main">
  <p:tag name="AS_UNIQUEID" val="447"/>
</p:tagLst>
</file>

<file path=ppt/tags/tag24.xml><?xml version="1.0" encoding="utf-8"?>
<p:tagLst xmlns:p="http://schemas.openxmlformats.org/presentationml/2006/main">
  <p:tag name="AS_UNIQUEID" val="381"/>
</p:tagLst>
</file>

<file path=ppt/tags/tag240.xml><?xml version="1.0" encoding="utf-8"?>
<p:tagLst xmlns:p="http://schemas.openxmlformats.org/presentationml/2006/main">
  <p:tag name="AS_UNIQUEID" val="117"/>
</p:tagLst>
</file>

<file path=ppt/tags/tag241.xml><?xml version="1.0" encoding="utf-8"?>
<p:tagLst xmlns:p="http://schemas.openxmlformats.org/presentationml/2006/main">
  <p:tag name="AS_UNIQUEID" val="118"/>
</p:tagLst>
</file>

<file path=ppt/tags/tag242.xml><?xml version="1.0" encoding="utf-8"?>
<p:tagLst xmlns:p="http://schemas.openxmlformats.org/presentationml/2006/main">
  <p:tag name="AS_UNIQUEID" val="119"/>
</p:tagLst>
</file>

<file path=ppt/tags/tag243.xml><?xml version="1.0" encoding="utf-8"?>
<p:tagLst xmlns:p="http://schemas.openxmlformats.org/presentationml/2006/main">
  <p:tag name="AS_UNIQUEID" val="448"/>
</p:tagLst>
</file>

<file path=ppt/tags/tag244.xml><?xml version="1.0" encoding="utf-8"?>
<p:tagLst xmlns:p="http://schemas.openxmlformats.org/presentationml/2006/main">
  <p:tag name="AS_UNIQUEID" val="289"/>
</p:tagLst>
</file>

<file path=ppt/tags/tag245.xml><?xml version="1.0" encoding="utf-8"?>
<p:tagLst xmlns:p="http://schemas.openxmlformats.org/presentationml/2006/main">
  <p:tag name="AS_UNIQUEID" val="290"/>
</p:tagLst>
</file>

<file path=ppt/tags/tag246.xml><?xml version="1.0" encoding="utf-8"?>
<p:tagLst xmlns:p="http://schemas.openxmlformats.org/presentationml/2006/main">
  <p:tag name="AS_UNIQUEID" val="291"/>
</p:tagLst>
</file>

<file path=ppt/tags/tag247.xml><?xml version="1.0" encoding="utf-8"?>
<p:tagLst xmlns:p="http://schemas.openxmlformats.org/presentationml/2006/main">
  <p:tag name="AS_UNIQUEID" val="449"/>
</p:tagLst>
</file>

<file path=ppt/tags/tag248.xml><?xml version="1.0" encoding="utf-8"?>
<p:tagLst xmlns:p="http://schemas.openxmlformats.org/presentationml/2006/main">
  <p:tag name="AS_UNIQUEID" val="120"/>
</p:tagLst>
</file>

<file path=ppt/tags/tag249.xml><?xml version="1.0" encoding="utf-8"?>
<p:tagLst xmlns:p="http://schemas.openxmlformats.org/presentationml/2006/main">
  <p:tag name="AS_UNIQUEID" val="121"/>
</p:tagLst>
</file>

<file path=ppt/tags/tag25.xml><?xml version="1.0" encoding="utf-8"?>
<p:tagLst xmlns:p="http://schemas.openxmlformats.org/presentationml/2006/main">
  <p:tag name="AS_UNIQUEID" val="382"/>
</p:tagLst>
</file>

<file path=ppt/tags/tag250.xml><?xml version="1.0" encoding="utf-8"?>
<p:tagLst xmlns:p="http://schemas.openxmlformats.org/presentationml/2006/main">
  <p:tag name="AS_UNIQUEID" val="122"/>
</p:tagLst>
</file>

<file path=ppt/tags/tag251.xml><?xml version="1.0" encoding="utf-8"?>
<p:tagLst xmlns:p="http://schemas.openxmlformats.org/presentationml/2006/main">
  <p:tag name="AS_UNIQUEID" val="123"/>
</p:tagLst>
</file>

<file path=ppt/tags/tag252.xml><?xml version="1.0" encoding="utf-8"?>
<p:tagLst xmlns:p="http://schemas.openxmlformats.org/presentationml/2006/main">
  <p:tag name="AS_UNIQUEID" val="124"/>
</p:tagLst>
</file>

<file path=ppt/tags/tag253.xml><?xml version="1.0" encoding="utf-8"?>
<p:tagLst xmlns:p="http://schemas.openxmlformats.org/presentationml/2006/main">
  <p:tag name="AS_UNIQUEID" val="450"/>
</p:tagLst>
</file>

<file path=ppt/tags/tag254.xml><?xml version="1.0" encoding="utf-8"?>
<p:tagLst xmlns:p="http://schemas.openxmlformats.org/presentationml/2006/main">
  <p:tag name="AS_UNIQUEID" val="292"/>
</p:tagLst>
</file>

<file path=ppt/tags/tag255.xml><?xml version="1.0" encoding="utf-8"?>
<p:tagLst xmlns:p="http://schemas.openxmlformats.org/presentationml/2006/main">
  <p:tag name="AS_UNIQUEID" val="293"/>
</p:tagLst>
</file>

<file path=ppt/tags/tag256.xml><?xml version="1.0" encoding="utf-8"?>
<p:tagLst xmlns:p="http://schemas.openxmlformats.org/presentationml/2006/main">
  <p:tag name="AS_UNIQUEID" val="294"/>
</p:tagLst>
</file>

<file path=ppt/tags/tag257.xml><?xml version="1.0" encoding="utf-8"?>
<p:tagLst xmlns:p="http://schemas.openxmlformats.org/presentationml/2006/main">
  <p:tag name="AS_UNIQUEID" val="451"/>
</p:tagLst>
</file>

<file path=ppt/tags/tag258.xml><?xml version="1.0" encoding="utf-8"?>
<p:tagLst xmlns:p="http://schemas.openxmlformats.org/presentationml/2006/main">
  <p:tag name="AS_UNIQUEID" val="125"/>
</p:tagLst>
</file>

<file path=ppt/tags/tag259.xml><?xml version="1.0" encoding="utf-8"?>
<p:tagLst xmlns:p="http://schemas.openxmlformats.org/presentationml/2006/main">
  <p:tag name="AS_UNIQUEID" val="126"/>
</p:tagLst>
</file>

<file path=ppt/tags/tag26.xml><?xml version="1.0" encoding="utf-8"?>
<p:tagLst xmlns:p="http://schemas.openxmlformats.org/presentationml/2006/main">
  <p:tag name="AS_UNIQUEID" val="383"/>
</p:tagLst>
</file>

<file path=ppt/tags/tag260.xml><?xml version="1.0" encoding="utf-8"?>
<p:tagLst xmlns:p="http://schemas.openxmlformats.org/presentationml/2006/main">
  <p:tag name="AS_UNIQUEID" val="452"/>
</p:tagLst>
</file>

<file path=ppt/tags/tag261.xml><?xml version="1.0" encoding="utf-8"?>
<p:tagLst xmlns:p="http://schemas.openxmlformats.org/presentationml/2006/main">
  <p:tag name="AS_UNIQUEID" val="295"/>
</p:tagLst>
</file>

<file path=ppt/tags/tag262.xml><?xml version="1.0" encoding="utf-8"?>
<p:tagLst xmlns:p="http://schemas.openxmlformats.org/presentationml/2006/main">
  <p:tag name="AS_UNIQUEID" val="296"/>
</p:tagLst>
</file>

<file path=ppt/tags/tag263.xml><?xml version="1.0" encoding="utf-8"?>
<p:tagLst xmlns:p="http://schemas.openxmlformats.org/presentationml/2006/main">
  <p:tag name="AS_UNIQUEID" val="297"/>
</p:tagLst>
</file>

<file path=ppt/tags/tag264.xml><?xml version="1.0" encoding="utf-8"?>
<p:tagLst xmlns:p="http://schemas.openxmlformats.org/presentationml/2006/main">
  <p:tag name="AS_UNIQUEID" val="453"/>
</p:tagLst>
</file>

<file path=ppt/tags/tag265.xml><?xml version="1.0" encoding="utf-8"?>
<p:tagLst xmlns:p="http://schemas.openxmlformats.org/presentationml/2006/main">
  <p:tag name="AS_UNIQUEID" val="127"/>
</p:tagLst>
</file>

<file path=ppt/tags/tag266.xml><?xml version="1.0" encoding="utf-8"?>
<p:tagLst xmlns:p="http://schemas.openxmlformats.org/presentationml/2006/main">
  <p:tag name="AS_UNIQUEID" val="128"/>
</p:tagLst>
</file>

<file path=ppt/tags/tag267.xml><?xml version="1.0" encoding="utf-8"?>
<p:tagLst xmlns:p="http://schemas.openxmlformats.org/presentationml/2006/main">
  <p:tag name="AS_UNIQUEID" val="454"/>
</p:tagLst>
</file>

<file path=ppt/tags/tag268.xml><?xml version="1.0" encoding="utf-8"?>
<p:tagLst xmlns:p="http://schemas.openxmlformats.org/presentationml/2006/main">
  <p:tag name="AS_UNIQUEID" val="298"/>
</p:tagLst>
</file>

<file path=ppt/tags/tag269.xml><?xml version="1.0" encoding="utf-8"?>
<p:tagLst xmlns:p="http://schemas.openxmlformats.org/presentationml/2006/main">
  <p:tag name="AS_UNIQUEID" val="299"/>
</p:tagLst>
</file>

<file path=ppt/tags/tag27.xml><?xml version="1.0" encoding="utf-8"?>
<p:tagLst xmlns:p="http://schemas.openxmlformats.org/presentationml/2006/main">
  <p:tag name="AS_UNIQUEID" val="384"/>
</p:tagLst>
</file>

<file path=ppt/tags/tag270.xml><?xml version="1.0" encoding="utf-8"?>
<p:tagLst xmlns:p="http://schemas.openxmlformats.org/presentationml/2006/main">
  <p:tag name="AS_UNIQUEID" val="300"/>
</p:tagLst>
</file>

<file path=ppt/tags/tag271.xml><?xml version="1.0" encoding="utf-8"?>
<p:tagLst xmlns:p="http://schemas.openxmlformats.org/presentationml/2006/main">
  <p:tag name="AS_UNIQUEID" val="455"/>
</p:tagLst>
</file>

<file path=ppt/tags/tag272.xml><?xml version="1.0" encoding="utf-8"?>
<p:tagLst xmlns:p="http://schemas.openxmlformats.org/presentationml/2006/main">
  <p:tag name="AS_UNIQUEID" val="129"/>
</p:tagLst>
</file>

<file path=ppt/tags/tag273.xml><?xml version="1.0" encoding="utf-8"?>
<p:tagLst xmlns:p="http://schemas.openxmlformats.org/presentationml/2006/main">
  <p:tag name="AS_UNIQUEID" val="130"/>
</p:tagLst>
</file>

<file path=ppt/tags/tag274.xml><?xml version="1.0" encoding="utf-8"?>
<p:tagLst xmlns:p="http://schemas.openxmlformats.org/presentationml/2006/main">
  <p:tag name="AS_UNIQUEID" val="456"/>
</p:tagLst>
</file>

<file path=ppt/tags/tag275.xml><?xml version="1.0" encoding="utf-8"?>
<p:tagLst xmlns:p="http://schemas.openxmlformats.org/presentationml/2006/main">
  <p:tag name="AS_UNIQUEID" val="301"/>
</p:tagLst>
</file>

<file path=ppt/tags/tag276.xml><?xml version="1.0" encoding="utf-8"?>
<p:tagLst xmlns:p="http://schemas.openxmlformats.org/presentationml/2006/main">
  <p:tag name="AS_UNIQUEID" val="302"/>
</p:tagLst>
</file>

<file path=ppt/tags/tag277.xml><?xml version="1.0" encoding="utf-8"?>
<p:tagLst xmlns:p="http://schemas.openxmlformats.org/presentationml/2006/main">
  <p:tag name="AS_UNIQUEID" val="303"/>
</p:tagLst>
</file>

<file path=ppt/tags/tag278.xml><?xml version="1.0" encoding="utf-8"?>
<p:tagLst xmlns:p="http://schemas.openxmlformats.org/presentationml/2006/main">
  <p:tag name="AS_UNIQUEID" val="457"/>
</p:tagLst>
</file>

<file path=ppt/tags/tag279.xml><?xml version="1.0" encoding="utf-8"?>
<p:tagLst xmlns:p="http://schemas.openxmlformats.org/presentationml/2006/main">
  <p:tag name="AS_UNIQUEID" val="131"/>
</p:tagLst>
</file>

<file path=ppt/tags/tag28.xml><?xml version="1.0" encoding="utf-8"?>
<p:tagLst xmlns:p="http://schemas.openxmlformats.org/presentationml/2006/main">
  <p:tag name="AS_UNIQUEID" val="385"/>
</p:tagLst>
</file>

<file path=ppt/tags/tag280.xml><?xml version="1.0" encoding="utf-8"?>
<p:tagLst xmlns:p="http://schemas.openxmlformats.org/presentationml/2006/main">
  <p:tag name="AS_UNIQUEID" val="132"/>
</p:tagLst>
</file>

<file path=ppt/tags/tag281.xml><?xml version="1.0" encoding="utf-8"?>
<p:tagLst xmlns:p="http://schemas.openxmlformats.org/presentationml/2006/main">
  <p:tag name="AS_UNIQUEID" val="458"/>
</p:tagLst>
</file>

<file path=ppt/tags/tag282.xml><?xml version="1.0" encoding="utf-8"?>
<p:tagLst xmlns:p="http://schemas.openxmlformats.org/presentationml/2006/main">
  <p:tag name="AS_UNIQUEID" val="304"/>
</p:tagLst>
</file>

<file path=ppt/tags/tag283.xml><?xml version="1.0" encoding="utf-8"?>
<p:tagLst xmlns:p="http://schemas.openxmlformats.org/presentationml/2006/main">
  <p:tag name="AS_UNIQUEID" val="305"/>
</p:tagLst>
</file>

<file path=ppt/tags/tag284.xml><?xml version="1.0" encoding="utf-8"?>
<p:tagLst xmlns:p="http://schemas.openxmlformats.org/presentationml/2006/main">
  <p:tag name="AS_UNIQUEID" val="306"/>
</p:tagLst>
</file>

<file path=ppt/tags/tag285.xml><?xml version="1.0" encoding="utf-8"?>
<p:tagLst xmlns:p="http://schemas.openxmlformats.org/presentationml/2006/main">
  <p:tag name="AS_UNIQUEID" val="459"/>
</p:tagLst>
</file>

<file path=ppt/tags/tag286.xml><?xml version="1.0" encoding="utf-8"?>
<p:tagLst xmlns:p="http://schemas.openxmlformats.org/presentationml/2006/main">
  <p:tag name="AS_UNIQUEID" val="133"/>
</p:tagLst>
</file>

<file path=ppt/tags/tag287.xml><?xml version="1.0" encoding="utf-8"?>
<p:tagLst xmlns:p="http://schemas.openxmlformats.org/presentationml/2006/main">
  <p:tag name="AS_UNIQUEID" val="134"/>
</p:tagLst>
</file>

<file path=ppt/tags/tag288.xml><?xml version="1.0" encoding="utf-8"?>
<p:tagLst xmlns:p="http://schemas.openxmlformats.org/presentationml/2006/main">
  <p:tag name="AS_UNIQUEID" val="460"/>
</p:tagLst>
</file>

<file path=ppt/tags/tag289.xml><?xml version="1.0" encoding="utf-8"?>
<p:tagLst xmlns:p="http://schemas.openxmlformats.org/presentationml/2006/main">
  <p:tag name="AS_UNIQUEID" val="307"/>
</p:tagLst>
</file>

<file path=ppt/tags/tag29.xml><?xml version="1.0" encoding="utf-8"?>
<p:tagLst xmlns:p="http://schemas.openxmlformats.org/presentationml/2006/main">
  <p:tag name="AS_UNIQUEID" val="386"/>
</p:tagLst>
</file>

<file path=ppt/tags/tag290.xml><?xml version="1.0" encoding="utf-8"?>
<p:tagLst xmlns:p="http://schemas.openxmlformats.org/presentationml/2006/main">
  <p:tag name="AS_UNIQUEID" val="308"/>
</p:tagLst>
</file>

<file path=ppt/tags/tag291.xml><?xml version="1.0" encoding="utf-8"?>
<p:tagLst xmlns:p="http://schemas.openxmlformats.org/presentationml/2006/main">
  <p:tag name="AS_UNIQUEID" val="309"/>
</p:tagLst>
</file>

<file path=ppt/tags/tag292.xml><?xml version="1.0" encoding="utf-8"?>
<p:tagLst xmlns:p="http://schemas.openxmlformats.org/presentationml/2006/main">
  <p:tag name="AS_UNIQUEID" val="461"/>
</p:tagLst>
</file>

<file path=ppt/tags/tag293.xml><?xml version="1.0" encoding="utf-8"?>
<p:tagLst xmlns:p="http://schemas.openxmlformats.org/presentationml/2006/main">
  <p:tag name="AS_UNIQUEID" val="135"/>
</p:tagLst>
</file>

<file path=ppt/tags/tag294.xml><?xml version="1.0" encoding="utf-8"?>
<p:tagLst xmlns:p="http://schemas.openxmlformats.org/presentationml/2006/main">
  <p:tag name="AS_UNIQUEID" val="136"/>
</p:tagLst>
</file>

<file path=ppt/tags/tag295.xml><?xml version="1.0" encoding="utf-8"?>
<p:tagLst xmlns:p="http://schemas.openxmlformats.org/presentationml/2006/main">
  <p:tag name="AS_UNIQUEID" val="137"/>
</p:tagLst>
</file>

<file path=ppt/tags/tag296.xml><?xml version="1.0" encoding="utf-8"?>
<p:tagLst xmlns:p="http://schemas.openxmlformats.org/presentationml/2006/main">
  <p:tag name="AS_UNIQUEID" val="462"/>
</p:tagLst>
</file>

<file path=ppt/tags/tag297.xml><?xml version="1.0" encoding="utf-8"?>
<p:tagLst xmlns:p="http://schemas.openxmlformats.org/presentationml/2006/main">
  <p:tag name="AS_UNIQUEID" val="310"/>
</p:tagLst>
</file>

<file path=ppt/tags/tag298.xml><?xml version="1.0" encoding="utf-8"?>
<p:tagLst xmlns:p="http://schemas.openxmlformats.org/presentationml/2006/main">
  <p:tag name="AS_UNIQUEID" val="311"/>
</p:tagLst>
</file>

<file path=ppt/tags/tag299.xml><?xml version="1.0" encoding="utf-8"?>
<p:tagLst xmlns:p="http://schemas.openxmlformats.org/presentationml/2006/main">
  <p:tag name="AS_UNIQUEID" val="312"/>
</p:tagLst>
</file>

<file path=ppt/tags/tag3.xml><?xml version="1.0" encoding="utf-8"?>
<p:tagLst xmlns:p="http://schemas.openxmlformats.org/presentationml/2006/main">
  <p:tag name="AS_UNIQUEID" val="360"/>
</p:tagLst>
</file>

<file path=ppt/tags/tag30.xml><?xml version="1.0" encoding="utf-8"?>
<p:tagLst xmlns:p="http://schemas.openxmlformats.org/presentationml/2006/main">
  <p:tag name="AS_UNIQUEID" val="387"/>
</p:tagLst>
</file>

<file path=ppt/tags/tag300.xml><?xml version="1.0" encoding="utf-8"?>
<p:tagLst xmlns:p="http://schemas.openxmlformats.org/presentationml/2006/main">
  <p:tag name="AS_UNIQUEID" val="463"/>
</p:tagLst>
</file>

<file path=ppt/tags/tag301.xml><?xml version="1.0" encoding="utf-8"?>
<p:tagLst xmlns:p="http://schemas.openxmlformats.org/presentationml/2006/main">
  <p:tag name="AS_UNIQUEID" val="138"/>
</p:tagLst>
</file>

<file path=ppt/tags/tag302.xml><?xml version="1.0" encoding="utf-8"?>
<p:tagLst xmlns:p="http://schemas.openxmlformats.org/presentationml/2006/main">
  <p:tag name="AS_UNIQUEID" val="139"/>
</p:tagLst>
</file>

<file path=ppt/tags/tag303.xml><?xml version="1.0" encoding="utf-8"?>
<p:tagLst xmlns:p="http://schemas.openxmlformats.org/presentationml/2006/main">
  <p:tag name="AS_UNIQUEID" val="464"/>
</p:tagLst>
</file>

<file path=ppt/tags/tag304.xml><?xml version="1.0" encoding="utf-8"?>
<p:tagLst xmlns:p="http://schemas.openxmlformats.org/presentationml/2006/main">
  <p:tag name="AS_UNIQUEID" val="313"/>
</p:tagLst>
</file>

<file path=ppt/tags/tag305.xml><?xml version="1.0" encoding="utf-8"?>
<p:tagLst xmlns:p="http://schemas.openxmlformats.org/presentationml/2006/main">
  <p:tag name="AS_UNIQUEID" val="314"/>
</p:tagLst>
</file>

<file path=ppt/tags/tag306.xml><?xml version="1.0" encoding="utf-8"?>
<p:tagLst xmlns:p="http://schemas.openxmlformats.org/presentationml/2006/main">
  <p:tag name="AS_UNIQUEID" val="315"/>
</p:tagLst>
</file>

<file path=ppt/tags/tag307.xml><?xml version="1.0" encoding="utf-8"?>
<p:tagLst xmlns:p="http://schemas.openxmlformats.org/presentationml/2006/main">
  <p:tag name="AS_UNIQUEID" val="465"/>
</p:tagLst>
</file>

<file path=ppt/tags/tag308.xml><?xml version="1.0" encoding="utf-8"?>
<p:tagLst xmlns:p="http://schemas.openxmlformats.org/presentationml/2006/main">
  <p:tag name="AS_UNIQUEID" val="140"/>
</p:tagLst>
</file>

<file path=ppt/tags/tag309.xml><?xml version="1.0" encoding="utf-8"?>
<p:tagLst xmlns:p="http://schemas.openxmlformats.org/presentationml/2006/main">
  <p:tag name="AS_UNIQUEID" val="141"/>
</p:tagLst>
</file>

<file path=ppt/tags/tag31.xml><?xml version="1.0" encoding="utf-8"?>
<p:tagLst xmlns:p="http://schemas.openxmlformats.org/presentationml/2006/main">
  <p:tag name="AS_UNIQUEID" val="388"/>
</p:tagLst>
</file>

<file path=ppt/tags/tag310.xml><?xml version="1.0" encoding="utf-8"?>
<p:tagLst xmlns:p="http://schemas.openxmlformats.org/presentationml/2006/main">
  <p:tag name="AS_UNIQUEID" val="466"/>
</p:tagLst>
</file>

<file path=ppt/tags/tag311.xml><?xml version="1.0" encoding="utf-8"?>
<p:tagLst xmlns:p="http://schemas.openxmlformats.org/presentationml/2006/main">
  <p:tag name="AS_UNIQUEID" val="316"/>
</p:tagLst>
</file>

<file path=ppt/tags/tag312.xml><?xml version="1.0" encoding="utf-8"?>
<p:tagLst xmlns:p="http://schemas.openxmlformats.org/presentationml/2006/main">
  <p:tag name="AS_UNIQUEID" val="317"/>
</p:tagLst>
</file>

<file path=ppt/tags/tag313.xml><?xml version="1.0" encoding="utf-8"?>
<p:tagLst xmlns:p="http://schemas.openxmlformats.org/presentationml/2006/main">
  <p:tag name="AS_UNIQUEID" val="318"/>
</p:tagLst>
</file>

<file path=ppt/tags/tag314.xml><?xml version="1.0" encoding="utf-8"?>
<p:tagLst xmlns:p="http://schemas.openxmlformats.org/presentationml/2006/main">
  <p:tag name="AS_UNIQUEID" val="467"/>
</p:tagLst>
</file>

<file path=ppt/tags/tag315.xml><?xml version="1.0" encoding="utf-8"?>
<p:tagLst xmlns:p="http://schemas.openxmlformats.org/presentationml/2006/main">
  <p:tag name="AS_UNIQUEID" val="142"/>
</p:tagLst>
</file>

<file path=ppt/tags/tag316.xml><?xml version="1.0" encoding="utf-8"?>
<p:tagLst xmlns:p="http://schemas.openxmlformats.org/presentationml/2006/main">
  <p:tag name="AS_UNIQUEID" val="143"/>
</p:tagLst>
</file>

<file path=ppt/tags/tag317.xml><?xml version="1.0" encoding="utf-8"?>
<p:tagLst xmlns:p="http://schemas.openxmlformats.org/presentationml/2006/main">
  <p:tag name="AS_UNIQUEID" val="144"/>
</p:tagLst>
</file>

<file path=ppt/tags/tag318.xml><?xml version="1.0" encoding="utf-8"?>
<p:tagLst xmlns:p="http://schemas.openxmlformats.org/presentationml/2006/main">
  <p:tag name="AS_UNIQUEID" val="468"/>
</p:tagLst>
</file>

<file path=ppt/tags/tag319.xml><?xml version="1.0" encoding="utf-8"?>
<p:tagLst xmlns:p="http://schemas.openxmlformats.org/presentationml/2006/main">
  <p:tag name="AS_UNIQUEID" val="322"/>
</p:tagLst>
</file>

<file path=ppt/tags/tag32.xml><?xml version="1.0" encoding="utf-8"?>
<p:tagLst xmlns:p="http://schemas.openxmlformats.org/presentationml/2006/main">
  <p:tag name="AS_UNIQUEID" val="389"/>
</p:tagLst>
</file>

<file path=ppt/tags/tag320.xml><?xml version="1.0" encoding="utf-8"?>
<p:tagLst xmlns:p="http://schemas.openxmlformats.org/presentationml/2006/main">
  <p:tag name="AS_UNIQUEID" val="323"/>
</p:tagLst>
</file>

<file path=ppt/tags/tag321.xml><?xml version="1.0" encoding="utf-8"?>
<p:tagLst xmlns:p="http://schemas.openxmlformats.org/presentationml/2006/main">
  <p:tag name="AS_UNIQUEID" val="324"/>
</p:tagLst>
</file>

<file path=ppt/tags/tag322.xml><?xml version="1.0" encoding="utf-8"?>
<p:tagLst xmlns:p="http://schemas.openxmlformats.org/presentationml/2006/main">
  <p:tag name="AS_UNIQUEID" val="469"/>
</p:tagLst>
</file>

<file path=ppt/tags/tag323.xml><?xml version="1.0" encoding="utf-8"?>
<p:tagLst xmlns:p="http://schemas.openxmlformats.org/presentationml/2006/main">
  <p:tag name="AS_UNIQUEID" val="162"/>
</p:tagLst>
</file>

<file path=ppt/tags/tag324.xml><?xml version="1.0" encoding="utf-8"?>
<p:tagLst xmlns:p="http://schemas.openxmlformats.org/presentationml/2006/main">
  <p:tag name="AS_UNIQUEID" val="163"/>
</p:tagLst>
</file>

<file path=ppt/tags/tag325.xml><?xml version="1.0" encoding="utf-8"?>
<p:tagLst xmlns:p="http://schemas.openxmlformats.org/presentationml/2006/main">
  <p:tag name="AS_UNIQUEID" val="164"/>
</p:tagLst>
</file>

<file path=ppt/tags/tag326.xml><?xml version="1.0" encoding="utf-8"?>
<p:tagLst xmlns:p="http://schemas.openxmlformats.org/presentationml/2006/main">
  <p:tag name="AS_UNIQUEID" val="470"/>
</p:tagLst>
</file>

<file path=ppt/tags/tag327.xml><?xml version="1.0" encoding="utf-8"?>
<p:tagLst xmlns:p="http://schemas.openxmlformats.org/presentationml/2006/main">
  <p:tag name="AS_UNIQUEID" val="325"/>
</p:tagLst>
</file>

<file path=ppt/tags/tag328.xml><?xml version="1.0" encoding="utf-8"?>
<p:tagLst xmlns:p="http://schemas.openxmlformats.org/presentationml/2006/main">
  <p:tag name="AS_UNIQUEID" val="326"/>
</p:tagLst>
</file>

<file path=ppt/tags/tag329.xml><?xml version="1.0" encoding="utf-8"?>
<p:tagLst xmlns:p="http://schemas.openxmlformats.org/presentationml/2006/main">
  <p:tag name="AS_UNIQUEID" val="327"/>
</p:tagLst>
</file>

<file path=ppt/tags/tag33.xml><?xml version="1.0" encoding="utf-8"?>
<p:tagLst xmlns:p="http://schemas.openxmlformats.org/presentationml/2006/main">
  <p:tag name="AS_UNIQUEID" val="390"/>
</p:tagLst>
</file>

<file path=ppt/tags/tag330.xml><?xml version="1.0" encoding="utf-8"?>
<p:tagLst xmlns:p="http://schemas.openxmlformats.org/presentationml/2006/main">
  <p:tag name="AS_UNIQUEID" val="471"/>
</p:tagLst>
</file>

<file path=ppt/tags/tag331.xml><?xml version="1.0" encoding="utf-8"?>
<p:tagLst xmlns:p="http://schemas.openxmlformats.org/presentationml/2006/main">
  <p:tag name="AS_UNIQUEID" val="165"/>
</p:tagLst>
</file>

<file path=ppt/tags/tag332.xml><?xml version="1.0" encoding="utf-8"?>
<p:tagLst xmlns:p="http://schemas.openxmlformats.org/presentationml/2006/main">
  <p:tag name="AS_UNIQUEID" val="166"/>
</p:tagLst>
</file>

<file path=ppt/tags/tag333.xml><?xml version="1.0" encoding="utf-8"?>
<p:tagLst xmlns:p="http://schemas.openxmlformats.org/presentationml/2006/main">
  <p:tag name="AS_UNIQUEID" val="472"/>
</p:tagLst>
</file>

<file path=ppt/tags/tag334.xml><?xml version="1.0" encoding="utf-8"?>
<p:tagLst xmlns:p="http://schemas.openxmlformats.org/presentationml/2006/main">
  <p:tag name="AS_UNIQUEID" val="328"/>
</p:tagLst>
</file>

<file path=ppt/tags/tag335.xml><?xml version="1.0" encoding="utf-8"?>
<p:tagLst xmlns:p="http://schemas.openxmlformats.org/presentationml/2006/main">
  <p:tag name="AS_UNIQUEID" val="329"/>
</p:tagLst>
</file>

<file path=ppt/tags/tag336.xml><?xml version="1.0" encoding="utf-8"?>
<p:tagLst xmlns:p="http://schemas.openxmlformats.org/presentationml/2006/main">
  <p:tag name="AS_UNIQUEID" val="330"/>
</p:tagLst>
</file>

<file path=ppt/tags/tag337.xml><?xml version="1.0" encoding="utf-8"?>
<p:tagLst xmlns:p="http://schemas.openxmlformats.org/presentationml/2006/main">
  <p:tag name="AS_UNIQUEID" val="473"/>
</p:tagLst>
</file>

<file path=ppt/tags/tag338.xml><?xml version="1.0" encoding="utf-8"?>
<p:tagLst xmlns:p="http://schemas.openxmlformats.org/presentationml/2006/main">
  <p:tag name="AS_UNIQUEID" val="167"/>
</p:tagLst>
</file>

<file path=ppt/tags/tag339.xml><?xml version="1.0" encoding="utf-8"?>
<p:tagLst xmlns:p="http://schemas.openxmlformats.org/presentationml/2006/main">
  <p:tag name="AS_UNIQUEID" val="168"/>
</p:tagLst>
</file>

<file path=ppt/tags/tag34.xml><?xml version="1.0" encoding="utf-8"?>
<p:tagLst xmlns:p="http://schemas.openxmlformats.org/presentationml/2006/main">
  <p:tag name="AS_UNIQUEID" val="391"/>
</p:tagLst>
</file>

<file path=ppt/tags/tag340.xml><?xml version="1.0" encoding="utf-8"?>
<p:tagLst xmlns:p="http://schemas.openxmlformats.org/presentationml/2006/main">
  <p:tag name="AS_UNIQUEID" val="169"/>
</p:tagLst>
</file>

<file path=ppt/tags/tag341.xml><?xml version="1.0" encoding="utf-8"?>
<p:tagLst xmlns:p="http://schemas.openxmlformats.org/presentationml/2006/main">
  <p:tag name="AS_UNIQUEID" val="474"/>
</p:tagLst>
</file>

<file path=ppt/tags/tag342.xml><?xml version="1.0" encoding="utf-8"?>
<p:tagLst xmlns:p="http://schemas.openxmlformats.org/presentationml/2006/main">
  <p:tag name="AS_UNIQUEID" val="331"/>
</p:tagLst>
</file>

<file path=ppt/tags/tag343.xml><?xml version="1.0" encoding="utf-8"?>
<p:tagLst xmlns:p="http://schemas.openxmlformats.org/presentationml/2006/main">
  <p:tag name="AS_UNIQUEID" val="332"/>
</p:tagLst>
</file>

<file path=ppt/tags/tag344.xml><?xml version="1.0" encoding="utf-8"?>
<p:tagLst xmlns:p="http://schemas.openxmlformats.org/presentationml/2006/main">
  <p:tag name="AS_UNIQUEID" val="333"/>
</p:tagLst>
</file>

<file path=ppt/tags/tag345.xml><?xml version="1.0" encoding="utf-8"?>
<p:tagLst xmlns:p="http://schemas.openxmlformats.org/presentationml/2006/main">
  <p:tag name="AS_UNIQUEID" val="475"/>
</p:tagLst>
</file>

<file path=ppt/tags/tag346.xml><?xml version="1.0" encoding="utf-8"?>
<p:tagLst xmlns:p="http://schemas.openxmlformats.org/presentationml/2006/main">
  <p:tag name="AS_UNIQUEID" val="170"/>
</p:tagLst>
</file>

<file path=ppt/tags/tag347.xml><?xml version="1.0" encoding="utf-8"?>
<p:tagLst xmlns:p="http://schemas.openxmlformats.org/presentationml/2006/main">
  <p:tag name="AS_UNIQUEID" val="171"/>
</p:tagLst>
</file>

<file path=ppt/tags/tag348.xml><?xml version="1.0" encoding="utf-8"?>
<p:tagLst xmlns:p="http://schemas.openxmlformats.org/presentationml/2006/main">
  <p:tag name="AS_UNIQUEID" val="476"/>
</p:tagLst>
</file>

<file path=ppt/tags/tag349.xml><?xml version="1.0" encoding="utf-8"?>
<p:tagLst xmlns:p="http://schemas.openxmlformats.org/presentationml/2006/main">
  <p:tag name="AS_UNIQUEID" val="334"/>
</p:tagLst>
</file>

<file path=ppt/tags/tag35.xml><?xml version="1.0" encoding="utf-8"?>
<p:tagLst xmlns:p="http://schemas.openxmlformats.org/presentationml/2006/main">
  <p:tag name="AS_UNIQUEID" val="392"/>
</p:tagLst>
</file>

<file path=ppt/tags/tag350.xml><?xml version="1.0" encoding="utf-8"?>
<p:tagLst xmlns:p="http://schemas.openxmlformats.org/presentationml/2006/main">
  <p:tag name="AS_UNIQUEID" val="335"/>
</p:tagLst>
</file>

<file path=ppt/tags/tag351.xml><?xml version="1.0" encoding="utf-8"?>
<p:tagLst xmlns:p="http://schemas.openxmlformats.org/presentationml/2006/main">
  <p:tag name="AS_UNIQUEID" val="336"/>
</p:tagLst>
</file>

<file path=ppt/tags/tag352.xml><?xml version="1.0" encoding="utf-8"?>
<p:tagLst xmlns:p="http://schemas.openxmlformats.org/presentationml/2006/main">
  <p:tag name="AS_UNIQUEID" val="477"/>
</p:tagLst>
</file>

<file path=ppt/tags/tag353.xml><?xml version="1.0" encoding="utf-8"?>
<p:tagLst xmlns:p="http://schemas.openxmlformats.org/presentationml/2006/main">
  <p:tag name="AS_UNIQUEID" val="172"/>
</p:tagLst>
</file>

<file path=ppt/tags/tag354.xml><?xml version="1.0" encoding="utf-8"?>
<p:tagLst xmlns:p="http://schemas.openxmlformats.org/presentationml/2006/main">
  <p:tag name="AS_UNIQUEID" val="173"/>
</p:tagLst>
</file>

<file path=ppt/tags/tag355.xml><?xml version="1.0" encoding="utf-8"?>
<p:tagLst xmlns:p="http://schemas.openxmlformats.org/presentationml/2006/main">
  <p:tag name="AS_UNIQUEID" val="174"/>
</p:tagLst>
</file>

<file path=ppt/tags/tag356.xml><?xml version="1.0" encoding="utf-8"?>
<p:tagLst xmlns:p="http://schemas.openxmlformats.org/presentationml/2006/main">
  <p:tag name="AS_UNIQUEID" val="478"/>
</p:tagLst>
</file>

<file path=ppt/tags/tag357.xml><?xml version="1.0" encoding="utf-8"?>
<p:tagLst xmlns:p="http://schemas.openxmlformats.org/presentationml/2006/main">
  <p:tag name="AS_UNIQUEID" val="337"/>
</p:tagLst>
</file>

<file path=ppt/tags/tag358.xml><?xml version="1.0" encoding="utf-8"?>
<p:tagLst xmlns:p="http://schemas.openxmlformats.org/presentationml/2006/main">
  <p:tag name="AS_UNIQUEID" val="338"/>
</p:tagLst>
</file>

<file path=ppt/tags/tag359.xml><?xml version="1.0" encoding="utf-8"?>
<p:tagLst xmlns:p="http://schemas.openxmlformats.org/presentationml/2006/main">
  <p:tag name="AS_UNIQUEID" val="339"/>
</p:tagLst>
</file>

<file path=ppt/tags/tag36.xml><?xml version="1.0" encoding="utf-8"?>
<p:tagLst xmlns:p="http://schemas.openxmlformats.org/presentationml/2006/main">
  <p:tag name="AS_UNIQUEID" val="393"/>
</p:tagLst>
</file>

<file path=ppt/tags/tag360.xml><?xml version="1.0" encoding="utf-8"?>
<p:tagLst xmlns:p="http://schemas.openxmlformats.org/presentationml/2006/main">
  <p:tag name="AS_UNIQUEID" val="479"/>
</p:tagLst>
</file>

<file path=ppt/tags/tag361.xml><?xml version="1.0" encoding="utf-8"?>
<p:tagLst xmlns:p="http://schemas.openxmlformats.org/presentationml/2006/main">
  <p:tag name="AS_UNIQUEID" val="175"/>
</p:tagLst>
</file>

<file path=ppt/tags/tag362.xml><?xml version="1.0" encoding="utf-8"?>
<p:tagLst xmlns:p="http://schemas.openxmlformats.org/presentationml/2006/main">
  <p:tag name="AS_UNIQUEID" val="176"/>
</p:tagLst>
</file>

<file path=ppt/tags/tag363.xml><?xml version="1.0" encoding="utf-8"?>
<p:tagLst xmlns:p="http://schemas.openxmlformats.org/presentationml/2006/main">
  <p:tag name="AS_UNIQUEID" val="480"/>
</p:tagLst>
</file>

<file path=ppt/tags/tag364.xml><?xml version="1.0" encoding="utf-8"?>
<p:tagLst xmlns:p="http://schemas.openxmlformats.org/presentationml/2006/main">
  <p:tag name="AS_UNIQUEID" val="340"/>
</p:tagLst>
</file>

<file path=ppt/tags/tag365.xml><?xml version="1.0" encoding="utf-8"?>
<p:tagLst xmlns:p="http://schemas.openxmlformats.org/presentationml/2006/main">
  <p:tag name="AS_UNIQUEID" val="341"/>
</p:tagLst>
</file>

<file path=ppt/tags/tag366.xml><?xml version="1.0" encoding="utf-8"?>
<p:tagLst xmlns:p="http://schemas.openxmlformats.org/presentationml/2006/main">
  <p:tag name="AS_UNIQUEID" val="342"/>
</p:tagLst>
</file>

<file path=ppt/tags/tag367.xml><?xml version="1.0" encoding="utf-8"?>
<p:tagLst xmlns:p="http://schemas.openxmlformats.org/presentationml/2006/main">
  <p:tag name="AS_UNIQUEID" val="481"/>
</p:tagLst>
</file>

<file path=ppt/tags/tag368.xml><?xml version="1.0" encoding="utf-8"?>
<p:tagLst xmlns:p="http://schemas.openxmlformats.org/presentationml/2006/main">
  <p:tag name="AS_UNIQUEID" val="177"/>
</p:tagLst>
</file>

<file path=ppt/tags/tag369.xml><?xml version="1.0" encoding="utf-8"?>
<p:tagLst xmlns:p="http://schemas.openxmlformats.org/presentationml/2006/main">
  <p:tag name="AS_UNIQUEID" val="178"/>
</p:tagLst>
</file>

<file path=ppt/tags/tag37.xml><?xml version="1.0" encoding="utf-8"?>
<p:tagLst xmlns:p="http://schemas.openxmlformats.org/presentationml/2006/main">
  <p:tag name="AS_UNIQUEID" val="394"/>
</p:tagLst>
</file>

<file path=ppt/tags/tag370.xml><?xml version="1.0" encoding="utf-8"?>
<p:tagLst xmlns:p="http://schemas.openxmlformats.org/presentationml/2006/main">
  <p:tag name="AS_UNIQUEID" val="179"/>
</p:tagLst>
</file>

<file path=ppt/tags/tag371.xml><?xml version="1.0" encoding="utf-8"?>
<p:tagLst xmlns:p="http://schemas.openxmlformats.org/presentationml/2006/main">
  <p:tag name="AS_UNIQUEID" val="482"/>
</p:tagLst>
</file>

<file path=ppt/tags/tag372.xml><?xml version="1.0" encoding="utf-8"?>
<p:tagLst xmlns:p="http://schemas.openxmlformats.org/presentationml/2006/main">
  <p:tag name="AS_UNIQUEID" val="343"/>
</p:tagLst>
</file>

<file path=ppt/tags/tag373.xml><?xml version="1.0" encoding="utf-8"?>
<p:tagLst xmlns:p="http://schemas.openxmlformats.org/presentationml/2006/main">
  <p:tag name="AS_UNIQUEID" val="344"/>
</p:tagLst>
</file>

<file path=ppt/tags/tag374.xml><?xml version="1.0" encoding="utf-8"?>
<p:tagLst xmlns:p="http://schemas.openxmlformats.org/presentationml/2006/main">
  <p:tag name="AS_UNIQUEID" val="345"/>
</p:tagLst>
</file>

<file path=ppt/tags/tag375.xml><?xml version="1.0" encoding="utf-8"?>
<p:tagLst xmlns:p="http://schemas.openxmlformats.org/presentationml/2006/main">
  <p:tag name="AS_UNIQUEID" val="483"/>
</p:tagLst>
</file>

<file path=ppt/tags/tag376.xml><?xml version="1.0" encoding="utf-8"?>
<p:tagLst xmlns:p="http://schemas.openxmlformats.org/presentationml/2006/main">
  <p:tag name="AS_UNIQUEID" val="180"/>
</p:tagLst>
</file>

<file path=ppt/tags/tag377.xml><?xml version="1.0" encoding="utf-8"?>
<p:tagLst xmlns:p="http://schemas.openxmlformats.org/presentationml/2006/main">
  <p:tag name="AS_UNIQUEID" val="181"/>
</p:tagLst>
</file>

<file path=ppt/tags/tag378.xml><?xml version="1.0" encoding="utf-8"?>
<p:tagLst xmlns:p="http://schemas.openxmlformats.org/presentationml/2006/main">
  <p:tag name="AS_UNIQUEID" val="484"/>
</p:tagLst>
</file>

<file path=ppt/tags/tag379.xml><?xml version="1.0" encoding="utf-8"?>
<p:tagLst xmlns:p="http://schemas.openxmlformats.org/presentationml/2006/main">
  <p:tag name="AS_UNIQUEID" val="346"/>
</p:tagLst>
</file>

<file path=ppt/tags/tag38.xml><?xml version="1.0" encoding="utf-8"?>
<p:tagLst xmlns:p="http://schemas.openxmlformats.org/presentationml/2006/main">
  <p:tag name="AS_UNIQUEID" val="395"/>
</p:tagLst>
</file>

<file path=ppt/tags/tag380.xml><?xml version="1.0" encoding="utf-8"?>
<p:tagLst xmlns:p="http://schemas.openxmlformats.org/presentationml/2006/main">
  <p:tag name="AS_UNIQUEID" val="347"/>
</p:tagLst>
</file>

<file path=ppt/tags/tag381.xml><?xml version="1.0" encoding="utf-8"?>
<p:tagLst xmlns:p="http://schemas.openxmlformats.org/presentationml/2006/main">
  <p:tag name="AS_UNIQUEID" val="348"/>
</p:tagLst>
</file>

<file path=ppt/tags/tag382.xml><?xml version="1.0" encoding="utf-8"?>
<p:tagLst xmlns:p="http://schemas.openxmlformats.org/presentationml/2006/main">
  <p:tag name="AS_UNIQUEID" val="485"/>
</p:tagLst>
</file>

<file path=ppt/tags/tag383.xml><?xml version="1.0" encoding="utf-8"?>
<p:tagLst xmlns:p="http://schemas.openxmlformats.org/presentationml/2006/main">
  <p:tag name="AS_UNIQUEID" val="182"/>
</p:tagLst>
</file>

<file path=ppt/tags/tag384.xml><?xml version="1.0" encoding="utf-8"?>
<p:tagLst xmlns:p="http://schemas.openxmlformats.org/presentationml/2006/main">
  <p:tag name="AS_UNIQUEID" val="183"/>
</p:tagLst>
</file>

<file path=ppt/tags/tag385.xml><?xml version="1.0" encoding="utf-8"?>
<p:tagLst xmlns:p="http://schemas.openxmlformats.org/presentationml/2006/main">
  <p:tag name="AS_UNIQUEID" val="486"/>
</p:tagLst>
</file>

<file path=ppt/tags/tag386.xml><?xml version="1.0" encoding="utf-8"?>
<p:tagLst xmlns:p="http://schemas.openxmlformats.org/presentationml/2006/main">
  <p:tag name="AS_UNIQUEID" val="349"/>
</p:tagLst>
</file>

<file path=ppt/tags/tag387.xml><?xml version="1.0" encoding="utf-8"?>
<p:tagLst xmlns:p="http://schemas.openxmlformats.org/presentationml/2006/main">
  <p:tag name="AS_UNIQUEID" val="350"/>
</p:tagLst>
</file>

<file path=ppt/tags/tag388.xml><?xml version="1.0" encoding="utf-8"?>
<p:tagLst xmlns:p="http://schemas.openxmlformats.org/presentationml/2006/main">
  <p:tag name="AS_UNIQUEID" val="351"/>
</p:tagLst>
</file>

<file path=ppt/tags/tag389.xml><?xml version="1.0" encoding="utf-8"?>
<p:tagLst xmlns:p="http://schemas.openxmlformats.org/presentationml/2006/main">
  <p:tag name="AS_UNIQUEID" val="487"/>
</p:tagLst>
</file>

<file path=ppt/tags/tag39.xml><?xml version="1.0" encoding="utf-8"?>
<p:tagLst xmlns:p="http://schemas.openxmlformats.org/presentationml/2006/main">
  <p:tag name="AS_UNIQUEID" val="396"/>
</p:tagLst>
</file>

<file path=ppt/tags/tag390.xml><?xml version="1.0" encoding="utf-8"?>
<p:tagLst xmlns:p="http://schemas.openxmlformats.org/presentationml/2006/main">
  <p:tag name="AS_UNIQUEID" val="184"/>
</p:tagLst>
</file>

<file path=ppt/tags/tag391.xml><?xml version="1.0" encoding="utf-8"?>
<p:tagLst xmlns:p="http://schemas.openxmlformats.org/presentationml/2006/main">
  <p:tag name="AS_UNIQUEID" val="185"/>
</p:tagLst>
</file>

<file path=ppt/tags/tag392.xml><?xml version="1.0" encoding="utf-8"?>
<p:tagLst xmlns:p="http://schemas.openxmlformats.org/presentationml/2006/main">
  <p:tag name="AS_UNIQUEID" val="488"/>
</p:tagLst>
</file>

<file path=ppt/tags/tag393.xml><?xml version="1.0" encoding="utf-8"?>
<p:tagLst xmlns:p="http://schemas.openxmlformats.org/presentationml/2006/main">
  <p:tag name="AS_UNIQUEID" val="352"/>
</p:tagLst>
</file>

<file path=ppt/tags/tag394.xml><?xml version="1.0" encoding="utf-8"?>
<p:tagLst xmlns:p="http://schemas.openxmlformats.org/presentationml/2006/main">
  <p:tag name="AS_UNIQUEID" val="353"/>
</p:tagLst>
</file>

<file path=ppt/tags/tag395.xml><?xml version="1.0" encoding="utf-8"?>
<p:tagLst xmlns:p="http://schemas.openxmlformats.org/presentationml/2006/main">
  <p:tag name="AS_UNIQUEID" val="354"/>
</p:tagLst>
</file>

<file path=ppt/tags/tag396.xml><?xml version="1.0" encoding="utf-8"?>
<p:tagLst xmlns:p="http://schemas.openxmlformats.org/presentationml/2006/main">
  <p:tag name="AS_UNIQUEID" val="489"/>
</p:tagLst>
</file>

<file path=ppt/tags/tag397.xml><?xml version="1.0" encoding="utf-8"?>
<p:tagLst xmlns:p="http://schemas.openxmlformats.org/presentationml/2006/main">
  <p:tag name="AS_UNIQUEID" val="186"/>
</p:tagLst>
</file>

<file path=ppt/tags/tag398.xml><?xml version="1.0" encoding="utf-8"?>
<p:tagLst xmlns:p="http://schemas.openxmlformats.org/presentationml/2006/main">
  <p:tag name="AS_UNIQUEID" val="187"/>
</p:tagLst>
</file>

<file path=ppt/tags/tag399.xml><?xml version="1.0" encoding="utf-8"?>
<p:tagLst xmlns:p="http://schemas.openxmlformats.org/presentationml/2006/main">
  <p:tag name="AS_UNIQUEID" val="490"/>
</p:tagLst>
</file>

<file path=ppt/tags/tag4.xml><?xml version="1.0" encoding="utf-8"?>
<p:tagLst xmlns:p="http://schemas.openxmlformats.org/presentationml/2006/main">
  <p:tag name="AS_UNIQUEID" val="361"/>
</p:tagLst>
</file>

<file path=ppt/tags/tag40.xml><?xml version="1.0" encoding="utf-8"?>
<p:tagLst xmlns:p="http://schemas.openxmlformats.org/presentationml/2006/main">
  <p:tag name="AS_UNIQUEID" val="397"/>
</p:tagLst>
</file>

<file path=ppt/tags/tag400.xml><?xml version="1.0" encoding="utf-8"?>
<p:tagLst xmlns:p="http://schemas.openxmlformats.org/presentationml/2006/main">
  <p:tag name="AS_UNIQUEID" val="355"/>
</p:tagLst>
</file>

<file path=ppt/tags/tag401.xml><?xml version="1.0" encoding="utf-8"?>
<p:tagLst xmlns:p="http://schemas.openxmlformats.org/presentationml/2006/main">
  <p:tag name="AS_UNIQUEID" val="356"/>
</p:tagLst>
</file>

<file path=ppt/tags/tag402.xml><?xml version="1.0" encoding="utf-8"?>
<p:tagLst xmlns:p="http://schemas.openxmlformats.org/presentationml/2006/main">
  <p:tag name="AS_UNIQUEID" val="357"/>
</p:tagLst>
</file>

<file path=ppt/tags/tag403.xml><?xml version="1.0" encoding="utf-8"?>
<p:tagLst xmlns:p="http://schemas.openxmlformats.org/presentationml/2006/main">
  <p:tag name="AS_UNIQUEID" val="491"/>
</p:tagLst>
</file>

<file path=ppt/tags/tag404.xml><?xml version="1.0" encoding="utf-8"?>
<p:tagLst xmlns:p="http://schemas.openxmlformats.org/presentationml/2006/main">
  <p:tag name="AS_UNIQUEID" val="188"/>
</p:tagLst>
</file>

<file path=ppt/tags/tag405.xml><?xml version="1.0" encoding="utf-8"?>
<p:tagLst xmlns:p="http://schemas.openxmlformats.org/presentationml/2006/main">
  <p:tag name="AS_UNIQUEID" val="189"/>
</p:tagLst>
</file>

<file path=ppt/tags/tag406.xml><?xml version="1.0" encoding="utf-8"?>
<p:tagLst xmlns:p="http://schemas.openxmlformats.org/presentationml/2006/main">
  <p:tag name="AS_UNIQUEID" val="493"/>
</p:tagLst>
</file>

<file path=ppt/tags/tag407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ags/tag41.xml><?xml version="1.0" encoding="utf-8"?>
<p:tagLst xmlns:p="http://schemas.openxmlformats.org/presentationml/2006/main">
  <p:tag name="AS_UNIQUEID" val="398"/>
</p:tagLst>
</file>

<file path=ppt/tags/tag42.xml><?xml version="1.0" encoding="utf-8"?>
<p:tagLst xmlns:p="http://schemas.openxmlformats.org/presentationml/2006/main">
  <p:tag name="AS_UNIQUEID" val="399"/>
</p:tagLst>
</file>

<file path=ppt/tags/tag43.xml><?xml version="1.0" encoding="utf-8"?>
<p:tagLst xmlns:p="http://schemas.openxmlformats.org/presentationml/2006/main">
  <p:tag name="AS_UNIQUEID" val="400"/>
</p:tagLst>
</file>

<file path=ppt/tags/tag44.xml><?xml version="1.0" encoding="utf-8"?>
<p:tagLst xmlns:p="http://schemas.openxmlformats.org/presentationml/2006/main">
  <p:tag name="AS_UNIQUEID" val="401"/>
</p:tagLst>
</file>

<file path=ppt/tags/tag45.xml><?xml version="1.0" encoding="utf-8"?>
<p:tagLst xmlns:p="http://schemas.openxmlformats.org/presentationml/2006/main">
  <p:tag name="AS_UNIQUEID" val="402"/>
</p:tagLst>
</file>

<file path=ppt/tags/tag46.xml><?xml version="1.0" encoding="utf-8"?>
<p:tagLst xmlns:p="http://schemas.openxmlformats.org/presentationml/2006/main">
  <p:tag name="AS_UNIQUEID" val="403"/>
</p:tagLst>
</file>

<file path=ppt/tags/tag47.xml><?xml version="1.0" encoding="utf-8"?>
<p:tagLst xmlns:p="http://schemas.openxmlformats.org/presentationml/2006/main">
  <p:tag name="AS_UNIQUEID" val="492"/>
</p:tagLst>
</file>

<file path=ppt/tags/tag48.xml><?xml version="1.0" encoding="utf-8"?>
<p:tagLst xmlns:p="http://schemas.openxmlformats.org/presentationml/2006/main">
  <p:tag name="AS_UNIQUEID" val="404"/>
</p:tagLst>
</file>

<file path=ppt/tags/tag49.xml><?xml version="1.0" encoding="utf-8"?>
<p:tagLst xmlns:p="http://schemas.openxmlformats.org/presentationml/2006/main">
  <p:tag name="AS_UNIQUEID" val="210"/>
</p:tagLst>
</file>

<file path=ppt/tags/tag5.xml><?xml version="1.0" encoding="utf-8"?>
<p:tagLst xmlns:p="http://schemas.openxmlformats.org/presentationml/2006/main">
  <p:tag name="AS_UNIQUEID" val="362"/>
</p:tagLst>
</file>

<file path=ppt/tags/tag50.xml><?xml version="1.0" encoding="utf-8"?>
<p:tagLst xmlns:p="http://schemas.openxmlformats.org/presentationml/2006/main">
  <p:tag name="AS_UNIQUEID" val="211"/>
</p:tagLst>
</file>

<file path=ppt/tags/tag51.xml><?xml version="1.0" encoding="utf-8"?>
<p:tagLst xmlns:p="http://schemas.openxmlformats.org/presentationml/2006/main">
  <p:tag name="AS_UNIQUEID" val="212"/>
</p:tagLst>
</file>

<file path=ppt/tags/tag52.xml><?xml version="1.0" encoding="utf-8"?>
<p:tagLst xmlns:p="http://schemas.openxmlformats.org/presentationml/2006/main">
  <p:tag name="AS_UNIQUEID" val="213"/>
</p:tagLst>
</file>

<file path=ppt/tags/tag53.xml><?xml version="1.0" encoding="utf-8"?>
<p:tagLst xmlns:p="http://schemas.openxmlformats.org/presentationml/2006/main">
  <p:tag name="AS_UNIQUEID" val="214"/>
</p:tagLst>
</file>

<file path=ppt/tags/tag54.xml><?xml version="1.0" encoding="utf-8"?>
<p:tagLst xmlns:p="http://schemas.openxmlformats.org/presentationml/2006/main">
  <p:tag name="AS_UNIQUEID" val="215"/>
</p:tagLst>
</file>

<file path=ppt/tags/tag55.xml><?xml version="1.0" encoding="utf-8"?>
<p:tagLst xmlns:p="http://schemas.openxmlformats.org/presentationml/2006/main">
  <p:tag name="AS_UNIQUEID" val="405"/>
</p:tagLst>
</file>

<file path=ppt/tags/tag56.xml><?xml version="1.0" encoding="utf-8"?>
<p:tagLst xmlns:p="http://schemas.openxmlformats.org/presentationml/2006/main">
  <p:tag name="AS_UNIQUEID" val="216"/>
</p:tagLst>
</file>

<file path=ppt/tags/tag57.xml><?xml version="1.0" encoding="utf-8"?>
<p:tagLst xmlns:p="http://schemas.openxmlformats.org/presentationml/2006/main">
  <p:tag name="AS_UNIQUEID" val="217"/>
</p:tagLst>
</file>

<file path=ppt/tags/tag58.xml><?xml version="1.0" encoding="utf-8"?>
<p:tagLst xmlns:p="http://schemas.openxmlformats.org/presentationml/2006/main">
  <p:tag name="AS_UNIQUEID" val="218"/>
</p:tagLst>
</file>

<file path=ppt/tags/tag59.xml><?xml version="1.0" encoding="utf-8"?>
<p:tagLst xmlns:p="http://schemas.openxmlformats.org/presentationml/2006/main">
  <p:tag name="AS_UNIQUEID" val="219"/>
</p:tagLst>
</file>

<file path=ppt/tags/tag6.xml><?xml version="1.0" encoding="utf-8"?>
<p:tagLst xmlns:p="http://schemas.openxmlformats.org/presentationml/2006/main">
  <p:tag name="AS_UNIQUEID" val="363"/>
</p:tagLst>
</file>

<file path=ppt/tags/tag60.xml><?xml version="1.0" encoding="utf-8"?>
<p:tagLst xmlns:p="http://schemas.openxmlformats.org/presentationml/2006/main">
  <p:tag name="AS_UNIQUEID" val="406"/>
</p:tagLst>
</file>

<file path=ppt/tags/tag61.xml><?xml version="1.0" encoding="utf-8"?>
<p:tagLst xmlns:p="http://schemas.openxmlformats.org/presentationml/2006/main">
  <p:tag name="AS_UNIQUEID" val="220"/>
</p:tagLst>
</file>

<file path=ppt/tags/tag62.xml><?xml version="1.0" encoding="utf-8"?>
<p:tagLst xmlns:p="http://schemas.openxmlformats.org/presentationml/2006/main">
  <p:tag name="AS_UNIQUEID" val="221"/>
</p:tagLst>
</file>

<file path=ppt/tags/tag63.xml><?xml version="1.0" encoding="utf-8"?>
<p:tagLst xmlns:p="http://schemas.openxmlformats.org/presentationml/2006/main">
  <p:tag name="AS_UNIQUEID" val="222"/>
</p:tagLst>
</file>

<file path=ppt/tags/tag64.xml><?xml version="1.0" encoding="utf-8"?>
<p:tagLst xmlns:p="http://schemas.openxmlformats.org/presentationml/2006/main">
  <p:tag name="AS_UNIQUEID" val="407"/>
</p:tagLst>
</file>

<file path=ppt/tags/tag65.xml><?xml version="1.0" encoding="utf-8"?>
<p:tagLst xmlns:p="http://schemas.openxmlformats.org/presentationml/2006/main">
  <p:tag name="AS_UNIQUEID" val="7"/>
</p:tagLst>
</file>

<file path=ppt/tags/tag66.xml><?xml version="1.0" encoding="utf-8"?>
<p:tagLst xmlns:p="http://schemas.openxmlformats.org/presentationml/2006/main">
  <p:tag name="AS_UNIQUEID" val="8"/>
</p:tagLst>
</file>

<file path=ppt/tags/tag67.xml><?xml version="1.0" encoding="utf-8"?>
<p:tagLst xmlns:p="http://schemas.openxmlformats.org/presentationml/2006/main">
  <p:tag name="AS_UNIQUEID" val="9"/>
</p:tagLst>
</file>

<file path=ppt/tags/tag68.xml><?xml version="1.0" encoding="utf-8"?>
<p:tagLst xmlns:p="http://schemas.openxmlformats.org/presentationml/2006/main">
  <p:tag name="AS_UNIQUEID" val="10"/>
</p:tagLst>
</file>

<file path=ppt/tags/tag69.xml><?xml version="1.0" encoding="utf-8"?>
<p:tagLst xmlns:p="http://schemas.openxmlformats.org/presentationml/2006/main">
  <p:tag name="AS_UNIQUEID" val="408"/>
</p:tagLst>
</file>

<file path=ppt/tags/tag7.xml><?xml version="1.0" encoding="utf-8"?>
<p:tagLst xmlns:p="http://schemas.openxmlformats.org/presentationml/2006/main">
  <p:tag name="AS_UNIQUEID" val="364"/>
</p:tagLst>
</file>

<file path=ppt/tags/tag70.xml><?xml version="1.0" encoding="utf-8"?>
<p:tagLst xmlns:p="http://schemas.openxmlformats.org/presentationml/2006/main">
  <p:tag name="AS_UNIQUEID" val="223"/>
</p:tagLst>
</file>

<file path=ppt/tags/tag71.xml><?xml version="1.0" encoding="utf-8"?>
<p:tagLst xmlns:p="http://schemas.openxmlformats.org/presentationml/2006/main">
  <p:tag name="AS_UNIQUEID" val="224"/>
</p:tagLst>
</file>

<file path=ppt/tags/tag72.xml><?xml version="1.0" encoding="utf-8"?>
<p:tagLst xmlns:p="http://schemas.openxmlformats.org/presentationml/2006/main">
  <p:tag name="AS_UNIQUEID" val="225"/>
</p:tagLst>
</file>

<file path=ppt/tags/tag73.xml><?xml version="1.0" encoding="utf-8"?>
<p:tagLst xmlns:p="http://schemas.openxmlformats.org/presentationml/2006/main">
  <p:tag name="AS_UNIQUEID" val="409"/>
</p:tagLst>
</file>

<file path=ppt/tags/tag74.xml><?xml version="1.0" encoding="utf-8"?>
<p:tagLst xmlns:p="http://schemas.openxmlformats.org/presentationml/2006/main">
  <p:tag name="AS_UNIQUEID" val="11"/>
</p:tagLst>
</file>

<file path=ppt/tags/tag75.xml><?xml version="1.0" encoding="utf-8"?>
<p:tagLst xmlns:p="http://schemas.openxmlformats.org/presentationml/2006/main">
  <p:tag name="AS_UNIQUEID" val="12"/>
</p:tagLst>
</file>

<file path=ppt/tags/tag76.xml><?xml version="1.0" encoding="utf-8"?>
<p:tagLst xmlns:p="http://schemas.openxmlformats.org/presentationml/2006/main">
  <p:tag name="AS_UNIQUEID" val="410"/>
</p:tagLst>
</file>

<file path=ppt/tags/tag77.xml><?xml version="1.0" encoding="utf-8"?>
<p:tagLst xmlns:p="http://schemas.openxmlformats.org/presentationml/2006/main">
  <p:tag name="AS_UNIQUEID" val="229"/>
</p:tagLst>
</file>

<file path=ppt/tags/tag78.xml><?xml version="1.0" encoding="utf-8"?>
<p:tagLst xmlns:p="http://schemas.openxmlformats.org/presentationml/2006/main">
  <p:tag name="AS_UNIQUEID" val="230"/>
</p:tagLst>
</file>

<file path=ppt/tags/tag79.xml><?xml version="1.0" encoding="utf-8"?>
<p:tagLst xmlns:p="http://schemas.openxmlformats.org/presentationml/2006/main">
  <p:tag name="AS_UNIQUEID" val="231"/>
</p:tagLst>
</file>

<file path=ppt/tags/tag8.xml><?xml version="1.0" encoding="utf-8"?>
<p:tagLst xmlns:p="http://schemas.openxmlformats.org/presentationml/2006/main">
  <p:tag name="AS_UNIQUEID" val="365"/>
</p:tagLst>
</file>

<file path=ppt/tags/tag80.xml><?xml version="1.0" encoding="utf-8"?>
<p:tagLst xmlns:p="http://schemas.openxmlformats.org/presentationml/2006/main">
  <p:tag name="AS_UNIQUEID" val="411"/>
</p:tagLst>
</file>

<file path=ppt/tags/tag81.xml><?xml version="1.0" encoding="utf-8"?>
<p:tagLst xmlns:p="http://schemas.openxmlformats.org/presentationml/2006/main">
  <p:tag name="AS_UNIQUEID" val="30"/>
</p:tagLst>
</file>

<file path=ppt/tags/tag82.xml><?xml version="1.0" encoding="utf-8"?>
<p:tagLst xmlns:p="http://schemas.openxmlformats.org/presentationml/2006/main">
  <p:tag name="AS_UNIQUEID" val="31"/>
</p:tagLst>
</file>

<file path=ppt/tags/tag83.xml><?xml version="1.0" encoding="utf-8"?>
<p:tagLst xmlns:p="http://schemas.openxmlformats.org/presentationml/2006/main">
  <p:tag name="AS_UNIQUEID" val="412"/>
</p:tagLst>
</file>

<file path=ppt/tags/tag84.xml><?xml version="1.0" encoding="utf-8"?>
<p:tagLst xmlns:p="http://schemas.openxmlformats.org/presentationml/2006/main">
  <p:tag name="AS_UNIQUEID" val="232"/>
</p:tagLst>
</file>

<file path=ppt/tags/tag85.xml><?xml version="1.0" encoding="utf-8"?>
<p:tagLst xmlns:p="http://schemas.openxmlformats.org/presentationml/2006/main">
  <p:tag name="AS_UNIQUEID" val="233"/>
</p:tagLst>
</file>

<file path=ppt/tags/tag86.xml><?xml version="1.0" encoding="utf-8"?>
<p:tagLst xmlns:p="http://schemas.openxmlformats.org/presentationml/2006/main">
  <p:tag name="AS_UNIQUEID" val="234"/>
</p:tagLst>
</file>

<file path=ppt/tags/tag87.xml><?xml version="1.0" encoding="utf-8"?>
<p:tagLst xmlns:p="http://schemas.openxmlformats.org/presentationml/2006/main">
  <p:tag name="AS_UNIQUEID" val="413"/>
</p:tagLst>
</file>

<file path=ppt/tags/tag88.xml><?xml version="1.0" encoding="utf-8"?>
<p:tagLst xmlns:p="http://schemas.openxmlformats.org/presentationml/2006/main">
  <p:tag name="AS_UNIQUEID" val="32"/>
</p:tagLst>
</file>

<file path=ppt/tags/tag89.xml><?xml version="1.0" encoding="utf-8"?>
<p:tagLst xmlns:p="http://schemas.openxmlformats.org/presentationml/2006/main">
  <p:tag name="AS_UNIQUEID" val="33"/>
</p:tagLst>
</file>

<file path=ppt/tags/tag9.xml><?xml version="1.0" encoding="utf-8"?>
<p:tagLst xmlns:p="http://schemas.openxmlformats.org/presentationml/2006/main">
  <p:tag name="AS_UNIQUEID" val="366"/>
</p:tagLst>
</file>

<file path=ppt/tags/tag90.xml><?xml version="1.0" encoding="utf-8"?>
<p:tagLst xmlns:p="http://schemas.openxmlformats.org/presentationml/2006/main">
  <p:tag name="AS_UNIQUEID" val="34"/>
</p:tagLst>
</file>

<file path=ppt/tags/tag91.xml><?xml version="1.0" encoding="utf-8"?>
<p:tagLst xmlns:p="http://schemas.openxmlformats.org/presentationml/2006/main">
  <p:tag name="AS_UNIQUEID" val="35"/>
</p:tagLst>
</file>

<file path=ppt/tags/tag92.xml><?xml version="1.0" encoding="utf-8"?>
<p:tagLst xmlns:p="http://schemas.openxmlformats.org/presentationml/2006/main">
  <p:tag name="AS_UNIQUEID" val="36"/>
</p:tagLst>
</file>

<file path=ppt/tags/tag93.xml><?xml version="1.0" encoding="utf-8"?>
<p:tagLst xmlns:p="http://schemas.openxmlformats.org/presentationml/2006/main">
  <p:tag name="AS_UNIQUEID" val="37"/>
</p:tagLst>
</file>

<file path=ppt/tags/tag94.xml><?xml version="1.0" encoding="utf-8"?>
<p:tagLst xmlns:p="http://schemas.openxmlformats.org/presentationml/2006/main">
  <p:tag name="AS_UNIQUEID" val="38"/>
</p:tagLst>
</file>

<file path=ppt/tags/tag95.xml><?xml version="1.0" encoding="utf-8"?>
<p:tagLst xmlns:p="http://schemas.openxmlformats.org/presentationml/2006/main">
  <p:tag name="AS_UNIQUEID" val="39"/>
</p:tagLst>
</file>

<file path=ppt/tags/tag96.xml><?xml version="1.0" encoding="utf-8"?>
<p:tagLst xmlns:p="http://schemas.openxmlformats.org/presentationml/2006/main">
  <p:tag name="AS_UNIQUEID" val="414"/>
</p:tagLst>
</file>

<file path=ppt/tags/tag97.xml><?xml version="1.0" encoding="utf-8"?>
<p:tagLst xmlns:p="http://schemas.openxmlformats.org/presentationml/2006/main">
  <p:tag name="AS_UNIQUEID" val="235"/>
</p:tagLst>
</file>

<file path=ppt/tags/tag98.xml><?xml version="1.0" encoding="utf-8"?>
<p:tagLst xmlns:p="http://schemas.openxmlformats.org/presentationml/2006/main">
  <p:tag name="AS_UNIQUEID" val="236"/>
</p:tagLst>
</file>

<file path=ppt/tags/tag99.xml><?xml version="1.0" encoding="utf-8"?>
<p:tagLst xmlns:p="http://schemas.openxmlformats.org/presentationml/2006/main">
  <p:tag name="AS_UNIQUEID" val="237"/>
</p:tagLst>
</file>

<file path=ppt/theme/theme1.xml><?xml version="1.0" encoding="utf-8"?>
<a:theme xmlns:r="http://schemas.openxmlformats.org/officeDocument/2006/relationships" xmlns:a="http://schemas.openxmlformats.org/drawingml/2006/main" name="古风浅绿色梨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古风浅绿色梨花" id="{69C93C97-FEE3-4FA4-BAC3-1DC785BADDF1}" vid="{20FBB182-A374-4247-B027-DBE5CE90D1E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70</Paragraphs>
  <Slides>43</Slides>
  <Notes>43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baseType="lpstr" size="54">
      <vt:lpstr>Arial</vt:lpstr>
      <vt:lpstr>Calibri</vt:lpstr>
      <vt:lpstr>微软雅黑</vt:lpstr>
      <vt:lpstr>宋体</vt:lpstr>
      <vt:lpstr>Calibri Light</vt:lpstr>
      <vt:lpstr>经典美黑简</vt:lpstr>
      <vt:lpstr>Wingdings</vt:lpstr>
      <vt:lpstr>仿宋</vt:lpstr>
      <vt:lpstr>Times New Roman</vt:lpstr>
      <vt:lpstr>黑体</vt:lpstr>
      <vt:lpstr>古风浅绿色梨花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2022-11-24T23:11:20.200</cp:lastPrinted>
  <dcterms:created xsi:type="dcterms:W3CDTF">2022-11-24T23:11:20Z</dcterms:created>
  <dcterms:modified xsi:type="dcterms:W3CDTF">2022-11-24T15:11:22Z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