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"/>
  </p:notesMasterIdLst>
  <p:sldIdLst>
    <p:sldId id="384" r:id="rId4"/>
    <p:sldId id="304" r:id="rId5"/>
    <p:sldId id="296" r:id="rId6"/>
    <p:sldId id="259" r:id="rId7"/>
    <p:sldId id="295" r:id="rId8"/>
    <p:sldId id="297" r:id="rId9"/>
    <p:sldId id="265" r:id="rId10"/>
    <p:sldId id="298" r:id="rId11"/>
    <p:sldId id="302" r:id="rId12"/>
    <p:sldId id="300" r:id="rId13"/>
    <p:sldId id="301" r:id="rId14"/>
    <p:sldId id="299" r:id="rId15"/>
    <p:sldId id="269" r:id="rId16"/>
    <p:sldId id="285" r:id="rId17"/>
    <p:sldId id="266" r:id="rId18"/>
    <p:sldId id="291" r:id="rId19"/>
    <p:sldId id="292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tags" Target="tags/tag1016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9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A9F5-4129-4E5C-9CAD-3D163E0C3CF8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4FF1C-8B2F-4354-BBBE-7F6DDFA42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5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tags" Target="../tags/tag208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7.xml" /><Relationship Id="rId4" Type="http://schemas.openxmlformats.org/officeDocument/2006/relationships/tags" Target="../tags/tag258.xml" /><Relationship Id="rId5" Type="http://schemas.openxmlformats.org/officeDocument/2006/relationships/tags" Target="../tags/tag259.xml" /><Relationship Id="rId6" Type="http://schemas.openxmlformats.org/officeDocument/2006/relationships/tags" Target="../tags/tag260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31.xml" /><Relationship Id="rId4" Type="http://schemas.openxmlformats.org/officeDocument/2006/relationships/tags" Target="../tags/tag932.xml" /><Relationship Id="rId5" Type="http://schemas.openxmlformats.org/officeDocument/2006/relationships/tags" Target="../tags/tag933.xml" /><Relationship Id="rId6" Type="http://schemas.openxmlformats.org/officeDocument/2006/relationships/tags" Target="../tags/tag93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96.xml" /><Relationship Id="rId4" Type="http://schemas.openxmlformats.org/officeDocument/2006/relationships/tags" Target="../tags/tag997.xml" /><Relationship Id="rId5" Type="http://schemas.openxmlformats.org/officeDocument/2006/relationships/tags" Target="../tags/tag998.xml" /><Relationship Id="rId6" Type="http://schemas.openxmlformats.org/officeDocument/2006/relationships/tags" Target="../tags/tag999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06.xml" /><Relationship Id="rId4" Type="http://schemas.openxmlformats.org/officeDocument/2006/relationships/tags" Target="../tags/tag1007.xml" /><Relationship Id="rId5" Type="http://schemas.openxmlformats.org/officeDocument/2006/relationships/tags" Target="../tags/tag1008.xml" /><Relationship Id="rId6" Type="http://schemas.openxmlformats.org/officeDocument/2006/relationships/tags" Target="../tags/tag1009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规律第一周期除外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7A4FF1C-8B2F-4354-BBBE-7F6DDFA42DF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52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zh-CN"/>
              <a:t>0</a:t>
            </a:r>
            <a:r>
              <a:rPr lang="zh-CN" altLang="en-US"/>
              <a:t>族除外，测量标准不统一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7A4FF1C-8B2F-4354-BBBE-7F6DDFA42DF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66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规律第一周期除外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7A4FF1C-8B2F-4354-BBBE-7F6DDFA42DF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74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7A4FF1C-8B2F-4354-BBBE-7F6DDFA42DF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7A4FF1C-8B2F-4354-BBBE-7F6DDFA42DF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99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37A4FF1C-8B2F-4354-BBBE-7F6DDFA42DF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336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7.xml" /><Relationship Id="rId2" Type="http://schemas.openxmlformats.org/officeDocument/2006/relationships/tags" Target="../tags/tag68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tags" Target="../tags/tag78.xml" /><Relationship Id="rId7" Type="http://schemas.openxmlformats.org/officeDocument/2006/relationships/tags" Target="../tags/tag79.xml" /><Relationship Id="rId8" Type="http://schemas.openxmlformats.org/officeDocument/2006/relationships/tags" Target="../tags/tag80.xml" /><Relationship Id="rId9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4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0.xml" /><Relationship Id="rId2" Type="http://schemas.openxmlformats.org/officeDocument/2006/relationships/tags" Target="../tags/tag101.xml" /><Relationship Id="rId3" Type="http://schemas.openxmlformats.org/officeDocument/2006/relationships/tags" Target="../tags/tag102.xml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tags" Target="../tags/tag105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6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Relationship Id="rId7" Type="http://schemas.openxmlformats.org/officeDocument/2006/relationships/tags" Target="../tags/tag112.xml" /><Relationship Id="rId8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3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4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Relationship Id="rId8" Type="http://schemas.openxmlformats.org/officeDocument/2006/relationships/tags" Target="../tags/tag120.xml" /><Relationship Id="rId9" Type="http://schemas.openxmlformats.org/officeDocument/2006/relationships/tags" Target="../tags/tag12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2.xml" /><Relationship Id="rId2" Type="http://schemas.openxmlformats.org/officeDocument/2006/relationships/tags" Target="../tags/tag123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7.xml" /><Relationship Id="rId2" Type="http://schemas.openxmlformats.org/officeDocument/2006/relationships/tags" Target="../tags/tag128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1.xml" /><Relationship Id="rId2" Type="http://schemas.openxmlformats.org/officeDocument/2006/relationships/tags" Target="../tags/tag132.xml" /><Relationship Id="rId3" Type="http://schemas.openxmlformats.org/officeDocument/2006/relationships/tags" Target="../tags/tag133.xml" /><Relationship Id="rId4" Type="http://schemas.openxmlformats.org/officeDocument/2006/relationships/tags" Target="../tags/tag134.xml" /><Relationship Id="rId5" Type="http://schemas.openxmlformats.org/officeDocument/2006/relationships/tags" Target="../tags/tag135.xml" /><Relationship Id="rId6" Type="http://schemas.openxmlformats.org/officeDocument/2006/relationships/tags" Target="../tags/tag136.xml" /><Relationship Id="rId7" Type="http://schemas.openxmlformats.org/officeDocument/2006/relationships/tags" Target="../tags/tag137.xml" /><Relationship Id="rId8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8.xml" /><Relationship Id="rId2" Type="http://schemas.openxmlformats.org/officeDocument/2006/relationships/tags" Target="../tags/tag139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Relationship Id="rId7" Type="http://schemas.openxmlformats.org/officeDocument/2006/relationships/tags" Target="../tags/tag144.xml" /><Relationship Id="rId8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5.xml" /><Relationship Id="rId2" Type="http://schemas.openxmlformats.org/officeDocument/2006/relationships/tags" Target="../tags/tag146.xml" /><Relationship Id="rId3" Type="http://schemas.openxmlformats.org/officeDocument/2006/relationships/tags" Target="../tags/tag147.xml" /><Relationship Id="rId4" Type="http://schemas.openxmlformats.org/officeDocument/2006/relationships/tags" Target="../tags/tag148.xml" /><Relationship Id="rId5" Type="http://schemas.openxmlformats.org/officeDocument/2006/relationships/tags" Target="../tags/tag149.xml" /><Relationship Id="rId6" Type="http://schemas.openxmlformats.org/officeDocument/2006/relationships/tags" Target="../tags/tag150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1.xml" /><Relationship Id="rId2" Type="http://schemas.openxmlformats.org/officeDocument/2006/relationships/tags" Target="../tags/tag152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7.xml" /><Relationship Id="rId2" Type="http://schemas.openxmlformats.org/officeDocument/2006/relationships/tags" Target="../tags/tag158.xml" /><Relationship Id="rId3" Type="http://schemas.openxmlformats.org/officeDocument/2006/relationships/tags" Target="../tags/tag159.xml" /><Relationship Id="rId4" Type="http://schemas.openxmlformats.org/officeDocument/2006/relationships/tags" Target="../tags/tag160.xml" /><Relationship Id="rId5" Type="http://schemas.openxmlformats.org/officeDocument/2006/relationships/tags" Target="../tags/tag161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tags" Target="../tags/tag19.xml" /><Relationship Id="rId8" Type="http://schemas.openxmlformats.org/officeDocument/2006/relationships/tags" Target="../tags/tag20.xml" /><Relationship Id="rId9" Type="http://schemas.openxmlformats.org/officeDocument/2006/relationships/tags" Target="../tags/tag2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9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tags" Target="../tags/tag36.xml" /><Relationship Id="rId9" Type="http://schemas.openxmlformats.org/officeDocument/2006/relationships/tags" Target="../tags/tag37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tags" Target="../tags/tag42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tags" Target="../tags/tag48.xml" /><Relationship Id="rId7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9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50.xml" /><Relationship Id="rId3" Type="http://schemas.openxmlformats.org/officeDocument/2006/relationships/tags" Target="../tags/tag51.xml" /><Relationship Id="rId4" Type="http://schemas.openxmlformats.org/officeDocument/2006/relationships/tags" Target="../tags/tag52.xml" /><Relationship Id="rId5" Type="http://schemas.openxmlformats.org/officeDocument/2006/relationships/tags" Target="../tags/tag53.xml" /><Relationship Id="rId6" Type="http://schemas.openxmlformats.org/officeDocument/2006/relationships/tags" Target="../tags/tag54.xml" /><Relationship Id="rId7" Type="http://schemas.openxmlformats.org/officeDocument/2006/relationships/tags" Target="../tags/tag55.xml" /><Relationship Id="rId8" Type="http://schemas.openxmlformats.org/officeDocument/2006/relationships/tags" Target="../tags/tag56.xml" /><Relationship Id="rId9" Type="http://schemas.openxmlformats.org/officeDocument/2006/relationships/tags" Target="../tags/tag57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10" Type="http://schemas.openxmlformats.org/officeDocument/2006/relationships/tags" Target="../tags/tag66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image" Target="../media/image1.jpeg" /><Relationship Id="rId7" Type="http://schemas.openxmlformats.org/officeDocument/2006/relationships/tags" Target="../tags/tag63.xml" /><Relationship Id="rId8" Type="http://schemas.openxmlformats.org/officeDocument/2006/relationships/tags" Target="../tags/tag64.xml" /><Relationship Id="rId9" Type="http://schemas.openxmlformats.org/officeDocument/2006/relationships/tags" Target="../tags/tag65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 userDrawn="1">
            <p:custDataLst>
              <p:tags r:id="rId2"/>
            </p:custData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7517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7280" y="295085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8163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8724900" y="414778"/>
            <a:ext cx="2628900" cy="575742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838200" y="414778"/>
            <a:ext cx="7734300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27237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2FA7D-D255-4ED2-A1A6-389A3B1E51C2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7EF70D-9FF3-4F3D-B8C3-56F339A2AD10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54179D-E8D3-4F81-AD72-D2D4C9323CD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5CD85-45CC-4C40-975B-49D6C2C164D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66E5C1-559A-416E-BBF5-45BD5C8BDF0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9029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E7543-ED52-44C5-B8F7-6A51431E069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075BB5-BF1B-4C31-B32B-196BBCBE1428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5B1954-A669-4BB9-AF59-B39D748A731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9FAD8B-6288-4FE7-9A24-961EC19B472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3C6E0-5392-47FD-AAFE-F6BC0815B41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449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F3D37F-9318-4803-BB0F-4069C1B16A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09B4B-2CAB-4916-B891-549C347780F1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9AE3CA-5AC2-4F45-9D4C-7D7BF90FBA0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C415CB-5C1B-407F-8708-B28C8CA5F32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C0EB-7346-476D-8F22-5473843B4A7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22559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AA3E71-760E-4FBA-93E1-1CAF94AA553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23990C-168B-4FA7-978B-CA222B13FB0C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68B4B0-CF90-47BC-BB98-C40ECB2E9EFE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939068-2124-488F-B876-1098895F59E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7AF2E4-A862-4693-9428-FFCBD23AC0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7CA1D0-1C62-49C0-ABA4-ECC5E3A6DB5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498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DB0D45-ABD8-49D4-A8A7-C6FA2B64F21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22FC8A-EFBD-430B-A1AE-5ECD3659EF76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74CCBD-0DF4-456F-8F3A-5E32CFCBFE4C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A4BCC7B-7EB6-4556-8F85-F28423437A07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EE4950-DDE8-4EEE-B67A-DD1E1EE82FBA}"/>
              </a:ext>
            </a:extLst>
          </p:cNvPr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785CB5-4EEF-41E8-BEB4-B7A082573B8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F0818FA-666C-4AB2-9DD6-3C5342D577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580F678-F5D6-4C6A-A314-E0FB11D3A8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86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B59603-EA6A-4C7C-869F-63E6CAFAE8D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7BE19A-5B33-4D6E-A490-8FA69B91DED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026622-014C-4A06-8E50-3B5B9E8A5B8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8FD1F9-0976-4EA9-841D-26372A51DCB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9658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1F8B-2034-4891-A8AD-771D81B0BCC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14D1DA-F376-4C10-A7D3-847278CFA13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F62137-14BB-49A5-B67F-B173E31FE4D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6854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826D57-64BC-4198-8009-48F569E25B1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29DE76-450E-40EE-B5F8-085D6CD6563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DB04C5-631E-4BED-99A3-5B2CBEEC9B10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0CE6B7-AD8D-4EB0-B6DB-48612F8EC67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C8CC6C-85BE-4C8E-8AAB-A10EA1BA348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A1D838-AF68-4545-AB7C-4943988D622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68089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7280" y="295085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6460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5EECD5-6137-475F-8DDE-09F53DCC938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D91B15-4DD5-4F41-B5ED-0619ECB31358}"/>
              </a:ext>
            </a:extLst>
          </p:cNvPr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665F4-6071-4435-92DB-1C69CBAB37FF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49D749-6F87-498C-81B2-7236EA8DB60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AA0B5B-9306-4747-BAD9-5843B502CDE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503EBB-97C9-491C-9508-15BAC365D7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787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1C822D-6D63-4D36-9442-B7CACB2B36B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CC68A9-7677-48BD-8FCA-9D6FA95B4CD3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3BD42F-652A-420A-A233-7EE90E125D4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395B4-4A9A-4B0E-B7E7-90E4ECA452C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67C32F-1FEE-443E-B602-4F378BC06EE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17741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9534F9-1FB8-4ED8-BD1F-57B2BD8B610A}"/>
              </a:ext>
            </a:extLst>
          </p:cNvPr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F2DA7F6-3F5C-41CB-94D0-7A514FA8E747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206A18-A2F5-40C7-8A4C-0E4AB64A6EA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B9394C-90BE-4A1F-A9EE-FAFE7C1748F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F37DC7-7502-4CD0-BB0B-8B9735B9DD9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51768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38BBB1-8215-49AF-9052-1B99D384669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2FCD69-55AF-4438-AB1A-E093F65905F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640CE2-6970-40F6-B357-60768903994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20099D8-CB0D-4031-A16A-62021ABD48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5050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>
            <p:custDataLst>
              <p:tags r:id="rId9"/>
            </p:custData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04804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21697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09728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17920" y="18460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5378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97280" y="295085"/>
            <a:ext cx="10058400" cy="145075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232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Rectangle 5"/>
          <p:cNvSpPr/>
          <p:nvPr userDrawn="1">
            <p:custDataLst>
              <p:tags r:id="rId3"/>
            </p:custData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9655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594359"/>
            <a:ext cx="32004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4800600" y="731520"/>
            <a:ext cx="649224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57200" y="2926080"/>
            <a:ext cx="32004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73507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/>
          <p:nvPr>
            <p:custDataLst>
              <p:tags r:id="rId2"/>
            </p:custDataLst>
          </p:nvPr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  <p:custDataLst>
              <p:tags r:id="rId5"/>
            </p:custDataLst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0116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81.xml" /><Relationship Id="rId13" Type="http://schemas.openxmlformats.org/officeDocument/2006/relationships/tags" Target="../tags/tag82.xml" /><Relationship Id="rId14" Type="http://schemas.openxmlformats.org/officeDocument/2006/relationships/tags" Target="../tags/tag83.xml" /><Relationship Id="rId15" Type="http://schemas.openxmlformats.org/officeDocument/2006/relationships/tags" Target="../tags/tag84.xml" /><Relationship Id="rId16" Type="http://schemas.openxmlformats.org/officeDocument/2006/relationships/tags" Target="../tags/tag85.xml" /><Relationship Id="rId17" Type="http://schemas.openxmlformats.org/officeDocument/2006/relationships/tags" Target="../tags/tag86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7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tags" Target="../tags/tag162.xml" /><Relationship Id="rId14" Type="http://schemas.openxmlformats.org/officeDocument/2006/relationships/tags" Target="../tags/tag163.xml" /><Relationship Id="rId15" Type="http://schemas.openxmlformats.org/officeDocument/2006/relationships/tags" Target="../tags/tag164.xml" /><Relationship Id="rId16" Type="http://schemas.openxmlformats.org/officeDocument/2006/relationships/tags" Target="../tags/tag165.xml" /><Relationship Id="rId17" Type="http://schemas.openxmlformats.org/officeDocument/2006/relationships/tags" Target="../tags/tag166.xml" /><Relationship Id="rId18" Type="http://schemas.openxmlformats.org/officeDocument/2006/relationships/tags" Target="../tags/tag167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13.xml" /><Relationship Id="rId20" Type="http://schemas.openxmlformats.org/officeDocument/2006/relationships/image" Target="../media/image2.png" /><Relationship Id="rId21" Type="http://schemas.openxmlformats.org/officeDocument/2006/relationships/tags" Target="../tags/tag168.xml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7" name="Rectangle 6"/>
          <p:cNvSpPr/>
          <p:nvPr>
            <p:custDataLst>
              <p:tags r:id="rId13"/>
            </p:custData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Rectangle 8"/>
          <p:cNvSpPr/>
          <p:nvPr>
            <p:custDataLst>
              <p:tags r:id="rId14"/>
            </p:custData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E7A3B0-CD41-4721-888D-85DB2C2B6D5E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B3CFDB-CBE9-429C-885D-4AAEB81DC2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702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Tx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EC56EC-A9AE-4E7D-AB6E-28CA65B2F783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356420-A69D-49BF-AEEF-025984235290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2D7AD5-F5BB-456A-815F-1B44006C3251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8ED0-C7A3-46DE-9947-5E0991F30CD2}" type="datetimeFigureOut">
              <a:rPr lang="zh-CN" altLang="en-US" smtClean="0"/>
              <a:t>2022/12/16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F3632F-D539-4A64-BB97-B3515E834A1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02D85E-4BF1-44A1-AB6C-CB1966A6EA2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C3136-444C-4EAB-9253-D1CD60A80AF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459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tags" Target="../tags/tag176.xml" /><Relationship Id="rId3" Type="http://schemas.openxmlformats.org/officeDocument/2006/relationships/tags" Target="../tags/tag177.xml" /><Relationship Id="rId4" Type="http://schemas.openxmlformats.org/officeDocument/2006/relationships/tags" Target="../tags/tag178.xml" /><Relationship Id="rId5" Type="http://schemas.openxmlformats.org/officeDocument/2006/relationships/tags" Target="../tags/tag179.xml" /><Relationship Id="rId6" Type="http://schemas.openxmlformats.org/officeDocument/2006/relationships/tags" Target="../tags/tag18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91.xml" /><Relationship Id="rId11" Type="http://schemas.openxmlformats.org/officeDocument/2006/relationships/tags" Target="../tags/tag892.xml" /><Relationship Id="rId12" Type="http://schemas.openxmlformats.org/officeDocument/2006/relationships/tags" Target="../tags/tag893.xml" /><Relationship Id="rId13" Type="http://schemas.openxmlformats.org/officeDocument/2006/relationships/tags" Target="../tags/tag894.xml" /><Relationship Id="rId14" Type="http://schemas.openxmlformats.org/officeDocument/2006/relationships/tags" Target="../tags/tag895.xml" /><Relationship Id="rId15" Type="http://schemas.openxmlformats.org/officeDocument/2006/relationships/tags" Target="../tags/tag896.xml" /><Relationship Id="rId16" Type="http://schemas.openxmlformats.org/officeDocument/2006/relationships/tags" Target="../tags/tag897.xml" /><Relationship Id="rId17" Type="http://schemas.openxmlformats.org/officeDocument/2006/relationships/tags" Target="../tags/tag898.xml" /><Relationship Id="rId18" Type="http://schemas.openxmlformats.org/officeDocument/2006/relationships/tags" Target="../tags/tag899.xml" /><Relationship Id="rId19" Type="http://schemas.openxmlformats.org/officeDocument/2006/relationships/tags" Target="../tags/tag900.xml" /><Relationship Id="rId2" Type="http://schemas.openxmlformats.org/officeDocument/2006/relationships/tags" Target="../tags/tag883.xml" /><Relationship Id="rId20" Type="http://schemas.openxmlformats.org/officeDocument/2006/relationships/tags" Target="../tags/tag901.xml" /><Relationship Id="rId3" Type="http://schemas.openxmlformats.org/officeDocument/2006/relationships/tags" Target="../tags/tag884.xml" /><Relationship Id="rId4" Type="http://schemas.openxmlformats.org/officeDocument/2006/relationships/tags" Target="../tags/tag885.xml" /><Relationship Id="rId5" Type="http://schemas.openxmlformats.org/officeDocument/2006/relationships/tags" Target="../tags/tag886.xml" /><Relationship Id="rId6" Type="http://schemas.openxmlformats.org/officeDocument/2006/relationships/tags" Target="../tags/tag887.xml" /><Relationship Id="rId7" Type="http://schemas.openxmlformats.org/officeDocument/2006/relationships/tags" Target="../tags/tag888.xml" /><Relationship Id="rId8" Type="http://schemas.openxmlformats.org/officeDocument/2006/relationships/tags" Target="../tags/tag889.xml" /><Relationship Id="rId9" Type="http://schemas.openxmlformats.org/officeDocument/2006/relationships/tags" Target="../tags/tag89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10.xml" /><Relationship Id="rId2" Type="http://schemas.openxmlformats.org/officeDocument/2006/relationships/tags" Target="../tags/tag902.xml" /><Relationship Id="rId3" Type="http://schemas.openxmlformats.org/officeDocument/2006/relationships/tags" Target="../tags/tag903.xml" /><Relationship Id="rId4" Type="http://schemas.openxmlformats.org/officeDocument/2006/relationships/tags" Target="../tags/tag904.xml" /><Relationship Id="rId5" Type="http://schemas.openxmlformats.org/officeDocument/2006/relationships/tags" Target="../tags/tag905.xml" /><Relationship Id="rId6" Type="http://schemas.openxmlformats.org/officeDocument/2006/relationships/tags" Target="../tags/tag906.xml" /><Relationship Id="rId7" Type="http://schemas.openxmlformats.org/officeDocument/2006/relationships/tags" Target="../tags/tag907.xml" /><Relationship Id="rId8" Type="http://schemas.openxmlformats.org/officeDocument/2006/relationships/tags" Target="../tags/tag908.xml" /><Relationship Id="rId9" Type="http://schemas.openxmlformats.org/officeDocument/2006/relationships/tags" Target="../tags/tag90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19.xml" /><Relationship Id="rId11" Type="http://schemas.openxmlformats.org/officeDocument/2006/relationships/tags" Target="../tags/tag920.xml" /><Relationship Id="rId12" Type="http://schemas.openxmlformats.org/officeDocument/2006/relationships/tags" Target="../tags/tag921.xml" /><Relationship Id="rId13" Type="http://schemas.openxmlformats.org/officeDocument/2006/relationships/tags" Target="../tags/tag922.xml" /><Relationship Id="rId14" Type="http://schemas.openxmlformats.org/officeDocument/2006/relationships/tags" Target="../tags/tag923.xml" /><Relationship Id="rId15" Type="http://schemas.openxmlformats.org/officeDocument/2006/relationships/tags" Target="../tags/tag924.xml" /><Relationship Id="rId2" Type="http://schemas.openxmlformats.org/officeDocument/2006/relationships/tags" Target="../tags/tag911.xml" /><Relationship Id="rId3" Type="http://schemas.openxmlformats.org/officeDocument/2006/relationships/tags" Target="../tags/tag912.xml" /><Relationship Id="rId4" Type="http://schemas.openxmlformats.org/officeDocument/2006/relationships/tags" Target="../tags/tag913.xml" /><Relationship Id="rId5" Type="http://schemas.openxmlformats.org/officeDocument/2006/relationships/tags" Target="../tags/tag914.xml" /><Relationship Id="rId6" Type="http://schemas.openxmlformats.org/officeDocument/2006/relationships/tags" Target="../tags/tag915.xml" /><Relationship Id="rId7" Type="http://schemas.openxmlformats.org/officeDocument/2006/relationships/tags" Target="../tags/tag916.xml" /><Relationship Id="rId8" Type="http://schemas.openxmlformats.org/officeDocument/2006/relationships/tags" Target="../tags/tag917.xml" /><Relationship Id="rId9" Type="http://schemas.openxmlformats.org/officeDocument/2006/relationships/tags" Target="../tags/tag91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25.xml" /><Relationship Id="rId3" Type="http://schemas.openxmlformats.org/officeDocument/2006/relationships/tags" Target="../tags/tag926.xml" /><Relationship Id="rId4" Type="http://schemas.openxmlformats.org/officeDocument/2006/relationships/tags" Target="../tags/tag927.xml" /><Relationship Id="rId5" Type="http://schemas.openxmlformats.org/officeDocument/2006/relationships/tags" Target="../tags/tag928.xml" /><Relationship Id="rId6" Type="http://schemas.openxmlformats.org/officeDocument/2006/relationships/tags" Target="../tags/tag929.xml" /><Relationship Id="rId7" Type="http://schemas.openxmlformats.org/officeDocument/2006/relationships/tags" Target="../tags/tag93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42.xml" /><Relationship Id="rId11" Type="http://schemas.openxmlformats.org/officeDocument/2006/relationships/tags" Target="../tags/tag943.xml" /><Relationship Id="rId12" Type="http://schemas.openxmlformats.org/officeDocument/2006/relationships/tags" Target="../tags/tag944.xml" /><Relationship Id="rId13" Type="http://schemas.openxmlformats.org/officeDocument/2006/relationships/tags" Target="../tags/tag945.xml" /><Relationship Id="rId14" Type="http://schemas.openxmlformats.org/officeDocument/2006/relationships/tags" Target="../tags/tag946.xml" /><Relationship Id="rId15" Type="http://schemas.openxmlformats.org/officeDocument/2006/relationships/tags" Target="../tags/tag947.xml" /><Relationship Id="rId16" Type="http://schemas.openxmlformats.org/officeDocument/2006/relationships/tags" Target="../tags/tag948.xml" /><Relationship Id="rId17" Type="http://schemas.openxmlformats.org/officeDocument/2006/relationships/tags" Target="../tags/tag949.xml" /><Relationship Id="rId18" Type="http://schemas.openxmlformats.org/officeDocument/2006/relationships/tags" Target="../tags/tag950.xml" /><Relationship Id="rId19" Type="http://schemas.openxmlformats.org/officeDocument/2006/relationships/tags" Target="../tags/tag951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952.xml" /><Relationship Id="rId21" Type="http://schemas.openxmlformats.org/officeDocument/2006/relationships/tags" Target="../tags/tag953.xml" /><Relationship Id="rId22" Type="http://schemas.openxmlformats.org/officeDocument/2006/relationships/tags" Target="../tags/tag954.xml" /><Relationship Id="rId23" Type="http://schemas.openxmlformats.org/officeDocument/2006/relationships/tags" Target="../tags/tag955.xml" /><Relationship Id="rId24" Type="http://schemas.openxmlformats.org/officeDocument/2006/relationships/tags" Target="../tags/tag956.xml" /><Relationship Id="rId25" Type="http://schemas.openxmlformats.org/officeDocument/2006/relationships/tags" Target="../tags/tag957.xml" /><Relationship Id="rId26" Type="http://schemas.openxmlformats.org/officeDocument/2006/relationships/tags" Target="../tags/tag958.xml" /><Relationship Id="rId27" Type="http://schemas.openxmlformats.org/officeDocument/2006/relationships/tags" Target="../tags/tag959.xml" /><Relationship Id="rId28" Type="http://schemas.openxmlformats.org/officeDocument/2006/relationships/tags" Target="../tags/tag960.xml" /><Relationship Id="rId29" Type="http://schemas.openxmlformats.org/officeDocument/2006/relationships/tags" Target="../tags/tag961.xml" /><Relationship Id="rId3" Type="http://schemas.openxmlformats.org/officeDocument/2006/relationships/tags" Target="../tags/tag935.xml" /><Relationship Id="rId30" Type="http://schemas.openxmlformats.org/officeDocument/2006/relationships/tags" Target="../tags/tag962.xml" /><Relationship Id="rId31" Type="http://schemas.openxmlformats.org/officeDocument/2006/relationships/tags" Target="../tags/tag963.xml" /><Relationship Id="rId32" Type="http://schemas.openxmlformats.org/officeDocument/2006/relationships/tags" Target="../tags/tag964.xml" /><Relationship Id="rId33" Type="http://schemas.openxmlformats.org/officeDocument/2006/relationships/tags" Target="../tags/tag965.xml" /><Relationship Id="rId34" Type="http://schemas.openxmlformats.org/officeDocument/2006/relationships/tags" Target="../tags/tag966.xml" /><Relationship Id="rId35" Type="http://schemas.openxmlformats.org/officeDocument/2006/relationships/tags" Target="../tags/tag967.xml" /><Relationship Id="rId36" Type="http://schemas.openxmlformats.org/officeDocument/2006/relationships/tags" Target="../tags/tag968.xml" /><Relationship Id="rId37" Type="http://schemas.openxmlformats.org/officeDocument/2006/relationships/tags" Target="../tags/tag969.xml" /><Relationship Id="rId38" Type="http://schemas.openxmlformats.org/officeDocument/2006/relationships/tags" Target="../tags/tag970.xml" /><Relationship Id="rId39" Type="http://schemas.openxmlformats.org/officeDocument/2006/relationships/tags" Target="../tags/tag971.xml" /><Relationship Id="rId4" Type="http://schemas.openxmlformats.org/officeDocument/2006/relationships/tags" Target="../tags/tag936.xml" /><Relationship Id="rId40" Type="http://schemas.openxmlformats.org/officeDocument/2006/relationships/tags" Target="../tags/tag972.xml" /><Relationship Id="rId41" Type="http://schemas.openxmlformats.org/officeDocument/2006/relationships/tags" Target="../tags/tag973.xml" /><Relationship Id="rId42" Type="http://schemas.openxmlformats.org/officeDocument/2006/relationships/tags" Target="../tags/tag974.xml" /><Relationship Id="rId43" Type="http://schemas.openxmlformats.org/officeDocument/2006/relationships/tags" Target="../tags/tag975.xml" /><Relationship Id="rId44" Type="http://schemas.openxmlformats.org/officeDocument/2006/relationships/tags" Target="../tags/tag976.xml" /><Relationship Id="rId45" Type="http://schemas.openxmlformats.org/officeDocument/2006/relationships/tags" Target="../tags/tag977.xml" /><Relationship Id="rId46" Type="http://schemas.openxmlformats.org/officeDocument/2006/relationships/tags" Target="../tags/tag978.xml" /><Relationship Id="rId47" Type="http://schemas.openxmlformats.org/officeDocument/2006/relationships/tags" Target="../tags/tag979.xml" /><Relationship Id="rId48" Type="http://schemas.openxmlformats.org/officeDocument/2006/relationships/tags" Target="../tags/tag980.xml" /><Relationship Id="rId49" Type="http://schemas.openxmlformats.org/officeDocument/2006/relationships/tags" Target="../tags/tag981.xml" /><Relationship Id="rId5" Type="http://schemas.openxmlformats.org/officeDocument/2006/relationships/tags" Target="../tags/tag937.xml" /><Relationship Id="rId50" Type="http://schemas.openxmlformats.org/officeDocument/2006/relationships/tags" Target="../tags/tag982.xml" /><Relationship Id="rId51" Type="http://schemas.openxmlformats.org/officeDocument/2006/relationships/tags" Target="../tags/tag983.xml" /><Relationship Id="rId52" Type="http://schemas.openxmlformats.org/officeDocument/2006/relationships/tags" Target="../tags/tag984.xml" /><Relationship Id="rId53" Type="http://schemas.openxmlformats.org/officeDocument/2006/relationships/tags" Target="../tags/tag985.xml" /><Relationship Id="rId54" Type="http://schemas.openxmlformats.org/officeDocument/2006/relationships/tags" Target="../tags/tag986.xml" /><Relationship Id="rId55" Type="http://schemas.openxmlformats.org/officeDocument/2006/relationships/tags" Target="../tags/tag987.xml" /><Relationship Id="rId56" Type="http://schemas.openxmlformats.org/officeDocument/2006/relationships/tags" Target="../tags/tag988.xml" /><Relationship Id="rId57" Type="http://schemas.openxmlformats.org/officeDocument/2006/relationships/tags" Target="../tags/tag989.xml" /><Relationship Id="rId6" Type="http://schemas.openxmlformats.org/officeDocument/2006/relationships/tags" Target="../tags/tag938.xml" /><Relationship Id="rId7" Type="http://schemas.openxmlformats.org/officeDocument/2006/relationships/tags" Target="../tags/tag939.xml" /><Relationship Id="rId8" Type="http://schemas.openxmlformats.org/officeDocument/2006/relationships/tags" Target="../tags/tag940.xml" /><Relationship Id="rId9" Type="http://schemas.openxmlformats.org/officeDocument/2006/relationships/tags" Target="../tags/tag94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990.xml" /><Relationship Id="rId3" Type="http://schemas.openxmlformats.org/officeDocument/2006/relationships/tags" Target="../tags/tag991.xml" /><Relationship Id="rId4" Type="http://schemas.openxmlformats.org/officeDocument/2006/relationships/tags" Target="../tags/tag992.xml" /><Relationship Id="rId5" Type="http://schemas.openxmlformats.org/officeDocument/2006/relationships/tags" Target="../tags/tag993.xml" /><Relationship Id="rId6" Type="http://schemas.openxmlformats.org/officeDocument/2006/relationships/tags" Target="../tags/tag994.xml" /><Relationship Id="rId7" Type="http://schemas.openxmlformats.org/officeDocument/2006/relationships/tags" Target="../tags/tag99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000.xml" /><Relationship Id="rId4" Type="http://schemas.openxmlformats.org/officeDocument/2006/relationships/tags" Target="../tags/tag1001.xml" /><Relationship Id="rId5" Type="http://schemas.openxmlformats.org/officeDocument/2006/relationships/image" Target="../media/image6.png" /><Relationship Id="rId6" Type="http://schemas.openxmlformats.org/officeDocument/2006/relationships/tags" Target="../tags/tag1002.xml" /><Relationship Id="rId7" Type="http://schemas.openxmlformats.org/officeDocument/2006/relationships/tags" Target="../tags/tag1003.xml" /><Relationship Id="rId8" Type="http://schemas.openxmlformats.org/officeDocument/2006/relationships/tags" Target="../tags/tag1004.xml" /><Relationship Id="rId9" Type="http://schemas.openxmlformats.org/officeDocument/2006/relationships/tags" Target="../tags/tag100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15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010.xml" /><Relationship Id="rId4" Type="http://schemas.openxmlformats.org/officeDocument/2006/relationships/tags" Target="../tags/tag1011.xml" /><Relationship Id="rId5" Type="http://schemas.openxmlformats.org/officeDocument/2006/relationships/image" Target="../media/image7.png" /><Relationship Id="rId6" Type="http://schemas.openxmlformats.org/officeDocument/2006/relationships/tags" Target="../tags/tag1012.xml" /><Relationship Id="rId7" Type="http://schemas.openxmlformats.org/officeDocument/2006/relationships/tags" Target="../tags/tag1013.xml" /><Relationship Id="rId8" Type="http://schemas.openxmlformats.org/officeDocument/2006/relationships/tags" Target="../tags/tag1014.xml" /><Relationship Id="rId9" Type="http://schemas.openxmlformats.org/officeDocument/2006/relationships/image" Target="../media/image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1.xml" /><Relationship Id="rId3" Type="http://schemas.openxmlformats.org/officeDocument/2006/relationships/tags" Target="../tags/tag182.xml" /><Relationship Id="rId4" Type="http://schemas.openxmlformats.org/officeDocument/2006/relationships/tags" Target="../tags/tag18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4.xml" /><Relationship Id="rId11" Type="http://schemas.openxmlformats.org/officeDocument/2006/relationships/tags" Target="../tags/tag195.xml" /><Relationship Id="rId12" Type="http://schemas.openxmlformats.org/officeDocument/2006/relationships/tags" Target="../tags/tag196.xml" /><Relationship Id="rId13" Type="http://schemas.openxmlformats.org/officeDocument/2006/relationships/tags" Target="../tags/tag197.xml" /><Relationship Id="rId14" Type="http://schemas.openxmlformats.org/officeDocument/2006/relationships/tags" Target="../tags/tag198.xml" /><Relationship Id="rId15" Type="http://schemas.openxmlformats.org/officeDocument/2006/relationships/tags" Target="../tags/tag199.xml" /><Relationship Id="rId16" Type="http://schemas.openxmlformats.org/officeDocument/2006/relationships/tags" Target="../tags/tag200.xml" /><Relationship Id="rId17" Type="http://schemas.openxmlformats.org/officeDocument/2006/relationships/tags" Target="../tags/tag201.xml" /><Relationship Id="rId18" Type="http://schemas.openxmlformats.org/officeDocument/2006/relationships/tags" Target="../tags/tag202.xml" /><Relationship Id="rId19" Type="http://schemas.openxmlformats.org/officeDocument/2006/relationships/tags" Target="../tags/tag203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204.xml" /><Relationship Id="rId3" Type="http://schemas.openxmlformats.org/officeDocument/2006/relationships/tags" Target="../tags/tag188.xml" /><Relationship Id="rId4" Type="http://schemas.openxmlformats.org/officeDocument/2006/relationships/image" Target="../media/image3.png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tags" Target="../tags/tag191.xml" /><Relationship Id="rId8" Type="http://schemas.openxmlformats.org/officeDocument/2006/relationships/tags" Target="../tags/tag192.xml" /><Relationship Id="rId9" Type="http://schemas.openxmlformats.org/officeDocument/2006/relationships/tags" Target="../tags/tag19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6.xml" /><Relationship Id="rId11" Type="http://schemas.openxmlformats.org/officeDocument/2006/relationships/tags" Target="../tags/tag217.xml" /><Relationship Id="rId12" Type="http://schemas.openxmlformats.org/officeDocument/2006/relationships/tags" Target="../tags/tag218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tags" Target="../tags/tag211.xml" /><Relationship Id="rId6" Type="http://schemas.openxmlformats.org/officeDocument/2006/relationships/tags" Target="../tags/tag212.xml" /><Relationship Id="rId7" Type="http://schemas.openxmlformats.org/officeDocument/2006/relationships/tags" Target="../tags/tag213.xml" /><Relationship Id="rId8" Type="http://schemas.openxmlformats.org/officeDocument/2006/relationships/tags" Target="../tags/tag214.xml" /><Relationship Id="rId9" Type="http://schemas.openxmlformats.org/officeDocument/2006/relationships/tags" Target="../tags/tag21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9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tags" Target="../tags/tag22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2.xml" /><Relationship Id="rId11" Type="http://schemas.openxmlformats.org/officeDocument/2006/relationships/tags" Target="../tags/tag233.xml" /><Relationship Id="rId12" Type="http://schemas.openxmlformats.org/officeDocument/2006/relationships/tags" Target="../tags/tag234.xml" /><Relationship Id="rId13" Type="http://schemas.openxmlformats.org/officeDocument/2006/relationships/tags" Target="../tags/tag235.xml" /><Relationship Id="rId14" Type="http://schemas.openxmlformats.org/officeDocument/2006/relationships/tags" Target="../tags/tag236.xml" /><Relationship Id="rId15" Type="http://schemas.openxmlformats.org/officeDocument/2006/relationships/tags" Target="../tags/tag237.xml" /><Relationship Id="rId16" Type="http://schemas.openxmlformats.org/officeDocument/2006/relationships/tags" Target="../tags/tag238.xml" /><Relationship Id="rId17" Type="http://schemas.openxmlformats.org/officeDocument/2006/relationships/tags" Target="../tags/tag239.xml" /><Relationship Id="rId18" Type="http://schemas.openxmlformats.org/officeDocument/2006/relationships/tags" Target="../tags/tag240.xml" /><Relationship Id="rId19" Type="http://schemas.openxmlformats.org/officeDocument/2006/relationships/tags" Target="../tags/tag241.xml" /><Relationship Id="rId2" Type="http://schemas.openxmlformats.org/officeDocument/2006/relationships/tags" Target="../tags/tag224.xml" /><Relationship Id="rId20" Type="http://schemas.openxmlformats.org/officeDocument/2006/relationships/tags" Target="../tags/tag242.xml" /><Relationship Id="rId21" Type="http://schemas.openxmlformats.org/officeDocument/2006/relationships/tags" Target="../tags/tag243.xml" /><Relationship Id="rId22" Type="http://schemas.openxmlformats.org/officeDocument/2006/relationships/tags" Target="../tags/tag244.xml" /><Relationship Id="rId23" Type="http://schemas.openxmlformats.org/officeDocument/2006/relationships/tags" Target="../tags/tag245.xml" /><Relationship Id="rId24" Type="http://schemas.openxmlformats.org/officeDocument/2006/relationships/tags" Target="../tags/tag246.xml" /><Relationship Id="rId25" Type="http://schemas.openxmlformats.org/officeDocument/2006/relationships/tags" Target="../tags/tag247.xml" /><Relationship Id="rId26" Type="http://schemas.openxmlformats.org/officeDocument/2006/relationships/tags" Target="../tags/tag248.xml" /><Relationship Id="rId27" Type="http://schemas.openxmlformats.org/officeDocument/2006/relationships/tags" Target="../tags/tag249.xml" /><Relationship Id="rId28" Type="http://schemas.openxmlformats.org/officeDocument/2006/relationships/tags" Target="../tags/tag250.xml" /><Relationship Id="rId29" Type="http://schemas.openxmlformats.org/officeDocument/2006/relationships/tags" Target="../tags/tag251.xml" /><Relationship Id="rId3" Type="http://schemas.openxmlformats.org/officeDocument/2006/relationships/tags" Target="../tags/tag225.xml" /><Relationship Id="rId30" Type="http://schemas.openxmlformats.org/officeDocument/2006/relationships/tags" Target="../tags/tag252.xml" /><Relationship Id="rId31" Type="http://schemas.openxmlformats.org/officeDocument/2006/relationships/tags" Target="../tags/tag253.xml" /><Relationship Id="rId32" Type="http://schemas.openxmlformats.org/officeDocument/2006/relationships/tags" Target="../tags/tag254.xml" /><Relationship Id="rId33" Type="http://schemas.openxmlformats.org/officeDocument/2006/relationships/tags" Target="../tags/tag255.xml" /><Relationship Id="rId34" Type="http://schemas.openxmlformats.org/officeDocument/2006/relationships/tags" Target="../tags/tag256.xml" /><Relationship Id="rId4" Type="http://schemas.openxmlformats.org/officeDocument/2006/relationships/tags" Target="../tags/tag226.xml" /><Relationship Id="rId5" Type="http://schemas.openxmlformats.org/officeDocument/2006/relationships/tags" Target="../tags/tag227.xml" /><Relationship Id="rId6" Type="http://schemas.openxmlformats.org/officeDocument/2006/relationships/tags" Target="../tags/tag228.xml" /><Relationship Id="rId7" Type="http://schemas.openxmlformats.org/officeDocument/2006/relationships/tags" Target="../tags/tag229.xml" /><Relationship Id="rId8" Type="http://schemas.openxmlformats.org/officeDocument/2006/relationships/tags" Target="../tags/tag230.xml" /><Relationship Id="rId9" Type="http://schemas.openxmlformats.org/officeDocument/2006/relationships/tags" Target="../tags/tag23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8.xml" /><Relationship Id="rId100" Type="http://schemas.openxmlformats.org/officeDocument/2006/relationships/tags" Target="../tags/tag358.xml" /><Relationship Id="rId101" Type="http://schemas.openxmlformats.org/officeDocument/2006/relationships/tags" Target="../tags/tag359.xml" /><Relationship Id="rId102" Type="http://schemas.openxmlformats.org/officeDocument/2006/relationships/tags" Target="../tags/tag360.xml" /><Relationship Id="rId103" Type="http://schemas.openxmlformats.org/officeDocument/2006/relationships/tags" Target="../tags/tag361.xml" /><Relationship Id="rId104" Type="http://schemas.openxmlformats.org/officeDocument/2006/relationships/tags" Target="../tags/tag362.xml" /><Relationship Id="rId105" Type="http://schemas.openxmlformats.org/officeDocument/2006/relationships/tags" Target="../tags/tag363.xml" /><Relationship Id="rId106" Type="http://schemas.openxmlformats.org/officeDocument/2006/relationships/tags" Target="../tags/tag364.xml" /><Relationship Id="rId107" Type="http://schemas.openxmlformats.org/officeDocument/2006/relationships/tags" Target="../tags/tag365.xml" /><Relationship Id="rId108" Type="http://schemas.openxmlformats.org/officeDocument/2006/relationships/tags" Target="../tags/tag366.xml" /><Relationship Id="rId109" Type="http://schemas.openxmlformats.org/officeDocument/2006/relationships/tags" Target="../tags/tag367.xml" /><Relationship Id="rId11" Type="http://schemas.openxmlformats.org/officeDocument/2006/relationships/tags" Target="../tags/tag269.xml" /><Relationship Id="rId110" Type="http://schemas.openxmlformats.org/officeDocument/2006/relationships/tags" Target="../tags/tag368.xml" /><Relationship Id="rId111" Type="http://schemas.openxmlformats.org/officeDocument/2006/relationships/tags" Target="../tags/tag369.xml" /><Relationship Id="rId112" Type="http://schemas.openxmlformats.org/officeDocument/2006/relationships/tags" Target="../tags/tag370.xml" /><Relationship Id="rId113" Type="http://schemas.openxmlformats.org/officeDocument/2006/relationships/tags" Target="../tags/tag371.xml" /><Relationship Id="rId114" Type="http://schemas.openxmlformats.org/officeDocument/2006/relationships/tags" Target="../tags/tag372.xml" /><Relationship Id="rId115" Type="http://schemas.openxmlformats.org/officeDocument/2006/relationships/tags" Target="../tags/tag373.xml" /><Relationship Id="rId116" Type="http://schemas.openxmlformats.org/officeDocument/2006/relationships/tags" Target="../tags/tag374.xml" /><Relationship Id="rId117" Type="http://schemas.openxmlformats.org/officeDocument/2006/relationships/tags" Target="../tags/tag375.xml" /><Relationship Id="rId118" Type="http://schemas.openxmlformats.org/officeDocument/2006/relationships/tags" Target="../tags/tag376.xml" /><Relationship Id="rId119" Type="http://schemas.openxmlformats.org/officeDocument/2006/relationships/tags" Target="../tags/tag377.xml" /><Relationship Id="rId12" Type="http://schemas.openxmlformats.org/officeDocument/2006/relationships/tags" Target="../tags/tag270.xml" /><Relationship Id="rId120" Type="http://schemas.openxmlformats.org/officeDocument/2006/relationships/tags" Target="../tags/tag378.xml" /><Relationship Id="rId121" Type="http://schemas.openxmlformats.org/officeDocument/2006/relationships/tags" Target="../tags/tag379.xml" /><Relationship Id="rId122" Type="http://schemas.openxmlformats.org/officeDocument/2006/relationships/tags" Target="../tags/tag380.xml" /><Relationship Id="rId123" Type="http://schemas.openxmlformats.org/officeDocument/2006/relationships/tags" Target="../tags/tag381.xml" /><Relationship Id="rId124" Type="http://schemas.openxmlformats.org/officeDocument/2006/relationships/tags" Target="../tags/tag382.xml" /><Relationship Id="rId125" Type="http://schemas.openxmlformats.org/officeDocument/2006/relationships/tags" Target="../tags/tag383.xml" /><Relationship Id="rId126" Type="http://schemas.openxmlformats.org/officeDocument/2006/relationships/tags" Target="../tags/tag384.xml" /><Relationship Id="rId127" Type="http://schemas.openxmlformats.org/officeDocument/2006/relationships/tags" Target="../tags/tag385.xml" /><Relationship Id="rId128" Type="http://schemas.openxmlformats.org/officeDocument/2006/relationships/tags" Target="../tags/tag386.xml" /><Relationship Id="rId129" Type="http://schemas.openxmlformats.org/officeDocument/2006/relationships/tags" Target="../tags/tag387.xml" /><Relationship Id="rId13" Type="http://schemas.openxmlformats.org/officeDocument/2006/relationships/tags" Target="../tags/tag271.xml" /><Relationship Id="rId130" Type="http://schemas.openxmlformats.org/officeDocument/2006/relationships/tags" Target="../tags/tag388.xml" /><Relationship Id="rId131" Type="http://schemas.openxmlformats.org/officeDocument/2006/relationships/tags" Target="../tags/tag389.xml" /><Relationship Id="rId132" Type="http://schemas.openxmlformats.org/officeDocument/2006/relationships/tags" Target="../tags/tag390.xml" /><Relationship Id="rId133" Type="http://schemas.openxmlformats.org/officeDocument/2006/relationships/tags" Target="../tags/tag391.xml" /><Relationship Id="rId134" Type="http://schemas.openxmlformats.org/officeDocument/2006/relationships/tags" Target="../tags/tag392.xml" /><Relationship Id="rId135" Type="http://schemas.openxmlformats.org/officeDocument/2006/relationships/tags" Target="../tags/tag393.xml" /><Relationship Id="rId136" Type="http://schemas.openxmlformats.org/officeDocument/2006/relationships/tags" Target="../tags/tag394.xml" /><Relationship Id="rId137" Type="http://schemas.openxmlformats.org/officeDocument/2006/relationships/tags" Target="../tags/tag395.xml" /><Relationship Id="rId138" Type="http://schemas.openxmlformats.org/officeDocument/2006/relationships/tags" Target="../tags/tag396.xml" /><Relationship Id="rId139" Type="http://schemas.openxmlformats.org/officeDocument/2006/relationships/tags" Target="../tags/tag397.xml" /><Relationship Id="rId14" Type="http://schemas.openxmlformats.org/officeDocument/2006/relationships/tags" Target="../tags/tag272.xml" /><Relationship Id="rId140" Type="http://schemas.openxmlformats.org/officeDocument/2006/relationships/tags" Target="../tags/tag398.xml" /><Relationship Id="rId141" Type="http://schemas.openxmlformats.org/officeDocument/2006/relationships/tags" Target="../tags/tag399.xml" /><Relationship Id="rId142" Type="http://schemas.openxmlformats.org/officeDocument/2006/relationships/tags" Target="../tags/tag400.xml" /><Relationship Id="rId143" Type="http://schemas.openxmlformats.org/officeDocument/2006/relationships/tags" Target="../tags/tag401.xml" /><Relationship Id="rId144" Type="http://schemas.openxmlformats.org/officeDocument/2006/relationships/tags" Target="../tags/tag402.xml" /><Relationship Id="rId145" Type="http://schemas.openxmlformats.org/officeDocument/2006/relationships/tags" Target="../tags/tag403.xml" /><Relationship Id="rId146" Type="http://schemas.openxmlformats.org/officeDocument/2006/relationships/tags" Target="../tags/tag404.xml" /><Relationship Id="rId147" Type="http://schemas.openxmlformats.org/officeDocument/2006/relationships/tags" Target="../tags/tag405.xml" /><Relationship Id="rId148" Type="http://schemas.openxmlformats.org/officeDocument/2006/relationships/tags" Target="../tags/tag406.xml" /><Relationship Id="rId149" Type="http://schemas.openxmlformats.org/officeDocument/2006/relationships/tags" Target="../tags/tag407.xml" /><Relationship Id="rId15" Type="http://schemas.openxmlformats.org/officeDocument/2006/relationships/tags" Target="../tags/tag273.xml" /><Relationship Id="rId150" Type="http://schemas.openxmlformats.org/officeDocument/2006/relationships/tags" Target="../tags/tag408.xml" /><Relationship Id="rId151" Type="http://schemas.openxmlformats.org/officeDocument/2006/relationships/tags" Target="../tags/tag409.xml" /><Relationship Id="rId152" Type="http://schemas.openxmlformats.org/officeDocument/2006/relationships/tags" Target="../tags/tag410.xml" /><Relationship Id="rId153" Type="http://schemas.openxmlformats.org/officeDocument/2006/relationships/tags" Target="../tags/tag411.xml" /><Relationship Id="rId154" Type="http://schemas.openxmlformats.org/officeDocument/2006/relationships/tags" Target="../tags/tag412.xml" /><Relationship Id="rId155" Type="http://schemas.openxmlformats.org/officeDocument/2006/relationships/tags" Target="../tags/tag413.xml" /><Relationship Id="rId156" Type="http://schemas.openxmlformats.org/officeDocument/2006/relationships/tags" Target="../tags/tag414.xml" /><Relationship Id="rId157" Type="http://schemas.openxmlformats.org/officeDocument/2006/relationships/tags" Target="../tags/tag415.xml" /><Relationship Id="rId158" Type="http://schemas.openxmlformats.org/officeDocument/2006/relationships/tags" Target="../tags/tag416.xml" /><Relationship Id="rId159" Type="http://schemas.openxmlformats.org/officeDocument/2006/relationships/tags" Target="../tags/tag417.xml" /><Relationship Id="rId16" Type="http://schemas.openxmlformats.org/officeDocument/2006/relationships/tags" Target="../tags/tag274.xml" /><Relationship Id="rId160" Type="http://schemas.openxmlformats.org/officeDocument/2006/relationships/tags" Target="../tags/tag418.xml" /><Relationship Id="rId161" Type="http://schemas.openxmlformats.org/officeDocument/2006/relationships/tags" Target="../tags/tag419.xml" /><Relationship Id="rId162" Type="http://schemas.openxmlformats.org/officeDocument/2006/relationships/tags" Target="../tags/tag420.xml" /><Relationship Id="rId163" Type="http://schemas.openxmlformats.org/officeDocument/2006/relationships/tags" Target="../tags/tag421.xml" /><Relationship Id="rId164" Type="http://schemas.openxmlformats.org/officeDocument/2006/relationships/tags" Target="../tags/tag422.xml" /><Relationship Id="rId165" Type="http://schemas.openxmlformats.org/officeDocument/2006/relationships/tags" Target="../tags/tag423.xml" /><Relationship Id="rId166" Type="http://schemas.openxmlformats.org/officeDocument/2006/relationships/tags" Target="../tags/tag424.xml" /><Relationship Id="rId167" Type="http://schemas.openxmlformats.org/officeDocument/2006/relationships/tags" Target="../tags/tag425.xml" /><Relationship Id="rId168" Type="http://schemas.openxmlformats.org/officeDocument/2006/relationships/tags" Target="../tags/tag426.xml" /><Relationship Id="rId169" Type="http://schemas.openxmlformats.org/officeDocument/2006/relationships/tags" Target="../tags/tag427.xml" /><Relationship Id="rId17" Type="http://schemas.openxmlformats.org/officeDocument/2006/relationships/tags" Target="../tags/tag275.xml" /><Relationship Id="rId170" Type="http://schemas.openxmlformats.org/officeDocument/2006/relationships/tags" Target="../tags/tag428.xml" /><Relationship Id="rId171" Type="http://schemas.openxmlformats.org/officeDocument/2006/relationships/tags" Target="../tags/tag429.xml" /><Relationship Id="rId172" Type="http://schemas.openxmlformats.org/officeDocument/2006/relationships/tags" Target="../tags/tag430.xml" /><Relationship Id="rId173" Type="http://schemas.openxmlformats.org/officeDocument/2006/relationships/tags" Target="../tags/tag431.xml" /><Relationship Id="rId174" Type="http://schemas.openxmlformats.org/officeDocument/2006/relationships/tags" Target="../tags/tag432.xml" /><Relationship Id="rId175" Type="http://schemas.openxmlformats.org/officeDocument/2006/relationships/tags" Target="../tags/tag433.xml" /><Relationship Id="rId176" Type="http://schemas.openxmlformats.org/officeDocument/2006/relationships/tags" Target="../tags/tag434.xml" /><Relationship Id="rId177" Type="http://schemas.openxmlformats.org/officeDocument/2006/relationships/tags" Target="../tags/tag435.xml" /><Relationship Id="rId178" Type="http://schemas.openxmlformats.org/officeDocument/2006/relationships/tags" Target="../tags/tag436.xml" /><Relationship Id="rId179" Type="http://schemas.openxmlformats.org/officeDocument/2006/relationships/tags" Target="../tags/tag437.xml" /><Relationship Id="rId18" Type="http://schemas.openxmlformats.org/officeDocument/2006/relationships/tags" Target="../tags/tag276.xml" /><Relationship Id="rId180" Type="http://schemas.openxmlformats.org/officeDocument/2006/relationships/tags" Target="../tags/tag438.xml" /><Relationship Id="rId181" Type="http://schemas.openxmlformats.org/officeDocument/2006/relationships/tags" Target="../tags/tag439.xml" /><Relationship Id="rId182" Type="http://schemas.openxmlformats.org/officeDocument/2006/relationships/tags" Target="../tags/tag440.xml" /><Relationship Id="rId183" Type="http://schemas.openxmlformats.org/officeDocument/2006/relationships/tags" Target="../tags/tag441.xml" /><Relationship Id="rId184" Type="http://schemas.openxmlformats.org/officeDocument/2006/relationships/tags" Target="../tags/tag442.xml" /><Relationship Id="rId185" Type="http://schemas.openxmlformats.org/officeDocument/2006/relationships/tags" Target="../tags/tag443.xml" /><Relationship Id="rId186" Type="http://schemas.openxmlformats.org/officeDocument/2006/relationships/tags" Target="../tags/tag444.xml" /><Relationship Id="rId187" Type="http://schemas.openxmlformats.org/officeDocument/2006/relationships/tags" Target="../tags/tag445.xml" /><Relationship Id="rId188" Type="http://schemas.openxmlformats.org/officeDocument/2006/relationships/tags" Target="../tags/tag446.xml" /><Relationship Id="rId189" Type="http://schemas.openxmlformats.org/officeDocument/2006/relationships/tags" Target="../tags/tag447.xml" /><Relationship Id="rId19" Type="http://schemas.openxmlformats.org/officeDocument/2006/relationships/tags" Target="../tags/tag277.xml" /><Relationship Id="rId190" Type="http://schemas.openxmlformats.org/officeDocument/2006/relationships/tags" Target="../tags/tag448.xml" /><Relationship Id="rId191" Type="http://schemas.openxmlformats.org/officeDocument/2006/relationships/tags" Target="../tags/tag449.xml" /><Relationship Id="rId192" Type="http://schemas.openxmlformats.org/officeDocument/2006/relationships/tags" Target="../tags/tag450.xml" /><Relationship Id="rId193" Type="http://schemas.openxmlformats.org/officeDocument/2006/relationships/tags" Target="../tags/tag451.xml" /><Relationship Id="rId194" Type="http://schemas.openxmlformats.org/officeDocument/2006/relationships/tags" Target="../tags/tag452.xml" /><Relationship Id="rId195" Type="http://schemas.openxmlformats.org/officeDocument/2006/relationships/tags" Target="../tags/tag453.xml" /><Relationship Id="rId196" Type="http://schemas.openxmlformats.org/officeDocument/2006/relationships/tags" Target="../tags/tag454.xml" /><Relationship Id="rId197" Type="http://schemas.openxmlformats.org/officeDocument/2006/relationships/tags" Target="../tags/tag455.xml" /><Relationship Id="rId198" Type="http://schemas.openxmlformats.org/officeDocument/2006/relationships/tags" Target="../tags/tag456.xml" /><Relationship Id="rId199" Type="http://schemas.openxmlformats.org/officeDocument/2006/relationships/tags" Target="../tags/tag457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278.xml" /><Relationship Id="rId200" Type="http://schemas.openxmlformats.org/officeDocument/2006/relationships/tags" Target="../tags/tag458.xml" /><Relationship Id="rId201" Type="http://schemas.openxmlformats.org/officeDocument/2006/relationships/tags" Target="../tags/tag459.xml" /><Relationship Id="rId202" Type="http://schemas.openxmlformats.org/officeDocument/2006/relationships/tags" Target="../tags/tag460.xml" /><Relationship Id="rId203" Type="http://schemas.openxmlformats.org/officeDocument/2006/relationships/tags" Target="../tags/tag461.xml" /><Relationship Id="rId204" Type="http://schemas.openxmlformats.org/officeDocument/2006/relationships/tags" Target="../tags/tag462.xml" /><Relationship Id="rId205" Type="http://schemas.openxmlformats.org/officeDocument/2006/relationships/tags" Target="../tags/tag463.xml" /><Relationship Id="rId206" Type="http://schemas.openxmlformats.org/officeDocument/2006/relationships/tags" Target="../tags/tag464.xml" /><Relationship Id="rId207" Type="http://schemas.openxmlformats.org/officeDocument/2006/relationships/tags" Target="../tags/tag465.xml" /><Relationship Id="rId208" Type="http://schemas.openxmlformats.org/officeDocument/2006/relationships/tags" Target="../tags/tag466.xml" /><Relationship Id="rId209" Type="http://schemas.openxmlformats.org/officeDocument/2006/relationships/tags" Target="../tags/tag467.xml" /><Relationship Id="rId21" Type="http://schemas.openxmlformats.org/officeDocument/2006/relationships/tags" Target="../tags/tag279.xml" /><Relationship Id="rId210" Type="http://schemas.openxmlformats.org/officeDocument/2006/relationships/tags" Target="../tags/tag468.xml" /><Relationship Id="rId211" Type="http://schemas.openxmlformats.org/officeDocument/2006/relationships/tags" Target="../tags/tag469.xml" /><Relationship Id="rId212" Type="http://schemas.openxmlformats.org/officeDocument/2006/relationships/tags" Target="../tags/tag470.xml" /><Relationship Id="rId213" Type="http://schemas.openxmlformats.org/officeDocument/2006/relationships/tags" Target="../tags/tag471.xml" /><Relationship Id="rId214" Type="http://schemas.openxmlformats.org/officeDocument/2006/relationships/tags" Target="../tags/tag472.xml" /><Relationship Id="rId215" Type="http://schemas.openxmlformats.org/officeDocument/2006/relationships/tags" Target="../tags/tag473.xml" /><Relationship Id="rId216" Type="http://schemas.openxmlformats.org/officeDocument/2006/relationships/tags" Target="../tags/tag474.xml" /><Relationship Id="rId217" Type="http://schemas.openxmlformats.org/officeDocument/2006/relationships/tags" Target="../tags/tag475.xml" /><Relationship Id="rId218" Type="http://schemas.openxmlformats.org/officeDocument/2006/relationships/tags" Target="../tags/tag476.xml" /><Relationship Id="rId219" Type="http://schemas.openxmlformats.org/officeDocument/2006/relationships/tags" Target="../tags/tag477.xml" /><Relationship Id="rId22" Type="http://schemas.openxmlformats.org/officeDocument/2006/relationships/tags" Target="../tags/tag280.xml" /><Relationship Id="rId220" Type="http://schemas.openxmlformats.org/officeDocument/2006/relationships/tags" Target="../tags/tag478.xml" /><Relationship Id="rId221" Type="http://schemas.openxmlformats.org/officeDocument/2006/relationships/tags" Target="../tags/tag479.xml" /><Relationship Id="rId222" Type="http://schemas.openxmlformats.org/officeDocument/2006/relationships/tags" Target="../tags/tag480.xml" /><Relationship Id="rId223" Type="http://schemas.openxmlformats.org/officeDocument/2006/relationships/tags" Target="../tags/tag481.xml" /><Relationship Id="rId224" Type="http://schemas.openxmlformats.org/officeDocument/2006/relationships/tags" Target="../tags/tag482.xml" /><Relationship Id="rId225" Type="http://schemas.openxmlformats.org/officeDocument/2006/relationships/tags" Target="../tags/tag483.xml" /><Relationship Id="rId226" Type="http://schemas.openxmlformats.org/officeDocument/2006/relationships/tags" Target="../tags/tag484.xml" /><Relationship Id="rId227" Type="http://schemas.openxmlformats.org/officeDocument/2006/relationships/tags" Target="../tags/tag485.xml" /><Relationship Id="rId228" Type="http://schemas.openxmlformats.org/officeDocument/2006/relationships/tags" Target="../tags/tag486.xml" /><Relationship Id="rId229" Type="http://schemas.openxmlformats.org/officeDocument/2006/relationships/tags" Target="../tags/tag487.xml" /><Relationship Id="rId23" Type="http://schemas.openxmlformats.org/officeDocument/2006/relationships/tags" Target="../tags/tag281.xml" /><Relationship Id="rId230" Type="http://schemas.openxmlformats.org/officeDocument/2006/relationships/tags" Target="../tags/tag488.xml" /><Relationship Id="rId231" Type="http://schemas.openxmlformats.org/officeDocument/2006/relationships/tags" Target="../tags/tag489.xml" /><Relationship Id="rId232" Type="http://schemas.openxmlformats.org/officeDocument/2006/relationships/tags" Target="../tags/tag490.xml" /><Relationship Id="rId233" Type="http://schemas.openxmlformats.org/officeDocument/2006/relationships/tags" Target="../tags/tag491.xml" /><Relationship Id="rId234" Type="http://schemas.openxmlformats.org/officeDocument/2006/relationships/tags" Target="../tags/tag492.xml" /><Relationship Id="rId235" Type="http://schemas.openxmlformats.org/officeDocument/2006/relationships/tags" Target="../tags/tag493.xml" /><Relationship Id="rId236" Type="http://schemas.openxmlformats.org/officeDocument/2006/relationships/tags" Target="../tags/tag494.xml" /><Relationship Id="rId237" Type="http://schemas.openxmlformats.org/officeDocument/2006/relationships/tags" Target="../tags/tag495.xml" /><Relationship Id="rId238" Type="http://schemas.openxmlformats.org/officeDocument/2006/relationships/tags" Target="../tags/tag496.xml" /><Relationship Id="rId239" Type="http://schemas.openxmlformats.org/officeDocument/2006/relationships/tags" Target="../tags/tag497.xml" /><Relationship Id="rId24" Type="http://schemas.openxmlformats.org/officeDocument/2006/relationships/tags" Target="../tags/tag282.xml" /><Relationship Id="rId240" Type="http://schemas.openxmlformats.org/officeDocument/2006/relationships/tags" Target="../tags/tag498.xml" /><Relationship Id="rId241" Type="http://schemas.openxmlformats.org/officeDocument/2006/relationships/tags" Target="../tags/tag499.xml" /><Relationship Id="rId242" Type="http://schemas.openxmlformats.org/officeDocument/2006/relationships/tags" Target="../tags/tag500.xml" /><Relationship Id="rId243" Type="http://schemas.openxmlformats.org/officeDocument/2006/relationships/tags" Target="../tags/tag501.xml" /><Relationship Id="rId244" Type="http://schemas.openxmlformats.org/officeDocument/2006/relationships/tags" Target="../tags/tag502.xml" /><Relationship Id="rId245" Type="http://schemas.openxmlformats.org/officeDocument/2006/relationships/tags" Target="../tags/tag503.xml" /><Relationship Id="rId246" Type="http://schemas.openxmlformats.org/officeDocument/2006/relationships/tags" Target="../tags/tag504.xml" /><Relationship Id="rId247" Type="http://schemas.openxmlformats.org/officeDocument/2006/relationships/tags" Target="../tags/tag505.xml" /><Relationship Id="rId248" Type="http://schemas.openxmlformats.org/officeDocument/2006/relationships/tags" Target="../tags/tag506.xml" /><Relationship Id="rId249" Type="http://schemas.openxmlformats.org/officeDocument/2006/relationships/tags" Target="../tags/tag507.xml" /><Relationship Id="rId25" Type="http://schemas.openxmlformats.org/officeDocument/2006/relationships/tags" Target="../tags/tag283.xml" /><Relationship Id="rId250" Type="http://schemas.openxmlformats.org/officeDocument/2006/relationships/tags" Target="../tags/tag508.xml" /><Relationship Id="rId251" Type="http://schemas.openxmlformats.org/officeDocument/2006/relationships/tags" Target="../tags/tag509.xml" /><Relationship Id="rId252" Type="http://schemas.openxmlformats.org/officeDocument/2006/relationships/tags" Target="../tags/tag510.xml" /><Relationship Id="rId253" Type="http://schemas.openxmlformats.org/officeDocument/2006/relationships/tags" Target="../tags/tag511.xml" /><Relationship Id="rId254" Type="http://schemas.openxmlformats.org/officeDocument/2006/relationships/tags" Target="../tags/tag512.xml" /><Relationship Id="rId255" Type="http://schemas.openxmlformats.org/officeDocument/2006/relationships/tags" Target="../tags/tag513.xml" /><Relationship Id="rId256" Type="http://schemas.openxmlformats.org/officeDocument/2006/relationships/tags" Target="../tags/tag514.xml" /><Relationship Id="rId257" Type="http://schemas.openxmlformats.org/officeDocument/2006/relationships/tags" Target="../tags/tag515.xml" /><Relationship Id="rId258" Type="http://schemas.openxmlformats.org/officeDocument/2006/relationships/tags" Target="../tags/tag516.xml" /><Relationship Id="rId259" Type="http://schemas.openxmlformats.org/officeDocument/2006/relationships/tags" Target="../tags/tag517.xml" /><Relationship Id="rId26" Type="http://schemas.openxmlformats.org/officeDocument/2006/relationships/tags" Target="../tags/tag284.xml" /><Relationship Id="rId260" Type="http://schemas.openxmlformats.org/officeDocument/2006/relationships/tags" Target="../tags/tag518.xml" /><Relationship Id="rId261" Type="http://schemas.openxmlformats.org/officeDocument/2006/relationships/tags" Target="../tags/tag519.xml" /><Relationship Id="rId262" Type="http://schemas.openxmlformats.org/officeDocument/2006/relationships/tags" Target="../tags/tag520.xml" /><Relationship Id="rId263" Type="http://schemas.openxmlformats.org/officeDocument/2006/relationships/tags" Target="../tags/tag521.xml" /><Relationship Id="rId264" Type="http://schemas.openxmlformats.org/officeDocument/2006/relationships/tags" Target="../tags/tag522.xml" /><Relationship Id="rId265" Type="http://schemas.openxmlformats.org/officeDocument/2006/relationships/tags" Target="../tags/tag523.xml" /><Relationship Id="rId266" Type="http://schemas.openxmlformats.org/officeDocument/2006/relationships/tags" Target="../tags/tag524.xml" /><Relationship Id="rId267" Type="http://schemas.openxmlformats.org/officeDocument/2006/relationships/tags" Target="../tags/tag525.xml" /><Relationship Id="rId268" Type="http://schemas.openxmlformats.org/officeDocument/2006/relationships/tags" Target="../tags/tag526.xml" /><Relationship Id="rId269" Type="http://schemas.openxmlformats.org/officeDocument/2006/relationships/tags" Target="../tags/tag527.xml" /><Relationship Id="rId27" Type="http://schemas.openxmlformats.org/officeDocument/2006/relationships/tags" Target="../tags/tag285.xml" /><Relationship Id="rId270" Type="http://schemas.openxmlformats.org/officeDocument/2006/relationships/tags" Target="../tags/tag528.xml" /><Relationship Id="rId271" Type="http://schemas.openxmlformats.org/officeDocument/2006/relationships/tags" Target="../tags/tag529.xml" /><Relationship Id="rId272" Type="http://schemas.openxmlformats.org/officeDocument/2006/relationships/tags" Target="../tags/tag530.xml" /><Relationship Id="rId273" Type="http://schemas.openxmlformats.org/officeDocument/2006/relationships/tags" Target="../tags/tag531.xml" /><Relationship Id="rId274" Type="http://schemas.openxmlformats.org/officeDocument/2006/relationships/tags" Target="../tags/tag532.xml" /><Relationship Id="rId275" Type="http://schemas.openxmlformats.org/officeDocument/2006/relationships/tags" Target="../tags/tag533.xml" /><Relationship Id="rId276" Type="http://schemas.openxmlformats.org/officeDocument/2006/relationships/tags" Target="../tags/tag534.xml" /><Relationship Id="rId277" Type="http://schemas.openxmlformats.org/officeDocument/2006/relationships/tags" Target="../tags/tag535.xml" /><Relationship Id="rId278" Type="http://schemas.openxmlformats.org/officeDocument/2006/relationships/tags" Target="../tags/tag536.xml" /><Relationship Id="rId279" Type="http://schemas.openxmlformats.org/officeDocument/2006/relationships/tags" Target="../tags/tag537.xml" /><Relationship Id="rId28" Type="http://schemas.openxmlformats.org/officeDocument/2006/relationships/tags" Target="../tags/tag286.xml" /><Relationship Id="rId280" Type="http://schemas.openxmlformats.org/officeDocument/2006/relationships/tags" Target="../tags/tag538.xml" /><Relationship Id="rId281" Type="http://schemas.openxmlformats.org/officeDocument/2006/relationships/tags" Target="../tags/tag539.xml" /><Relationship Id="rId282" Type="http://schemas.openxmlformats.org/officeDocument/2006/relationships/tags" Target="../tags/tag540.xml" /><Relationship Id="rId283" Type="http://schemas.openxmlformats.org/officeDocument/2006/relationships/tags" Target="../tags/tag541.xml" /><Relationship Id="rId284" Type="http://schemas.openxmlformats.org/officeDocument/2006/relationships/tags" Target="../tags/tag542.xml" /><Relationship Id="rId285" Type="http://schemas.openxmlformats.org/officeDocument/2006/relationships/tags" Target="../tags/tag543.xml" /><Relationship Id="rId286" Type="http://schemas.openxmlformats.org/officeDocument/2006/relationships/tags" Target="../tags/tag544.xml" /><Relationship Id="rId287" Type="http://schemas.openxmlformats.org/officeDocument/2006/relationships/tags" Target="../tags/tag545.xml" /><Relationship Id="rId288" Type="http://schemas.openxmlformats.org/officeDocument/2006/relationships/tags" Target="../tags/tag546.xml" /><Relationship Id="rId289" Type="http://schemas.openxmlformats.org/officeDocument/2006/relationships/tags" Target="../tags/tag547.xml" /><Relationship Id="rId29" Type="http://schemas.openxmlformats.org/officeDocument/2006/relationships/tags" Target="../tags/tag287.xml" /><Relationship Id="rId290" Type="http://schemas.openxmlformats.org/officeDocument/2006/relationships/tags" Target="../tags/tag548.xml" /><Relationship Id="rId291" Type="http://schemas.openxmlformats.org/officeDocument/2006/relationships/tags" Target="../tags/tag549.xml" /><Relationship Id="rId292" Type="http://schemas.openxmlformats.org/officeDocument/2006/relationships/tags" Target="../tags/tag550.xml" /><Relationship Id="rId293" Type="http://schemas.openxmlformats.org/officeDocument/2006/relationships/tags" Target="../tags/tag551.xml" /><Relationship Id="rId294" Type="http://schemas.openxmlformats.org/officeDocument/2006/relationships/tags" Target="../tags/tag552.xml" /><Relationship Id="rId295" Type="http://schemas.openxmlformats.org/officeDocument/2006/relationships/tags" Target="../tags/tag553.xml" /><Relationship Id="rId296" Type="http://schemas.openxmlformats.org/officeDocument/2006/relationships/tags" Target="../tags/tag554.xml" /><Relationship Id="rId297" Type="http://schemas.openxmlformats.org/officeDocument/2006/relationships/tags" Target="../tags/tag555.xml" /><Relationship Id="rId298" Type="http://schemas.openxmlformats.org/officeDocument/2006/relationships/tags" Target="../tags/tag556.xml" /><Relationship Id="rId299" Type="http://schemas.openxmlformats.org/officeDocument/2006/relationships/tags" Target="../tags/tag557.xml" /><Relationship Id="rId3" Type="http://schemas.openxmlformats.org/officeDocument/2006/relationships/tags" Target="../tags/tag261.xml" /><Relationship Id="rId30" Type="http://schemas.openxmlformats.org/officeDocument/2006/relationships/tags" Target="../tags/tag288.xml" /><Relationship Id="rId300" Type="http://schemas.openxmlformats.org/officeDocument/2006/relationships/tags" Target="../tags/tag558.xml" /><Relationship Id="rId301" Type="http://schemas.openxmlformats.org/officeDocument/2006/relationships/tags" Target="../tags/tag559.xml" /><Relationship Id="rId302" Type="http://schemas.openxmlformats.org/officeDocument/2006/relationships/tags" Target="../tags/tag560.xml" /><Relationship Id="rId303" Type="http://schemas.openxmlformats.org/officeDocument/2006/relationships/tags" Target="../tags/tag561.xml" /><Relationship Id="rId304" Type="http://schemas.openxmlformats.org/officeDocument/2006/relationships/tags" Target="../tags/tag562.xml" /><Relationship Id="rId305" Type="http://schemas.openxmlformats.org/officeDocument/2006/relationships/tags" Target="../tags/tag563.xml" /><Relationship Id="rId306" Type="http://schemas.openxmlformats.org/officeDocument/2006/relationships/tags" Target="../tags/tag564.xml" /><Relationship Id="rId307" Type="http://schemas.openxmlformats.org/officeDocument/2006/relationships/tags" Target="../tags/tag565.xml" /><Relationship Id="rId308" Type="http://schemas.openxmlformats.org/officeDocument/2006/relationships/tags" Target="../tags/tag566.xml" /><Relationship Id="rId309" Type="http://schemas.openxmlformats.org/officeDocument/2006/relationships/tags" Target="../tags/tag567.xml" /><Relationship Id="rId31" Type="http://schemas.openxmlformats.org/officeDocument/2006/relationships/tags" Target="../tags/tag289.xml" /><Relationship Id="rId310" Type="http://schemas.openxmlformats.org/officeDocument/2006/relationships/tags" Target="../tags/tag568.xml" /><Relationship Id="rId311" Type="http://schemas.openxmlformats.org/officeDocument/2006/relationships/tags" Target="../tags/tag569.xml" /><Relationship Id="rId312" Type="http://schemas.openxmlformats.org/officeDocument/2006/relationships/tags" Target="../tags/tag570.xml" /><Relationship Id="rId313" Type="http://schemas.openxmlformats.org/officeDocument/2006/relationships/tags" Target="../tags/tag571.xml" /><Relationship Id="rId314" Type="http://schemas.openxmlformats.org/officeDocument/2006/relationships/tags" Target="../tags/tag572.xml" /><Relationship Id="rId315" Type="http://schemas.openxmlformats.org/officeDocument/2006/relationships/tags" Target="../tags/tag573.xml" /><Relationship Id="rId316" Type="http://schemas.openxmlformats.org/officeDocument/2006/relationships/tags" Target="../tags/tag574.xml" /><Relationship Id="rId317" Type="http://schemas.openxmlformats.org/officeDocument/2006/relationships/tags" Target="../tags/tag575.xml" /><Relationship Id="rId318" Type="http://schemas.openxmlformats.org/officeDocument/2006/relationships/tags" Target="../tags/tag576.xml" /><Relationship Id="rId319" Type="http://schemas.openxmlformats.org/officeDocument/2006/relationships/tags" Target="../tags/tag577.xml" /><Relationship Id="rId32" Type="http://schemas.openxmlformats.org/officeDocument/2006/relationships/tags" Target="../tags/tag290.xml" /><Relationship Id="rId320" Type="http://schemas.openxmlformats.org/officeDocument/2006/relationships/tags" Target="../tags/tag578.xml" /><Relationship Id="rId321" Type="http://schemas.openxmlformats.org/officeDocument/2006/relationships/tags" Target="../tags/tag579.xml" /><Relationship Id="rId322" Type="http://schemas.openxmlformats.org/officeDocument/2006/relationships/tags" Target="../tags/tag580.xml" /><Relationship Id="rId323" Type="http://schemas.openxmlformats.org/officeDocument/2006/relationships/tags" Target="../tags/tag581.xml" /><Relationship Id="rId324" Type="http://schemas.openxmlformats.org/officeDocument/2006/relationships/tags" Target="../tags/tag582.xml" /><Relationship Id="rId325" Type="http://schemas.openxmlformats.org/officeDocument/2006/relationships/tags" Target="../tags/tag583.xml" /><Relationship Id="rId326" Type="http://schemas.openxmlformats.org/officeDocument/2006/relationships/tags" Target="../tags/tag584.xml" /><Relationship Id="rId327" Type="http://schemas.openxmlformats.org/officeDocument/2006/relationships/tags" Target="../tags/tag585.xml" /><Relationship Id="rId328" Type="http://schemas.openxmlformats.org/officeDocument/2006/relationships/tags" Target="../tags/tag586.xml" /><Relationship Id="rId329" Type="http://schemas.openxmlformats.org/officeDocument/2006/relationships/tags" Target="../tags/tag587.xml" /><Relationship Id="rId33" Type="http://schemas.openxmlformats.org/officeDocument/2006/relationships/tags" Target="../tags/tag291.xml" /><Relationship Id="rId330" Type="http://schemas.openxmlformats.org/officeDocument/2006/relationships/tags" Target="../tags/tag588.xml" /><Relationship Id="rId331" Type="http://schemas.openxmlformats.org/officeDocument/2006/relationships/tags" Target="../tags/tag589.xml" /><Relationship Id="rId332" Type="http://schemas.openxmlformats.org/officeDocument/2006/relationships/tags" Target="../tags/tag590.xml" /><Relationship Id="rId333" Type="http://schemas.openxmlformats.org/officeDocument/2006/relationships/tags" Target="../tags/tag591.xml" /><Relationship Id="rId334" Type="http://schemas.openxmlformats.org/officeDocument/2006/relationships/tags" Target="../tags/tag592.xml" /><Relationship Id="rId335" Type="http://schemas.openxmlformats.org/officeDocument/2006/relationships/tags" Target="../tags/tag593.xml" /><Relationship Id="rId336" Type="http://schemas.openxmlformats.org/officeDocument/2006/relationships/tags" Target="../tags/tag594.xml" /><Relationship Id="rId337" Type="http://schemas.openxmlformats.org/officeDocument/2006/relationships/tags" Target="../tags/tag595.xml" /><Relationship Id="rId338" Type="http://schemas.openxmlformats.org/officeDocument/2006/relationships/tags" Target="../tags/tag596.xml" /><Relationship Id="rId339" Type="http://schemas.openxmlformats.org/officeDocument/2006/relationships/tags" Target="../tags/tag597.xml" /><Relationship Id="rId34" Type="http://schemas.openxmlformats.org/officeDocument/2006/relationships/tags" Target="../tags/tag292.xml" /><Relationship Id="rId340" Type="http://schemas.openxmlformats.org/officeDocument/2006/relationships/tags" Target="../tags/tag598.xml" /><Relationship Id="rId341" Type="http://schemas.openxmlformats.org/officeDocument/2006/relationships/tags" Target="../tags/tag599.xml" /><Relationship Id="rId342" Type="http://schemas.openxmlformats.org/officeDocument/2006/relationships/tags" Target="../tags/tag600.xml" /><Relationship Id="rId343" Type="http://schemas.openxmlformats.org/officeDocument/2006/relationships/tags" Target="../tags/tag601.xml" /><Relationship Id="rId344" Type="http://schemas.openxmlformats.org/officeDocument/2006/relationships/tags" Target="../tags/tag602.xml" /><Relationship Id="rId345" Type="http://schemas.openxmlformats.org/officeDocument/2006/relationships/tags" Target="../tags/tag603.xml" /><Relationship Id="rId346" Type="http://schemas.openxmlformats.org/officeDocument/2006/relationships/tags" Target="../tags/tag604.xml" /><Relationship Id="rId347" Type="http://schemas.openxmlformats.org/officeDocument/2006/relationships/tags" Target="../tags/tag605.xml" /><Relationship Id="rId348" Type="http://schemas.openxmlformats.org/officeDocument/2006/relationships/tags" Target="../tags/tag606.xml" /><Relationship Id="rId349" Type="http://schemas.openxmlformats.org/officeDocument/2006/relationships/tags" Target="../tags/tag607.xml" /><Relationship Id="rId35" Type="http://schemas.openxmlformats.org/officeDocument/2006/relationships/tags" Target="../tags/tag293.xml" /><Relationship Id="rId350" Type="http://schemas.openxmlformats.org/officeDocument/2006/relationships/tags" Target="../tags/tag608.xml" /><Relationship Id="rId351" Type="http://schemas.openxmlformats.org/officeDocument/2006/relationships/tags" Target="../tags/tag609.xml" /><Relationship Id="rId352" Type="http://schemas.openxmlformats.org/officeDocument/2006/relationships/tags" Target="../tags/tag610.xml" /><Relationship Id="rId353" Type="http://schemas.openxmlformats.org/officeDocument/2006/relationships/tags" Target="../tags/tag611.xml" /><Relationship Id="rId354" Type="http://schemas.openxmlformats.org/officeDocument/2006/relationships/tags" Target="../tags/tag612.xml" /><Relationship Id="rId355" Type="http://schemas.openxmlformats.org/officeDocument/2006/relationships/tags" Target="../tags/tag613.xml" /><Relationship Id="rId356" Type="http://schemas.openxmlformats.org/officeDocument/2006/relationships/tags" Target="../tags/tag614.xml" /><Relationship Id="rId357" Type="http://schemas.openxmlformats.org/officeDocument/2006/relationships/tags" Target="../tags/tag615.xml" /><Relationship Id="rId358" Type="http://schemas.openxmlformats.org/officeDocument/2006/relationships/tags" Target="../tags/tag616.xml" /><Relationship Id="rId359" Type="http://schemas.openxmlformats.org/officeDocument/2006/relationships/tags" Target="../tags/tag617.xml" /><Relationship Id="rId36" Type="http://schemas.openxmlformats.org/officeDocument/2006/relationships/tags" Target="../tags/tag294.xml" /><Relationship Id="rId360" Type="http://schemas.openxmlformats.org/officeDocument/2006/relationships/tags" Target="../tags/tag618.xml" /><Relationship Id="rId361" Type="http://schemas.openxmlformats.org/officeDocument/2006/relationships/tags" Target="../tags/tag619.xml" /><Relationship Id="rId362" Type="http://schemas.openxmlformats.org/officeDocument/2006/relationships/tags" Target="../tags/tag620.xml" /><Relationship Id="rId363" Type="http://schemas.openxmlformats.org/officeDocument/2006/relationships/tags" Target="../tags/tag621.xml" /><Relationship Id="rId364" Type="http://schemas.openxmlformats.org/officeDocument/2006/relationships/tags" Target="../tags/tag622.xml" /><Relationship Id="rId365" Type="http://schemas.openxmlformats.org/officeDocument/2006/relationships/tags" Target="../tags/tag623.xml" /><Relationship Id="rId366" Type="http://schemas.openxmlformats.org/officeDocument/2006/relationships/tags" Target="../tags/tag624.xml" /><Relationship Id="rId367" Type="http://schemas.openxmlformats.org/officeDocument/2006/relationships/tags" Target="../tags/tag625.xml" /><Relationship Id="rId368" Type="http://schemas.openxmlformats.org/officeDocument/2006/relationships/tags" Target="../tags/tag626.xml" /><Relationship Id="rId369" Type="http://schemas.openxmlformats.org/officeDocument/2006/relationships/tags" Target="../tags/tag627.xml" /><Relationship Id="rId37" Type="http://schemas.openxmlformats.org/officeDocument/2006/relationships/tags" Target="../tags/tag295.xml" /><Relationship Id="rId370" Type="http://schemas.openxmlformats.org/officeDocument/2006/relationships/tags" Target="../tags/tag628.xml" /><Relationship Id="rId371" Type="http://schemas.openxmlformats.org/officeDocument/2006/relationships/tags" Target="../tags/tag629.xml" /><Relationship Id="rId372" Type="http://schemas.openxmlformats.org/officeDocument/2006/relationships/tags" Target="../tags/tag630.xml" /><Relationship Id="rId373" Type="http://schemas.openxmlformats.org/officeDocument/2006/relationships/tags" Target="../tags/tag631.xml" /><Relationship Id="rId374" Type="http://schemas.openxmlformats.org/officeDocument/2006/relationships/tags" Target="../tags/tag632.xml" /><Relationship Id="rId375" Type="http://schemas.openxmlformats.org/officeDocument/2006/relationships/tags" Target="../tags/tag633.xml" /><Relationship Id="rId376" Type="http://schemas.openxmlformats.org/officeDocument/2006/relationships/tags" Target="../tags/tag634.xml" /><Relationship Id="rId377" Type="http://schemas.openxmlformats.org/officeDocument/2006/relationships/tags" Target="../tags/tag635.xml" /><Relationship Id="rId378" Type="http://schemas.openxmlformats.org/officeDocument/2006/relationships/tags" Target="../tags/tag636.xml" /><Relationship Id="rId379" Type="http://schemas.openxmlformats.org/officeDocument/2006/relationships/tags" Target="../tags/tag637.xml" /><Relationship Id="rId38" Type="http://schemas.openxmlformats.org/officeDocument/2006/relationships/tags" Target="../tags/tag296.xml" /><Relationship Id="rId380" Type="http://schemas.openxmlformats.org/officeDocument/2006/relationships/tags" Target="../tags/tag638.xml" /><Relationship Id="rId381" Type="http://schemas.openxmlformats.org/officeDocument/2006/relationships/tags" Target="../tags/tag639.xml" /><Relationship Id="rId382" Type="http://schemas.openxmlformats.org/officeDocument/2006/relationships/tags" Target="../tags/tag640.xml" /><Relationship Id="rId383" Type="http://schemas.openxmlformats.org/officeDocument/2006/relationships/tags" Target="../tags/tag641.xml" /><Relationship Id="rId384" Type="http://schemas.openxmlformats.org/officeDocument/2006/relationships/tags" Target="../tags/tag642.xml" /><Relationship Id="rId385" Type="http://schemas.openxmlformats.org/officeDocument/2006/relationships/tags" Target="../tags/tag643.xml" /><Relationship Id="rId386" Type="http://schemas.openxmlformats.org/officeDocument/2006/relationships/tags" Target="../tags/tag644.xml" /><Relationship Id="rId387" Type="http://schemas.openxmlformats.org/officeDocument/2006/relationships/tags" Target="../tags/tag645.xml" /><Relationship Id="rId388" Type="http://schemas.openxmlformats.org/officeDocument/2006/relationships/tags" Target="../tags/tag646.xml" /><Relationship Id="rId389" Type="http://schemas.openxmlformats.org/officeDocument/2006/relationships/tags" Target="../tags/tag647.xml" /><Relationship Id="rId39" Type="http://schemas.openxmlformats.org/officeDocument/2006/relationships/tags" Target="../tags/tag297.xml" /><Relationship Id="rId390" Type="http://schemas.openxmlformats.org/officeDocument/2006/relationships/tags" Target="../tags/tag648.xml" /><Relationship Id="rId391" Type="http://schemas.openxmlformats.org/officeDocument/2006/relationships/tags" Target="../tags/tag649.xml" /><Relationship Id="rId392" Type="http://schemas.openxmlformats.org/officeDocument/2006/relationships/tags" Target="../tags/tag650.xml" /><Relationship Id="rId393" Type="http://schemas.openxmlformats.org/officeDocument/2006/relationships/tags" Target="../tags/tag651.xml" /><Relationship Id="rId394" Type="http://schemas.openxmlformats.org/officeDocument/2006/relationships/tags" Target="../tags/tag652.xml" /><Relationship Id="rId395" Type="http://schemas.openxmlformats.org/officeDocument/2006/relationships/tags" Target="../tags/tag653.xml" /><Relationship Id="rId396" Type="http://schemas.openxmlformats.org/officeDocument/2006/relationships/tags" Target="../tags/tag654.xml" /><Relationship Id="rId397" Type="http://schemas.openxmlformats.org/officeDocument/2006/relationships/tags" Target="../tags/tag655.xml" /><Relationship Id="rId398" Type="http://schemas.openxmlformats.org/officeDocument/2006/relationships/tags" Target="../tags/tag656.xml" /><Relationship Id="rId399" Type="http://schemas.openxmlformats.org/officeDocument/2006/relationships/tags" Target="../tags/tag657.xml" /><Relationship Id="rId4" Type="http://schemas.openxmlformats.org/officeDocument/2006/relationships/tags" Target="../tags/tag262.xml" /><Relationship Id="rId40" Type="http://schemas.openxmlformats.org/officeDocument/2006/relationships/tags" Target="../tags/tag298.xml" /><Relationship Id="rId400" Type="http://schemas.openxmlformats.org/officeDocument/2006/relationships/tags" Target="../tags/tag658.xml" /><Relationship Id="rId401" Type="http://schemas.openxmlformats.org/officeDocument/2006/relationships/tags" Target="../tags/tag659.xml" /><Relationship Id="rId402" Type="http://schemas.openxmlformats.org/officeDocument/2006/relationships/tags" Target="../tags/tag660.xml" /><Relationship Id="rId403" Type="http://schemas.openxmlformats.org/officeDocument/2006/relationships/tags" Target="../tags/tag661.xml" /><Relationship Id="rId404" Type="http://schemas.openxmlformats.org/officeDocument/2006/relationships/tags" Target="../tags/tag662.xml" /><Relationship Id="rId405" Type="http://schemas.openxmlformats.org/officeDocument/2006/relationships/tags" Target="../tags/tag663.xml" /><Relationship Id="rId406" Type="http://schemas.openxmlformats.org/officeDocument/2006/relationships/tags" Target="../tags/tag664.xml" /><Relationship Id="rId407" Type="http://schemas.openxmlformats.org/officeDocument/2006/relationships/tags" Target="../tags/tag665.xml" /><Relationship Id="rId408" Type="http://schemas.openxmlformats.org/officeDocument/2006/relationships/tags" Target="../tags/tag666.xml" /><Relationship Id="rId409" Type="http://schemas.openxmlformats.org/officeDocument/2006/relationships/tags" Target="../tags/tag667.xml" /><Relationship Id="rId41" Type="http://schemas.openxmlformats.org/officeDocument/2006/relationships/tags" Target="../tags/tag299.xml" /><Relationship Id="rId410" Type="http://schemas.openxmlformats.org/officeDocument/2006/relationships/tags" Target="../tags/tag668.xml" /><Relationship Id="rId411" Type="http://schemas.openxmlformats.org/officeDocument/2006/relationships/tags" Target="../tags/tag669.xml" /><Relationship Id="rId412" Type="http://schemas.openxmlformats.org/officeDocument/2006/relationships/tags" Target="../tags/tag670.xml" /><Relationship Id="rId413" Type="http://schemas.openxmlformats.org/officeDocument/2006/relationships/tags" Target="../tags/tag671.xml" /><Relationship Id="rId414" Type="http://schemas.openxmlformats.org/officeDocument/2006/relationships/tags" Target="../tags/tag672.xml" /><Relationship Id="rId415" Type="http://schemas.openxmlformats.org/officeDocument/2006/relationships/tags" Target="../tags/tag673.xml" /><Relationship Id="rId416" Type="http://schemas.openxmlformats.org/officeDocument/2006/relationships/tags" Target="../tags/tag674.xml" /><Relationship Id="rId417" Type="http://schemas.openxmlformats.org/officeDocument/2006/relationships/tags" Target="../tags/tag675.xml" /><Relationship Id="rId418" Type="http://schemas.openxmlformats.org/officeDocument/2006/relationships/tags" Target="../tags/tag676.xml" /><Relationship Id="rId419" Type="http://schemas.openxmlformats.org/officeDocument/2006/relationships/tags" Target="../tags/tag677.xml" /><Relationship Id="rId42" Type="http://schemas.openxmlformats.org/officeDocument/2006/relationships/tags" Target="../tags/tag300.xml" /><Relationship Id="rId420" Type="http://schemas.openxmlformats.org/officeDocument/2006/relationships/tags" Target="../tags/tag678.xml" /><Relationship Id="rId421" Type="http://schemas.openxmlformats.org/officeDocument/2006/relationships/tags" Target="../tags/tag679.xml" /><Relationship Id="rId422" Type="http://schemas.openxmlformats.org/officeDocument/2006/relationships/tags" Target="../tags/tag680.xml" /><Relationship Id="rId423" Type="http://schemas.openxmlformats.org/officeDocument/2006/relationships/tags" Target="../tags/tag681.xml" /><Relationship Id="rId424" Type="http://schemas.openxmlformats.org/officeDocument/2006/relationships/tags" Target="../tags/tag682.xml" /><Relationship Id="rId425" Type="http://schemas.openxmlformats.org/officeDocument/2006/relationships/tags" Target="../tags/tag683.xml" /><Relationship Id="rId426" Type="http://schemas.openxmlformats.org/officeDocument/2006/relationships/tags" Target="../tags/tag684.xml" /><Relationship Id="rId427" Type="http://schemas.openxmlformats.org/officeDocument/2006/relationships/tags" Target="../tags/tag685.xml" /><Relationship Id="rId428" Type="http://schemas.openxmlformats.org/officeDocument/2006/relationships/tags" Target="../tags/tag686.xml" /><Relationship Id="rId429" Type="http://schemas.openxmlformats.org/officeDocument/2006/relationships/tags" Target="../tags/tag687.xml" /><Relationship Id="rId43" Type="http://schemas.openxmlformats.org/officeDocument/2006/relationships/tags" Target="../tags/tag301.xml" /><Relationship Id="rId430" Type="http://schemas.openxmlformats.org/officeDocument/2006/relationships/tags" Target="../tags/tag688.xml" /><Relationship Id="rId431" Type="http://schemas.openxmlformats.org/officeDocument/2006/relationships/tags" Target="../tags/tag689.xml" /><Relationship Id="rId432" Type="http://schemas.openxmlformats.org/officeDocument/2006/relationships/tags" Target="../tags/tag690.xml" /><Relationship Id="rId433" Type="http://schemas.openxmlformats.org/officeDocument/2006/relationships/tags" Target="../tags/tag691.xml" /><Relationship Id="rId434" Type="http://schemas.openxmlformats.org/officeDocument/2006/relationships/tags" Target="../tags/tag692.xml" /><Relationship Id="rId435" Type="http://schemas.openxmlformats.org/officeDocument/2006/relationships/tags" Target="../tags/tag693.xml" /><Relationship Id="rId436" Type="http://schemas.openxmlformats.org/officeDocument/2006/relationships/tags" Target="../tags/tag694.xml" /><Relationship Id="rId437" Type="http://schemas.openxmlformats.org/officeDocument/2006/relationships/tags" Target="../tags/tag695.xml" /><Relationship Id="rId438" Type="http://schemas.openxmlformats.org/officeDocument/2006/relationships/tags" Target="../tags/tag696.xml" /><Relationship Id="rId439" Type="http://schemas.openxmlformats.org/officeDocument/2006/relationships/tags" Target="../tags/tag697.xml" /><Relationship Id="rId44" Type="http://schemas.openxmlformats.org/officeDocument/2006/relationships/tags" Target="../tags/tag302.xml" /><Relationship Id="rId440" Type="http://schemas.openxmlformats.org/officeDocument/2006/relationships/tags" Target="../tags/tag698.xml" /><Relationship Id="rId441" Type="http://schemas.openxmlformats.org/officeDocument/2006/relationships/tags" Target="../tags/tag699.xml" /><Relationship Id="rId442" Type="http://schemas.openxmlformats.org/officeDocument/2006/relationships/tags" Target="../tags/tag700.xml" /><Relationship Id="rId443" Type="http://schemas.openxmlformats.org/officeDocument/2006/relationships/tags" Target="../tags/tag701.xml" /><Relationship Id="rId444" Type="http://schemas.openxmlformats.org/officeDocument/2006/relationships/tags" Target="../tags/tag702.xml" /><Relationship Id="rId445" Type="http://schemas.openxmlformats.org/officeDocument/2006/relationships/tags" Target="../tags/tag703.xml" /><Relationship Id="rId446" Type="http://schemas.openxmlformats.org/officeDocument/2006/relationships/tags" Target="../tags/tag704.xml" /><Relationship Id="rId447" Type="http://schemas.openxmlformats.org/officeDocument/2006/relationships/tags" Target="../tags/tag705.xml" /><Relationship Id="rId448" Type="http://schemas.openxmlformats.org/officeDocument/2006/relationships/tags" Target="../tags/tag706.xml" /><Relationship Id="rId449" Type="http://schemas.openxmlformats.org/officeDocument/2006/relationships/tags" Target="../tags/tag707.xml" /><Relationship Id="rId45" Type="http://schemas.openxmlformats.org/officeDocument/2006/relationships/tags" Target="../tags/tag303.xml" /><Relationship Id="rId450" Type="http://schemas.openxmlformats.org/officeDocument/2006/relationships/tags" Target="../tags/tag708.xml" /><Relationship Id="rId451" Type="http://schemas.openxmlformats.org/officeDocument/2006/relationships/tags" Target="../tags/tag709.xml" /><Relationship Id="rId452" Type="http://schemas.openxmlformats.org/officeDocument/2006/relationships/tags" Target="../tags/tag710.xml" /><Relationship Id="rId453" Type="http://schemas.openxmlformats.org/officeDocument/2006/relationships/tags" Target="../tags/tag711.xml" /><Relationship Id="rId454" Type="http://schemas.openxmlformats.org/officeDocument/2006/relationships/tags" Target="../tags/tag712.xml" /><Relationship Id="rId455" Type="http://schemas.openxmlformats.org/officeDocument/2006/relationships/tags" Target="../tags/tag713.xml" /><Relationship Id="rId456" Type="http://schemas.openxmlformats.org/officeDocument/2006/relationships/tags" Target="../tags/tag714.xml" /><Relationship Id="rId457" Type="http://schemas.openxmlformats.org/officeDocument/2006/relationships/tags" Target="../tags/tag715.xml" /><Relationship Id="rId458" Type="http://schemas.openxmlformats.org/officeDocument/2006/relationships/tags" Target="../tags/tag716.xml" /><Relationship Id="rId459" Type="http://schemas.openxmlformats.org/officeDocument/2006/relationships/tags" Target="../tags/tag717.xml" /><Relationship Id="rId46" Type="http://schemas.openxmlformats.org/officeDocument/2006/relationships/tags" Target="../tags/tag304.xml" /><Relationship Id="rId460" Type="http://schemas.openxmlformats.org/officeDocument/2006/relationships/tags" Target="../tags/tag718.xml" /><Relationship Id="rId461" Type="http://schemas.openxmlformats.org/officeDocument/2006/relationships/tags" Target="../tags/tag719.xml" /><Relationship Id="rId462" Type="http://schemas.openxmlformats.org/officeDocument/2006/relationships/tags" Target="../tags/tag720.xml" /><Relationship Id="rId463" Type="http://schemas.openxmlformats.org/officeDocument/2006/relationships/tags" Target="../tags/tag721.xml" /><Relationship Id="rId464" Type="http://schemas.openxmlformats.org/officeDocument/2006/relationships/tags" Target="../tags/tag722.xml" /><Relationship Id="rId465" Type="http://schemas.openxmlformats.org/officeDocument/2006/relationships/tags" Target="../tags/tag723.xml" /><Relationship Id="rId466" Type="http://schemas.openxmlformats.org/officeDocument/2006/relationships/tags" Target="../tags/tag724.xml" /><Relationship Id="rId467" Type="http://schemas.openxmlformats.org/officeDocument/2006/relationships/tags" Target="../tags/tag725.xml" /><Relationship Id="rId468" Type="http://schemas.openxmlformats.org/officeDocument/2006/relationships/tags" Target="../tags/tag726.xml" /><Relationship Id="rId469" Type="http://schemas.openxmlformats.org/officeDocument/2006/relationships/tags" Target="../tags/tag727.xml" /><Relationship Id="rId47" Type="http://schemas.openxmlformats.org/officeDocument/2006/relationships/tags" Target="../tags/tag305.xml" /><Relationship Id="rId470" Type="http://schemas.openxmlformats.org/officeDocument/2006/relationships/tags" Target="../tags/tag728.xml" /><Relationship Id="rId471" Type="http://schemas.openxmlformats.org/officeDocument/2006/relationships/tags" Target="../tags/tag729.xml" /><Relationship Id="rId472" Type="http://schemas.openxmlformats.org/officeDocument/2006/relationships/tags" Target="../tags/tag730.xml" /><Relationship Id="rId473" Type="http://schemas.openxmlformats.org/officeDocument/2006/relationships/tags" Target="../tags/tag731.xml" /><Relationship Id="rId474" Type="http://schemas.openxmlformats.org/officeDocument/2006/relationships/tags" Target="../tags/tag732.xml" /><Relationship Id="rId475" Type="http://schemas.openxmlformats.org/officeDocument/2006/relationships/tags" Target="../tags/tag733.xml" /><Relationship Id="rId476" Type="http://schemas.openxmlformats.org/officeDocument/2006/relationships/tags" Target="../tags/tag734.xml" /><Relationship Id="rId477" Type="http://schemas.openxmlformats.org/officeDocument/2006/relationships/tags" Target="../tags/tag735.xml" /><Relationship Id="rId478" Type="http://schemas.openxmlformats.org/officeDocument/2006/relationships/tags" Target="../tags/tag736.xml" /><Relationship Id="rId479" Type="http://schemas.openxmlformats.org/officeDocument/2006/relationships/tags" Target="../tags/tag737.xml" /><Relationship Id="rId48" Type="http://schemas.openxmlformats.org/officeDocument/2006/relationships/tags" Target="../tags/tag306.xml" /><Relationship Id="rId480" Type="http://schemas.openxmlformats.org/officeDocument/2006/relationships/tags" Target="../tags/tag738.xml" /><Relationship Id="rId481" Type="http://schemas.openxmlformats.org/officeDocument/2006/relationships/tags" Target="../tags/tag739.xml" /><Relationship Id="rId482" Type="http://schemas.openxmlformats.org/officeDocument/2006/relationships/tags" Target="../tags/tag740.xml" /><Relationship Id="rId483" Type="http://schemas.openxmlformats.org/officeDocument/2006/relationships/tags" Target="../tags/tag741.xml" /><Relationship Id="rId484" Type="http://schemas.openxmlformats.org/officeDocument/2006/relationships/tags" Target="../tags/tag742.xml" /><Relationship Id="rId485" Type="http://schemas.openxmlformats.org/officeDocument/2006/relationships/tags" Target="../tags/tag743.xml" /><Relationship Id="rId486" Type="http://schemas.openxmlformats.org/officeDocument/2006/relationships/tags" Target="../tags/tag744.xml" /><Relationship Id="rId487" Type="http://schemas.openxmlformats.org/officeDocument/2006/relationships/tags" Target="../tags/tag745.xml" /><Relationship Id="rId488" Type="http://schemas.openxmlformats.org/officeDocument/2006/relationships/tags" Target="../tags/tag746.xml" /><Relationship Id="rId489" Type="http://schemas.openxmlformats.org/officeDocument/2006/relationships/tags" Target="../tags/tag747.xml" /><Relationship Id="rId49" Type="http://schemas.openxmlformats.org/officeDocument/2006/relationships/tags" Target="../tags/tag307.xml" /><Relationship Id="rId490" Type="http://schemas.openxmlformats.org/officeDocument/2006/relationships/tags" Target="../tags/tag748.xml" /><Relationship Id="rId491" Type="http://schemas.openxmlformats.org/officeDocument/2006/relationships/tags" Target="../tags/tag749.xml" /><Relationship Id="rId492" Type="http://schemas.openxmlformats.org/officeDocument/2006/relationships/tags" Target="../tags/tag750.xml" /><Relationship Id="rId493" Type="http://schemas.openxmlformats.org/officeDocument/2006/relationships/tags" Target="../tags/tag751.xml" /><Relationship Id="rId494" Type="http://schemas.openxmlformats.org/officeDocument/2006/relationships/tags" Target="../tags/tag752.xml" /><Relationship Id="rId495" Type="http://schemas.openxmlformats.org/officeDocument/2006/relationships/tags" Target="../tags/tag753.xml" /><Relationship Id="rId496" Type="http://schemas.openxmlformats.org/officeDocument/2006/relationships/tags" Target="../tags/tag754.xml" /><Relationship Id="rId497" Type="http://schemas.openxmlformats.org/officeDocument/2006/relationships/tags" Target="../tags/tag755.xml" /><Relationship Id="rId498" Type="http://schemas.openxmlformats.org/officeDocument/2006/relationships/tags" Target="../tags/tag756.xml" /><Relationship Id="rId499" Type="http://schemas.openxmlformats.org/officeDocument/2006/relationships/tags" Target="../tags/tag757.xml" /><Relationship Id="rId5" Type="http://schemas.openxmlformats.org/officeDocument/2006/relationships/tags" Target="../tags/tag263.xml" /><Relationship Id="rId50" Type="http://schemas.openxmlformats.org/officeDocument/2006/relationships/tags" Target="../tags/tag308.xml" /><Relationship Id="rId500" Type="http://schemas.openxmlformats.org/officeDocument/2006/relationships/tags" Target="../tags/tag758.xml" /><Relationship Id="rId501" Type="http://schemas.openxmlformats.org/officeDocument/2006/relationships/tags" Target="../tags/tag759.xml" /><Relationship Id="rId502" Type="http://schemas.openxmlformats.org/officeDocument/2006/relationships/tags" Target="../tags/tag760.xml" /><Relationship Id="rId503" Type="http://schemas.openxmlformats.org/officeDocument/2006/relationships/tags" Target="../tags/tag761.xml" /><Relationship Id="rId504" Type="http://schemas.openxmlformats.org/officeDocument/2006/relationships/tags" Target="../tags/tag762.xml" /><Relationship Id="rId505" Type="http://schemas.openxmlformats.org/officeDocument/2006/relationships/tags" Target="../tags/tag763.xml" /><Relationship Id="rId506" Type="http://schemas.openxmlformats.org/officeDocument/2006/relationships/tags" Target="../tags/tag764.xml" /><Relationship Id="rId507" Type="http://schemas.openxmlformats.org/officeDocument/2006/relationships/tags" Target="../tags/tag765.xml" /><Relationship Id="rId508" Type="http://schemas.openxmlformats.org/officeDocument/2006/relationships/tags" Target="../tags/tag766.xml" /><Relationship Id="rId509" Type="http://schemas.openxmlformats.org/officeDocument/2006/relationships/tags" Target="../tags/tag767.xml" /><Relationship Id="rId51" Type="http://schemas.openxmlformats.org/officeDocument/2006/relationships/tags" Target="../tags/tag309.xml" /><Relationship Id="rId510" Type="http://schemas.openxmlformats.org/officeDocument/2006/relationships/tags" Target="../tags/tag768.xml" /><Relationship Id="rId511" Type="http://schemas.openxmlformats.org/officeDocument/2006/relationships/tags" Target="../tags/tag769.xml" /><Relationship Id="rId512" Type="http://schemas.openxmlformats.org/officeDocument/2006/relationships/tags" Target="../tags/tag770.xml" /><Relationship Id="rId513" Type="http://schemas.openxmlformats.org/officeDocument/2006/relationships/tags" Target="../tags/tag771.xml" /><Relationship Id="rId514" Type="http://schemas.openxmlformats.org/officeDocument/2006/relationships/tags" Target="../tags/tag772.xml" /><Relationship Id="rId515" Type="http://schemas.openxmlformats.org/officeDocument/2006/relationships/tags" Target="../tags/tag773.xml" /><Relationship Id="rId516" Type="http://schemas.openxmlformats.org/officeDocument/2006/relationships/tags" Target="../tags/tag774.xml" /><Relationship Id="rId517" Type="http://schemas.openxmlformats.org/officeDocument/2006/relationships/tags" Target="../tags/tag775.xml" /><Relationship Id="rId518" Type="http://schemas.openxmlformats.org/officeDocument/2006/relationships/tags" Target="../tags/tag776.xml" /><Relationship Id="rId519" Type="http://schemas.openxmlformats.org/officeDocument/2006/relationships/tags" Target="../tags/tag777.xml" /><Relationship Id="rId52" Type="http://schemas.openxmlformats.org/officeDocument/2006/relationships/tags" Target="../tags/tag310.xml" /><Relationship Id="rId520" Type="http://schemas.openxmlformats.org/officeDocument/2006/relationships/tags" Target="../tags/tag778.xml" /><Relationship Id="rId521" Type="http://schemas.openxmlformats.org/officeDocument/2006/relationships/tags" Target="../tags/tag779.xml" /><Relationship Id="rId522" Type="http://schemas.openxmlformats.org/officeDocument/2006/relationships/tags" Target="../tags/tag780.xml" /><Relationship Id="rId523" Type="http://schemas.openxmlformats.org/officeDocument/2006/relationships/tags" Target="../tags/tag781.xml" /><Relationship Id="rId524" Type="http://schemas.openxmlformats.org/officeDocument/2006/relationships/tags" Target="../tags/tag782.xml" /><Relationship Id="rId525" Type="http://schemas.openxmlformats.org/officeDocument/2006/relationships/tags" Target="../tags/tag783.xml" /><Relationship Id="rId526" Type="http://schemas.openxmlformats.org/officeDocument/2006/relationships/tags" Target="../tags/tag784.xml" /><Relationship Id="rId527" Type="http://schemas.openxmlformats.org/officeDocument/2006/relationships/tags" Target="../tags/tag785.xml" /><Relationship Id="rId528" Type="http://schemas.openxmlformats.org/officeDocument/2006/relationships/tags" Target="../tags/tag786.xml" /><Relationship Id="rId529" Type="http://schemas.openxmlformats.org/officeDocument/2006/relationships/tags" Target="../tags/tag787.xml" /><Relationship Id="rId53" Type="http://schemas.openxmlformats.org/officeDocument/2006/relationships/tags" Target="../tags/tag311.xml" /><Relationship Id="rId530" Type="http://schemas.openxmlformats.org/officeDocument/2006/relationships/tags" Target="../tags/tag788.xml" /><Relationship Id="rId531" Type="http://schemas.openxmlformats.org/officeDocument/2006/relationships/tags" Target="../tags/tag789.xml" /><Relationship Id="rId532" Type="http://schemas.openxmlformats.org/officeDocument/2006/relationships/tags" Target="../tags/tag790.xml" /><Relationship Id="rId533" Type="http://schemas.openxmlformats.org/officeDocument/2006/relationships/tags" Target="../tags/tag791.xml" /><Relationship Id="rId534" Type="http://schemas.openxmlformats.org/officeDocument/2006/relationships/tags" Target="../tags/tag792.xml" /><Relationship Id="rId535" Type="http://schemas.openxmlformats.org/officeDocument/2006/relationships/tags" Target="../tags/tag793.xml" /><Relationship Id="rId536" Type="http://schemas.openxmlformats.org/officeDocument/2006/relationships/tags" Target="../tags/tag794.xml" /><Relationship Id="rId537" Type="http://schemas.openxmlformats.org/officeDocument/2006/relationships/tags" Target="../tags/tag795.xml" /><Relationship Id="rId538" Type="http://schemas.openxmlformats.org/officeDocument/2006/relationships/tags" Target="../tags/tag796.xml" /><Relationship Id="rId539" Type="http://schemas.openxmlformats.org/officeDocument/2006/relationships/tags" Target="../tags/tag797.xml" /><Relationship Id="rId54" Type="http://schemas.openxmlformats.org/officeDocument/2006/relationships/tags" Target="../tags/tag312.xml" /><Relationship Id="rId540" Type="http://schemas.openxmlformats.org/officeDocument/2006/relationships/tags" Target="../tags/tag798.xml" /><Relationship Id="rId541" Type="http://schemas.openxmlformats.org/officeDocument/2006/relationships/tags" Target="../tags/tag799.xml" /><Relationship Id="rId542" Type="http://schemas.openxmlformats.org/officeDocument/2006/relationships/tags" Target="../tags/tag800.xml" /><Relationship Id="rId543" Type="http://schemas.openxmlformats.org/officeDocument/2006/relationships/tags" Target="../tags/tag801.xml" /><Relationship Id="rId544" Type="http://schemas.openxmlformats.org/officeDocument/2006/relationships/tags" Target="../tags/tag802.xml" /><Relationship Id="rId545" Type="http://schemas.openxmlformats.org/officeDocument/2006/relationships/tags" Target="../tags/tag803.xml" /><Relationship Id="rId546" Type="http://schemas.openxmlformats.org/officeDocument/2006/relationships/tags" Target="../tags/tag804.xml" /><Relationship Id="rId547" Type="http://schemas.openxmlformats.org/officeDocument/2006/relationships/tags" Target="../tags/tag805.xml" /><Relationship Id="rId548" Type="http://schemas.openxmlformats.org/officeDocument/2006/relationships/tags" Target="../tags/tag806.xml" /><Relationship Id="rId549" Type="http://schemas.openxmlformats.org/officeDocument/2006/relationships/tags" Target="../tags/tag807.xml" /><Relationship Id="rId55" Type="http://schemas.openxmlformats.org/officeDocument/2006/relationships/tags" Target="../tags/tag313.xml" /><Relationship Id="rId550" Type="http://schemas.openxmlformats.org/officeDocument/2006/relationships/tags" Target="../tags/tag808.xml" /><Relationship Id="rId551" Type="http://schemas.openxmlformats.org/officeDocument/2006/relationships/tags" Target="../tags/tag809.xml" /><Relationship Id="rId552" Type="http://schemas.openxmlformats.org/officeDocument/2006/relationships/tags" Target="../tags/tag810.xml" /><Relationship Id="rId553" Type="http://schemas.openxmlformats.org/officeDocument/2006/relationships/tags" Target="../tags/tag811.xml" /><Relationship Id="rId554" Type="http://schemas.openxmlformats.org/officeDocument/2006/relationships/tags" Target="../tags/tag812.xml" /><Relationship Id="rId555" Type="http://schemas.openxmlformats.org/officeDocument/2006/relationships/tags" Target="../tags/tag813.xml" /><Relationship Id="rId556" Type="http://schemas.openxmlformats.org/officeDocument/2006/relationships/tags" Target="../tags/tag814.xml" /><Relationship Id="rId557" Type="http://schemas.openxmlformats.org/officeDocument/2006/relationships/tags" Target="../tags/tag815.xml" /><Relationship Id="rId558" Type="http://schemas.openxmlformats.org/officeDocument/2006/relationships/tags" Target="../tags/tag816.xml" /><Relationship Id="rId559" Type="http://schemas.openxmlformats.org/officeDocument/2006/relationships/tags" Target="../tags/tag817.xml" /><Relationship Id="rId56" Type="http://schemas.openxmlformats.org/officeDocument/2006/relationships/tags" Target="../tags/tag314.xml" /><Relationship Id="rId560" Type="http://schemas.openxmlformats.org/officeDocument/2006/relationships/tags" Target="../tags/tag818.xml" /><Relationship Id="rId561" Type="http://schemas.openxmlformats.org/officeDocument/2006/relationships/tags" Target="../tags/tag819.xml" /><Relationship Id="rId562" Type="http://schemas.openxmlformats.org/officeDocument/2006/relationships/tags" Target="../tags/tag820.xml" /><Relationship Id="rId563" Type="http://schemas.openxmlformats.org/officeDocument/2006/relationships/tags" Target="../tags/tag821.xml" /><Relationship Id="rId564" Type="http://schemas.openxmlformats.org/officeDocument/2006/relationships/tags" Target="../tags/tag822.xml" /><Relationship Id="rId565" Type="http://schemas.openxmlformats.org/officeDocument/2006/relationships/tags" Target="../tags/tag823.xml" /><Relationship Id="rId566" Type="http://schemas.openxmlformats.org/officeDocument/2006/relationships/tags" Target="../tags/tag824.xml" /><Relationship Id="rId567" Type="http://schemas.openxmlformats.org/officeDocument/2006/relationships/tags" Target="../tags/tag825.xml" /><Relationship Id="rId568" Type="http://schemas.openxmlformats.org/officeDocument/2006/relationships/tags" Target="../tags/tag826.xml" /><Relationship Id="rId569" Type="http://schemas.openxmlformats.org/officeDocument/2006/relationships/tags" Target="../tags/tag827.xml" /><Relationship Id="rId57" Type="http://schemas.openxmlformats.org/officeDocument/2006/relationships/tags" Target="../tags/tag315.xml" /><Relationship Id="rId570" Type="http://schemas.openxmlformats.org/officeDocument/2006/relationships/tags" Target="../tags/tag828.xml" /><Relationship Id="rId571" Type="http://schemas.openxmlformats.org/officeDocument/2006/relationships/tags" Target="../tags/tag829.xml" /><Relationship Id="rId572" Type="http://schemas.openxmlformats.org/officeDocument/2006/relationships/tags" Target="../tags/tag830.xml" /><Relationship Id="rId573" Type="http://schemas.openxmlformats.org/officeDocument/2006/relationships/tags" Target="../tags/tag831.xml" /><Relationship Id="rId574" Type="http://schemas.openxmlformats.org/officeDocument/2006/relationships/tags" Target="../tags/tag832.xml" /><Relationship Id="rId575" Type="http://schemas.openxmlformats.org/officeDocument/2006/relationships/tags" Target="../tags/tag833.xml" /><Relationship Id="rId576" Type="http://schemas.openxmlformats.org/officeDocument/2006/relationships/tags" Target="../tags/tag834.xml" /><Relationship Id="rId577" Type="http://schemas.openxmlformats.org/officeDocument/2006/relationships/tags" Target="../tags/tag835.xml" /><Relationship Id="rId578" Type="http://schemas.openxmlformats.org/officeDocument/2006/relationships/tags" Target="../tags/tag836.xml" /><Relationship Id="rId579" Type="http://schemas.openxmlformats.org/officeDocument/2006/relationships/tags" Target="../tags/tag837.xml" /><Relationship Id="rId58" Type="http://schemas.openxmlformats.org/officeDocument/2006/relationships/tags" Target="../tags/tag316.xml" /><Relationship Id="rId580" Type="http://schemas.openxmlformats.org/officeDocument/2006/relationships/tags" Target="../tags/tag838.xml" /><Relationship Id="rId581" Type="http://schemas.openxmlformats.org/officeDocument/2006/relationships/tags" Target="../tags/tag839.xml" /><Relationship Id="rId582" Type="http://schemas.openxmlformats.org/officeDocument/2006/relationships/tags" Target="../tags/tag840.xml" /><Relationship Id="rId583" Type="http://schemas.openxmlformats.org/officeDocument/2006/relationships/tags" Target="../tags/tag841.xml" /><Relationship Id="rId584" Type="http://schemas.openxmlformats.org/officeDocument/2006/relationships/tags" Target="../tags/tag842.xml" /><Relationship Id="rId585" Type="http://schemas.openxmlformats.org/officeDocument/2006/relationships/tags" Target="../tags/tag843.xml" /><Relationship Id="rId586" Type="http://schemas.openxmlformats.org/officeDocument/2006/relationships/tags" Target="../tags/tag844.xml" /><Relationship Id="rId587" Type="http://schemas.openxmlformats.org/officeDocument/2006/relationships/tags" Target="../tags/tag845.xml" /><Relationship Id="rId588" Type="http://schemas.openxmlformats.org/officeDocument/2006/relationships/tags" Target="../tags/tag846.xml" /><Relationship Id="rId589" Type="http://schemas.openxmlformats.org/officeDocument/2006/relationships/tags" Target="../tags/tag847.xml" /><Relationship Id="rId59" Type="http://schemas.openxmlformats.org/officeDocument/2006/relationships/tags" Target="../tags/tag317.xml" /><Relationship Id="rId590" Type="http://schemas.openxmlformats.org/officeDocument/2006/relationships/tags" Target="../tags/tag848.xml" /><Relationship Id="rId591" Type="http://schemas.openxmlformats.org/officeDocument/2006/relationships/tags" Target="../tags/tag849.xml" /><Relationship Id="rId592" Type="http://schemas.openxmlformats.org/officeDocument/2006/relationships/tags" Target="../tags/tag850.xml" /><Relationship Id="rId593" Type="http://schemas.openxmlformats.org/officeDocument/2006/relationships/tags" Target="../tags/tag851.xml" /><Relationship Id="rId594" Type="http://schemas.openxmlformats.org/officeDocument/2006/relationships/tags" Target="../tags/tag852.xml" /><Relationship Id="rId595" Type="http://schemas.openxmlformats.org/officeDocument/2006/relationships/tags" Target="../tags/tag853.xml" /><Relationship Id="rId596" Type="http://schemas.openxmlformats.org/officeDocument/2006/relationships/tags" Target="../tags/tag854.xml" /><Relationship Id="rId597" Type="http://schemas.openxmlformats.org/officeDocument/2006/relationships/tags" Target="../tags/tag855.xml" /><Relationship Id="rId598" Type="http://schemas.openxmlformats.org/officeDocument/2006/relationships/tags" Target="../tags/tag856.xml" /><Relationship Id="rId599" Type="http://schemas.openxmlformats.org/officeDocument/2006/relationships/tags" Target="../tags/tag857.xml" /><Relationship Id="rId6" Type="http://schemas.openxmlformats.org/officeDocument/2006/relationships/tags" Target="../tags/tag264.xml" /><Relationship Id="rId60" Type="http://schemas.openxmlformats.org/officeDocument/2006/relationships/tags" Target="../tags/tag318.xml" /><Relationship Id="rId600" Type="http://schemas.openxmlformats.org/officeDocument/2006/relationships/tags" Target="../tags/tag858.xml" /><Relationship Id="rId61" Type="http://schemas.openxmlformats.org/officeDocument/2006/relationships/tags" Target="../tags/tag319.xml" /><Relationship Id="rId62" Type="http://schemas.openxmlformats.org/officeDocument/2006/relationships/tags" Target="../tags/tag320.xml" /><Relationship Id="rId63" Type="http://schemas.openxmlformats.org/officeDocument/2006/relationships/tags" Target="../tags/tag321.xml" /><Relationship Id="rId64" Type="http://schemas.openxmlformats.org/officeDocument/2006/relationships/tags" Target="../tags/tag322.xml" /><Relationship Id="rId65" Type="http://schemas.openxmlformats.org/officeDocument/2006/relationships/tags" Target="../tags/tag323.xml" /><Relationship Id="rId66" Type="http://schemas.openxmlformats.org/officeDocument/2006/relationships/tags" Target="../tags/tag324.xml" /><Relationship Id="rId67" Type="http://schemas.openxmlformats.org/officeDocument/2006/relationships/tags" Target="../tags/tag325.xml" /><Relationship Id="rId68" Type="http://schemas.openxmlformats.org/officeDocument/2006/relationships/tags" Target="../tags/tag326.xml" /><Relationship Id="rId69" Type="http://schemas.openxmlformats.org/officeDocument/2006/relationships/tags" Target="../tags/tag327.xml" /><Relationship Id="rId7" Type="http://schemas.openxmlformats.org/officeDocument/2006/relationships/tags" Target="../tags/tag265.xml" /><Relationship Id="rId70" Type="http://schemas.openxmlformats.org/officeDocument/2006/relationships/tags" Target="../tags/tag328.xml" /><Relationship Id="rId71" Type="http://schemas.openxmlformats.org/officeDocument/2006/relationships/tags" Target="../tags/tag329.xml" /><Relationship Id="rId72" Type="http://schemas.openxmlformats.org/officeDocument/2006/relationships/tags" Target="../tags/tag330.xml" /><Relationship Id="rId73" Type="http://schemas.openxmlformats.org/officeDocument/2006/relationships/tags" Target="../tags/tag331.xml" /><Relationship Id="rId74" Type="http://schemas.openxmlformats.org/officeDocument/2006/relationships/tags" Target="../tags/tag332.xml" /><Relationship Id="rId75" Type="http://schemas.openxmlformats.org/officeDocument/2006/relationships/tags" Target="../tags/tag333.xml" /><Relationship Id="rId76" Type="http://schemas.openxmlformats.org/officeDocument/2006/relationships/tags" Target="../tags/tag334.xml" /><Relationship Id="rId77" Type="http://schemas.openxmlformats.org/officeDocument/2006/relationships/tags" Target="../tags/tag335.xml" /><Relationship Id="rId78" Type="http://schemas.openxmlformats.org/officeDocument/2006/relationships/tags" Target="../tags/tag336.xml" /><Relationship Id="rId79" Type="http://schemas.openxmlformats.org/officeDocument/2006/relationships/tags" Target="../tags/tag337.xml" /><Relationship Id="rId8" Type="http://schemas.openxmlformats.org/officeDocument/2006/relationships/tags" Target="../tags/tag266.xml" /><Relationship Id="rId80" Type="http://schemas.openxmlformats.org/officeDocument/2006/relationships/tags" Target="../tags/tag338.xml" /><Relationship Id="rId81" Type="http://schemas.openxmlformats.org/officeDocument/2006/relationships/tags" Target="../tags/tag339.xml" /><Relationship Id="rId82" Type="http://schemas.openxmlformats.org/officeDocument/2006/relationships/tags" Target="../tags/tag340.xml" /><Relationship Id="rId83" Type="http://schemas.openxmlformats.org/officeDocument/2006/relationships/tags" Target="../tags/tag341.xml" /><Relationship Id="rId84" Type="http://schemas.openxmlformats.org/officeDocument/2006/relationships/tags" Target="../tags/tag342.xml" /><Relationship Id="rId85" Type="http://schemas.openxmlformats.org/officeDocument/2006/relationships/tags" Target="../tags/tag343.xml" /><Relationship Id="rId86" Type="http://schemas.openxmlformats.org/officeDocument/2006/relationships/tags" Target="../tags/tag344.xml" /><Relationship Id="rId87" Type="http://schemas.openxmlformats.org/officeDocument/2006/relationships/tags" Target="../tags/tag345.xml" /><Relationship Id="rId88" Type="http://schemas.openxmlformats.org/officeDocument/2006/relationships/tags" Target="../tags/tag346.xml" /><Relationship Id="rId89" Type="http://schemas.openxmlformats.org/officeDocument/2006/relationships/tags" Target="../tags/tag347.xml" /><Relationship Id="rId9" Type="http://schemas.openxmlformats.org/officeDocument/2006/relationships/tags" Target="../tags/tag267.xml" /><Relationship Id="rId90" Type="http://schemas.openxmlformats.org/officeDocument/2006/relationships/tags" Target="../tags/tag348.xml" /><Relationship Id="rId91" Type="http://schemas.openxmlformats.org/officeDocument/2006/relationships/tags" Target="../tags/tag349.xml" /><Relationship Id="rId92" Type="http://schemas.openxmlformats.org/officeDocument/2006/relationships/tags" Target="../tags/tag350.xml" /><Relationship Id="rId93" Type="http://schemas.openxmlformats.org/officeDocument/2006/relationships/tags" Target="../tags/tag351.xml" /><Relationship Id="rId94" Type="http://schemas.openxmlformats.org/officeDocument/2006/relationships/tags" Target="../tags/tag352.xml" /><Relationship Id="rId95" Type="http://schemas.openxmlformats.org/officeDocument/2006/relationships/tags" Target="../tags/tag353.xml" /><Relationship Id="rId96" Type="http://schemas.openxmlformats.org/officeDocument/2006/relationships/tags" Target="../tags/tag354.xml" /><Relationship Id="rId97" Type="http://schemas.openxmlformats.org/officeDocument/2006/relationships/tags" Target="../tags/tag355.xml" /><Relationship Id="rId98" Type="http://schemas.openxmlformats.org/officeDocument/2006/relationships/tags" Target="../tags/tag356.xml" /><Relationship Id="rId99" Type="http://schemas.openxmlformats.org/officeDocument/2006/relationships/tags" Target="../tags/tag35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66.xml" /><Relationship Id="rId11" Type="http://schemas.openxmlformats.org/officeDocument/2006/relationships/tags" Target="../tags/tag867.xml" /><Relationship Id="rId12" Type="http://schemas.openxmlformats.org/officeDocument/2006/relationships/tags" Target="../tags/tag868.xml" /><Relationship Id="rId13" Type="http://schemas.openxmlformats.org/officeDocument/2006/relationships/tags" Target="../tags/tag869.xml" /><Relationship Id="rId14" Type="http://schemas.openxmlformats.org/officeDocument/2006/relationships/tags" Target="../tags/tag870.xml" /><Relationship Id="rId15" Type="http://schemas.openxmlformats.org/officeDocument/2006/relationships/tags" Target="../tags/tag871.xml" /><Relationship Id="rId16" Type="http://schemas.openxmlformats.org/officeDocument/2006/relationships/tags" Target="../tags/tag872.xml" /><Relationship Id="rId17" Type="http://schemas.openxmlformats.org/officeDocument/2006/relationships/tags" Target="../tags/tag873.xml" /><Relationship Id="rId18" Type="http://schemas.openxmlformats.org/officeDocument/2006/relationships/tags" Target="../tags/tag874.xml" /><Relationship Id="rId19" Type="http://schemas.openxmlformats.org/officeDocument/2006/relationships/tags" Target="../tags/tag875.xml" /><Relationship Id="rId2" Type="http://schemas.openxmlformats.org/officeDocument/2006/relationships/tags" Target="../tags/tag859.xml" /><Relationship Id="rId20" Type="http://schemas.openxmlformats.org/officeDocument/2006/relationships/tags" Target="../tags/tag876.xml" /><Relationship Id="rId21" Type="http://schemas.openxmlformats.org/officeDocument/2006/relationships/tags" Target="../tags/tag877.xml" /><Relationship Id="rId22" Type="http://schemas.openxmlformats.org/officeDocument/2006/relationships/tags" Target="../tags/tag878.xml" /><Relationship Id="rId3" Type="http://schemas.openxmlformats.org/officeDocument/2006/relationships/image" Target="../media/image4.png" /><Relationship Id="rId4" Type="http://schemas.openxmlformats.org/officeDocument/2006/relationships/tags" Target="../tags/tag860.xml" /><Relationship Id="rId5" Type="http://schemas.openxmlformats.org/officeDocument/2006/relationships/tags" Target="../tags/tag861.xml" /><Relationship Id="rId6" Type="http://schemas.openxmlformats.org/officeDocument/2006/relationships/tags" Target="../tags/tag862.xml" /><Relationship Id="rId7" Type="http://schemas.openxmlformats.org/officeDocument/2006/relationships/tags" Target="../tags/tag863.xml" /><Relationship Id="rId8" Type="http://schemas.openxmlformats.org/officeDocument/2006/relationships/tags" Target="../tags/tag864.xml" /><Relationship Id="rId9" Type="http://schemas.openxmlformats.org/officeDocument/2006/relationships/tags" Target="../tags/tag86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79.xml" /><Relationship Id="rId3" Type="http://schemas.openxmlformats.org/officeDocument/2006/relationships/tags" Target="../tags/tag880.xml" /><Relationship Id="rId4" Type="http://schemas.openxmlformats.org/officeDocument/2006/relationships/tags" Target="../tags/tag881.xml" /><Relationship Id="rId5" Type="http://schemas.openxmlformats.org/officeDocument/2006/relationships/image" Target="../media/image5.png" /><Relationship Id="rId6" Type="http://schemas.openxmlformats.org/officeDocument/2006/relationships/tags" Target="../tags/tag882.xml" /><Relationship Id="rId7" Type="http://schemas.openxmlformats.org/officeDocument/2006/relationships/video" Target="../media/media1.mp4" /><Relationship Id="rId8" Type="http://schemas.microsoft.com/office/2007/relationships/media" Target="../media/media1.mp4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C84A0ED-8F0F-4901-AF1F-37ED5EB0626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01194" y="753581"/>
            <a:ext cx="525977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第</a:t>
            </a:r>
            <a:r>
              <a:rPr lang="zh-CN" altLang="en-US" sz="4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二</a:t>
            </a: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节 元素周期律</a:t>
            </a: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0FAF3C25-CA88-48E7-B850-CA5D2ABA36C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2393156"/>
            <a:ext cx="6727371" cy="123586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元素性质的周期性变化规律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0CBFACAC-E41D-49AB-A66D-DE63222A970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4746170" y="3975639"/>
            <a:ext cx="7445829" cy="123587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687CFB-4197-4EC1-8120-74108800F12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936556" y="4239631"/>
            <a:ext cx="744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元素周期表和元素周期律的应用</a:t>
            </a:r>
          </a:p>
        </p:txBody>
      </p:sp>
    </p:spTree>
    <p:extLst>
      <p:ext uri="{BB962C8B-B14F-4D97-AF65-F5344CB8AC3E}">
        <p14:creationId xmlns:p14="http://schemas.microsoft.com/office/powerpoint/2010/main" val="114100443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Text Box 8">
            <a:extLst>
              <a:ext uri="{FF2B5EF4-FFF2-40B4-BE49-F238E27FC236}">
                <a16:creationId xmlns:a16="http://schemas.microsoft.com/office/drawing/2014/main" id="{AA5862E1-F3CD-979B-F9A8-08AA3CD588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08624" y="1138503"/>
            <a:ext cx="575754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>
                <a:latin typeface="Songti SC Bold" panose="02010600040101010101" charset="-122"/>
                <a:ea typeface="Songti SC Bold" panose="02010600040101010101" charset="-122"/>
              </a:rPr>
              <a:t>第三周期元素性质的递变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A542817-4B53-4008-7640-044FA1AC247A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003698" y="1750942"/>
          <a:ext cx="10419159" cy="40517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101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金属元素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</a:t>
                      </a: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Mg</a:t>
                      </a: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</a:t>
                      </a:r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48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单质与水反应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en-US" altLang="zh-CN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endParaRPr lang="en-US" altLang="zh-CN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en-US" altLang="zh-CN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endParaRPr lang="en-US" altLang="zh-CN" sz="2400" baseline="-250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11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最高价氧化物对应水化物的碱性强弱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endParaRPr lang="en-US" altLang="zh-CN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en-US" altLang="zh-CN" sz="2400" baseline="-250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11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结论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endParaRPr lang="en-US" altLang="zh-CN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endParaRPr lang="en-US" altLang="zh-CN" sz="2400" baseline="-250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545740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E39E040E-06A0-E0C4-F39C-6045A617239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22413" y="2664677"/>
            <a:ext cx="194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与冷水反应缓慢，与沸水反应迅速</a:t>
            </a:r>
            <a:endParaRPr lang="en-US" altLang="zh-CN"/>
          </a:p>
          <a:p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3826FFE-18ED-3E9B-F7E4-60E21393BDB9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500939" y="3218675"/>
            <a:ext cx="2456454" cy="369332"/>
            <a:chOff x="3830943" y="2097497"/>
            <a:chExt cx="245645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223676C-7269-EFB3-5BF5-B7460658D8EE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830943" y="2097497"/>
              <a:ext cx="2456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Times New Roman" panose="02020603050405020304" pitchFamily="18" charset="0"/>
                </a:rPr>
                <a:t>2Na+2H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>
                  <a:latin typeface="Times New Roman" panose="02020603050405020304" pitchFamily="18" charset="0"/>
                </a:rPr>
                <a:t>O=2NaOH+H</a:t>
              </a:r>
              <a:r>
                <a:rPr lang="en-US" altLang="zh-CN" baseline="-25000">
                  <a:latin typeface="Times New Roman" panose="02020603050405020304" pitchFamily="18" charset="0"/>
                </a:rPr>
                <a:t>2 </a:t>
              </a:r>
              <a:endParaRPr lang="zh-CN" altLang="en-US" baseline="-25000">
                <a:latin typeface="Times New Roman" panose="02020603050405020304" pitchFamily="18" charset="0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44692EF4-2D6A-3380-3497-E45DFCEFB836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6184910" y="2157413"/>
              <a:ext cx="0" cy="2357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E3BD98F-481F-6213-67DB-44D0BE7810A3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094469" y="3218675"/>
            <a:ext cx="2626598" cy="369332"/>
            <a:chOff x="6253956" y="745057"/>
            <a:chExt cx="2626598" cy="36933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16ECB6E-8D5F-820A-1C3F-B1BA0D696A77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6253956" y="745057"/>
              <a:ext cx="2626598" cy="369332"/>
              <a:chOff x="6253956" y="745057"/>
              <a:chExt cx="2626598" cy="369332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15E0D47-426A-4073-E690-58C14F2094A5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6253956" y="745057"/>
                <a:ext cx="26265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Mg+2H</a:t>
                </a:r>
                <a:r>
                  <a:rPr lang="en-US" altLang="zh-CN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O=Mg(OH)</a:t>
                </a:r>
                <a:r>
                  <a:rPr lang="en-US" altLang="zh-CN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+H</a:t>
                </a:r>
                <a:r>
                  <a:rPr lang="en-US" altLang="zh-CN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60182779-898F-0137-107D-9A30B9BDCB4C}"/>
                  </a:ext>
                </a:extLst>
              </p:cNvPr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8721332" y="836558"/>
                <a:ext cx="0" cy="228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等腰三角形 14">
              <a:extLst>
                <a:ext uri="{FF2B5EF4-FFF2-40B4-BE49-F238E27FC236}">
                  <a16:creationId xmlns:a16="http://schemas.microsoft.com/office/drawing/2014/main" id="{EF127874-5AA6-4CCB-42AB-5AF9086DA79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15873" y="774146"/>
              <a:ext cx="99566" cy="88791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6C8635E-AB8B-4396-D8FA-9D41E825D8F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44396" y="396085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</a:p>
          <a:p>
            <a:pPr algn="ctr"/>
            <a:r>
              <a:rPr lang="zh-CN" altLang="en-US"/>
              <a:t>强碱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476C3A-65CA-A933-21C1-000620426F4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750543" y="396084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 defTabSz="914400"/>
            <a:r>
              <a:rPr lang="zh-CN" altLang="en-US"/>
              <a:t>中强碱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E14019A-87AF-45DF-B39B-F46E491440E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721067" y="3882270"/>
            <a:ext cx="172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zh-CN" altLang="en-US"/>
              <a:t>两性氢氧化物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674CD1A-09C7-7B09-749A-52F00A82F52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605338" y="2749257"/>
            <a:ext cx="287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与冷水反应剧烈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DDBC74C-593D-C15F-72F5-AD33A43B037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4680042" y="5067773"/>
            <a:ext cx="5879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金属性：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Na&gt;Mg&gt;Al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4365964F-0A5B-D187-194D-6672DD38AE9A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" y="5694"/>
            <a:ext cx="4686300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金属性的周期性变化规律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E084D69-A45B-6463-AD64-C5591D702CD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531899" y="2811809"/>
            <a:ext cx="194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与热水也不反应</a:t>
            </a:r>
          </a:p>
        </p:txBody>
      </p:sp>
    </p:spTree>
    <p:extLst>
      <p:ext uri="{BB962C8B-B14F-4D97-AF65-F5344CB8AC3E}">
        <p14:creationId xmlns:p14="http://schemas.microsoft.com/office/powerpoint/2010/main" val="264470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2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7974EF7F-1F73-15BE-D255-69DE2B0663B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5694"/>
            <a:ext cx="4686300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金属性的周期性变化规律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330670F-3A93-1F98-D09D-7F3CCEE45F0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4943" y="1772761"/>
            <a:ext cx="1182211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        A1(OH)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酸或强碱溶液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中都能溶解，表明它既能与酸发生反应，又能与强溶液发生反应。反应的离子方程式分别如下：</a:t>
            </a:r>
          </a:p>
          <a:p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 Regular" panose="02020603050405020304" charset="0"/>
            </a:endParaRPr>
          </a:p>
          <a:p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 Regular" panose="02020603050405020304" charset="0"/>
            </a:endParaRPr>
          </a:p>
          <a:p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 Regular" panose="02020603050405020304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      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 Regular" panose="02020603050405020304" charset="0"/>
            </a:endParaRPr>
          </a:p>
          <a:p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钠、镁、铝是金属元素，都能形成氢氧化物。NaOH是强碱，Mg(OH)</a:t>
            </a:r>
            <a:r>
              <a:rPr lang="zh-CN" altLang="en-US" sz="28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是中强碱，而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Al(OH)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是两性氢氧化物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 Regular" panose="02020603050405020304" charset="0"/>
              </a:rPr>
              <a:t>。这说明铝虽是金属，但已表现出一定的非金属性。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C0F5F6F-E946-C4C7-BF79-7075213F77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03986" y="2749528"/>
            <a:ext cx="6302375" cy="55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Bef>
                <a:spcPts val="390"/>
              </a:spcBef>
              <a:spcAft>
                <a:spcPts val="390"/>
              </a:spcAft>
            </a:pP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Al(OH)</a:t>
            </a:r>
            <a:r>
              <a:rPr lang="pt-BR" altLang="zh-CN" sz="2800" b="1" kern="100" baseline="-250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3 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 3H</a:t>
            </a:r>
            <a:r>
              <a:rPr lang="en-US" altLang="zh-CN" sz="2800" b="1" kern="100" baseline="300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 </a:t>
            </a:r>
            <a:r>
              <a:rPr lang="en-US" altLang="zh-CN" sz="2800" b="1" kern="100" spc="-3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=</a:t>
            </a:r>
            <a:r>
              <a:rPr lang="pt-BR" altLang="zh-CN" sz="2800" b="1" kern="100">
                <a:solidFill>
                  <a:srgbClr val="FF0000"/>
                </a:solidFill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</a:t>
            </a:r>
            <a:r>
              <a:rPr lang="en-US" altLang="zh-CN" sz="2800" b="1" kern="100" baseline="30000">
                <a:solidFill>
                  <a:srgbClr val="FF0000"/>
                </a:solidFill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3+  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+ 3H</a:t>
            </a:r>
            <a:r>
              <a:rPr lang="pt-BR" altLang="zh-CN" sz="2800" b="1" kern="100" baseline="-250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43F264-00DD-87BD-689F-0D44E8CE15E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503986" y="3469576"/>
            <a:ext cx="6302375" cy="55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Bef>
                <a:spcPts val="390"/>
              </a:spcBef>
              <a:spcAft>
                <a:spcPts val="390"/>
              </a:spcAft>
            </a:pP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Al(OH)</a:t>
            </a:r>
            <a:r>
              <a:rPr lang="pt-BR" altLang="zh-CN" sz="2800" b="1" kern="100" baseline="-250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3 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OH</a:t>
            </a:r>
            <a:r>
              <a:rPr lang="en-US" altLang="zh-CN" sz="2800" b="1" kern="100" baseline="300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-</a:t>
            </a:r>
            <a:r>
              <a:rPr lang="en-US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 </a:t>
            </a:r>
            <a:r>
              <a:rPr lang="en-US" altLang="zh-CN" sz="2800" b="1" kern="100" spc="-3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=</a:t>
            </a:r>
            <a:r>
              <a:rPr lang="pt-BR" altLang="zh-CN" sz="2800" b="1" kern="100">
                <a:solidFill>
                  <a:srgbClr val="FF0000"/>
                </a:solidFill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</a:t>
            </a:r>
            <a:r>
              <a:rPr lang="en-US" altLang="zh-CN" sz="2800" b="1" kern="100">
                <a:solidFill>
                  <a:srgbClr val="FF0000"/>
                </a:solidFill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</a:t>
            </a:r>
            <a:r>
              <a:rPr lang="en-US" altLang="zh-CN" sz="2800" b="1" kern="100" baseline="-25000">
                <a:solidFill>
                  <a:srgbClr val="FF0000"/>
                </a:solidFill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en-US" altLang="zh-CN" sz="2800" b="1" kern="100" baseline="30000">
                <a:solidFill>
                  <a:srgbClr val="FF0000"/>
                </a:solidFill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-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 </a:t>
            </a:r>
            <a:r>
              <a:rPr lang="en-US" altLang="pt-BR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H</a:t>
            </a:r>
            <a:r>
              <a:rPr lang="pt-BR" altLang="zh-CN" sz="2800" b="1" kern="100" baseline="-250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solidFill>
                  <a:srgbClr val="FF0000"/>
                </a:solidFill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</a:t>
            </a:r>
          </a:p>
        </p:txBody>
      </p:sp>
      <p:sp>
        <p:nvSpPr>
          <p:cNvPr id="10" name="双括号 9">
            <a:extLst>
              <a:ext uri="{FF2B5EF4-FFF2-40B4-BE49-F238E27FC236}">
                <a16:creationId xmlns:a16="http://schemas.microsoft.com/office/drawing/2014/main" id="{1E7232A7-601F-F67F-8F0B-8BF1BFA5C69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70192" y="1111471"/>
            <a:ext cx="1657272" cy="330344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D17D69D-0DEF-1901-C77C-5FFBF5B4A5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0192" y="986457"/>
            <a:ext cx="17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信息获取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0841141-F826-AE3C-623C-F3A7EE12AFE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34559" y="2788987"/>
            <a:ext cx="6302375" cy="55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Bef>
                <a:spcPts val="390"/>
              </a:spcBef>
              <a:spcAft>
                <a:spcPts val="390"/>
              </a:spcAft>
            </a:pP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Al(OH)</a:t>
            </a:r>
            <a:r>
              <a:rPr lang="pt-BR" altLang="zh-CN" sz="2800" b="1" kern="100" baseline="-250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3 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</a:t>
            </a:r>
            <a:r>
              <a:rPr lang="en-US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 3HCl </a:t>
            </a:r>
            <a:r>
              <a:rPr lang="en-US" altLang="zh-CN" sz="2800" b="1" kern="100" spc="-3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=</a:t>
            </a:r>
            <a:r>
              <a:rPr lang="pt-BR" altLang="zh-CN" sz="2800" b="1" kern="100"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</a:t>
            </a:r>
            <a:r>
              <a:rPr lang="en-US" altLang="zh-CN" sz="2800" b="1" kern="100"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Cl</a:t>
            </a:r>
            <a:r>
              <a:rPr lang="en-US" altLang="zh-CN" sz="2800" b="1" kern="100" baseline="-25000"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3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+ 3H</a:t>
            </a:r>
            <a:r>
              <a:rPr lang="pt-BR" altLang="zh-CN" sz="2800" b="1" kern="100" baseline="-250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EE7C3B-6904-F826-5B26-7E9CC25192A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34559" y="3480632"/>
            <a:ext cx="6302375" cy="554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spcBef>
                <a:spcPts val="390"/>
              </a:spcBef>
              <a:spcAft>
                <a:spcPts val="390"/>
              </a:spcAft>
            </a:pP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Al(OH)</a:t>
            </a:r>
            <a:r>
              <a:rPr lang="pt-BR" altLang="zh-CN" sz="2800" b="1" kern="100" baseline="-250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3 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+N</a:t>
            </a:r>
            <a:r>
              <a:rPr lang="en-US" altLang="zh-CN" sz="2800" b="1" kern="100" err="1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aOH </a:t>
            </a:r>
            <a:r>
              <a:rPr lang="en-US" altLang="zh-CN" sz="2800" b="1" kern="100" spc="-3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=Na</a:t>
            </a:r>
            <a:r>
              <a:rPr lang="en-US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 </a:t>
            </a:r>
            <a:r>
              <a:rPr lang="pt-BR" altLang="zh-CN" sz="2800" b="1" kern="100"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Al</a:t>
            </a:r>
            <a:r>
              <a:rPr lang="en-US" altLang="zh-CN" sz="2800" b="1" kern="100"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</a:t>
            </a:r>
            <a:r>
              <a:rPr lang="en-US" altLang="zh-CN" sz="2800" b="1" kern="100" baseline="-25000"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+ </a:t>
            </a:r>
            <a:r>
              <a:rPr lang="en-US" altLang="pt-BR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H</a:t>
            </a:r>
            <a:r>
              <a:rPr lang="pt-BR" altLang="zh-CN" sz="2800" b="1" kern="100" baseline="-250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2</a:t>
            </a:r>
            <a:r>
              <a:rPr lang="pt-BR" altLang="zh-CN" sz="2800" b="1" kern="100">
                <a:effectLst/>
                <a:latin typeface="Times New Roman Bold" panose="02020603050405020304" charset="0"/>
                <a:ea typeface="黑体" panose="02010609060101010101" charset="-122"/>
                <a:cs typeface="Times New Roman Bold" panose="0202060305040502030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30897843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Text Box 8">
            <a:extLst>
              <a:ext uri="{FF2B5EF4-FFF2-40B4-BE49-F238E27FC236}">
                <a16:creationId xmlns:a16="http://schemas.microsoft.com/office/drawing/2014/main" id="{AA5862E1-F3CD-979B-F9A8-08AA3CD588B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08624" y="1138503"/>
            <a:ext cx="5757545" cy="5092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200" b="1">
                <a:latin typeface="Songti SC Bold" panose="02010600040101010101" charset="-122"/>
                <a:ea typeface="Songti SC Bold" panose="02010600040101010101" charset="-122"/>
              </a:rPr>
              <a:t>第三周期元素性质的递变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CD37C25-218C-F582-8DE3-BFD1433F2BD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33022158"/>
              </p:ext>
            </p:extLst>
          </p:nvPr>
        </p:nvGraphicFramePr>
        <p:xfrm>
          <a:off x="2123304" y="1758085"/>
          <a:ext cx="7842227" cy="3207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019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非金属元素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</a:t>
                      </a: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</a:t>
                      </a: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</a:t>
                      </a: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48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最高价氧化物对应水化物酸性强弱</a:t>
                      </a:r>
                      <a:endParaRPr lang="en-US" altLang="zh-CN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11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结论</a:t>
                      </a:r>
                      <a:endParaRPr lang="en-US" altLang="zh-CN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="1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 Regular" panose="020206030504050203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32649E06-4C70-890E-F0E6-6FFE6B0BE1D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25258" y="4104000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非金属性：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&lt;P &lt;Cl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2A3E4E-7DED-2575-2C7E-71E95D12CD2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476738" y="2600542"/>
            <a:ext cx="1249363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zh-CN" altLang="en-US" sz="2400"/>
              <a:t>弱酸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9DC0A1-2C0F-63FE-D9C2-2257F98A774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90414" y="2607903"/>
            <a:ext cx="1249364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zh-CN" altLang="en-US" sz="2400"/>
              <a:t>中强酸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D3DDA3-5BA3-1632-EFAB-35ED7AC989E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169975" y="2682485"/>
            <a:ext cx="1249364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zh-CN" altLang="en-US" sz="2400"/>
              <a:t>强酸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951AF0-E54C-DE79-BC89-B46C1DD90CE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49536" y="2654988"/>
            <a:ext cx="1249364" cy="11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zh-CN" altLang="en-US" sz="2400"/>
              <a:t>强酸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FDEEC70-BA37-1C9F-0BE3-6D23F009D8A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" y="5694"/>
            <a:ext cx="4686300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非金属性的周期性变化规律</a:t>
            </a:r>
          </a:p>
        </p:txBody>
      </p:sp>
      <p:sp>
        <p:nvSpPr>
          <p:cNvPr id="12" name="双括号 11">
            <a:extLst>
              <a:ext uri="{FF2B5EF4-FFF2-40B4-BE49-F238E27FC236}">
                <a16:creationId xmlns:a16="http://schemas.microsoft.com/office/drawing/2014/main" id="{F1596AD9-400F-589B-5793-8599614E0E2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05886" y="5183755"/>
            <a:ext cx="1657272" cy="330344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7E0F0F-19BE-8082-3DB4-26439800B15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205886" y="5073029"/>
            <a:ext cx="17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结论分析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09DC22-1523-98A8-3630-5502DEEB229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850992" y="5012684"/>
            <a:ext cx="7249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</a:rPr>
              <a:t>Na    Mg    Al    Si    P      S      Cl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863331-E672-1D51-95B2-63D66A8FA6D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715736" y="5797151"/>
            <a:ext cx="724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 Bold" panose="02020603050405020304" charset="0"/>
                <a:ea typeface="宋体" panose="02010600030101010101" pitchFamily="2" charset="-122"/>
                <a:cs typeface="Times New Roman Bold" panose="02020603050405020304" charset="0"/>
              </a:rPr>
              <a:t>金属性逐渐</a:t>
            </a:r>
            <a:r>
              <a:rPr lang="zh-CN" altLang="en-US" sz="2800" b="1">
                <a:solidFill>
                  <a:srgbClr val="FF0000"/>
                </a:solidFill>
                <a:latin typeface="Times New Roman Bold" panose="02020603050405020304" charset="0"/>
                <a:ea typeface="宋体" panose="02010600030101010101" pitchFamily="2" charset="-122"/>
                <a:cs typeface="Times New Roman Bold" panose="02020603050405020304" charset="0"/>
              </a:rPr>
              <a:t>减弱</a:t>
            </a:r>
            <a:r>
              <a:rPr lang="zh-CN" altLang="en-US" sz="2800" b="1">
                <a:latin typeface="Times New Roman Bold" panose="02020603050405020304" charset="0"/>
                <a:ea typeface="宋体" panose="02010600030101010101" pitchFamily="2" charset="-122"/>
                <a:cs typeface="Times New Roman Bold" panose="02020603050405020304" charset="0"/>
              </a:rPr>
              <a:t>，非金属性逐渐</a:t>
            </a:r>
            <a:r>
              <a:rPr lang="zh-CN" altLang="en-US" sz="2800" b="1">
                <a:solidFill>
                  <a:srgbClr val="FF0000"/>
                </a:solidFill>
                <a:latin typeface="Times New Roman Bold" panose="02020603050405020304" charset="0"/>
                <a:ea typeface="宋体" panose="02010600030101010101" pitchFamily="2" charset="-122"/>
                <a:cs typeface="Times New Roman Bold" panose="02020603050405020304" charset="0"/>
              </a:rPr>
              <a:t>增强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B833B03E-5CED-0EE0-4F81-A1858FE06DBC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403031" y="5624507"/>
            <a:ext cx="663067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3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E4CD6F3-DA23-4FF7-968A-9A747F0FDB1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1512" y="2166936"/>
            <a:ext cx="344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元素周期律的内容：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243565-0205-4209-B243-7D24E637794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96991" y="3858401"/>
            <a:ext cx="6207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元素原子的核外电子排布的周期性的变化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5802F3-52F8-4F3E-A9E0-6C9440EAA1B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1512" y="3906235"/>
            <a:ext cx="344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元素周期律的实质：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96B387-F928-463E-852E-FFB2252B6BC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402932" y="2166936"/>
            <a:ext cx="6207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元素的性质随着原子序数的递增而呈现周期性的变化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DE46E17-45AF-D4DB-6D41-C9E876C0CFE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2693194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元素周期律</a:t>
            </a:r>
          </a:p>
        </p:txBody>
      </p:sp>
    </p:spTree>
    <p:extLst>
      <p:ext uri="{BB962C8B-B14F-4D97-AF65-F5344CB8AC3E}">
        <p14:creationId xmlns:p14="http://schemas.microsoft.com/office/powerpoint/2010/main" val="248137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241" name="文本框 436225">
            <a:extLst>
              <a:ext uri="{FF2B5EF4-FFF2-40B4-BE49-F238E27FC236}">
                <a16:creationId xmlns:a16="http://schemas.microsoft.com/office/drawing/2014/main" id="{48A66CDF-845A-4880-81DA-EEF77075E18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48800" y="930276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 0</a:t>
            </a:r>
          </a:p>
        </p:txBody>
      </p:sp>
      <p:sp>
        <p:nvSpPr>
          <p:cNvPr id="10242" name="直接连接符 436226">
            <a:extLst>
              <a:ext uri="{FF2B5EF4-FFF2-40B4-BE49-F238E27FC236}">
                <a16:creationId xmlns:a16="http://schemas.microsoft.com/office/drawing/2014/main" id="{D35B12DA-15DA-4944-894A-47197763E5BF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83159" y="873125"/>
            <a:ext cx="841652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3" name="直接连接符 436227">
            <a:extLst>
              <a:ext uri="{FF2B5EF4-FFF2-40B4-BE49-F238E27FC236}">
                <a16:creationId xmlns:a16="http://schemas.microsoft.com/office/drawing/2014/main" id="{EAF688E3-9E39-4559-BB75-A35B1D525B1F}"/>
              </a:ext>
            </a:extLst>
          </p:cNvPr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811735" y="1449388"/>
            <a:ext cx="83990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直接连接符 436228">
            <a:extLst>
              <a:ext uri="{FF2B5EF4-FFF2-40B4-BE49-F238E27FC236}">
                <a16:creationId xmlns:a16="http://schemas.microsoft.com/office/drawing/2014/main" id="{5292CFE4-476A-48FC-ACB2-CA03C20C6924}"/>
              </a:ext>
            </a:extLst>
          </p:cNvPr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83159" y="5938045"/>
            <a:ext cx="84502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5" name="直接连接符 436229">
            <a:extLst>
              <a:ext uri="{FF2B5EF4-FFF2-40B4-BE49-F238E27FC236}">
                <a16:creationId xmlns:a16="http://schemas.microsoft.com/office/drawing/2014/main" id="{E2F4C212-1188-490C-9910-DFAF4C218BBA}"/>
              </a:ext>
            </a:extLst>
          </p:cNvPr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813720" y="873125"/>
            <a:ext cx="0" cy="5043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6" name="直接连接符 436230">
            <a:extLst>
              <a:ext uri="{FF2B5EF4-FFF2-40B4-BE49-F238E27FC236}">
                <a16:creationId xmlns:a16="http://schemas.microsoft.com/office/drawing/2014/main" id="{3A66AFE0-551B-46A8-A97D-66B25E76D67D}"/>
              </a:ext>
            </a:extLst>
          </p:cNvPr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323305" y="894557"/>
            <a:ext cx="0" cy="504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7" name="直接连接符 436231">
            <a:extLst>
              <a:ext uri="{FF2B5EF4-FFF2-40B4-BE49-F238E27FC236}">
                <a16:creationId xmlns:a16="http://schemas.microsoft.com/office/drawing/2014/main" id="{86BE753E-3902-4E42-A04F-0C6E5E53BD4F}"/>
              </a:ext>
            </a:extLst>
          </p:cNvPr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0210800" y="873125"/>
            <a:ext cx="0" cy="5043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8" name="文本框 436232">
            <a:extLst>
              <a:ext uri="{FF2B5EF4-FFF2-40B4-BE49-F238E27FC236}">
                <a16:creationId xmlns:a16="http://schemas.microsoft.com/office/drawing/2014/main" id="{FDE8968B-E7B7-4434-BF6A-00468796883C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15689" y="1517651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34" name="文本框 436233">
            <a:extLst>
              <a:ext uri="{FF2B5EF4-FFF2-40B4-BE49-F238E27FC236}">
                <a16:creationId xmlns:a16="http://schemas.microsoft.com/office/drawing/2014/main" id="{53EF069D-E6E2-4B00-B76A-8399E3DA40D8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53000" y="20447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 b="1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35" name="文本框 436234">
            <a:extLst>
              <a:ext uri="{FF2B5EF4-FFF2-40B4-BE49-F238E27FC236}">
                <a16:creationId xmlns:a16="http://schemas.microsoft.com/office/drawing/2014/main" id="{234BC2F9-4798-4F9B-9FB9-32A92389814E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00600" y="27305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36" name="文本框 436235">
            <a:extLst>
              <a:ext uri="{FF2B5EF4-FFF2-40B4-BE49-F238E27FC236}">
                <a16:creationId xmlns:a16="http://schemas.microsoft.com/office/drawing/2014/main" id="{782C65A9-92E7-4805-850B-F4AD236FB8BD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15000" y="27305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</a:t>
            </a:r>
            <a:endParaRPr lang="en-US" altLang="zh-CN" sz="3600" b="1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37" name="文本框 436236">
            <a:extLst>
              <a:ext uri="{FF2B5EF4-FFF2-40B4-BE49-F238E27FC236}">
                <a16:creationId xmlns:a16="http://schemas.microsoft.com/office/drawing/2014/main" id="{D8F46CC9-4ACC-4298-8E20-67560F1BB3E4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34163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38" name="文本框 436237">
            <a:extLst>
              <a:ext uri="{FF2B5EF4-FFF2-40B4-BE49-F238E27FC236}">
                <a16:creationId xmlns:a16="http://schemas.microsoft.com/office/drawing/2014/main" id="{4B5A5517-748E-4E7B-A8D9-DEB64A5599E5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29400" y="34163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</a:t>
            </a:r>
            <a:endParaRPr lang="en-US" altLang="zh-CN" sz="3600" b="1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39" name="文本框 436238">
            <a:extLst>
              <a:ext uri="{FF2B5EF4-FFF2-40B4-BE49-F238E27FC236}">
                <a16:creationId xmlns:a16="http://schemas.microsoft.com/office/drawing/2014/main" id="{753452EE-5E28-440B-9D57-DD757679C81D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400" y="408781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66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Sb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40" name="文本框 436239">
            <a:extLst>
              <a:ext uri="{FF2B5EF4-FFF2-40B4-BE49-F238E27FC236}">
                <a16:creationId xmlns:a16="http://schemas.microsoft.com/office/drawing/2014/main" id="{4A07CDA7-EAFF-4DEF-A5B6-D7DD835E808B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43800" y="41783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</a:t>
            </a:r>
            <a:endParaRPr lang="en-US" altLang="zh-CN" sz="3600" b="1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6" name="文本框 436240">
            <a:extLst>
              <a:ext uri="{FF2B5EF4-FFF2-40B4-BE49-F238E27FC236}">
                <a16:creationId xmlns:a16="http://schemas.microsoft.com/office/drawing/2014/main" id="{9CA57946-0433-477B-8B25-E445CE850F5E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99804" y="2168723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7" name="文本框 436241">
            <a:extLst>
              <a:ext uri="{FF2B5EF4-FFF2-40B4-BE49-F238E27FC236}">
                <a16:creationId xmlns:a16="http://schemas.microsoft.com/office/drawing/2014/main" id="{D3E03B89-6A3B-4DB4-B3FC-E88B297F7341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28369" y="2773367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8" name="文本框 436242">
            <a:extLst>
              <a:ext uri="{FF2B5EF4-FFF2-40B4-BE49-F238E27FC236}">
                <a16:creationId xmlns:a16="http://schemas.microsoft.com/office/drawing/2014/main" id="{6B132D52-1E1C-4A1A-84C9-FA3AA968DDAA}"/>
              </a:ext>
            </a:extLst>
          </p:cNvPr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707752" y="3409556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59" name="文本框 436243">
            <a:extLst>
              <a:ext uri="{FF2B5EF4-FFF2-40B4-BE49-F238E27FC236}">
                <a16:creationId xmlns:a16="http://schemas.microsoft.com/office/drawing/2014/main" id="{935A7A87-455F-4D5E-88AB-D4EB79124050}"/>
              </a:ext>
            </a:extLst>
          </p:cNvPr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811735" y="4075512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0" name="文本框 436244">
            <a:extLst>
              <a:ext uri="{FF2B5EF4-FFF2-40B4-BE49-F238E27FC236}">
                <a16:creationId xmlns:a16="http://schemas.microsoft.com/office/drawing/2014/main" id="{A3FF4686-BAF1-4355-9698-456BAF552D22}"/>
              </a:ext>
            </a:extLst>
          </p:cNvPr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749423" y="4713689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1" name="文本框 436245">
            <a:extLst>
              <a:ext uri="{FF2B5EF4-FFF2-40B4-BE49-F238E27FC236}">
                <a16:creationId xmlns:a16="http://schemas.microsoft.com/office/drawing/2014/main" id="{9DECE149-FFA7-40D0-9000-7F3A5328E8FF}"/>
              </a:ext>
            </a:extLst>
          </p:cNvPr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760539" y="5377657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62" name="文本框 436246">
            <a:extLst>
              <a:ext uri="{FF2B5EF4-FFF2-40B4-BE49-F238E27FC236}">
                <a16:creationId xmlns:a16="http://schemas.microsoft.com/office/drawing/2014/main" id="{63E5F3FE-5FF9-4427-B4E3-D3220120D497}"/>
              </a:ext>
            </a:extLst>
          </p:cNvPr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71800" y="930276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Ⅰ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63" name="文本框 436247">
            <a:extLst>
              <a:ext uri="{FF2B5EF4-FFF2-40B4-BE49-F238E27FC236}">
                <a16:creationId xmlns:a16="http://schemas.microsoft.com/office/drawing/2014/main" id="{30476FCF-70A8-448E-BAFB-6E4F22D7620E}"/>
              </a:ext>
            </a:extLst>
          </p:cNvPr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10000" y="930276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Ⅱ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64" name="文本框 436248">
            <a:extLst>
              <a:ext uri="{FF2B5EF4-FFF2-40B4-BE49-F238E27FC236}">
                <a16:creationId xmlns:a16="http://schemas.microsoft.com/office/drawing/2014/main" id="{4F1E9EEF-C98A-4118-995E-33B5497E9736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58115" y="929810"/>
            <a:ext cx="1071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Ⅲ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65" name="文本框 436249">
            <a:extLst>
              <a:ext uri="{FF2B5EF4-FFF2-40B4-BE49-F238E27FC236}">
                <a16:creationId xmlns:a16="http://schemas.microsoft.com/office/drawing/2014/main" id="{7D7DE21A-4E55-422A-8AAF-8BAA62852C6D}"/>
              </a:ext>
            </a:extLst>
          </p:cNvPr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15000" y="930276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Ⅳ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66" name="文本框 436250">
            <a:extLst>
              <a:ext uri="{FF2B5EF4-FFF2-40B4-BE49-F238E27FC236}">
                <a16:creationId xmlns:a16="http://schemas.microsoft.com/office/drawing/2014/main" id="{1FBF7C19-ECBF-4624-8760-84D8067B9E54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51625" y="937419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Ⅴ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67" name="文本框 436251">
            <a:extLst>
              <a:ext uri="{FF2B5EF4-FFF2-40B4-BE49-F238E27FC236}">
                <a16:creationId xmlns:a16="http://schemas.microsoft.com/office/drawing/2014/main" id="{A87FE65E-D0A7-45AD-BDEC-85B60D7AA81D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651769" y="930275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Ⅵ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10268" name="文本框 436252">
            <a:extLst>
              <a:ext uri="{FF2B5EF4-FFF2-40B4-BE49-F238E27FC236}">
                <a16:creationId xmlns:a16="http://schemas.microsoft.com/office/drawing/2014/main" id="{06C4A579-9D20-41C3-A68E-263C88C3C877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458199" y="930276"/>
            <a:ext cx="1333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Ⅶ</a:t>
            </a:r>
            <a:r>
              <a:rPr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  <p:sp>
        <p:nvSpPr>
          <p:cNvPr id="436254" name="文本框 436253">
            <a:extLst>
              <a:ext uri="{FF2B5EF4-FFF2-40B4-BE49-F238E27FC236}">
                <a16:creationId xmlns:a16="http://schemas.microsoft.com/office/drawing/2014/main" id="{39CCE405-22D2-4046-9DE0-29D62E738221}"/>
              </a:ext>
            </a:extLst>
          </p:cNvPr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543800" y="477361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Po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55" name="文本框 436254">
            <a:extLst>
              <a:ext uri="{FF2B5EF4-FFF2-40B4-BE49-F238E27FC236}">
                <a16:creationId xmlns:a16="http://schemas.microsoft.com/office/drawing/2014/main" id="{A60F2994-9D94-4756-A602-14C0BE682297}"/>
              </a:ext>
            </a:extLst>
          </p:cNvPr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458200" y="477361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</a:t>
            </a:r>
            <a:endParaRPr lang="en-US" altLang="zh-CN" sz="3600" b="1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6256" name="直接连接符 436255">
            <a:extLst>
              <a:ext uri="{FF2B5EF4-FFF2-40B4-BE49-F238E27FC236}">
                <a16:creationId xmlns:a16="http://schemas.microsoft.com/office/drawing/2014/main" id="{883CCDFE-040F-4293-A12C-D66937CB0466}"/>
              </a:ext>
            </a:extLst>
          </p:cNvPr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6800" y="2030413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57" name="直接连接符 436256">
            <a:extLst>
              <a:ext uri="{FF2B5EF4-FFF2-40B4-BE49-F238E27FC236}">
                <a16:creationId xmlns:a16="http://schemas.microsoft.com/office/drawing/2014/main" id="{AFEF6B31-0E53-447D-BAC4-2B61C1282FB3}"/>
              </a:ext>
            </a:extLst>
          </p:cNvPr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876800" y="2563813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58" name="直接连接符 436257">
            <a:extLst>
              <a:ext uri="{FF2B5EF4-FFF2-40B4-BE49-F238E27FC236}">
                <a16:creationId xmlns:a16="http://schemas.microsoft.com/office/drawing/2014/main" id="{65C0C211-3120-47D4-90C7-CD030E6B6F1F}"/>
              </a:ext>
            </a:extLst>
          </p:cNvPr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638800" y="2563813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59" name="直接连接符 436258">
            <a:extLst>
              <a:ext uri="{FF2B5EF4-FFF2-40B4-BE49-F238E27FC236}">
                <a16:creationId xmlns:a16="http://schemas.microsoft.com/office/drawing/2014/main" id="{FA8C1D57-6FDA-48B5-A72D-1A8675C367C8}"/>
              </a:ext>
            </a:extLst>
          </p:cNvPr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638800" y="3325813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0" name="直接连接符 436259">
            <a:extLst>
              <a:ext uri="{FF2B5EF4-FFF2-40B4-BE49-F238E27FC236}">
                <a16:creationId xmlns:a16="http://schemas.microsoft.com/office/drawing/2014/main" id="{B56E68C4-5801-4F3B-A840-797E2172E2EE}"/>
              </a:ext>
            </a:extLst>
          </p:cNvPr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553200" y="3325813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1" name="直接连接符 436260">
            <a:extLst>
              <a:ext uri="{FF2B5EF4-FFF2-40B4-BE49-F238E27FC236}">
                <a16:creationId xmlns:a16="http://schemas.microsoft.com/office/drawing/2014/main" id="{D91B5130-BC47-4B90-8AC7-5220E4AE68F1}"/>
              </a:ext>
            </a:extLst>
          </p:cNvPr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553200" y="4011613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2" name="直接连接符 436261">
            <a:extLst>
              <a:ext uri="{FF2B5EF4-FFF2-40B4-BE49-F238E27FC236}">
                <a16:creationId xmlns:a16="http://schemas.microsoft.com/office/drawing/2014/main" id="{6D7DE0DC-8658-4F17-B07B-D84458696936}"/>
              </a:ext>
            </a:extLst>
          </p:cNvPr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7467600" y="4011613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3" name="直接连接符 436262">
            <a:extLst>
              <a:ext uri="{FF2B5EF4-FFF2-40B4-BE49-F238E27FC236}">
                <a16:creationId xmlns:a16="http://schemas.microsoft.com/office/drawing/2014/main" id="{52286322-2118-4EFB-82D1-371455DD94F8}"/>
              </a:ext>
            </a:extLst>
          </p:cNvPr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467600" y="4697413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4" name="直接连接符 436263">
            <a:extLst>
              <a:ext uri="{FF2B5EF4-FFF2-40B4-BE49-F238E27FC236}">
                <a16:creationId xmlns:a16="http://schemas.microsoft.com/office/drawing/2014/main" id="{AFA74945-42A7-4E64-BB0D-AB902AEC7B62}"/>
              </a:ext>
            </a:extLst>
          </p:cNvPr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8382000" y="4697413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5" name="直接连接符 436264">
            <a:extLst>
              <a:ext uri="{FF2B5EF4-FFF2-40B4-BE49-F238E27FC236}">
                <a16:creationId xmlns:a16="http://schemas.microsoft.com/office/drawing/2014/main" id="{3C94325F-D77E-4ED5-A5A5-45775C811B52}"/>
              </a:ext>
            </a:extLst>
          </p:cNvPr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517106" y="1962944"/>
            <a:ext cx="5447506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6" name="直接连接符 436265">
            <a:extLst>
              <a:ext uri="{FF2B5EF4-FFF2-40B4-BE49-F238E27FC236}">
                <a16:creationId xmlns:a16="http://schemas.microsoft.com/office/drawing/2014/main" id="{E460F7D1-7A24-4E39-AB05-F9BAFC05CEB6}"/>
              </a:ext>
            </a:extLst>
          </p:cNvPr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7752" y="5402044"/>
            <a:ext cx="5016495" cy="3853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7" name="直接连接符 436266">
            <a:extLst>
              <a:ext uri="{FF2B5EF4-FFF2-40B4-BE49-F238E27FC236}">
                <a16:creationId xmlns:a16="http://schemas.microsoft.com/office/drawing/2014/main" id="{F9DEA572-1679-4FD6-A573-0DE777CC7733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226593" y="2068513"/>
            <a:ext cx="1588" cy="31321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8" name="直接连接符 436267">
            <a:extLst>
              <a:ext uri="{FF2B5EF4-FFF2-40B4-BE49-F238E27FC236}">
                <a16:creationId xmlns:a16="http://schemas.microsoft.com/office/drawing/2014/main" id="{79B67BE5-1E61-4CD1-8B87-1155D1D28021}"/>
              </a:ext>
            </a:extLst>
          </p:cNvPr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 flipV="1">
            <a:off x="9012238" y="2133601"/>
            <a:ext cx="0" cy="32035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6269" name="文本框 436268">
            <a:extLst>
              <a:ext uri="{FF2B5EF4-FFF2-40B4-BE49-F238E27FC236}">
                <a16:creationId xmlns:a16="http://schemas.microsoft.com/office/drawing/2014/main" id="{C7450F6D-2AF0-4909-98CB-D2F49BC0F86E}"/>
              </a:ext>
            </a:extLst>
          </p:cNvPr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53000" y="1416705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非金属性逐渐增强</a:t>
            </a:r>
          </a:p>
        </p:txBody>
      </p:sp>
      <p:sp>
        <p:nvSpPr>
          <p:cNvPr id="436270" name="文本框 436269">
            <a:extLst>
              <a:ext uri="{FF2B5EF4-FFF2-40B4-BE49-F238E27FC236}">
                <a16:creationId xmlns:a16="http://schemas.microsoft.com/office/drawing/2014/main" id="{87D9E074-8C34-4613-8DAC-B90ED742DEE5}"/>
              </a:ext>
            </a:extLst>
          </p:cNvPr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275138" y="5414825"/>
            <a:ext cx="449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金属性逐渐增强</a:t>
            </a:r>
          </a:p>
        </p:txBody>
      </p:sp>
      <p:sp>
        <p:nvSpPr>
          <p:cNvPr id="436271" name="文本框 436270">
            <a:extLst>
              <a:ext uri="{FF2B5EF4-FFF2-40B4-BE49-F238E27FC236}">
                <a16:creationId xmlns:a16="http://schemas.microsoft.com/office/drawing/2014/main" id="{15674B05-F2C5-403E-A6D3-DF92D09E4D4F}"/>
              </a:ext>
            </a:extLst>
          </p:cNvPr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469752" y="2165751"/>
            <a:ext cx="61555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金属性逐渐增强</a:t>
            </a:r>
          </a:p>
        </p:txBody>
      </p:sp>
      <p:sp>
        <p:nvSpPr>
          <p:cNvPr id="436272" name="文本框 436271">
            <a:extLst>
              <a:ext uri="{FF2B5EF4-FFF2-40B4-BE49-F238E27FC236}">
                <a16:creationId xmlns:a16="http://schemas.microsoft.com/office/drawing/2014/main" id="{8135DBC6-DA9F-4AB7-B929-180916149278}"/>
              </a:ext>
            </a:extLst>
          </p:cNvPr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9168806" y="1658938"/>
            <a:ext cx="615553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   非金属性逐渐增强</a:t>
            </a:r>
          </a:p>
        </p:txBody>
      </p:sp>
      <p:sp>
        <p:nvSpPr>
          <p:cNvPr id="10291" name="灯片编号占位符 3">
            <a:extLst>
              <a:ext uri="{FF2B5EF4-FFF2-40B4-BE49-F238E27FC236}">
                <a16:creationId xmlns:a16="http://schemas.microsoft.com/office/drawing/2014/main" id="{9455C037-C53F-4388-99ED-EC050076F22D}"/>
              </a:ext>
            </a:extLst>
          </p:cNvPr>
          <p:cNvSpPr>
            <a:spLocks noGrp="1" noChangeArrowheads="1"/>
          </p:cNvSpPr>
          <p:nvPr>
            <p:ph type="sldNum" sz="quarter" idx="12"/>
            <p:custDataLst>
              <p:tags r:id="rId5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defTabSz="481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defTabSz="481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defTabSz="481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defTabSz="481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defTabSz="481013"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defTabSz="4810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defTabSz="4810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defTabSz="4810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defTabSz="4810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fld id="{18AE6601-1E1B-475E-8C21-04E211BC9EE0}" type="slidenum">
              <a:rPr lang="zh-CN" altLang="en-US" sz="1300">
                <a:solidFill>
                  <a:schemeClr val="tx2"/>
                </a:solidFill>
                <a:ea typeface="宋体" panose="02010600030101010101" pitchFamily="2" charset="-122"/>
              </a:rPr>
              <a:t>14</a:t>
            </a:fld>
            <a:endParaRPr lang="zh-CN" altLang="en-US" sz="130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2F505C-0157-4E98-ADEF-747A5B3317B8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7197546" y="2931201"/>
            <a:ext cx="1132065" cy="369332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非金属区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13B0A0-DE6A-47E4-9F25-DED64573093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4224340" y="3634582"/>
            <a:ext cx="9906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金属区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F292959-8966-4902-933B-EED803ED069A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2518572" y="4815429"/>
            <a:ext cx="54212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756C034-536F-4D46-8061-B606C265F5BE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9063238" y="1737668"/>
            <a:ext cx="542129" cy="46166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C2E7897-D2C0-F875-0A0E-7A00A5C0E0E6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-1" y="0"/>
            <a:ext cx="7197547" cy="7225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41BAC42-ADBE-450F-9493-CEA52EC9E985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75821" y="123919"/>
            <a:ext cx="7760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周期表中元素金属性与非金属性的递变规律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3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3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4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505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3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005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6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3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6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507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3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7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/>
      <p:bldP spid="436235" grpId="0"/>
      <p:bldP spid="436236" grpId="0"/>
      <p:bldP spid="436237" grpId="0"/>
      <p:bldP spid="436238" grpId="0"/>
      <p:bldP spid="436239" grpId="0"/>
      <p:bldP spid="436240" grpId="0"/>
      <p:bldP spid="436254" grpId="0"/>
      <p:bldP spid="436255" grpId="0"/>
      <p:bldP spid="436269" grpId="0"/>
      <p:bldP spid="436270" grpId="0"/>
      <p:bldP spid="436271" grpId="0"/>
      <p:bldP spid="436272" grpId="0"/>
      <p:bldP spid="52" grpId="0"/>
      <p:bldP spid="3" grpId="0"/>
      <p:bldP spid="54" grpId="1"/>
      <p:bldP spid="54" grpId="2"/>
      <p:bldP spid="54" grpId="3"/>
      <p:bldP spid="55" grpId="0"/>
      <p:bldP spid="55" grpId="1"/>
      <p:bldP spid="5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24ED86A-216B-4AC6-B5BD-BC09F3AB35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82787" y="3757941"/>
            <a:ext cx="6096000" cy="2342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下列各组元素性质的递变规律错误的是  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       )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A. Li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Be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原子最外层电子数依次增多 </a:t>
            </a:r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B. P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Cl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元素最高正价依次升高 </a:t>
            </a:r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C. Na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K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 err="1">
                <a:latin typeface="Times New Roman" panose="02020603050405020304" pitchFamily="18" charset="0"/>
                <a:ea typeface="宋体" panose="02010600030101010101" pitchFamily="2" charset="-122"/>
              </a:rPr>
              <a:t>Rb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的电子层数依次增多 </a:t>
            </a:r>
            <a:endParaRPr lang="en-US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D. N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</a:rPr>
              <a:t>原子半径依次增大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77EC3B-7367-43B5-9475-8476D8699D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2575" y="757815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练一练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0CF144-C93B-4823-A139-508D7CC46A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795293" y="3842649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03AC706-EE60-97EB-30A1-07CFE607D88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82787" y="1319906"/>
            <a:ext cx="8668544" cy="2417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下列性质的递变关系正确的是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氢化物稳定性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:NH</a:t>
            </a:r>
            <a:r>
              <a:rPr lang="en-US" altLang="zh-CN" sz="20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&gt;H</a:t>
            </a:r>
            <a:r>
              <a:rPr lang="en-US" altLang="zh-CN" sz="20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O&gt;HF</a:t>
            </a:r>
            <a:endParaRPr lang="zh-CN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B. 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碱性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:NaOH&gt;KOH&gt;Mg(OH)</a:t>
            </a:r>
            <a:r>
              <a:rPr lang="en-US" altLang="zh-CN" sz="20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zh-CN" altLang="zh-CN" sz="2000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C. 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离子半径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:O</a:t>
            </a:r>
            <a:r>
              <a:rPr lang="en-US" altLang="zh-CN" sz="20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2-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&gt;F</a:t>
            </a:r>
            <a:r>
              <a:rPr lang="en-US" altLang="zh-CN" sz="20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&gt;Al</a:t>
            </a:r>
            <a:r>
              <a:rPr lang="en-US" altLang="zh-CN" sz="20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3+ 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&gt;Mg</a:t>
            </a:r>
            <a:r>
              <a:rPr lang="en-US" altLang="zh-CN" sz="20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2+ 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&gt;Na</a:t>
            </a:r>
            <a:r>
              <a:rPr lang="en-US" altLang="zh-CN" sz="2000" baseline="30000"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endParaRPr lang="zh-CN" altLang="zh-CN" sz="2000" baseline="30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D. </a:t>
            </a:r>
            <a:r>
              <a:rPr lang="zh-CN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最高正价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:Cl&gt;Si&gt;Al&gt;Na</a:t>
            </a:r>
            <a:endParaRPr lang="zh-CN" altLang="zh-CN" sz="2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46E9B6-8BBF-3DED-0842-9AC9324715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90393" y="141615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41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12D125-12F0-438E-94E0-656322730A01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3006" y="1073243"/>
            <a:ext cx="9661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四种元素在元素周期表中的位置如图所示。则下列说法正确的是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     )</a:t>
            </a:r>
            <a:endParaRPr kumimoji="0" lang="zh-CN" alt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5" name="图片 100023">
            <a:extLst>
              <a:ext uri="{FF2B5EF4-FFF2-40B4-BE49-F238E27FC236}">
                <a16:creationId xmlns:a16="http://schemas.microsoft.com/office/drawing/2014/main" id="{1A679309-398C-43D2-B08D-BBFFC94B85F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101" y="1835864"/>
            <a:ext cx="1117600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42344BA-3D8E-4D1D-8CAE-D394EBAABE8D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64482" y="1985774"/>
            <a:ext cx="18473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宋体" panose="02010600030101010101" pitchFamily="2" charset="-122"/>
              </a:rPr>
            </a:br>
            <a:b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3CC584E-AE2E-467C-A6A8-E059565E341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64482" y="2878326"/>
            <a:ext cx="6096001" cy="2345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A. 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原子半径：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A&gt;B&gt;C&gt;D</a:t>
            </a:r>
            <a:b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B. 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最外层电子数：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A&gt;B&gt;C&gt;D</a:t>
            </a:r>
            <a:b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C. 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单质氧化性：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C&gt;D</a:t>
            </a:r>
            <a:b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000" err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D. 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非金属性：</a:t>
            </a:r>
            <a: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  <a:t>A&gt;B&gt;C&gt;D</a:t>
            </a:r>
            <a:br>
              <a:rPr lang="en-US" altLang="zh-CN" sz="2000"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sz="2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C4905C-325E-2A2D-AAEA-9937B8176BA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274300" y="1073243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07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0FC7736-E96F-437A-83D1-A209ED0B774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8662" y="835825"/>
            <a:ext cx="10136981" cy="9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均为短周期元素，它们在元素周期表中的相对位置如图所示。</a:t>
            </a:r>
            <a:endParaRPr kumimoji="0" lang="en-US" altLang="zh-CN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若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原子的最外层电子数是第一层电子数的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倍，下列说法中正确的是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    )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9" name="图片 100024">
            <a:extLst>
              <a:ext uri="{FF2B5EF4-FFF2-40B4-BE49-F238E27FC236}">
                <a16:creationId xmlns:a16="http://schemas.microsoft.com/office/drawing/2014/main" id="{1EA7949E-51EF-4D11-BB8F-C0AA1695364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8837" y="1964530"/>
            <a:ext cx="1940503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54BB2FD-BDDA-4C35-958E-0FC327DA9809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47280" y="2734346"/>
            <a:ext cx="5444119" cy="33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zh-CN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宋体" panose="02010600030101010101" pitchFamily="2" charset="-122"/>
              </a:rPr>
            </a:b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A. 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的最常见气态氢化物的水溶液显酸性</a:t>
            </a:r>
            <a:b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B. 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最高价氧化物对应水化物的酸性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比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强</a:t>
            </a:r>
            <a:b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C. 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的单质与氢气反应比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单质与氢气反应剧烈</a:t>
            </a:r>
            <a:b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D. 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kumimoji="0" lang="zh-CN" altLang="en-US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的原子半径小于</a:t>
            </a:r>
            <a: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b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</a:br>
            <a:br>
              <a:rPr kumimoji="0" lang="en-US" altLang="zh-CN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kumimoji="0" lang="en-US" altLang="zh-CN" sz="200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FF03BB-8805-9162-8874-67772A1CA6B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02700" y="13929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New picture"/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53700" y="10160000"/>
            <a:ext cx="304800" cy="2159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915548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内容占位符 1">
            <a:extLst>
              <a:ext uri="{FF2B5EF4-FFF2-40B4-BE49-F238E27FC236}">
                <a16:creationId xmlns:a16="http://schemas.microsoft.com/office/drawing/2014/main" id="{E6987A22-BB3E-6E00-D160-3846A8508D1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03086" y="1855923"/>
            <a:ext cx="9563599" cy="1903095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vert="horz" lIns="89983" tIns="46791" rIns="89983" bIns="46791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ct val="0"/>
              </a:spcAft>
              <a:tabLst>
                <a:tab pos="2400300"/>
              </a:tabLst>
            </a:pPr>
            <a:r>
              <a:rPr lang="en-US" altLang="zh-CN" sz="2800" b="1">
                <a:solidFill>
                  <a:schemeClr val="tx1"/>
                </a:solidFill>
                <a:latin typeface="Times New Roman Regular" panose="02020603050405020304" charset="0"/>
                <a:ea typeface="Songti SC Bold" panose="02010600040101010101" charset="-122"/>
                <a:cs typeface="Times New Roman Regular" panose="02020603050405020304" charset="0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latin typeface="Times New Roman Regular" panose="02020603050405020304" charset="0"/>
                <a:ea typeface="Songti SC Bold" panose="02010600040101010101" charset="-122"/>
                <a:cs typeface="Times New Roman Regular" panose="02020603050405020304" charset="0"/>
              </a:rPr>
              <a:t>通过对碱金属元素、卤素的原子结构和性质的研究，我们已经知道元素周期表中同主族元素的性质有着相似性和递变性</a:t>
            </a:r>
            <a:r>
              <a:rPr sz="2800" b="1">
                <a:solidFill>
                  <a:schemeClr val="tx1"/>
                </a:solidFill>
                <a:latin typeface="Times New Roman Regular" panose="02020603050405020304" charset="0"/>
                <a:ea typeface="Songti SC Bold" panose="02010600040101010101" charset="-122"/>
                <a:cs typeface="Times New Roman Regular" panose="02020603050405020304" charset="0"/>
              </a:rPr>
              <a:t>。</a:t>
            </a:r>
            <a:r>
              <a:rPr lang="zh-CN" altLang="en-US" sz="2800" b="1">
                <a:solidFill>
                  <a:schemeClr val="tx1"/>
                </a:solidFill>
                <a:latin typeface="Times New Roman Regular" panose="02020603050405020304" charset="0"/>
                <a:ea typeface="Songti SC Bold" panose="02010600040101010101" charset="-122"/>
                <a:cs typeface="Times New Roman Regular" panose="02020603050405020304" charset="0"/>
              </a:rPr>
              <a:t>那么，周期表中同周期元素的性质有什么变化规律呢？</a:t>
            </a:r>
            <a:endParaRPr sz="2800" b="1">
              <a:solidFill>
                <a:schemeClr val="tx1"/>
              </a:solidFill>
              <a:latin typeface="Times New Roman Regular" panose="02020603050405020304" charset="0"/>
              <a:ea typeface="Songti SC Bold" panose="02010600040101010101" charset="-122"/>
              <a:cs typeface="Times New Roman Regular" panose="0202060305040502030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1AC2E8E5-3E9B-7145-E229-BA3E906A28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3841"/>
            <a:ext cx="2206172" cy="5694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新课导入</a:t>
            </a:r>
          </a:p>
        </p:txBody>
      </p:sp>
    </p:spTree>
    <p:extLst>
      <p:ext uri="{BB962C8B-B14F-4D97-AF65-F5344CB8AC3E}">
        <p14:creationId xmlns:p14="http://schemas.microsoft.com/office/powerpoint/2010/main" val="1460334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8E3C4A-0446-40FB-A68E-EDC0C1659629}"/>
              </a:ext>
            </a:extLst>
          </p:cNvPr>
          <p:cNvPicPr>
            <a:picLocks noGrp="1" noChangeAspect="1" noChangeArrowheads="1"/>
          </p:cNvPicPr>
          <p:nvPr>
            <p:ph type="title"/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53" y="788269"/>
            <a:ext cx="6670278" cy="3738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B9887DC-B07C-4505-8B40-A5EE861E3202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00520988"/>
              </p:ext>
            </p:extLst>
          </p:nvPr>
        </p:nvGraphicFramePr>
        <p:xfrm>
          <a:off x="2227259" y="4731505"/>
          <a:ext cx="6595266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139">
                  <a:extLst>
                    <a:ext uri="{9D8B030D-6E8A-4147-A177-3AD203B41FA5}">
                      <a16:colId xmlns:a16="http://schemas.microsoft.com/office/drawing/2014/main" val="2585755666"/>
                    </a:ext>
                  </a:extLst>
                </a:gridCol>
                <a:gridCol w="1794139">
                  <a:extLst>
                    <a:ext uri="{9D8B030D-6E8A-4147-A177-3AD203B41FA5}">
                      <a16:colId xmlns:a16="http://schemas.microsoft.com/office/drawing/2014/main" val="2484107364"/>
                    </a:ext>
                  </a:extLst>
                </a:gridCol>
                <a:gridCol w="1424911">
                  <a:extLst>
                    <a:ext uri="{9D8B030D-6E8A-4147-A177-3AD203B41FA5}">
                      <a16:colId xmlns:a16="http://schemas.microsoft.com/office/drawing/2014/main" val="2711233221"/>
                    </a:ext>
                  </a:extLst>
                </a:gridCol>
                <a:gridCol w="1582077">
                  <a:extLst>
                    <a:ext uri="{9D8B030D-6E8A-4147-A177-3AD203B41FA5}">
                      <a16:colId xmlns:a16="http://schemas.microsoft.com/office/drawing/2014/main" val="1440790106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周期序数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原子序数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电子层数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最外层电子数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33596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922391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53245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30206"/>
                  </a:ext>
                </a:extLst>
              </a:tr>
            </a:tbl>
          </a:graphicData>
        </a:graphic>
      </p:graphicFrame>
      <p:grpSp>
        <p:nvGrpSpPr>
          <p:cNvPr id="6" name="组合 5">
            <a:extLst>
              <a:ext uri="{FF2B5EF4-FFF2-40B4-BE49-F238E27FC236}">
                <a16:creationId xmlns:a16="http://schemas.microsoft.com/office/drawing/2014/main" id="{94D2696D-8428-475F-AAB6-874778F6914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7385444" y="5100698"/>
            <a:ext cx="921545" cy="369332"/>
            <a:chOff x="7393781" y="1964532"/>
            <a:chExt cx="921545" cy="369332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BF37914F-7928-4A70-A342-8B7028EA772B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7615238" y="2164557"/>
              <a:ext cx="4929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4F7A596-2A6E-443C-8A2A-0852CA4297BD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7393781" y="1964532"/>
              <a:ext cx="221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548A703-BD9B-452E-B59B-652CA8F7494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093869" y="1964532"/>
              <a:ext cx="221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F9829FF-7A36-477F-9FE1-3685554DA2F8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7393780" y="5477392"/>
            <a:ext cx="1312071" cy="369332"/>
            <a:chOff x="7379493" y="2349223"/>
            <a:chExt cx="1312071" cy="369332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763FCCD-236E-42AA-9324-7D1A4E62EFEC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7615238" y="2538413"/>
              <a:ext cx="4929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D48761C-3E7E-4CBB-8B85-B1481BF2AD24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7379493" y="2349223"/>
              <a:ext cx="171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B8EC979-727F-4745-8FCB-F9274C55BDE3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 flipH="1">
              <a:off x="8093869" y="2349223"/>
              <a:ext cx="597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450D00E-641F-43AD-87F7-94EB4BEDB1E2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7385444" y="5839223"/>
            <a:ext cx="1312071" cy="369332"/>
            <a:chOff x="7379493" y="2349223"/>
            <a:chExt cx="1312071" cy="369332"/>
          </a:xfrm>
        </p:grpSpPr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42139F4D-50D0-427C-B78F-985B095EF4A8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7615238" y="2538413"/>
              <a:ext cx="49291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BBA15D4-5A43-416E-B24B-4E8FB5CD66FA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7379493" y="2349223"/>
              <a:ext cx="171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E50C06C-A6DE-46EC-98CB-6400FBEA1836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 flipH="1">
              <a:off x="8093869" y="2349223"/>
              <a:ext cx="5976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ED8C1EA4-ADFE-4DD5-BDB7-C4D448F13157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115425" y="1647825"/>
            <a:ext cx="3076575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1AD4D7D-6682-42F4-BDC5-34093C85F5A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-1" y="3840"/>
            <a:ext cx="5464630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核外电子排布的周期性变化规律</a:t>
            </a:r>
          </a:p>
        </p:txBody>
      </p:sp>
    </p:spTree>
    <p:extLst>
      <p:ext uri="{BB962C8B-B14F-4D97-AF65-F5344CB8AC3E}">
        <p14:creationId xmlns:p14="http://schemas.microsoft.com/office/powerpoint/2010/main" val="4290230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82715C54-4502-4884-AD6F-FB8EDD1E5B5A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30307135"/>
              </p:ext>
            </p:extLst>
          </p:nvPr>
        </p:nvGraphicFramePr>
        <p:xfrm>
          <a:off x="1774824" y="1141147"/>
          <a:ext cx="8127999" cy="1933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681">
                  <a:extLst>
                    <a:ext uri="{9D8B030D-6E8A-4147-A177-3AD203B41FA5}">
                      <a16:colId xmlns:a16="http://schemas.microsoft.com/office/drawing/2014/main" val="3293544429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609334922"/>
                    </a:ext>
                  </a:extLst>
                </a:gridCol>
                <a:gridCol w="790839">
                  <a:extLst>
                    <a:ext uri="{9D8B030D-6E8A-4147-A177-3AD203B41FA5}">
                      <a16:colId xmlns:a16="http://schemas.microsoft.com/office/drawing/2014/main" val="18356882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51987046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997952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865577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92695860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1589179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983752213"/>
                    </a:ext>
                  </a:extLst>
                </a:gridCol>
              </a:tblGrid>
              <a:tr h="51620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28687"/>
                  </a:ext>
                </a:extLst>
              </a:tr>
              <a:tr h="34290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原子半径</a:t>
                      </a:r>
                      <a:endParaRPr lang="en-US" altLang="zh-CN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nm)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0.152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0.089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0.082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0.077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0.075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0.074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0.071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3807"/>
                  </a:ext>
                </a:extLst>
              </a:tr>
              <a:tr h="43275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变化趋势</a:t>
                      </a:r>
                    </a:p>
                  </a:txBody>
                  <a:tcPr/>
                </a:tc>
                <a:tc gridSpan="8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98281"/>
                  </a:ext>
                </a:extLst>
              </a:tr>
            </a:tbl>
          </a:graphicData>
        </a:graphic>
      </p:graphicFrame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8738C036-1480-43B7-BA4E-C9A591611243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27474032"/>
              </p:ext>
            </p:extLst>
          </p:nvPr>
        </p:nvGraphicFramePr>
        <p:xfrm>
          <a:off x="1793874" y="3429000"/>
          <a:ext cx="8127999" cy="19335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2681">
                  <a:extLst>
                    <a:ext uri="{9D8B030D-6E8A-4147-A177-3AD203B41FA5}">
                      <a16:colId xmlns:a16="http://schemas.microsoft.com/office/drawing/2014/main" val="3293544429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609334922"/>
                    </a:ext>
                  </a:extLst>
                </a:gridCol>
                <a:gridCol w="790839">
                  <a:extLst>
                    <a:ext uri="{9D8B030D-6E8A-4147-A177-3AD203B41FA5}">
                      <a16:colId xmlns:a16="http://schemas.microsoft.com/office/drawing/2014/main" val="18356882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51987046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997952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86557700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92695860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15891799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983752213"/>
                    </a:ext>
                  </a:extLst>
                </a:gridCol>
              </a:tblGrid>
              <a:tr h="51620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Mg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 err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628687"/>
                  </a:ext>
                </a:extLst>
              </a:tr>
              <a:tr h="42830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原子半径</a:t>
                      </a:r>
                      <a:endParaRPr lang="en-US" altLang="zh-CN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nm)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0.186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0.160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0.143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0.117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0.110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0.102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0.099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_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3807"/>
                  </a:ext>
                </a:extLst>
              </a:tr>
              <a:tr h="43275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变化趋势</a:t>
                      </a:r>
                    </a:p>
                  </a:txBody>
                  <a:tcPr/>
                </a:tc>
                <a:tc gridSpan="8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998281"/>
                  </a:ext>
                </a:extLst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8AA7EF1D-6432-4139-B561-F987C6F9DCF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86250" y="2494240"/>
            <a:ext cx="2150269" cy="369332"/>
            <a:chOff x="4286250" y="2494240"/>
            <a:chExt cx="2150269" cy="369332"/>
          </a:xfrm>
        </p:grpSpPr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5D85F6F1-28BB-42F7-8707-0AB5574AF8C0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286250" y="2793205"/>
              <a:ext cx="215026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984996D-C8B4-4C19-A233-2DFE8CFDC36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086350" y="2494240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减小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D32CAB-1CD8-4357-B490-47B2A408CB9B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241004" y="4839772"/>
            <a:ext cx="2150269" cy="369332"/>
            <a:chOff x="4241004" y="4839772"/>
            <a:chExt cx="2150269" cy="369332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1C096819-AA1C-43FD-A751-59AA46F76F5A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4241004" y="5145882"/>
              <a:ext cx="215026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A139758-4F50-40B2-966F-9F3089024BC7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4877990" y="4839772"/>
              <a:ext cx="85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F0000"/>
                  </a:solidFill>
                </a:rPr>
                <a:t>减小</a:t>
              </a:r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61B57652-021F-9CC4-307A-5B3E8CF1B7F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-1" y="3840"/>
            <a:ext cx="4757739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原子半径的周期性变化规律</a:t>
            </a:r>
          </a:p>
        </p:txBody>
      </p:sp>
    </p:spTree>
    <p:extLst>
      <p:ext uri="{BB962C8B-B14F-4D97-AF65-F5344CB8AC3E}">
        <p14:creationId xmlns:p14="http://schemas.microsoft.com/office/powerpoint/2010/main" val="3295061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7" name="表格 2">
            <a:extLst>
              <a:ext uri="{FF2B5EF4-FFF2-40B4-BE49-F238E27FC236}">
                <a16:creationId xmlns:a16="http://schemas.microsoft.com/office/drawing/2014/main" id="{5FCBBBDD-3887-4EBB-B3DE-6C28AFB7BB2A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3550776"/>
              </p:ext>
            </p:extLst>
          </p:nvPr>
        </p:nvGraphicFramePr>
        <p:xfrm>
          <a:off x="1231546" y="2352766"/>
          <a:ext cx="8297079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337">
                  <a:extLst>
                    <a:ext uri="{9D8B030D-6E8A-4147-A177-3AD203B41FA5}">
                      <a16:colId xmlns:a16="http://schemas.microsoft.com/office/drawing/2014/main" val="3544535134"/>
                    </a:ext>
                  </a:extLst>
                </a:gridCol>
                <a:gridCol w="645886">
                  <a:extLst>
                    <a:ext uri="{9D8B030D-6E8A-4147-A177-3AD203B41FA5}">
                      <a16:colId xmlns:a16="http://schemas.microsoft.com/office/drawing/2014/main" val="2458731547"/>
                    </a:ext>
                  </a:extLst>
                </a:gridCol>
                <a:gridCol w="780569">
                  <a:extLst>
                    <a:ext uri="{9D8B030D-6E8A-4147-A177-3AD203B41FA5}">
                      <a16:colId xmlns:a16="http://schemas.microsoft.com/office/drawing/2014/main" val="2300017735"/>
                    </a:ext>
                  </a:extLst>
                </a:gridCol>
                <a:gridCol w="779896">
                  <a:extLst>
                    <a:ext uri="{9D8B030D-6E8A-4147-A177-3AD203B41FA5}">
                      <a16:colId xmlns:a16="http://schemas.microsoft.com/office/drawing/2014/main" val="1176371715"/>
                    </a:ext>
                  </a:extLst>
                </a:gridCol>
                <a:gridCol w="723029">
                  <a:extLst>
                    <a:ext uri="{9D8B030D-6E8A-4147-A177-3AD203B41FA5}">
                      <a16:colId xmlns:a16="http://schemas.microsoft.com/office/drawing/2014/main" val="3048923112"/>
                    </a:ext>
                  </a:extLst>
                </a:gridCol>
                <a:gridCol w="869465">
                  <a:extLst>
                    <a:ext uri="{9D8B030D-6E8A-4147-A177-3AD203B41FA5}">
                      <a16:colId xmlns:a16="http://schemas.microsoft.com/office/drawing/2014/main" val="4192579361"/>
                    </a:ext>
                  </a:extLst>
                </a:gridCol>
                <a:gridCol w="848485">
                  <a:extLst>
                    <a:ext uri="{9D8B030D-6E8A-4147-A177-3AD203B41FA5}">
                      <a16:colId xmlns:a16="http://schemas.microsoft.com/office/drawing/2014/main" val="232569591"/>
                    </a:ext>
                  </a:extLst>
                </a:gridCol>
                <a:gridCol w="773758">
                  <a:extLst>
                    <a:ext uri="{9D8B030D-6E8A-4147-A177-3AD203B41FA5}">
                      <a16:colId xmlns:a16="http://schemas.microsoft.com/office/drawing/2014/main" val="515457469"/>
                    </a:ext>
                  </a:extLst>
                </a:gridCol>
                <a:gridCol w="921654">
                  <a:extLst>
                    <a:ext uri="{9D8B030D-6E8A-4147-A177-3AD203B41FA5}">
                      <a16:colId xmlns:a16="http://schemas.microsoft.com/office/drawing/2014/main" val="2470580972"/>
                    </a:ext>
                  </a:extLst>
                </a:gridCol>
              </a:tblGrid>
              <a:tr h="4132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原子序数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34605"/>
                  </a:ext>
                </a:extLst>
              </a:tr>
              <a:tr h="4132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元素符号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Li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08926"/>
                  </a:ext>
                </a:extLst>
              </a:tr>
              <a:tr h="4132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最高正化合价或最低负化合价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+1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+2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+3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-4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-3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baseline="0">
                        <a:latin typeface="Times New Roman" panose="02020603050405020304" pitchFamily="18" charset="0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-2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0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12409"/>
                  </a:ext>
                </a:extLst>
              </a:tr>
            </a:tbl>
          </a:graphicData>
        </a:graphic>
      </p:graphicFrame>
      <p:graphicFrame>
        <p:nvGraphicFramePr>
          <p:cNvPr id="8" name="表格 2">
            <a:extLst>
              <a:ext uri="{FF2B5EF4-FFF2-40B4-BE49-F238E27FC236}">
                <a16:creationId xmlns:a16="http://schemas.microsoft.com/office/drawing/2014/main" id="{6349F18E-DB72-4AE7-A6E7-0EDA9B1BA8D3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13693554"/>
              </p:ext>
            </p:extLst>
          </p:nvPr>
        </p:nvGraphicFramePr>
        <p:xfrm>
          <a:off x="1231543" y="4125178"/>
          <a:ext cx="8297079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632">
                  <a:extLst>
                    <a:ext uri="{9D8B030D-6E8A-4147-A177-3AD203B41FA5}">
                      <a16:colId xmlns:a16="http://schemas.microsoft.com/office/drawing/2014/main" val="3544535134"/>
                    </a:ext>
                  </a:extLst>
                </a:gridCol>
                <a:gridCol w="645134">
                  <a:extLst>
                    <a:ext uri="{9D8B030D-6E8A-4147-A177-3AD203B41FA5}">
                      <a16:colId xmlns:a16="http://schemas.microsoft.com/office/drawing/2014/main" val="2458731547"/>
                    </a:ext>
                  </a:extLst>
                </a:gridCol>
                <a:gridCol w="783263">
                  <a:extLst>
                    <a:ext uri="{9D8B030D-6E8A-4147-A177-3AD203B41FA5}">
                      <a16:colId xmlns:a16="http://schemas.microsoft.com/office/drawing/2014/main" val="2300017735"/>
                    </a:ext>
                  </a:extLst>
                </a:gridCol>
                <a:gridCol w="774480">
                  <a:extLst>
                    <a:ext uri="{9D8B030D-6E8A-4147-A177-3AD203B41FA5}">
                      <a16:colId xmlns:a16="http://schemas.microsoft.com/office/drawing/2014/main" val="1176371715"/>
                    </a:ext>
                  </a:extLst>
                </a:gridCol>
                <a:gridCol w="729382">
                  <a:extLst>
                    <a:ext uri="{9D8B030D-6E8A-4147-A177-3AD203B41FA5}">
                      <a16:colId xmlns:a16="http://schemas.microsoft.com/office/drawing/2014/main" val="3048923112"/>
                    </a:ext>
                  </a:extLst>
                </a:gridCol>
                <a:gridCol w="874446">
                  <a:extLst>
                    <a:ext uri="{9D8B030D-6E8A-4147-A177-3AD203B41FA5}">
                      <a16:colId xmlns:a16="http://schemas.microsoft.com/office/drawing/2014/main" val="4192579361"/>
                    </a:ext>
                  </a:extLst>
                </a:gridCol>
                <a:gridCol w="825232">
                  <a:extLst>
                    <a:ext uri="{9D8B030D-6E8A-4147-A177-3AD203B41FA5}">
                      <a16:colId xmlns:a16="http://schemas.microsoft.com/office/drawing/2014/main" val="232569591"/>
                    </a:ext>
                  </a:extLst>
                </a:gridCol>
                <a:gridCol w="804225">
                  <a:extLst>
                    <a:ext uri="{9D8B030D-6E8A-4147-A177-3AD203B41FA5}">
                      <a16:colId xmlns:a16="http://schemas.microsoft.com/office/drawing/2014/main" val="515457469"/>
                    </a:ext>
                  </a:extLst>
                </a:gridCol>
                <a:gridCol w="903285">
                  <a:extLst>
                    <a:ext uri="{9D8B030D-6E8A-4147-A177-3AD203B41FA5}">
                      <a16:colId xmlns:a16="http://schemas.microsoft.com/office/drawing/2014/main" val="3433134658"/>
                    </a:ext>
                  </a:extLst>
                </a:gridCol>
              </a:tblGrid>
              <a:tr h="37299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原子序数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13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14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34605"/>
                  </a:ext>
                </a:extLst>
              </a:tr>
              <a:tr h="37299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元素符号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Mg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Al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Si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 err="1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Ar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808926"/>
                  </a:ext>
                </a:extLst>
              </a:tr>
              <a:tr h="372991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最高正化合价或最低负化合价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+1</a:t>
                      </a:r>
                      <a:endParaRPr lang="zh-CN" altLang="en-US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+2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+3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-4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-3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-2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+7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-1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  <a:ea typeface="+mn-ea"/>
                        </a:rPr>
                        <a:t>0</a:t>
                      </a:r>
                      <a:endParaRPr lang="zh-CN" altLang="en-US" baseline="0">
                        <a:latin typeface="Times New Roman" panose="02020603050405020304" pitchFamily="18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65842"/>
                  </a:ext>
                </a:extLst>
              </a:tr>
            </a:tbl>
          </a:graphicData>
        </a:graphic>
      </p:graphicFrame>
      <p:sp>
        <p:nvSpPr>
          <p:cNvPr id="3" name="矩形: 圆角 2">
            <a:extLst>
              <a:ext uri="{FF2B5EF4-FFF2-40B4-BE49-F238E27FC236}">
                <a16:creationId xmlns:a16="http://schemas.microsoft.com/office/drawing/2014/main" id="{BABFC2A0-B6FF-5673-5C6C-EFB9D64166C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1" y="3840"/>
            <a:ext cx="4757739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化合价的周期性变化规律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0F308898-346E-F01F-82E4-CA620E556010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36009099"/>
              </p:ext>
            </p:extLst>
          </p:nvPr>
        </p:nvGraphicFramePr>
        <p:xfrm>
          <a:off x="1231546" y="984976"/>
          <a:ext cx="8297082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339">
                  <a:extLst>
                    <a:ext uri="{9D8B030D-6E8A-4147-A177-3AD203B41FA5}">
                      <a16:colId xmlns:a16="http://schemas.microsoft.com/office/drawing/2014/main" val="1788101100"/>
                    </a:ext>
                  </a:extLst>
                </a:gridCol>
                <a:gridCol w="638629">
                  <a:extLst>
                    <a:ext uri="{9D8B030D-6E8A-4147-A177-3AD203B41FA5}">
                      <a16:colId xmlns:a16="http://schemas.microsoft.com/office/drawing/2014/main" val="1560456061"/>
                    </a:ext>
                  </a:extLst>
                </a:gridCol>
                <a:gridCol w="4780359">
                  <a:extLst>
                    <a:ext uri="{9D8B030D-6E8A-4147-A177-3AD203B41FA5}">
                      <a16:colId xmlns:a16="http://schemas.microsoft.com/office/drawing/2014/main" val="3281838699"/>
                    </a:ext>
                  </a:extLst>
                </a:gridCol>
                <a:gridCol w="923755">
                  <a:extLst>
                    <a:ext uri="{9D8B030D-6E8A-4147-A177-3AD203B41FA5}">
                      <a16:colId xmlns:a16="http://schemas.microsoft.com/office/drawing/2014/main" val="3389151950"/>
                    </a:ext>
                  </a:extLst>
                </a:gridCol>
              </a:tblGrid>
              <a:tr h="35610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/>
                        <a:t>原子序数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en-US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61027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/>
                        <a:t>元素符号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</a:rPr>
                        <a:t>H</a:t>
                      </a:r>
                      <a:endParaRPr lang="zh-CN" altLang="en-US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6355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/>
                        <a:t>主要化合价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aseline="0">
                          <a:latin typeface="Times New Roman" panose="02020603050405020304" pitchFamily="18" charset="0"/>
                        </a:rPr>
                        <a:t>+1</a:t>
                      </a:r>
                      <a:endParaRPr lang="zh-CN" altLang="en-US" baseline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9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85245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3484C2F6-2FC4-7CAC-6374-B3DA610A8F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" y="3840"/>
            <a:ext cx="4757739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元素性质的周期性变化规律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C8AF6F-5C60-2E76-4E66-8AC977A98AE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7815" y="986155"/>
            <a:ext cx="11626850" cy="11201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随着原子序数的递增，</a:t>
            </a:r>
            <a:r>
              <a:rPr lang="zh-CN" altLang="zh-CN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元素</a:t>
            </a:r>
            <a:r>
              <a:rPr lang="zh-CN" altLang="en-US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原子</a:t>
            </a:r>
            <a:r>
              <a:rPr lang="zh-CN" altLang="zh-CN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的</a:t>
            </a:r>
            <a:r>
              <a:rPr lang="zh-CN" altLang="en-US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核外</a:t>
            </a:r>
            <a:r>
              <a:rPr lang="zh-CN" altLang="zh-CN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电子排布、原子半径</a:t>
            </a:r>
            <a:r>
              <a:rPr lang="zh-CN" altLang="en-US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和</a:t>
            </a:r>
            <a:r>
              <a:rPr lang="zh-CN" altLang="zh-CN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化合价</a:t>
            </a:r>
            <a:r>
              <a:rPr lang="zh-CN" altLang="en-US" sz="2800" b="1" kern="100">
                <a:latin typeface="Times New Roman Regular" panose="02020603050405020304" charset="0"/>
                <a:ea typeface="Songti SC Regular" panose="02010600040101010101" charset="-122"/>
                <a:cs typeface="Times New Roman Regular" panose="02020603050405020304" charset="0"/>
                <a:sym typeface="+mn-ea"/>
              </a:rPr>
              <a:t>各呈现什么规律性的变化？</a:t>
            </a:r>
            <a:endParaRPr lang="zh-CN" altLang="zh-CN" sz="2800" b="1" kern="100">
              <a:latin typeface="Times New Roman Regular" panose="02020603050405020304" charset="0"/>
              <a:ea typeface="Songti SC Regular" panose="02010600040101010101" charset="-122"/>
              <a:cs typeface="Times New Roman Regular" panose="02020603050405020304" charset="0"/>
              <a:sym typeface="+mn-ea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B0EBD65-B915-FA70-DF97-944FA6E6EEF4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26647201"/>
              </p:ext>
            </p:extLst>
          </p:nvPr>
        </p:nvGraphicFramePr>
        <p:xfrm>
          <a:off x="358412" y="2108128"/>
          <a:ext cx="11602994" cy="4051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8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5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5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019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原子序数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电子层数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最外层电子数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原子半径的变化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（不考虑稀有气体元素）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最高或最低化合价的变化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48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--------------</a:t>
                      </a: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115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="1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 Regular" panose="020206030504050203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48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90000"/>
                        </a:lnSpc>
                        <a:buNone/>
                      </a:pP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～</a:t>
                      </a:r>
                      <a:r>
                        <a:rPr lang="en-US" altLang="zh-CN" sz="2000" baseline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000" baseline="0"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F5DD52CB-08BA-839D-AADA-65A8D87B9BC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15645" y="3438195"/>
            <a:ext cx="3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76413E-DDCA-3D57-A6A6-F2748385E30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05622" y="4419226"/>
            <a:ext cx="3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4C7229-BC2E-FE95-EE54-3C4B1E6AB0E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880023" y="5442255"/>
            <a:ext cx="3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4306EB-D424-39F8-5F74-D313B4F2CEF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22811" y="5442255"/>
            <a:ext cx="99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1→8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542F388-0B3B-66E6-C45A-674C08223C3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822811" y="4372280"/>
            <a:ext cx="99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1→8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E40EEF8-AF52-0282-89E3-AC1BB7F2379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822811" y="3397555"/>
            <a:ext cx="99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1→2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BE4B20-9A93-779C-74D3-25BCBE5D1DB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409121" y="4219728"/>
            <a:ext cx="3404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0.152nm→0.071nm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E17E5CC-1B2C-2157-5B4C-580ED118EF8A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4311173" y="5231050"/>
            <a:ext cx="3404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0.186nm→0.099nm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50453BA-812F-84A2-EB97-F733E11DB2D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047011" y="3320784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+1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88BCB3E-770A-A8C7-252E-11DBB2566B8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0148092" y="3320784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0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9126F70-029A-8FF9-1259-ED049248D0E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096383" y="4195551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+1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4EFBE4C-7E6E-8CF2-24A7-863DD475983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677374" y="4186056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+5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674E0B-4DBB-C380-C9D5-9414A038D4C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2809" y="4644501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-4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D3BA05E-A3FD-F049-F789-192FB5127C9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0548990" y="4611508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-1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385AF97-30F9-DE78-9E25-839192E64068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10917584" y="4831030"/>
            <a:ext cx="81216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DFC8A20C-85F2-499B-89AF-9B976BC13592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1659222" y="4630975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0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ECEEC4B-563A-43FA-3049-B8C4FE73101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260555" y="5315499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+1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2A42F950-817C-48F1-9F1B-B3C2F10A5CBA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8778760" y="5495081"/>
            <a:ext cx="178244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924D97C0-8FB7-127F-C386-F4F87FD5A8E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0634366" y="5281863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+7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F348080-1322-1625-A446-C72AAD642E93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211693" y="5695136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-4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35973E2B-617C-0299-79CE-FB246D864BBA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9749040" y="5931357"/>
            <a:ext cx="81216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6C587134-DF37-A129-E863-9854D9B1607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0586549" y="5681973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-1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FAE9FD7F-FFCF-0511-FF1F-2FC2B2F149C2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10954500" y="5882028"/>
            <a:ext cx="812165" cy="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9FCBFCD9-C998-AC4F-8747-29C5377B25F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1669260" y="5695136"/>
            <a:ext cx="705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Bold" panose="02010600040101010101" charset="-122"/>
                <a:cs typeface="Times New Roman Bold" panose="02020603050405020304" charset="0"/>
                <a:sym typeface="+mn-ea"/>
              </a:rPr>
              <a:t>0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59929C45-A399-F34D-4E72-8B9893AB14D6}"/>
              </a:ext>
            </a:extLst>
          </p:cNvPr>
          <p:cNvCxnSpPr/>
          <p:nvPr>
            <p:custDataLst>
              <p:tags r:id="rId30"/>
            </p:custDataLst>
          </p:nvPr>
        </p:nvCxnSpPr>
        <p:spPr>
          <a:xfrm>
            <a:off x="8602637" y="3520839"/>
            <a:ext cx="14151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D6FB1D0A-8FEB-1516-B781-D283B295E757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8518092" y="4413421"/>
            <a:ext cx="11518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F443712-F466-4F8D-3C49-221DE2AF0773}"/>
              </a:ext>
            </a:extLst>
          </p:cNvPr>
          <p:cNvCxnSpPr/>
          <p:nvPr>
            <p:custDataLst>
              <p:tags r:id="rId32"/>
            </p:custDataLst>
          </p:nvPr>
        </p:nvCxnSpPr>
        <p:spPr>
          <a:xfrm>
            <a:off x="9447552" y="4819336"/>
            <a:ext cx="111365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E18A1119-3172-CAB8-577D-88D5D2D18023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4820920" y="4678045"/>
            <a:ext cx="155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大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→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小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4D3287E-2044-78BE-5FB1-8A502D4ABC9F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820919" y="5671790"/>
            <a:ext cx="155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大</a:t>
            </a:r>
            <a:r>
              <a:rPr lang="en-US" altLang="zh-CN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→</a:t>
            </a:r>
            <a:r>
              <a:rPr lang="zh-CN" altLang="en-US" sz="2000" b="1">
                <a:solidFill>
                  <a:srgbClr val="FF0000"/>
                </a:solidFill>
                <a:effectLst/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  <a:sym typeface="+mn-ea"/>
              </a:rPr>
              <a:t>小</a:t>
            </a:r>
          </a:p>
        </p:txBody>
      </p:sp>
    </p:spTree>
    <p:extLst>
      <p:ext uri="{BB962C8B-B14F-4D97-AF65-F5344CB8AC3E}">
        <p14:creationId xmlns:p14="http://schemas.microsoft.com/office/powerpoint/2010/main" val="1212020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6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ED8C1EA4-ADFE-4DD5-BDB7-C4D448F131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115425" y="1647825"/>
            <a:ext cx="3076575" cy="50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D1AD4D7D-6682-42F4-BDC5-34093C85F5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1" y="3840"/>
            <a:ext cx="4757739" cy="7176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/>
              <a:t>元素性质的周期性变化规律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8BEDDB-2335-D2D6-83D0-2E301EA5A00D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609937" y="2907477"/>
            <a:ext cx="8853170" cy="1156335"/>
            <a:chOff x="5008" y="8548"/>
            <a:chExt cx="13942" cy="1821"/>
          </a:xfrm>
        </p:grpSpPr>
        <p:sp>
          <p:nvSpPr>
            <p:cNvPr id="28" name="圆角矩形 141">
              <a:extLst>
                <a:ext uri="{FF2B5EF4-FFF2-40B4-BE49-F238E27FC236}">
                  <a16:creationId xmlns:a16="http://schemas.microsoft.com/office/drawing/2014/main" id="{73E7B014-DF52-DEC7-A2DF-804BF026B9B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35" y="8789"/>
              <a:ext cx="13677" cy="1502"/>
            </a:xfrm>
            <a:prstGeom prst="roundRect">
              <a:avLst/>
            </a:prstGeom>
            <a:noFill/>
            <a:ln w="3810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pPr defTabSz="914400">
                <a:lnSpc>
                  <a:spcPts val="3000"/>
                </a:lnSpc>
              </a:pPr>
              <a:r>
                <a: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随着原子序数的递增，元素的原子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半径呈现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由大到小</a:t>
              </a:r>
              <a:r>
                <a:rPr lang="zh-CN" altLang="en-US" sz="28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的周期性变化</a:t>
              </a:r>
              <a:r>
                <a: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6C2DEEB-EB2B-B588-41F9-5EBA2527BF3A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5008" y="8548"/>
              <a:ext cx="13942" cy="1821"/>
              <a:chOff x="3617322" y="2409638"/>
              <a:chExt cx="4961529" cy="2033117"/>
            </a:xfrm>
            <a:gradFill>
              <a:gsLst>
                <a:gs pos="0">
                  <a:srgbClr val="F37729"/>
                </a:gs>
                <a:gs pos="100000">
                  <a:srgbClr val="FD3473"/>
                </a:gs>
              </a:gsLst>
              <a:lin ang="2700000" scaled="0"/>
            </a:gra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C4D86EBE-C350-652D-9615-8FDC739AA5AD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3617913" y="2410755"/>
                <a:ext cx="4960938" cy="2032000"/>
              </a:xfrm>
              <a:custGeom>
                <a:gdLst>
                  <a:gd name="T0" fmla="*/ 3125 w 3125"/>
                  <a:gd name="T1" fmla="*/ 1280 h 1280"/>
                  <a:gd name="T2" fmla="*/ 0 w 3125"/>
                  <a:gd name="T3" fmla="*/ 1280 h 1280"/>
                  <a:gd name="T4" fmla="*/ 0 w 3125"/>
                  <a:gd name="T5" fmla="*/ 123 h 1280"/>
                  <a:gd name="T6" fmla="*/ 9 w 3125"/>
                  <a:gd name="T7" fmla="*/ 123 h 1280"/>
                  <a:gd name="T8" fmla="*/ 9 w 3125"/>
                  <a:gd name="T9" fmla="*/ 1272 h 1280"/>
                  <a:gd name="T10" fmla="*/ 3115 w 3125"/>
                  <a:gd name="T11" fmla="*/ 1272 h 1280"/>
                  <a:gd name="T12" fmla="*/ 3115 w 3125"/>
                  <a:gd name="T13" fmla="*/ 9 h 1280"/>
                  <a:gd name="T14" fmla="*/ 123 w 3125"/>
                  <a:gd name="T15" fmla="*/ 9 h 1280"/>
                  <a:gd name="T16" fmla="*/ 123 w 3125"/>
                  <a:gd name="T17" fmla="*/ 0 h 1280"/>
                  <a:gd name="T18" fmla="*/ 3125 w 3125"/>
                  <a:gd name="T19" fmla="*/ 0 h 1280"/>
                  <a:gd name="T20" fmla="*/ 3125 w 3125"/>
                  <a:gd name="T21" fmla="*/ 1280 h 12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5" h="1280">
                    <a:moveTo>
                      <a:pt x="3125" y="1280"/>
                    </a:moveTo>
                    <a:lnTo>
                      <a:pt x="0" y="1280"/>
                    </a:lnTo>
                    <a:lnTo>
                      <a:pt x="0" y="123"/>
                    </a:lnTo>
                    <a:lnTo>
                      <a:pt x="9" y="123"/>
                    </a:lnTo>
                    <a:lnTo>
                      <a:pt x="9" y="1272"/>
                    </a:lnTo>
                    <a:lnTo>
                      <a:pt x="3115" y="1272"/>
                    </a:lnTo>
                    <a:lnTo>
                      <a:pt x="3115" y="9"/>
                    </a:lnTo>
                    <a:lnTo>
                      <a:pt x="123" y="9"/>
                    </a:lnTo>
                    <a:lnTo>
                      <a:pt x="123" y="0"/>
                    </a:lnTo>
                    <a:lnTo>
                      <a:pt x="3125" y="0"/>
                    </a:lnTo>
                    <a:lnTo>
                      <a:pt x="3125" y="12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1" name="Rectangle 6">
                <a:extLst>
                  <a:ext uri="{FF2B5EF4-FFF2-40B4-BE49-F238E27FC236}">
                    <a16:creationId xmlns:a16="http://schemas.microsoft.com/office/drawing/2014/main" id="{0F50B2F8-37EC-EF4A-2BBD-A2A42FFF1A4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4693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2" name="Rectangle 7">
                <a:extLst>
                  <a:ext uri="{FF2B5EF4-FFF2-40B4-BE49-F238E27FC236}">
                    <a16:creationId xmlns:a16="http://schemas.microsoft.com/office/drawing/2014/main" id="{CAF92CAC-115E-44D1-4CBB-8293B9E0906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186738" y="4389438"/>
                <a:ext cx="460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BB32E5DC-178C-879A-99A4-08056B8A22E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812006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4" name="Rectangle 9">
                <a:extLst>
                  <a:ext uri="{FF2B5EF4-FFF2-40B4-BE49-F238E27FC236}">
                    <a16:creationId xmlns:a16="http://schemas.microsoft.com/office/drawing/2014/main" id="{D9C9905D-6DE0-065F-1453-D057813EA27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80486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5" name="Rectangle 10">
                <a:extLst>
                  <a:ext uri="{FF2B5EF4-FFF2-40B4-BE49-F238E27FC236}">
                    <a16:creationId xmlns:a16="http://schemas.microsoft.com/office/drawing/2014/main" id="{540C30EA-4FDA-F3C4-A05C-5BE034A27DA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977188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6" name="Rectangle 11">
                <a:extLst>
                  <a:ext uri="{FF2B5EF4-FFF2-40B4-BE49-F238E27FC236}">
                    <a16:creationId xmlns:a16="http://schemas.microsoft.com/office/drawing/2014/main" id="{78BDA1ED-94EE-70A4-E788-4BD7C3DBD5B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9089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7" name="Rectangle 12">
                <a:extLst>
                  <a:ext uri="{FF2B5EF4-FFF2-40B4-BE49-F238E27FC236}">
                    <a16:creationId xmlns:a16="http://schemas.microsoft.com/office/drawing/2014/main" id="{8637AED3-0274-A030-5ACF-593EA9A6BEC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83748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8" name="Rectangle 13">
                <a:extLst>
                  <a:ext uri="{FF2B5EF4-FFF2-40B4-BE49-F238E27FC236}">
                    <a16:creationId xmlns:a16="http://schemas.microsoft.com/office/drawing/2014/main" id="{9C10BCEE-727F-063A-79ED-A5524ED1ED1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76605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39" name="Rectangle 14">
                <a:extLst>
                  <a:ext uri="{FF2B5EF4-FFF2-40B4-BE49-F238E27FC236}">
                    <a16:creationId xmlns:a16="http://schemas.microsoft.com/office/drawing/2014/main" id="{80CE94F7-0A23-D803-318F-0B0F436F09A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6993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62BB9AFC-4B49-2941-4E2E-7F6305FBEBE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762793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1" name="Rectangle 16">
                <a:extLst>
                  <a:ext uri="{FF2B5EF4-FFF2-40B4-BE49-F238E27FC236}">
                    <a16:creationId xmlns:a16="http://schemas.microsoft.com/office/drawing/2014/main" id="{7F9B8FE1-562A-7674-A228-38E221CB7A1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5565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2" name="Rectangle 17">
                <a:extLst>
                  <a:ext uri="{FF2B5EF4-FFF2-40B4-BE49-F238E27FC236}">
                    <a16:creationId xmlns:a16="http://schemas.microsoft.com/office/drawing/2014/main" id="{743B1295-1796-1F00-7A65-08E6AB1103A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7485063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3" name="Rectangle 18">
                <a:extLst>
                  <a:ext uri="{FF2B5EF4-FFF2-40B4-BE49-F238E27FC236}">
                    <a16:creationId xmlns:a16="http://schemas.microsoft.com/office/drawing/2014/main" id="{27A38239-9064-9E75-B25E-4AF4EBA0EE3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74168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4" name="Rectangle 19">
                <a:extLst>
                  <a:ext uri="{FF2B5EF4-FFF2-40B4-BE49-F238E27FC236}">
                    <a16:creationId xmlns:a16="http://schemas.microsoft.com/office/drawing/2014/main" id="{2E6BA2AB-F474-83B2-6D92-01394C2B862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734536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5" name="Rectangle 20">
                <a:extLst>
                  <a:ext uri="{FF2B5EF4-FFF2-40B4-BE49-F238E27FC236}">
                    <a16:creationId xmlns:a16="http://schemas.microsoft.com/office/drawing/2014/main" id="{1026C6F8-E970-A6BA-C383-321371EF41C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273925" y="4389438"/>
                <a:ext cx="460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6" name="Rectangle 21">
                <a:extLst>
                  <a:ext uri="{FF2B5EF4-FFF2-40B4-BE49-F238E27FC236}">
                    <a16:creationId xmlns:a16="http://schemas.microsoft.com/office/drawing/2014/main" id="{21A88487-CF55-FD3B-671F-36DDC272BDC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205663" y="4389438"/>
                <a:ext cx="42863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7" name="Rectangle 22">
                <a:extLst>
                  <a:ext uri="{FF2B5EF4-FFF2-40B4-BE49-F238E27FC236}">
                    <a16:creationId xmlns:a16="http://schemas.microsoft.com/office/drawing/2014/main" id="{50636324-0718-D2F0-5F1E-072CE391F2E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71358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8" name="Rectangle 23">
                <a:extLst>
                  <a:ext uri="{FF2B5EF4-FFF2-40B4-BE49-F238E27FC236}">
                    <a16:creationId xmlns:a16="http://schemas.microsoft.com/office/drawing/2014/main" id="{D7DCD3AD-4F8B-2088-5806-BA8456D12C5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0643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49" name="Rectangle 24">
                <a:extLst>
                  <a:ext uri="{FF2B5EF4-FFF2-40B4-BE49-F238E27FC236}">
                    <a16:creationId xmlns:a16="http://schemas.microsoft.com/office/drawing/2014/main" id="{AA36B8F3-B728-3E03-A0C1-18CF6B81FB9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9961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0" name="Rectangle 25">
                <a:extLst>
                  <a:ext uri="{FF2B5EF4-FFF2-40B4-BE49-F238E27FC236}">
                    <a16:creationId xmlns:a16="http://schemas.microsoft.com/office/drawing/2014/main" id="{241B86C7-678B-527C-6567-1BCC6E943B7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9246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1" name="Rectangle 26">
                <a:extLst>
                  <a:ext uri="{FF2B5EF4-FFF2-40B4-BE49-F238E27FC236}">
                    <a16:creationId xmlns:a16="http://schemas.microsoft.com/office/drawing/2014/main" id="{7C5103C3-81D8-BB76-F06F-F613C966BCB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5323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2" name="Rectangle 27">
                <a:extLst>
                  <a:ext uri="{FF2B5EF4-FFF2-40B4-BE49-F238E27FC236}">
                    <a16:creationId xmlns:a16="http://schemas.microsoft.com/office/drawing/2014/main" id="{DFDFDC06-95AB-B4C4-4ABC-2270633729F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781800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3" name="Rectangle 28">
                <a:extLst>
                  <a:ext uri="{FF2B5EF4-FFF2-40B4-BE49-F238E27FC236}">
                    <a16:creationId xmlns:a16="http://schemas.microsoft.com/office/drawing/2014/main" id="{B8BA2B61-121F-7C42-BB23-DE5E95D68F8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71353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4" name="Rectangle 29">
                <a:extLst>
                  <a:ext uri="{FF2B5EF4-FFF2-40B4-BE49-F238E27FC236}">
                    <a16:creationId xmlns:a16="http://schemas.microsoft.com/office/drawing/2014/main" id="{47AD9984-22B8-5D43-5375-667CDE0C042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66421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5" name="Rectangle 30">
                <a:extLst>
                  <a:ext uri="{FF2B5EF4-FFF2-40B4-BE49-F238E27FC236}">
                    <a16:creationId xmlns:a16="http://schemas.microsoft.com/office/drawing/2014/main" id="{717B9758-F0DD-F4CD-AFA3-4044C4628A7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6570663" y="4389438"/>
                <a:ext cx="460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6" name="Rectangle 31">
                <a:extLst>
                  <a:ext uri="{FF2B5EF4-FFF2-40B4-BE49-F238E27FC236}">
                    <a16:creationId xmlns:a16="http://schemas.microsoft.com/office/drawing/2014/main" id="{1591E40A-BC75-8955-AE75-5616C5FB39D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50398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7" name="Rectangle 32">
                <a:extLst>
                  <a:ext uri="{FF2B5EF4-FFF2-40B4-BE49-F238E27FC236}">
                    <a16:creationId xmlns:a16="http://schemas.microsoft.com/office/drawing/2014/main" id="{CD4E647F-AB0F-7CE5-A812-6C87C2873CF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43255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8" name="Rectangle 33">
                <a:extLst>
                  <a:ext uri="{FF2B5EF4-FFF2-40B4-BE49-F238E27FC236}">
                    <a16:creationId xmlns:a16="http://schemas.microsoft.com/office/drawing/2014/main" id="{851570B5-254B-E24C-7591-B2EDB03026A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361113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59" name="Rectangle 34">
                <a:extLst>
                  <a:ext uri="{FF2B5EF4-FFF2-40B4-BE49-F238E27FC236}">
                    <a16:creationId xmlns:a16="http://schemas.microsoft.com/office/drawing/2014/main" id="{FCF18B9F-59AA-7267-23DF-F8A958F58D5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29285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0" name="Rectangle 35">
                <a:extLst>
                  <a:ext uri="{FF2B5EF4-FFF2-40B4-BE49-F238E27FC236}">
                    <a16:creationId xmlns:a16="http://schemas.microsoft.com/office/drawing/2014/main" id="{80381EE0-F459-C31C-7513-EBC530B6374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62214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1" name="Rectangle 36">
                <a:extLst>
                  <a:ext uri="{FF2B5EF4-FFF2-40B4-BE49-F238E27FC236}">
                    <a16:creationId xmlns:a16="http://schemas.microsoft.com/office/drawing/2014/main" id="{761A4FB7-80B9-EB1D-D3CF-BA872EDC470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1499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2" name="Rectangle 37">
                <a:extLst>
                  <a:ext uri="{FF2B5EF4-FFF2-40B4-BE49-F238E27FC236}">
                    <a16:creationId xmlns:a16="http://schemas.microsoft.com/office/drawing/2014/main" id="{DE476D6D-CE31-BD0B-7940-0CD7706195D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60833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3" name="Rectangle 38">
                <a:extLst>
                  <a:ext uri="{FF2B5EF4-FFF2-40B4-BE49-F238E27FC236}">
                    <a16:creationId xmlns:a16="http://schemas.microsoft.com/office/drawing/2014/main" id="{7085C2DE-EEF8-65F4-923E-18ED2EF469C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01186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4" name="Rectangle 39">
                <a:extLst>
                  <a:ext uri="{FF2B5EF4-FFF2-40B4-BE49-F238E27FC236}">
                    <a16:creationId xmlns:a16="http://schemas.microsoft.com/office/drawing/2014/main" id="{4022F8CE-E0FE-5D69-DD25-E6423FBF4CE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9404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5" name="Rectangle 40">
                <a:extLst>
                  <a:ext uri="{FF2B5EF4-FFF2-40B4-BE49-F238E27FC236}">
                    <a16:creationId xmlns:a16="http://schemas.microsoft.com/office/drawing/2014/main" id="{7EB1615E-83F6-E9CB-8194-EADDDE95ED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5868988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6" name="Rectangle 41">
                <a:extLst>
                  <a:ext uri="{FF2B5EF4-FFF2-40B4-BE49-F238E27FC236}">
                    <a16:creationId xmlns:a16="http://schemas.microsoft.com/office/drawing/2014/main" id="{BF537562-7519-3550-B948-06C5AEAAF5B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58007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7" name="Rectangle 42">
                <a:extLst>
                  <a:ext uri="{FF2B5EF4-FFF2-40B4-BE49-F238E27FC236}">
                    <a16:creationId xmlns:a16="http://schemas.microsoft.com/office/drawing/2014/main" id="{64011068-609D-5FB9-AF89-589325D7FEE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72928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8" name="Rectangle 43">
                <a:extLst>
                  <a:ext uri="{FF2B5EF4-FFF2-40B4-BE49-F238E27FC236}">
                    <a16:creationId xmlns:a16="http://schemas.microsoft.com/office/drawing/2014/main" id="{EC88E16A-6484-82FC-0E77-D00BABB4C2A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5657850" y="4389438"/>
                <a:ext cx="460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69" name="Rectangle 44">
                <a:extLst>
                  <a:ext uri="{FF2B5EF4-FFF2-40B4-BE49-F238E27FC236}">
                    <a16:creationId xmlns:a16="http://schemas.microsoft.com/office/drawing/2014/main" id="{A9AA2920-C40F-D07A-2DFC-8FC9BA2087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5911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0" name="Rectangle 45">
                <a:extLst>
                  <a:ext uri="{FF2B5EF4-FFF2-40B4-BE49-F238E27FC236}">
                    <a16:creationId xmlns:a16="http://schemas.microsoft.com/office/drawing/2014/main" id="{363AD9BF-9D1F-0EA5-9776-2DAB73AAC8D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551973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1" name="Rectangle 46">
                <a:extLst>
                  <a:ext uri="{FF2B5EF4-FFF2-40B4-BE49-F238E27FC236}">
                    <a16:creationId xmlns:a16="http://schemas.microsoft.com/office/drawing/2014/main" id="{6602042C-2C0B-D2ED-5F0F-9F1A257638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483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2" name="Rectangle 47">
                <a:extLst>
                  <a:ext uri="{FF2B5EF4-FFF2-40B4-BE49-F238E27FC236}">
                    <a16:creationId xmlns:a16="http://schemas.microsoft.com/office/drawing/2014/main" id="{2E8CC4EE-6135-EA2B-D4DB-6628B4ECA70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538003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3" name="Rectangle 48">
                <a:extLst>
                  <a:ext uri="{FF2B5EF4-FFF2-40B4-BE49-F238E27FC236}">
                    <a16:creationId xmlns:a16="http://schemas.microsoft.com/office/drawing/2014/main" id="{AA4673D5-B7C2-453A-F058-5C59253F2D1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3086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4" name="Rectangle 49">
                <a:extLst>
                  <a:ext uri="{FF2B5EF4-FFF2-40B4-BE49-F238E27FC236}">
                    <a16:creationId xmlns:a16="http://schemas.microsoft.com/office/drawing/2014/main" id="{996A5BDE-C90B-3FF8-5B6F-7228217AF8F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23716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5" name="Rectangle 50">
                <a:extLst>
                  <a:ext uri="{FF2B5EF4-FFF2-40B4-BE49-F238E27FC236}">
                    <a16:creationId xmlns:a16="http://schemas.microsoft.com/office/drawing/2014/main" id="{000C0FA5-6923-41B6-8E05-647194BC1AF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5165725" y="4389438"/>
                <a:ext cx="460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6" name="Rectangle 51">
                <a:extLst>
                  <a:ext uri="{FF2B5EF4-FFF2-40B4-BE49-F238E27FC236}">
                    <a16:creationId xmlns:a16="http://schemas.microsoft.com/office/drawing/2014/main" id="{E68D834A-4ED3-FD1B-B36B-73952F562D8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097463" y="4389438"/>
                <a:ext cx="42863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7" name="Rectangle 52">
                <a:extLst>
                  <a:ext uri="{FF2B5EF4-FFF2-40B4-BE49-F238E27FC236}">
                    <a16:creationId xmlns:a16="http://schemas.microsoft.com/office/drawing/2014/main" id="{D9DB7321-9248-0ABD-C72C-613182677AD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50276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8" name="Rectangle 53">
                <a:extLst>
                  <a:ext uri="{FF2B5EF4-FFF2-40B4-BE49-F238E27FC236}">
                    <a16:creationId xmlns:a16="http://schemas.microsoft.com/office/drawing/2014/main" id="{4111D008-38C3-453C-C267-CF288FAC767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956175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79" name="Rectangle 54">
                <a:extLst>
                  <a:ext uri="{FF2B5EF4-FFF2-40B4-BE49-F238E27FC236}">
                    <a16:creationId xmlns:a16="http://schemas.microsoft.com/office/drawing/2014/main" id="{2CB45667-74C7-A314-B24E-41F562B3803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8879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0" name="Rectangle 55">
                <a:extLst>
                  <a:ext uri="{FF2B5EF4-FFF2-40B4-BE49-F238E27FC236}">
                    <a16:creationId xmlns:a16="http://schemas.microsoft.com/office/drawing/2014/main" id="{5F4A86C5-8703-00F0-5A62-3C6725D16B1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8164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1" name="Rectangle 56">
                <a:extLst>
                  <a:ext uri="{FF2B5EF4-FFF2-40B4-BE49-F238E27FC236}">
                    <a16:creationId xmlns:a16="http://schemas.microsoft.com/office/drawing/2014/main" id="{A20413A6-FECA-4167-996B-8F88D695E97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45038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2" name="Rectangle 57">
                <a:extLst>
                  <a:ext uri="{FF2B5EF4-FFF2-40B4-BE49-F238E27FC236}">
                    <a16:creationId xmlns:a16="http://schemas.microsoft.com/office/drawing/2014/main" id="{27525189-8079-1A45-8BB6-6463330F453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67677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3" name="Rectangle 58">
                <a:extLst>
                  <a:ext uri="{FF2B5EF4-FFF2-40B4-BE49-F238E27FC236}">
                    <a16:creationId xmlns:a16="http://schemas.microsoft.com/office/drawing/2014/main" id="{6899BA75-4B52-77B1-103F-FFFE507F92D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60533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4" name="Rectangle 59">
                <a:extLst>
                  <a:ext uri="{FF2B5EF4-FFF2-40B4-BE49-F238E27FC236}">
                    <a16:creationId xmlns:a16="http://schemas.microsoft.com/office/drawing/2014/main" id="{A0013B79-5AD0-FB04-0495-61469FF044A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5339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5" name="Rectangle 60">
                <a:extLst>
                  <a:ext uri="{FF2B5EF4-FFF2-40B4-BE49-F238E27FC236}">
                    <a16:creationId xmlns:a16="http://schemas.microsoft.com/office/drawing/2014/main" id="{B5FA6F46-C4E2-0E9F-F554-0354A3E5F2B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672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6" name="Rectangle 61">
                <a:extLst>
                  <a:ext uri="{FF2B5EF4-FFF2-40B4-BE49-F238E27FC236}">
                    <a16:creationId xmlns:a16="http://schemas.microsoft.com/office/drawing/2014/main" id="{EAB972B6-6487-6E09-1E69-85910F9A4FE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395788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7" name="Rectangle 62">
                <a:extLst>
                  <a:ext uri="{FF2B5EF4-FFF2-40B4-BE49-F238E27FC236}">
                    <a16:creationId xmlns:a16="http://schemas.microsoft.com/office/drawing/2014/main" id="{B5C7D177-EE3E-0D8C-7AD1-DE542A99121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2435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8" name="Rectangle 63">
                <a:extLst>
                  <a:ext uri="{FF2B5EF4-FFF2-40B4-BE49-F238E27FC236}">
                    <a16:creationId xmlns:a16="http://schemas.microsoft.com/office/drawing/2014/main" id="{7A314870-D58D-A968-657F-61DFD89DBE7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252913" y="4389438"/>
                <a:ext cx="444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89" name="Rectangle 64">
                <a:extLst>
                  <a:ext uri="{FF2B5EF4-FFF2-40B4-BE49-F238E27FC236}">
                    <a16:creationId xmlns:a16="http://schemas.microsoft.com/office/drawing/2014/main" id="{49C50ABF-83B6-50BC-4370-DB598700ECD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18465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0" name="Rectangle 65">
                <a:extLst>
                  <a:ext uri="{FF2B5EF4-FFF2-40B4-BE49-F238E27FC236}">
                    <a16:creationId xmlns:a16="http://schemas.microsoft.com/office/drawing/2014/main" id="{A930B952-2ED5-F373-01F9-5FEF658A6AB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11321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1" name="Rectangle 66">
                <a:extLst>
                  <a:ext uri="{FF2B5EF4-FFF2-40B4-BE49-F238E27FC236}">
                    <a16:creationId xmlns:a16="http://schemas.microsoft.com/office/drawing/2014/main" id="{53944C24-D3DE-4A0F-1ED2-CC3A9F299E5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041775" y="4389438"/>
                <a:ext cx="460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2" name="Rectangle 67">
                <a:extLst>
                  <a:ext uri="{FF2B5EF4-FFF2-40B4-BE49-F238E27FC236}">
                    <a16:creationId xmlns:a16="http://schemas.microsoft.com/office/drawing/2014/main" id="{FE3F7393-3E7A-091E-4F2D-BE9FA992169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75100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3" name="Rectangle 68">
                <a:extLst>
                  <a:ext uri="{FF2B5EF4-FFF2-40B4-BE49-F238E27FC236}">
                    <a16:creationId xmlns:a16="http://schemas.microsoft.com/office/drawing/2014/main" id="{8D164F73-480B-6A3D-3486-7A690874D83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90366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4" name="Rectangle 69">
                <a:extLst>
                  <a:ext uri="{FF2B5EF4-FFF2-40B4-BE49-F238E27FC236}">
                    <a16:creationId xmlns:a16="http://schemas.microsoft.com/office/drawing/2014/main" id="{06A52B14-C96E-029C-256C-DDA761FF52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8322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5" name="Rectangle 70">
                <a:extLst>
                  <a:ext uri="{FF2B5EF4-FFF2-40B4-BE49-F238E27FC236}">
                    <a16:creationId xmlns:a16="http://schemas.microsoft.com/office/drawing/2014/main" id="{A636F4EA-4895-B05D-29EC-973929D4FF1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63963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6" name="Rectangle 71">
                <a:extLst>
                  <a:ext uri="{FF2B5EF4-FFF2-40B4-BE49-F238E27FC236}">
                    <a16:creationId xmlns:a16="http://schemas.microsoft.com/office/drawing/2014/main" id="{4B2E8883-D81D-648B-5DD0-DB8CFAA9EFE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692525" y="4389438"/>
                <a:ext cx="412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7" name="Freeform 72">
                <a:extLst>
                  <a:ext uri="{FF2B5EF4-FFF2-40B4-BE49-F238E27FC236}">
                    <a16:creationId xmlns:a16="http://schemas.microsoft.com/office/drawing/2014/main" id="{C072FFB7-0789-12EC-AE6F-FB9A09A12AB8}"/>
                  </a:ext>
                </a:extLst>
              </p:cNvPr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3643313" y="4367213"/>
                <a:ext cx="19050" cy="38100"/>
              </a:xfrm>
              <a:custGeom>
                <a:gdLst>
                  <a:gd name="T0" fmla="*/ 12 w 12"/>
                  <a:gd name="T1" fmla="*/ 24 h 24"/>
                  <a:gd name="T2" fmla="*/ 0 w 12"/>
                  <a:gd name="T3" fmla="*/ 24 h 24"/>
                  <a:gd name="T4" fmla="*/ 0 w 12"/>
                  <a:gd name="T5" fmla="*/ 0 h 24"/>
                  <a:gd name="T6" fmla="*/ 10 w 12"/>
                  <a:gd name="T7" fmla="*/ 0 h 24"/>
                  <a:gd name="T8" fmla="*/ 10 w 12"/>
                  <a:gd name="T9" fmla="*/ 14 h 24"/>
                  <a:gd name="T10" fmla="*/ 12 w 12"/>
                  <a:gd name="T11" fmla="*/ 14 h 24"/>
                  <a:gd name="T12" fmla="*/ 12 w 12"/>
                  <a:gd name="T13" fmla="*/ 24 h 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8" name="Rectangle 73">
                <a:extLst>
                  <a:ext uri="{FF2B5EF4-FFF2-40B4-BE49-F238E27FC236}">
                    <a16:creationId xmlns:a16="http://schemas.microsoft.com/office/drawing/2014/main" id="{8BADD02E-8A57-7905-3072-0C57F737BC0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8510588" y="4333876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99" name="Rectangle 74">
                <a:extLst>
                  <a:ext uri="{FF2B5EF4-FFF2-40B4-BE49-F238E27FC236}">
                    <a16:creationId xmlns:a16="http://schemas.microsoft.com/office/drawing/2014/main" id="{96BE4288-4143-6E1C-E457-536465E1B0C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643313" y="4295776"/>
                <a:ext cx="15875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0" name="Rectangle 75">
                <a:extLst>
                  <a:ext uri="{FF2B5EF4-FFF2-40B4-BE49-F238E27FC236}">
                    <a16:creationId xmlns:a16="http://schemas.microsoft.com/office/drawing/2014/main" id="{C58E0BA9-3128-B046-FE8F-EFCFDF99572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8510588" y="4262438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1" name="Rectangle 76">
                <a:extLst>
                  <a:ext uri="{FF2B5EF4-FFF2-40B4-BE49-F238E27FC236}">
                    <a16:creationId xmlns:a16="http://schemas.microsoft.com/office/drawing/2014/main" id="{BEF3C9AD-07BB-E67B-314D-F921CAF991B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3643313" y="4227513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2" name="Rectangle 77">
                <a:extLst>
                  <a:ext uri="{FF2B5EF4-FFF2-40B4-BE49-F238E27FC236}">
                    <a16:creationId xmlns:a16="http://schemas.microsoft.com/office/drawing/2014/main" id="{00FCCB6E-0890-559F-DF52-13B3288B700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8510588" y="4189413"/>
                <a:ext cx="14288" cy="428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3" name="Rectangle 78">
                <a:extLst>
                  <a:ext uri="{FF2B5EF4-FFF2-40B4-BE49-F238E27FC236}">
                    <a16:creationId xmlns:a16="http://schemas.microsoft.com/office/drawing/2014/main" id="{86334FE3-2D7E-06D4-4410-F43247B6A5F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3643313" y="4156076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4" name="Rectangle 79">
                <a:extLst>
                  <a:ext uri="{FF2B5EF4-FFF2-40B4-BE49-F238E27FC236}">
                    <a16:creationId xmlns:a16="http://schemas.microsoft.com/office/drawing/2014/main" id="{EA99238E-C9FB-FD7E-5079-050649F97CA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8510588" y="4122738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5" name="Rectangle 80">
                <a:extLst>
                  <a:ext uri="{FF2B5EF4-FFF2-40B4-BE49-F238E27FC236}">
                    <a16:creationId xmlns:a16="http://schemas.microsoft.com/office/drawing/2014/main" id="{80C31CC0-A58E-4657-1710-1A1C440AE0C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643313" y="4084638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6" name="Rectangle 81">
                <a:extLst>
                  <a:ext uri="{FF2B5EF4-FFF2-40B4-BE49-F238E27FC236}">
                    <a16:creationId xmlns:a16="http://schemas.microsoft.com/office/drawing/2014/main" id="{A682DB7A-2D98-C7DB-5192-7F7801F2E28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8510588" y="4051301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7" name="Rectangle 82">
                <a:extLst>
                  <a:ext uri="{FF2B5EF4-FFF2-40B4-BE49-F238E27FC236}">
                    <a16:creationId xmlns:a16="http://schemas.microsoft.com/office/drawing/2014/main" id="{39AC82D4-A365-6DCB-F0FA-40F43EBEC48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643313" y="4016376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8" name="Rectangle 83">
                <a:extLst>
                  <a:ext uri="{FF2B5EF4-FFF2-40B4-BE49-F238E27FC236}">
                    <a16:creationId xmlns:a16="http://schemas.microsoft.com/office/drawing/2014/main" id="{8567F83A-26AE-88D4-FC10-3ABCC3A29F3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8510588" y="3979863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09" name="Rectangle 84">
                <a:extLst>
                  <a:ext uri="{FF2B5EF4-FFF2-40B4-BE49-F238E27FC236}">
                    <a16:creationId xmlns:a16="http://schemas.microsoft.com/office/drawing/2014/main" id="{1307A6C9-7E90-FD63-6FD1-7E561808F46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643313" y="3944938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0" name="Rectangle 85">
                <a:extLst>
                  <a:ext uri="{FF2B5EF4-FFF2-40B4-BE49-F238E27FC236}">
                    <a16:creationId xmlns:a16="http://schemas.microsoft.com/office/drawing/2014/main" id="{0663C18F-9E60-395C-6F79-77712713B1B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8510588" y="3906838"/>
                <a:ext cx="14288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1" name="Rectangle 86">
                <a:extLst>
                  <a:ext uri="{FF2B5EF4-FFF2-40B4-BE49-F238E27FC236}">
                    <a16:creationId xmlns:a16="http://schemas.microsoft.com/office/drawing/2014/main" id="{756E565E-1B14-9A45-93B0-047A7AAE1B4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643313" y="3873501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2" name="Rectangle 87">
                <a:extLst>
                  <a:ext uri="{FF2B5EF4-FFF2-40B4-BE49-F238E27FC236}">
                    <a16:creationId xmlns:a16="http://schemas.microsoft.com/office/drawing/2014/main" id="{C7267D14-F458-7ABD-650E-D7CBAD10B9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8510588" y="3840163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3" name="Rectangle 88">
                <a:extLst>
                  <a:ext uri="{FF2B5EF4-FFF2-40B4-BE49-F238E27FC236}">
                    <a16:creationId xmlns:a16="http://schemas.microsoft.com/office/drawing/2014/main" id="{9B475B59-FE06-ED0C-F951-75E6737DDFA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643313" y="3802063"/>
                <a:ext cx="15875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4" name="Rectangle 89">
                <a:extLst>
                  <a:ext uri="{FF2B5EF4-FFF2-40B4-BE49-F238E27FC236}">
                    <a16:creationId xmlns:a16="http://schemas.microsoft.com/office/drawing/2014/main" id="{0A1D7640-BC07-B43F-026B-7B688BEB8C6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8510588" y="3768726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5" name="Rectangle 90">
                <a:extLst>
                  <a:ext uri="{FF2B5EF4-FFF2-40B4-BE49-F238E27FC236}">
                    <a16:creationId xmlns:a16="http://schemas.microsoft.com/office/drawing/2014/main" id="{E2220DE9-CB71-BB69-E01C-2ED4692CE47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643313" y="3733801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6" name="Rectangle 91">
                <a:extLst>
                  <a:ext uri="{FF2B5EF4-FFF2-40B4-BE49-F238E27FC236}">
                    <a16:creationId xmlns:a16="http://schemas.microsoft.com/office/drawing/2014/main" id="{37CAB3FC-7A96-DD78-C061-09B3BDE494D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8510588" y="3695701"/>
                <a:ext cx="14288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7" name="Rectangle 92">
                <a:extLst>
                  <a:ext uri="{FF2B5EF4-FFF2-40B4-BE49-F238E27FC236}">
                    <a16:creationId xmlns:a16="http://schemas.microsoft.com/office/drawing/2014/main" id="{A061D781-1471-1B06-F7D8-78B6E5D183F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643313" y="3662363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8" name="Rectangle 93">
                <a:extLst>
                  <a:ext uri="{FF2B5EF4-FFF2-40B4-BE49-F238E27FC236}">
                    <a16:creationId xmlns:a16="http://schemas.microsoft.com/office/drawing/2014/main" id="{11530499-7705-CF3A-621E-E6CD5BB2D1B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8510588" y="3629026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19" name="Rectangle 94">
                <a:extLst>
                  <a:ext uri="{FF2B5EF4-FFF2-40B4-BE49-F238E27FC236}">
                    <a16:creationId xmlns:a16="http://schemas.microsoft.com/office/drawing/2014/main" id="{5D8D9394-2C2E-7676-F663-8A12BC6D196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3643313" y="3590926"/>
                <a:ext cx="15875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0" name="Rectangle 95">
                <a:extLst>
                  <a:ext uri="{FF2B5EF4-FFF2-40B4-BE49-F238E27FC236}">
                    <a16:creationId xmlns:a16="http://schemas.microsoft.com/office/drawing/2014/main" id="{643F8A2E-9E0E-907E-1AFE-5E99CE6B99E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8510588" y="3557588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1" name="Rectangle 96">
                <a:extLst>
                  <a:ext uri="{FF2B5EF4-FFF2-40B4-BE49-F238E27FC236}">
                    <a16:creationId xmlns:a16="http://schemas.microsoft.com/office/drawing/2014/main" id="{F6EC83E6-8505-8EDA-9B7C-73C392250A4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643313" y="3522663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2" name="Rectangle 97">
                <a:extLst>
                  <a:ext uri="{FF2B5EF4-FFF2-40B4-BE49-F238E27FC236}">
                    <a16:creationId xmlns:a16="http://schemas.microsoft.com/office/drawing/2014/main" id="{C824801F-7CA8-1A41-7993-5F29167A8CB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8510588" y="3484563"/>
                <a:ext cx="14288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3" name="Rectangle 98">
                <a:extLst>
                  <a:ext uri="{FF2B5EF4-FFF2-40B4-BE49-F238E27FC236}">
                    <a16:creationId xmlns:a16="http://schemas.microsoft.com/office/drawing/2014/main" id="{709DE2D8-2301-A147-8B43-67305CD49AA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643313" y="3451226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4" name="Rectangle 99">
                <a:extLst>
                  <a:ext uri="{FF2B5EF4-FFF2-40B4-BE49-F238E27FC236}">
                    <a16:creationId xmlns:a16="http://schemas.microsoft.com/office/drawing/2014/main" id="{2BE3F722-E566-6D92-6867-46277AEA2F0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8510588" y="3417888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5" name="Rectangle 100">
                <a:extLst>
                  <a:ext uri="{FF2B5EF4-FFF2-40B4-BE49-F238E27FC236}">
                    <a16:creationId xmlns:a16="http://schemas.microsoft.com/office/drawing/2014/main" id="{D1E6DD54-63C8-B118-E4A4-46BBA4B0CFD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643313" y="3379788"/>
                <a:ext cx="15875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6" name="Rectangle 101">
                <a:extLst>
                  <a:ext uri="{FF2B5EF4-FFF2-40B4-BE49-F238E27FC236}">
                    <a16:creationId xmlns:a16="http://schemas.microsoft.com/office/drawing/2014/main" id="{9F65DC47-65B6-2BC8-A181-0FDF7ABEB5E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8510588" y="3346451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7" name="Rectangle 102">
                <a:extLst>
                  <a:ext uri="{FF2B5EF4-FFF2-40B4-BE49-F238E27FC236}">
                    <a16:creationId xmlns:a16="http://schemas.microsoft.com/office/drawing/2014/main" id="{46DC2967-FD5F-C031-8060-D1294276E31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3643313" y="3311526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8" name="Rectangle 103">
                <a:extLst>
                  <a:ext uri="{FF2B5EF4-FFF2-40B4-BE49-F238E27FC236}">
                    <a16:creationId xmlns:a16="http://schemas.microsoft.com/office/drawing/2014/main" id="{28065F1D-A49C-91E4-987E-04C6192DEF0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8510588" y="3275013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29" name="Rectangle 104">
                <a:extLst>
                  <a:ext uri="{FF2B5EF4-FFF2-40B4-BE49-F238E27FC236}">
                    <a16:creationId xmlns:a16="http://schemas.microsoft.com/office/drawing/2014/main" id="{0F0624B8-067E-C0DE-7033-08E0FD0B463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3643313" y="3240088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0" name="Rectangle 105">
                <a:extLst>
                  <a:ext uri="{FF2B5EF4-FFF2-40B4-BE49-F238E27FC236}">
                    <a16:creationId xmlns:a16="http://schemas.microsoft.com/office/drawing/2014/main" id="{2B1E8F19-4640-E299-7D3B-E4EECCE4341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8510588" y="3206751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1" name="Rectangle 106">
                <a:extLst>
                  <a:ext uri="{FF2B5EF4-FFF2-40B4-BE49-F238E27FC236}">
                    <a16:creationId xmlns:a16="http://schemas.microsoft.com/office/drawing/2014/main" id="{256C283E-60A1-FEFB-2BFB-FDC2A508917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3643313" y="3168651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2" name="Rectangle 107">
                <a:extLst>
                  <a:ext uri="{FF2B5EF4-FFF2-40B4-BE49-F238E27FC236}">
                    <a16:creationId xmlns:a16="http://schemas.microsoft.com/office/drawing/2014/main" id="{8137DB03-BCA9-7B81-8550-F6E60C7D09B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8510588" y="3135313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3" name="Rectangle 108">
                <a:extLst>
                  <a:ext uri="{FF2B5EF4-FFF2-40B4-BE49-F238E27FC236}">
                    <a16:creationId xmlns:a16="http://schemas.microsoft.com/office/drawing/2014/main" id="{127FA3A8-F600-C2AD-DAC1-F345D646010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3643313" y="3100388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4" name="Rectangle 109">
                <a:extLst>
                  <a:ext uri="{FF2B5EF4-FFF2-40B4-BE49-F238E27FC236}">
                    <a16:creationId xmlns:a16="http://schemas.microsoft.com/office/drawing/2014/main" id="{02FAB3CF-1BFA-F114-5C92-DF9E1794848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8510588" y="3063876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5" name="Rectangle 110">
                <a:extLst>
                  <a:ext uri="{FF2B5EF4-FFF2-40B4-BE49-F238E27FC236}">
                    <a16:creationId xmlns:a16="http://schemas.microsoft.com/office/drawing/2014/main" id="{04E925D9-02B4-ACE9-E8DB-49025303A9E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3643313" y="3028951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6" name="Rectangle 111">
                <a:extLst>
                  <a:ext uri="{FF2B5EF4-FFF2-40B4-BE49-F238E27FC236}">
                    <a16:creationId xmlns:a16="http://schemas.microsoft.com/office/drawing/2014/main" id="{E1B9BEE7-8275-8E2E-CEE8-BC062604A3C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8510588" y="2990851"/>
                <a:ext cx="14288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7" name="Rectangle 112">
                <a:extLst>
                  <a:ext uri="{FF2B5EF4-FFF2-40B4-BE49-F238E27FC236}">
                    <a16:creationId xmlns:a16="http://schemas.microsoft.com/office/drawing/2014/main" id="{E8CED2E0-38D7-BD2C-500C-E20DA02A47D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3643313" y="2957513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8" name="Rectangle 113">
                <a:extLst>
                  <a:ext uri="{FF2B5EF4-FFF2-40B4-BE49-F238E27FC236}">
                    <a16:creationId xmlns:a16="http://schemas.microsoft.com/office/drawing/2014/main" id="{730B1F8A-D0A2-0CC6-0A4E-358E7F3E092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8510588" y="2924176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39" name="Rectangle 114">
                <a:extLst>
                  <a:ext uri="{FF2B5EF4-FFF2-40B4-BE49-F238E27FC236}">
                    <a16:creationId xmlns:a16="http://schemas.microsoft.com/office/drawing/2014/main" id="{5195C58A-A4D8-DA0A-4280-11B81036BBF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643313" y="2886076"/>
                <a:ext cx="15875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0" name="Rectangle 115">
                <a:extLst>
                  <a:ext uri="{FF2B5EF4-FFF2-40B4-BE49-F238E27FC236}">
                    <a16:creationId xmlns:a16="http://schemas.microsoft.com/office/drawing/2014/main" id="{8E0AFF86-26E6-C600-ABEE-4ED8A041822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8510588" y="2852738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1" name="Rectangle 116">
                <a:extLst>
                  <a:ext uri="{FF2B5EF4-FFF2-40B4-BE49-F238E27FC236}">
                    <a16:creationId xmlns:a16="http://schemas.microsoft.com/office/drawing/2014/main" id="{B0394781-6F05-DF7B-219F-C317CCAF5E6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643313" y="2817813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2" name="Rectangle 117">
                <a:extLst>
                  <a:ext uri="{FF2B5EF4-FFF2-40B4-BE49-F238E27FC236}">
                    <a16:creationId xmlns:a16="http://schemas.microsoft.com/office/drawing/2014/main" id="{7B5BDFE4-794D-535D-6782-CB671EE8D4F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510588" y="2781301"/>
                <a:ext cx="1428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3" name="Rectangle 118">
                <a:extLst>
                  <a:ext uri="{FF2B5EF4-FFF2-40B4-BE49-F238E27FC236}">
                    <a16:creationId xmlns:a16="http://schemas.microsoft.com/office/drawing/2014/main" id="{11DB09E0-CEAC-41A0-9E51-C8C70BA281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643313" y="2746376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4" name="Rectangle 119">
                <a:extLst>
                  <a:ext uri="{FF2B5EF4-FFF2-40B4-BE49-F238E27FC236}">
                    <a16:creationId xmlns:a16="http://schemas.microsoft.com/office/drawing/2014/main" id="{4C6D6FC2-E660-7F50-4EB8-F180608976A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8510588" y="2713038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5" name="Rectangle 120">
                <a:extLst>
                  <a:ext uri="{FF2B5EF4-FFF2-40B4-BE49-F238E27FC236}">
                    <a16:creationId xmlns:a16="http://schemas.microsoft.com/office/drawing/2014/main" id="{DE563DDD-3561-0AE2-5136-1B608E5D924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643313" y="2674938"/>
                <a:ext cx="15875" cy="460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6" name="Rectangle 121">
                <a:extLst>
                  <a:ext uri="{FF2B5EF4-FFF2-40B4-BE49-F238E27FC236}">
                    <a16:creationId xmlns:a16="http://schemas.microsoft.com/office/drawing/2014/main" id="{EAB67038-A5AA-B6CC-3B43-8A2085F5F26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8510588" y="2641601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7" name="Rectangle 122">
                <a:extLst>
                  <a:ext uri="{FF2B5EF4-FFF2-40B4-BE49-F238E27FC236}">
                    <a16:creationId xmlns:a16="http://schemas.microsoft.com/office/drawing/2014/main" id="{6FA2C800-C3E8-450B-35B5-AF9A196C3F1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643313" y="2606676"/>
                <a:ext cx="15875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8" name="Rectangle 123">
                <a:extLst>
                  <a:ext uri="{FF2B5EF4-FFF2-40B4-BE49-F238E27FC236}">
                    <a16:creationId xmlns:a16="http://schemas.microsoft.com/office/drawing/2014/main" id="{6961B255-64FE-51A6-1311-A52DEF7B3E3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8510588" y="2570163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49" name="Rectangle 124">
                <a:extLst>
                  <a:ext uri="{FF2B5EF4-FFF2-40B4-BE49-F238E27FC236}">
                    <a16:creationId xmlns:a16="http://schemas.microsoft.com/office/drawing/2014/main" id="{942B2680-BDDB-4960-A965-95AD7DF276B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8510588" y="2501901"/>
                <a:ext cx="14288" cy="41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0" name="Freeform 125">
                <a:extLst>
                  <a:ext uri="{FF2B5EF4-FFF2-40B4-BE49-F238E27FC236}">
                    <a16:creationId xmlns:a16="http://schemas.microsoft.com/office/drawing/2014/main" id="{B11093E2-02AD-0BFD-7C4E-C019D672A8A2}"/>
                  </a:ext>
                </a:extLst>
              </p:cNvPr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8488363" y="2452688"/>
                <a:ext cx="36513" cy="19050"/>
              </a:xfrm>
              <a:custGeom>
                <a:gdLst>
                  <a:gd name="T0" fmla="*/ 23 w 23"/>
                  <a:gd name="T1" fmla="*/ 12 h 12"/>
                  <a:gd name="T2" fmla="*/ 14 w 23"/>
                  <a:gd name="T3" fmla="*/ 12 h 12"/>
                  <a:gd name="T4" fmla="*/ 14 w 23"/>
                  <a:gd name="T5" fmla="*/ 9 h 12"/>
                  <a:gd name="T6" fmla="*/ 0 w 23"/>
                  <a:gd name="T7" fmla="*/ 9 h 12"/>
                  <a:gd name="T8" fmla="*/ 0 w 23"/>
                  <a:gd name="T9" fmla="*/ 0 h 12"/>
                  <a:gd name="T10" fmla="*/ 23 w 23"/>
                  <a:gd name="T11" fmla="*/ 0 h 12"/>
                  <a:gd name="T12" fmla="*/ 23 w 23"/>
                  <a:gd name="T13" fmla="*/ 12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2">
                    <a:moveTo>
                      <a:pt x="23" y="12"/>
                    </a:moveTo>
                    <a:lnTo>
                      <a:pt x="14" y="12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1" name="Rectangle 126">
                <a:extLst>
                  <a:ext uri="{FF2B5EF4-FFF2-40B4-BE49-F238E27FC236}">
                    <a16:creationId xmlns:a16="http://schemas.microsoft.com/office/drawing/2014/main" id="{A66269D8-AB57-11A9-035E-06FA3AA4EC3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84169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2" name="Rectangle 127">
                <a:extLst>
                  <a:ext uri="{FF2B5EF4-FFF2-40B4-BE49-F238E27FC236}">
                    <a16:creationId xmlns:a16="http://schemas.microsoft.com/office/drawing/2014/main" id="{36C96485-734D-51BB-C753-E436944E404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8345488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3" name="Rectangle 128">
                <a:extLst>
                  <a:ext uri="{FF2B5EF4-FFF2-40B4-BE49-F238E27FC236}">
                    <a16:creationId xmlns:a16="http://schemas.microsoft.com/office/drawing/2014/main" id="{097BBF61-6F28-4400-FB01-A9D6D4DE9A9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82772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4" name="Rectangle 129">
                <a:extLst>
                  <a:ext uri="{FF2B5EF4-FFF2-40B4-BE49-F238E27FC236}">
                    <a16:creationId xmlns:a16="http://schemas.microsoft.com/office/drawing/2014/main" id="{57576148-5CB6-9E20-16FE-27A334410FF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820578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5" name="Rectangle 130">
                <a:extLst>
                  <a:ext uri="{FF2B5EF4-FFF2-40B4-BE49-F238E27FC236}">
                    <a16:creationId xmlns:a16="http://schemas.microsoft.com/office/drawing/2014/main" id="{55776D79-2AD4-A37A-976F-36DBD873EB4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8134350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6" name="Rectangle 131">
                <a:extLst>
                  <a:ext uri="{FF2B5EF4-FFF2-40B4-BE49-F238E27FC236}">
                    <a16:creationId xmlns:a16="http://schemas.microsoft.com/office/drawing/2014/main" id="{258494CE-3278-81AF-3BDE-E3388BF65F7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80676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7" name="Rectangle 132">
                <a:extLst>
                  <a:ext uri="{FF2B5EF4-FFF2-40B4-BE49-F238E27FC236}">
                    <a16:creationId xmlns:a16="http://schemas.microsoft.com/office/drawing/2014/main" id="{A6212AB4-71CE-438F-6967-F75FD09B519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79962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8" name="Rectangle 133">
                <a:extLst>
                  <a:ext uri="{FF2B5EF4-FFF2-40B4-BE49-F238E27FC236}">
                    <a16:creationId xmlns:a16="http://schemas.microsoft.com/office/drawing/2014/main" id="{65EFD1DF-92A8-5035-052C-5205F1B47DE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79248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59" name="Rectangle 134">
                <a:extLst>
                  <a:ext uri="{FF2B5EF4-FFF2-40B4-BE49-F238E27FC236}">
                    <a16:creationId xmlns:a16="http://schemas.microsoft.com/office/drawing/2014/main" id="{3F6D7911-E4EC-7C32-4F3C-E1F2D31C6D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78565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0" name="Rectangle 135">
                <a:extLst>
                  <a:ext uri="{FF2B5EF4-FFF2-40B4-BE49-F238E27FC236}">
                    <a16:creationId xmlns:a16="http://schemas.microsoft.com/office/drawing/2014/main" id="{449D91BF-6C14-20B7-BD2E-4571EA6A830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77851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1" name="Rectangle 136">
                <a:extLst>
                  <a:ext uri="{FF2B5EF4-FFF2-40B4-BE49-F238E27FC236}">
                    <a16:creationId xmlns:a16="http://schemas.microsoft.com/office/drawing/2014/main" id="{842A6D1A-55CD-170C-6E58-BBFA2609FBF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771366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2" name="Rectangle 137">
                <a:extLst>
                  <a:ext uri="{FF2B5EF4-FFF2-40B4-BE49-F238E27FC236}">
                    <a16:creationId xmlns:a16="http://schemas.microsoft.com/office/drawing/2014/main" id="{B729A7F9-BD9C-95E9-5605-4C948281F63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7642225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3" name="Rectangle 138">
                <a:extLst>
                  <a:ext uri="{FF2B5EF4-FFF2-40B4-BE49-F238E27FC236}">
                    <a16:creationId xmlns:a16="http://schemas.microsoft.com/office/drawing/2014/main" id="{E8BB71C8-3E28-E49F-B4BD-434071DAF3A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7573963" y="2452688"/>
                <a:ext cx="42863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4" name="Rectangle 139">
                <a:extLst>
                  <a:ext uri="{FF2B5EF4-FFF2-40B4-BE49-F238E27FC236}">
                    <a16:creationId xmlns:a16="http://schemas.microsoft.com/office/drawing/2014/main" id="{0EF0BD11-BEF2-339F-4298-27FF46932D4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75041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5" name="Rectangle 140">
                <a:extLst>
                  <a:ext uri="{FF2B5EF4-FFF2-40B4-BE49-F238E27FC236}">
                    <a16:creationId xmlns:a16="http://schemas.microsoft.com/office/drawing/2014/main" id="{AFDBB4BE-AAAA-5169-1406-E9BC61A6D08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7432675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6" name="Rectangle 141">
                <a:extLst>
                  <a:ext uri="{FF2B5EF4-FFF2-40B4-BE49-F238E27FC236}">
                    <a16:creationId xmlns:a16="http://schemas.microsoft.com/office/drawing/2014/main" id="{93AA694D-D3FE-C63B-6CD9-551EBC9A90D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73644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7" name="Rectangle 142">
                <a:extLst>
                  <a:ext uri="{FF2B5EF4-FFF2-40B4-BE49-F238E27FC236}">
                    <a16:creationId xmlns:a16="http://schemas.microsoft.com/office/drawing/2014/main" id="{137B6665-ACA5-FEC2-2EF5-B3E4BAC078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72929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8" name="Rectangle 143">
                <a:extLst>
                  <a:ext uri="{FF2B5EF4-FFF2-40B4-BE49-F238E27FC236}">
                    <a16:creationId xmlns:a16="http://schemas.microsoft.com/office/drawing/2014/main" id="{CCED3EF8-7324-45CA-05BD-60A1422C7C9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7221538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69" name="Rectangle 144">
                <a:extLst>
                  <a:ext uri="{FF2B5EF4-FFF2-40B4-BE49-F238E27FC236}">
                    <a16:creationId xmlns:a16="http://schemas.microsoft.com/office/drawing/2014/main" id="{837D262B-27F2-C908-1803-A0F0234B7B8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71532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0" name="Rectangle 145">
                <a:extLst>
                  <a:ext uri="{FF2B5EF4-FFF2-40B4-BE49-F238E27FC236}">
                    <a16:creationId xmlns:a16="http://schemas.microsoft.com/office/drawing/2014/main" id="{80667E65-C660-7040-6ADB-FF1123F191D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70818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1" name="Rectangle 146">
                <a:extLst>
                  <a:ext uri="{FF2B5EF4-FFF2-40B4-BE49-F238E27FC236}">
                    <a16:creationId xmlns:a16="http://schemas.microsoft.com/office/drawing/2014/main" id="{DB50D8CB-BF5E-B601-1404-08593AA04DF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70104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2" name="Rectangle 147">
                <a:extLst>
                  <a:ext uri="{FF2B5EF4-FFF2-40B4-BE49-F238E27FC236}">
                    <a16:creationId xmlns:a16="http://schemas.microsoft.com/office/drawing/2014/main" id="{B0065B4A-1484-BBB2-4EF4-5E40C45A74E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69437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3" name="Rectangle 148">
                <a:extLst>
                  <a:ext uri="{FF2B5EF4-FFF2-40B4-BE49-F238E27FC236}">
                    <a16:creationId xmlns:a16="http://schemas.microsoft.com/office/drawing/2014/main" id="{A0C92B7B-4CB1-5861-D4DF-53008E4933C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687228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4" name="Rectangle 149">
                <a:extLst>
                  <a:ext uri="{FF2B5EF4-FFF2-40B4-BE49-F238E27FC236}">
                    <a16:creationId xmlns:a16="http://schemas.microsoft.com/office/drawing/2014/main" id="{388CF4AF-15F4-6B81-51D6-1CA20CC5BFA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680085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5" name="Rectangle 150">
                <a:extLst>
                  <a:ext uri="{FF2B5EF4-FFF2-40B4-BE49-F238E27FC236}">
                    <a16:creationId xmlns:a16="http://schemas.microsoft.com/office/drawing/2014/main" id="{388CC5E7-562F-C31D-AD0F-1AAC5A220DC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6729413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6" name="Rectangle 151">
                <a:extLst>
                  <a:ext uri="{FF2B5EF4-FFF2-40B4-BE49-F238E27FC236}">
                    <a16:creationId xmlns:a16="http://schemas.microsoft.com/office/drawing/2014/main" id="{EB71AE94-9FDA-29E0-0EAA-8AD7C2398AE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666115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7" name="Rectangle 152">
                <a:extLst>
                  <a:ext uri="{FF2B5EF4-FFF2-40B4-BE49-F238E27FC236}">
                    <a16:creationId xmlns:a16="http://schemas.microsoft.com/office/drawing/2014/main" id="{959122E8-BCA5-2069-1FB1-36B3AF6A4FB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65897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8" name="Rectangle 153">
                <a:extLst>
                  <a:ext uri="{FF2B5EF4-FFF2-40B4-BE49-F238E27FC236}">
                    <a16:creationId xmlns:a16="http://schemas.microsoft.com/office/drawing/2014/main" id="{1059309F-4951-E829-C868-69754C9B781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6518275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79" name="Rectangle 154">
                <a:extLst>
                  <a:ext uri="{FF2B5EF4-FFF2-40B4-BE49-F238E27FC236}">
                    <a16:creationId xmlns:a16="http://schemas.microsoft.com/office/drawing/2014/main" id="{C21DB124-BE21-D13E-2E44-689FCD0BC15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64516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0" name="Rectangle 155">
                <a:extLst>
                  <a:ext uri="{FF2B5EF4-FFF2-40B4-BE49-F238E27FC236}">
                    <a16:creationId xmlns:a16="http://schemas.microsoft.com/office/drawing/2014/main" id="{12015EC6-C429-F56B-026C-39306EDE60D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638016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1" name="Rectangle 156">
                <a:extLst>
                  <a:ext uri="{FF2B5EF4-FFF2-40B4-BE49-F238E27FC236}">
                    <a16:creationId xmlns:a16="http://schemas.microsoft.com/office/drawing/2014/main" id="{E18E5FBE-FCDB-E211-77F9-EBF926B1BE3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63087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2" name="Rectangle 157">
                <a:extLst>
                  <a:ext uri="{FF2B5EF4-FFF2-40B4-BE49-F238E27FC236}">
                    <a16:creationId xmlns:a16="http://schemas.microsoft.com/office/drawing/2014/main" id="{EB8616C7-8003-401F-5CC3-6C952E9A1AC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624046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3" name="Rectangle 158">
                <a:extLst>
                  <a:ext uri="{FF2B5EF4-FFF2-40B4-BE49-F238E27FC236}">
                    <a16:creationId xmlns:a16="http://schemas.microsoft.com/office/drawing/2014/main" id="{592C4EE3-9631-00C6-AA79-339FC90B7D8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61690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4" name="Rectangle 159">
                <a:extLst>
                  <a:ext uri="{FF2B5EF4-FFF2-40B4-BE49-F238E27FC236}">
                    <a16:creationId xmlns:a16="http://schemas.microsoft.com/office/drawing/2014/main" id="{E9A216C5-9184-9AFB-9FE3-D259C038ED7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609758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5" name="Rectangle 160">
                <a:extLst>
                  <a:ext uri="{FF2B5EF4-FFF2-40B4-BE49-F238E27FC236}">
                    <a16:creationId xmlns:a16="http://schemas.microsoft.com/office/drawing/2014/main" id="{FAFB6B64-2B02-7C22-5CAA-EB4F7EFF900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6026150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6" name="Rectangle 161">
                <a:extLst>
                  <a:ext uri="{FF2B5EF4-FFF2-40B4-BE49-F238E27FC236}">
                    <a16:creationId xmlns:a16="http://schemas.microsoft.com/office/drawing/2014/main" id="{E59D48FC-D532-3E84-1378-5937971D49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59594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7" name="Rectangle 162">
                <a:extLst>
                  <a:ext uri="{FF2B5EF4-FFF2-40B4-BE49-F238E27FC236}">
                    <a16:creationId xmlns:a16="http://schemas.microsoft.com/office/drawing/2014/main" id="{04F109E3-55BE-EC4C-A1C7-72C83BE916F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58880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8" name="Rectangle 163">
                <a:extLst>
                  <a:ext uri="{FF2B5EF4-FFF2-40B4-BE49-F238E27FC236}">
                    <a16:creationId xmlns:a16="http://schemas.microsoft.com/office/drawing/2014/main" id="{C0D200A0-29BB-B89E-FD83-4121442FA84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5816600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89" name="Rectangle 164">
                <a:extLst>
                  <a:ext uri="{FF2B5EF4-FFF2-40B4-BE49-F238E27FC236}">
                    <a16:creationId xmlns:a16="http://schemas.microsoft.com/office/drawing/2014/main" id="{6EA2CBE8-0A6D-414A-0B01-D35697CDA9A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57483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0" name="Rectangle 165">
                <a:extLst>
                  <a:ext uri="{FF2B5EF4-FFF2-40B4-BE49-F238E27FC236}">
                    <a16:creationId xmlns:a16="http://schemas.microsoft.com/office/drawing/2014/main" id="{0C2A05A5-8B64-EF47-5B16-A8F01437FF0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56769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1" name="Rectangle 166">
                <a:extLst>
                  <a:ext uri="{FF2B5EF4-FFF2-40B4-BE49-F238E27FC236}">
                    <a16:creationId xmlns:a16="http://schemas.microsoft.com/office/drawing/2014/main" id="{AA6902D0-6A69-6AA3-954A-FB882559DBB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5605463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2" name="Rectangle 167">
                <a:extLst>
                  <a:ext uri="{FF2B5EF4-FFF2-40B4-BE49-F238E27FC236}">
                    <a16:creationId xmlns:a16="http://schemas.microsoft.com/office/drawing/2014/main" id="{42C6A618-8CE6-6C20-D411-FB5D837F22F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55372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3" name="Rectangle 168">
                <a:extLst>
                  <a:ext uri="{FF2B5EF4-FFF2-40B4-BE49-F238E27FC236}">
                    <a16:creationId xmlns:a16="http://schemas.microsoft.com/office/drawing/2014/main" id="{01B25640-6046-EF70-4114-160EC91368F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5465763" y="2452688"/>
                <a:ext cx="42863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4" name="Rectangle 169">
                <a:extLst>
                  <a:ext uri="{FF2B5EF4-FFF2-40B4-BE49-F238E27FC236}">
                    <a16:creationId xmlns:a16="http://schemas.microsoft.com/office/drawing/2014/main" id="{72359A9B-425A-BB1D-DE66-B319D15C3DF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53959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5" name="Rectangle 170">
                <a:extLst>
                  <a:ext uri="{FF2B5EF4-FFF2-40B4-BE49-F238E27FC236}">
                    <a16:creationId xmlns:a16="http://schemas.microsoft.com/office/drawing/2014/main" id="{C32ED600-432A-5B0F-0CB0-9C5A7582273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532765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6" name="Rectangle 171">
                <a:extLst>
                  <a:ext uri="{FF2B5EF4-FFF2-40B4-BE49-F238E27FC236}">
                    <a16:creationId xmlns:a16="http://schemas.microsoft.com/office/drawing/2014/main" id="{46948E62-4F55-F88D-79E4-BC5C860566F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52562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7" name="Rectangle 172">
                <a:extLst>
                  <a:ext uri="{FF2B5EF4-FFF2-40B4-BE49-F238E27FC236}">
                    <a16:creationId xmlns:a16="http://schemas.microsoft.com/office/drawing/2014/main" id="{AE8E4BA8-3DC9-1FA4-E70D-64EA0518E60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51847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8" name="Rectangle 173">
                <a:extLst>
                  <a:ext uri="{FF2B5EF4-FFF2-40B4-BE49-F238E27FC236}">
                    <a16:creationId xmlns:a16="http://schemas.microsoft.com/office/drawing/2014/main" id="{1B67B0B3-0C14-5FEF-4E63-81E7435CD8E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5113338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199" name="Rectangle 174">
                <a:extLst>
                  <a:ext uri="{FF2B5EF4-FFF2-40B4-BE49-F238E27FC236}">
                    <a16:creationId xmlns:a16="http://schemas.microsoft.com/office/drawing/2014/main" id="{447EF74E-E68D-B3C0-87FA-8A3EA3D3272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50450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0" name="Rectangle 175">
                <a:extLst>
                  <a:ext uri="{FF2B5EF4-FFF2-40B4-BE49-F238E27FC236}">
                    <a16:creationId xmlns:a16="http://schemas.microsoft.com/office/drawing/2014/main" id="{C59C11D6-04CA-CD3F-DF91-CD0EA23A1D4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9736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1" name="Rectangle 176">
                <a:extLst>
                  <a:ext uri="{FF2B5EF4-FFF2-40B4-BE49-F238E27FC236}">
                    <a16:creationId xmlns:a16="http://schemas.microsoft.com/office/drawing/2014/main" id="{26B4ECF6-69C8-E19C-5E1C-79B100D5FF1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902200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2" name="Rectangle 177">
                <a:extLst>
                  <a:ext uri="{FF2B5EF4-FFF2-40B4-BE49-F238E27FC236}">
                    <a16:creationId xmlns:a16="http://schemas.microsoft.com/office/drawing/2014/main" id="{EA849CD5-67EB-56F4-F47E-302D0F5B3F7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8355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3" name="Rectangle 178">
                <a:extLst>
                  <a:ext uri="{FF2B5EF4-FFF2-40B4-BE49-F238E27FC236}">
                    <a16:creationId xmlns:a16="http://schemas.microsoft.com/office/drawing/2014/main" id="{A5E46BD3-28A4-CC9D-21B1-4933D84B56D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76408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4" name="Rectangle 179">
                <a:extLst>
                  <a:ext uri="{FF2B5EF4-FFF2-40B4-BE49-F238E27FC236}">
                    <a16:creationId xmlns:a16="http://schemas.microsoft.com/office/drawing/2014/main" id="{D187A1CB-5887-CB18-BA85-5AA2A93AE4D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69265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5" name="Rectangle 180">
                <a:extLst>
                  <a:ext uri="{FF2B5EF4-FFF2-40B4-BE49-F238E27FC236}">
                    <a16:creationId xmlns:a16="http://schemas.microsoft.com/office/drawing/2014/main" id="{895E2476-78A6-5C7B-3B85-971B16C182F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62438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6" name="Rectangle 181">
                <a:extLst>
                  <a:ext uri="{FF2B5EF4-FFF2-40B4-BE49-F238E27FC236}">
                    <a16:creationId xmlns:a16="http://schemas.microsoft.com/office/drawing/2014/main" id="{270D3629-D5C2-C1B4-5400-EECA5B2AD07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55295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7" name="Rectangle 182">
                <a:extLst>
                  <a:ext uri="{FF2B5EF4-FFF2-40B4-BE49-F238E27FC236}">
                    <a16:creationId xmlns:a16="http://schemas.microsoft.com/office/drawing/2014/main" id="{81DCF11B-02C4-832B-C486-6B1FECA00AE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815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8" name="Rectangle 183">
                <a:extLst>
                  <a:ext uri="{FF2B5EF4-FFF2-40B4-BE49-F238E27FC236}">
                    <a16:creationId xmlns:a16="http://schemas.microsoft.com/office/drawing/2014/main" id="{EACDE6C7-D0A5-7978-86AB-BE272796282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410075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09" name="Rectangle 184">
                <a:extLst>
                  <a:ext uri="{FF2B5EF4-FFF2-40B4-BE49-F238E27FC236}">
                    <a16:creationId xmlns:a16="http://schemas.microsoft.com/office/drawing/2014/main" id="{817078E2-50C8-A6CA-CB6D-31480765D5F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343400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0" name="Rectangle 185">
                <a:extLst>
                  <a:ext uri="{FF2B5EF4-FFF2-40B4-BE49-F238E27FC236}">
                    <a16:creationId xmlns:a16="http://schemas.microsoft.com/office/drawing/2014/main" id="{96B325BA-9EF2-E4E0-12AE-D251B8C6007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27196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1" name="Rectangle 186">
                <a:extLst>
                  <a:ext uri="{FF2B5EF4-FFF2-40B4-BE49-F238E27FC236}">
                    <a16:creationId xmlns:a16="http://schemas.microsoft.com/office/drawing/2014/main" id="{B036E6E5-56DD-4CB9-D8BB-9946534192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200525" y="2452688"/>
                <a:ext cx="444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2" name="Rectangle 187">
                <a:extLst>
                  <a:ext uri="{FF2B5EF4-FFF2-40B4-BE49-F238E27FC236}">
                    <a16:creationId xmlns:a16="http://schemas.microsoft.com/office/drawing/2014/main" id="{5913CBBC-162B-1C33-08EA-E64D7F03DAA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13226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3" name="Rectangle 188">
                <a:extLst>
                  <a:ext uri="{FF2B5EF4-FFF2-40B4-BE49-F238E27FC236}">
                    <a16:creationId xmlns:a16="http://schemas.microsoft.com/office/drawing/2014/main" id="{856A8E09-FAE3-D5B6-703D-7B3E9813802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06082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4" name="Rectangle 189">
                <a:extLst>
                  <a:ext uri="{FF2B5EF4-FFF2-40B4-BE49-F238E27FC236}">
                    <a16:creationId xmlns:a16="http://schemas.microsoft.com/office/drawing/2014/main" id="{899AC5BC-EFF3-DD23-1749-1923E8C1733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3989388" y="2452688"/>
                <a:ext cx="4603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5" name="Rectangle 190">
                <a:extLst>
                  <a:ext uri="{FF2B5EF4-FFF2-40B4-BE49-F238E27FC236}">
                    <a16:creationId xmlns:a16="http://schemas.microsoft.com/office/drawing/2014/main" id="{AFBF7B94-9599-516A-74CD-0F13D57E4D9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3922713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6" name="Rectangle 191">
                <a:extLst>
                  <a:ext uri="{FF2B5EF4-FFF2-40B4-BE49-F238E27FC236}">
                    <a16:creationId xmlns:a16="http://schemas.microsoft.com/office/drawing/2014/main" id="{76F76713-BA08-B319-42F7-A898754A546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3851275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7" name="Rectangle 192">
                <a:extLst>
                  <a:ext uri="{FF2B5EF4-FFF2-40B4-BE49-F238E27FC236}">
                    <a16:creationId xmlns:a16="http://schemas.microsoft.com/office/drawing/2014/main" id="{6A304E32-4677-58A6-7FF8-8F1E46FE952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3779838" y="2452688"/>
                <a:ext cx="412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8" name="Freeform 193">
                <a:extLst>
                  <a:ext uri="{FF2B5EF4-FFF2-40B4-BE49-F238E27FC236}">
                    <a16:creationId xmlns:a16="http://schemas.microsoft.com/office/drawing/2014/main" id="{315B2CDE-0C22-7A6B-761B-B61F16819E46}"/>
                  </a:ext>
                </a:extLst>
              </p:cNvPr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3617322" y="2409638"/>
                <a:ext cx="195345" cy="195328"/>
              </a:xfrm>
              <a:custGeom>
                <a:gdLst>
                  <a:gd name="T0" fmla="*/ 118 w 118"/>
                  <a:gd name="T1" fmla="*/ 0 h 118"/>
                  <a:gd name="T2" fmla="*/ 118 w 118"/>
                  <a:gd name="T3" fmla="*/ 118 h 118"/>
                  <a:gd name="T4" fmla="*/ 0 w 118"/>
                  <a:gd name="T5" fmla="*/ 118 h 118"/>
                  <a:gd name="T6" fmla="*/ 118 w 118"/>
                  <a:gd name="T7" fmla="*/ 0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118">
                    <a:moveTo>
                      <a:pt x="118" y="0"/>
                    </a:moveTo>
                    <a:lnTo>
                      <a:pt x="118" y="118"/>
                    </a:lnTo>
                    <a:lnTo>
                      <a:pt x="0" y="118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19" name="Freeform 194">
                <a:extLst>
                  <a:ext uri="{FF2B5EF4-FFF2-40B4-BE49-F238E27FC236}">
                    <a16:creationId xmlns:a16="http://schemas.microsoft.com/office/drawing/2014/main" id="{5F3CB1BE-37E4-8EC6-E624-6637A6DFB650}"/>
                  </a:ext>
                </a:extLst>
              </p:cNvPr>
              <p:cNvSpPr>
                <a:spLocks noEditPoint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8186738" y="4164013"/>
                <a:ext cx="195263" cy="203200"/>
              </a:xfrm>
              <a:custGeom>
                <a:gdLst>
                  <a:gd name="T0" fmla="*/ 37 w 52"/>
                  <a:gd name="T1" fmla="*/ 41 h 54"/>
                  <a:gd name="T2" fmla="*/ 37 w 52"/>
                  <a:gd name="T3" fmla="*/ 42 h 54"/>
                  <a:gd name="T4" fmla="*/ 41 w 52"/>
                  <a:gd name="T5" fmla="*/ 40 h 54"/>
                  <a:gd name="T6" fmla="*/ 40 w 52"/>
                  <a:gd name="T7" fmla="*/ 40 h 54"/>
                  <a:gd name="T8" fmla="*/ 38 w 52"/>
                  <a:gd name="T9" fmla="*/ 36 h 54"/>
                  <a:gd name="T10" fmla="*/ 28 w 52"/>
                  <a:gd name="T11" fmla="*/ 37 h 54"/>
                  <a:gd name="T12" fmla="*/ 33 w 52"/>
                  <a:gd name="T13" fmla="*/ 28 h 54"/>
                  <a:gd name="T14" fmla="*/ 32 w 52"/>
                  <a:gd name="T15" fmla="*/ 26 h 54"/>
                  <a:gd name="T16" fmla="*/ 28 w 52"/>
                  <a:gd name="T17" fmla="*/ 17 h 54"/>
                  <a:gd name="T18" fmla="*/ 39 w 52"/>
                  <a:gd name="T19" fmla="*/ 20 h 54"/>
                  <a:gd name="T20" fmla="*/ 40 w 52"/>
                  <a:gd name="T21" fmla="*/ 14 h 54"/>
                  <a:gd name="T22" fmla="*/ 49 w 52"/>
                  <a:gd name="T23" fmla="*/ 15 h 54"/>
                  <a:gd name="T24" fmla="*/ 52 w 52"/>
                  <a:gd name="T25" fmla="*/ 15 h 54"/>
                  <a:gd name="T26" fmla="*/ 0 w 52"/>
                  <a:gd name="T27" fmla="*/ 27 h 54"/>
                  <a:gd name="T28" fmla="*/ 30 w 52"/>
                  <a:gd name="T29" fmla="*/ 54 h 54"/>
                  <a:gd name="T30" fmla="*/ 28 w 52"/>
                  <a:gd name="T31" fmla="*/ 51 h 54"/>
                  <a:gd name="T32" fmla="*/ 44 w 52"/>
                  <a:gd name="T33" fmla="*/ 9 h 54"/>
                  <a:gd name="T34" fmla="*/ 35 w 52"/>
                  <a:gd name="T35" fmla="*/ 4 h 54"/>
                  <a:gd name="T36" fmla="*/ 28 w 52"/>
                  <a:gd name="T37" fmla="*/ 3 h 54"/>
                  <a:gd name="T38" fmla="*/ 37 w 52"/>
                  <a:gd name="T39" fmla="*/ 13 h 54"/>
                  <a:gd name="T40" fmla="*/ 28 w 52"/>
                  <a:gd name="T41" fmla="*/ 3 h 54"/>
                  <a:gd name="T42" fmla="*/ 15 w 52"/>
                  <a:gd name="T43" fmla="*/ 12 h 54"/>
                  <a:gd name="T44" fmla="*/ 19 w 52"/>
                  <a:gd name="T45" fmla="*/ 4 h 54"/>
                  <a:gd name="T46" fmla="*/ 14 w 52"/>
                  <a:gd name="T47" fmla="*/ 14 h 54"/>
                  <a:gd name="T48" fmla="*/ 3 w 52"/>
                  <a:gd name="T49" fmla="*/ 26 h 54"/>
                  <a:gd name="T50" fmla="*/ 3 w 52"/>
                  <a:gd name="T51" fmla="*/ 28 h 54"/>
                  <a:gd name="T52" fmla="*/ 14 w 52"/>
                  <a:gd name="T53" fmla="*/ 40 h 54"/>
                  <a:gd name="T54" fmla="*/ 3 w 52"/>
                  <a:gd name="T55" fmla="*/ 28 h 54"/>
                  <a:gd name="T56" fmla="*/ 15 w 52"/>
                  <a:gd name="T57" fmla="*/ 42 h 54"/>
                  <a:gd name="T58" fmla="*/ 10 w 52"/>
                  <a:gd name="T59" fmla="*/ 45 h 54"/>
                  <a:gd name="T60" fmla="*/ 21 w 52"/>
                  <a:gd name="T61" fmla="*/ 48 h 54"/>
                  <a:gd name="T62" fmla="*/ 26 w 52"/>
                  <a:gd name="T63" fmla="*/ 40 h 54"/>
                  <a:gd name="T64" fmla="*/ 26 w 52"/>
                  <a:gd name="T65" fmla="*/ 37 h 54"/>
                  <a:gd name="T66" fmla="*/ 15 w 52"/>
                  <a:gd name="T67" fmla="*/ 28 h 54"/>
                  <a:gd name="T68" fmla="*/ 26 w 52"/>
                  <a:gd name="T69" fmla="*/ 37 h 54"/>
                  <a:gd name="T70" fmla="*/ 15 w 52"/>
                  <a:gd name="T71" fmla="*/ 26 h 54"/>
                  <a:gd name="T72" fmla="*/ 26 w 52"/>
                  <a:gd name="T73" fmla="*/ 17 h 54"/>
                  <a:gd name="T74" fmla="*/ 26 w 52"/>
                  <a:gd name="T75" fmla="*/ 14 h 54"/>
                  <a:gd name="T76" fmla="*/ 21 w 52"/>
                  <a:gd name="T77" fmla="*/ 6 h 54"/>
                  <a:gd name="T78" fmla="*/ 26 w 52"/>
                  <a:gd name="T79" fmla="*/ 14 h 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2" h="54">
                    <a:moveTo>
                      <a:pt x="28" y="40"/>
                    </a:moveTo>
                    <a:cubicBezTo>
                      <a:pt x="31" y="40"/>
                      <a:pt x="34" y="40"/>
                      <a:pt x="37" y="41"/>
                    </a:cubicBezTo>
                    <a:cubicBezTo>
                      <a:pt x="37" y="42"/>
                      <a:pt x="36" y="42"/>
                      <a:pt x="36" y="43"/>
                    </a:cubicBezTo>
                    <a:cubicBezTo>
                      <a:pt x="37" y="43"/>
                      <a:pt x="37" y="42"/>
                      <a:pt x="37" y="42"/>
                    </a:cubicBezTo>
                    <a:cubicBezTo>
                      <a:pt x="39" y="42"/>
                      <a:pt x="40" y="41"/>
                      <a:pt x="41" y="41"/>
                    </a:cubicBezTo>
                    <a:cubicBezTo>
                      <a:pt x="41" y="41"/>
                      <a:pt x="41" y="40"/>
                      <a:pt x="41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39" y="39"/>
                      <a:pt x="39" y="38"/>
                      <a:pt x="38" y="36"/>
                    </a:cubicBezTo>
                    <a:cubicBezTo>
                      <a:pt x="38" y="37"/>
                      <a:pt x="38" y="38"/>
                      <a:pt x="38" y="39"/>
                    </a:cubicBezTo>
                    <a:cubicBezTo>
                      <a:pt x="35" y="38"/>
                      <a:pt x="32" y="37"/>
                      <a:pt x="28" y="3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8"/>
                      <a:pt x="32" y="27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32" y="17"/>
                      <a:pt x="35" y="16"/>
                      <a:pt x="38" y="15"/>
                    </a:cubicBezTo>
                    <a:cubicBezTo>
                      <a:pt x="38" y="17"/>
                      <a:pt x="38" y="19"/>
                      <a:pt x="39" y="20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7"/>
                      <a:pt x="41" y="16"/>
                      <a:pt x="40" y="14"/>
                    </a:cubicBezTo>
                    <a:cubicBezTo>
                      <a:pt x="42" y="13"/>
                      <a:pt x="44" y="12"/>
                      <a:pt x="46" y="11"/>
                    </a:cubicBezTo>
                    <a:cubicBezTo>
                      <a:pt x="47" y="12"/>
                      <a:pt x="48" y="14"/>
                      <a:pt x="49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47" y="6"/>
                      <a:pt x="38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28" y="54"/>
                      <a:pt x="29" y="54"/>
                      <a:pt x="30" y="54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0" y="51"/>
                      <a:pt x="29" y="51"/>
                      <a:pt x="28" y="51"/>
                    </a:cubicBezTo>
                    <a:lnTo>
                      <a:pt x="28" y="40"/>
                    </a:lnTo>
                    <a:close/>
                    <a:moveTo>
                      <a:pt x="44" y="9"/>
                    </a:moveTo>
                    <a:cubicBezTo>
                      <a:pt x="43" y="10"/>
                      <a:pt x="41" y="11"/>
                      <a:pt x="39" y="12"/>
                    </a:cubicBezTo>
                    <a:cubicBezTo>
                      <a:pt x="38" y="8"/>
                      <a:pt x="37" y="6"/>
                      <a:pt x="35" y="4"/>
                    </a:cubicBezTo>
                    <a:cubicBezTo>
                      <a:pt x="38" y="5"/>
                      <a:pt x="41" y="7"/>
                      <a:pt x="44" y="9"/>
                    </a:cubicBezTo>
                    <a:close/>
                    <a:moveTo>
                      <a:pt x="28" y="3"/>
                    </a:moveTo>
                    <a:cubicBezTo>
                      <a:pt x="30" y="3"/>
                      <a:pt x="32" y="4"/>
                      <a:pt x="33" y="6"/>
                    </a:cubicBezTo>
                    <a:cubicBezTo>
                      <a:pt x="35" y="7"/>
                      <a:pt x="36" y="10"/>
                      <a:pt x="37" y="13"/>
                    </a:cubicBezTo>
                    <a:cubicBezTo>
                      <a:pt x="34" y="14"/>
                      <a:pt x="31" y="14"/>
                      <a:pt x="28" y="14"/>
                    </a:cubicBezTo>
                    <a:lnTo>
                      <a:pt x="28" y="3"/>
                    </a:lnTo>
                    <a:close/>
                    <a:moveTo>
                      <a:pt x="19" y="4"/>
                    </a:moveTo>
                    <a:cubicBezTo>
                      <a:pt x="18" y="6"/>
                      <a:pt x="16" y="8"/>
                      <a:pt x="15" y="12"/>
                    </a:cubicBezTo>
                    <a:cubicBezTo>
                      <a:pt x="13" y="11"/>
                      <a:pt x="12" y="10"/>
                      <a:pt x="10" y="9"/>
                    </a:cubicBezTo>
                    <a:cubicBezTo>
                      <a:pt x="13" y="7"/>
                      <a:pt x="16" y="5"/>
                      <a:pt x="19" y="4"/>
                    </a:cubicBezTo>
                    <a:close/>
                    <a:moveTo>
                      <a:pt x="9" y="11"/>
                    </a:moveTo>
                    <a:cubicBezTo>
                      <a:pt x="10" y="12"/>
                      <a:pt x="12" y="13"/>
                      <a:pt x="14" y="14"/>
                    </a:cubicBezTo>
                    <a:cubicBezTo>
                      <a:pt x="13" y="18"/>
                      <a:pt x="13" y="22"/>
                      <a:pt x="12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0"/>
                      <a:pt x="5" y="15"/>
                      <a:pt x="9" y="11"/>
                    </a:cubicBezTo>
                    <a:close/>
                    <a:moveTo>
                      <a:pt x="3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32"/>
                      <a:pt x="13" y="36"/>
                      <a:pt x="14" y="40"/>
                    </a:cubicBezTo>
                    <a:cubicBezTo>
                      <a:pt x="12" y="41"/>
                      <a:pt x="10" y="42"/>
                      <a:pt x="9" y="43"/>
                    </a:cubicBezTo>
                    <a:cubicBezTo>
                      <a:pt x="5" y="39"/>
                      <a:pt x="3" y="34"/>
                      <a:pt x="3" y="28"/>
                    </a:cubicBezTo>
                    <a:close/>
                    <a:moveTo>
                      <a:pt x="10" y="45"/>
                    </a:moveTo>
                    <a:cubicBezTo>
                      <a:pt x="12" y="44"/>
                      <a:pt x="13" y="43"/>
                      <a:pt x="15" y="42"/>
                    </a:cubicBezTo>
                    <a:cubicBezTo>
                      <a:pt x="16" y="46"/>
                      <a:pt x="18" y="48"/>
                      <a:pt x="19" y="50"/>
                    </a:cubicBezTo>
                    <a:cubicBezTo>
                      <a:pt x="16" y="49"/>
                      <a:pt x="13" y="47"/>
                      <a:pt x="10" y="45"/>
                    </a:cubicBezTo>
                    <a:close/>
                    <a:moveTo>
                      <a:pt x="26" y="51"/>
                    </a:moveTo>
                    <a:cubicBezTo>
                      <a:pt x="24" y="51"/>
                      <a:pt x="23" y="50"/>
                      <a:pt x="21" y="48"/>
                    </a:cubicBezTo>
                    <a:cubicBezTo>
                      <a:pt x="20" y="47"/>
                      <a:pt x="18" y="44"/>
                      <a:pt x="17" y="41"/>
                    </a:cubicBezTo>
                    <a:cubicBezTo>
                      <a:pt x="20" y="40"/>
                      <a:pt x="23" y="40"/>
                      <a:pt x="26" y="40"/>
                    </a:cubicBezTo>
                    <a:lnTo>
                      <a:pt x="26" y="51"/>
                    </a:lnTo>
                    <a:close/>
                    <a:moveTo>
                      <a:pt x="26" y="37"/>
                    </a:moveTo>
                    <a:cubicBezTo>
                      <a:pt x="23" y="37"/>
                      <a:pt x="19" y="38"/>
                      <a:pt x="17" y="39"/>
                    </a:cubicBezTo>
                    <a:cubicBezTo>
                      <a:pt x="16" y="36"/>
                      <a:pt x="15" y="32"/>
                      <a:pt x="15" y="28"/>
                    </a:cubicBezTo>
                    <a:cubicBezTo>
                      <a:pt x="26" y="28"/>
                      <a:pt x="26" y="28"/>
                      <a:pt x="26" y="28"/>
                    </a:cubicBezTo>
                    <a:lnTo>
                      <a:pt x="26" y="37"/>
                    </a:lnTo>
                    <a:close/>
                    <a:moveTo>
                      <a:pt x="26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2"/>
                      <a:pt x="16" y="18"/>
                      <a:pt x="17" y="15"/>
                    </a:cubicBezTo>
                    <a:cubicBezTo>
                      <a:pt x="19" y="16"/>
                      <a:pt x="23" y="17"/>
                      <a:pt x="26" y="17"/>
                    </a:cubicBezTo>
                    <a:lnTo>
                      <a:pt x="26" y="26"/>
                    </a:lnTo>
                    <a:close/>
                    <a:moveTo>
                      <a:pt x="26" y="14"/>
                    </a:moveTo>
                    <a:cubicBezTo>
                      <a:pt x="23" y="14"/>
                      <a:pt x="20" y="14"/>
                      <a:pt x="17" y="13"/>
                    </a:cubicBezTo>
                    <a:cubicBezTo>
                      <a:pt x="18" y="10"/>
                      <a:pt x="20" y="7"/>
                      <a:pt x="21" y="6"/>
                    </a:cubicBezTo>
                    <a:cubicBezTo>
                      <a:pt x="23" y="4"/>
                      <a:pt x="24" y="3"/>
                      <a:pt x="26" y="3"/>
                    </a:cubicBezTo>
                    <a:lnTo>
                      <a:pt x="26" y="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20" name="Freeform 195">
                <a:extLst>
                  <a:ext uri="{FF2B5EF4-FFF2-40B4-BE49-F238E27FC236}">
                    <a16:creationId xmlns:a16="http://schemas.microsoft.com/office/drawing/2014/main" id="{7E24F178-1ADE-7222-94CB-48201A2AAA86}"/>
                  </a:ext>
                </a:extLst>
              </p:cNvPr>
              <p:cNvSpPr/>
              <p:nvPr>
                <p:custDataLst>
                  <p:tags r:id="rId199"/>
                </p:custDataLst>
              </p:nvPr>
            </p:nvSpPr>
            <p:spPr bwMode="auto">
              <a:xfrm>
                <a:off x="8337550" y="4276726"/>
                <a:ext cx="74613" cy="46038"/>
              </a:xfrm>
              <a:custGeom>
                <a:gdLst>
                  <a:gd name="T0" fmla="*/ 10 w 20"/>
                  <a:gd name="T1" fmla="*/ 5 h 12"/>
                  <a:gd name="T2" fmla="*/ 0 w 20"/>
                  <a:gd name="T3" fmla="*/ 0 h 12"/>
                  <a:gd name="T4" fmla="*/ 0 w 20"/>
                  <a:gd name="T5" fmla="*/ 2 h 12"/>
                  <a:gd name="T6" fmla="*/ 10 w 20"/>
                  <a:gd name="T7" fmla="*/ 12 h 12"/>
                  <a:gd name="T8" fmla="*/ 20 w 20"/>
                  <a:gd name="T9" fmla="*/ 2 h 12"/>
                  <a:gd name="T10" fmla="*/ 19 w 20"/>
                  <a:gd name="T11" fmla="*/ 0 h 12"/>
                  <a:gd name="T12" fmla="*/ 10 w 20"/>
                  <a:gd name="T13" fmla="*/ 5 h 12"/>
                  <a:gd name="T14" fmla="*/ 10 w 20"/>
                  <a:gd name="T15" fmla="*/ 5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2">
                    <a:moveTo>
                      <a:pt x="10" y="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7"/>
                      <a:pt x="5" y="12"/>
                      <a:pt x="10" y="12"/>
                    </a:cubicBezTo>
                    <a:cubicBezTo>
                      <a:pt x="15" y="12"/>
                      <a:pt x="20" y="7"/>
                      <a:pt x="20" y="2"/>
                    </a:cubicBezTo>
                    <a:cubicBezTo>
                      <a:pt x="20" y="2"/>
                      <a:pt x="20" y="1"/>
                      <a:pt x="19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21" name="Freeform 196">
                <a:extLst>
                  <a:ext uri="{FF2B5EF4-FFF2-40B4-BE49-F238E27FC236}">
                    <a16:creationId xmlns:a16="http://schemas.microsoft.com/office/drawing/2014/main" id="{4EF01CEC-D766-B3DB-3604-42CE3576F019}"/>
                  </a:ext>
                </a:extLst>
              </p:cNvPr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8318500" y="4232276"/>
                <a:ext cx="112713" cy="66675"/>
              </a:xfrm>
              <a:custGeom>
                <a:gdLst>
                  <a:gd name="T0" fmla="*/ 15 w 30"/>
                  <a:gd name="T1" fmla="*/ 7 h 18"/>
                  <a:gd name="T2" fmla="*/ 26 w 30"/>
                  <a:gd name="T3" fmla="*/ 5 h 18"/>
                  <a:gd name="T4" fmla="*/ 15 w 30"/>
                  <a:gd name="T5" fmla="*/ 0 h 18"/>
                  <a:gd name="T6" fmla="*/ 15 w 30"/>
                  <a:gd name="T7" fmla="*/ 0 h 18"/>
                  <a:gd name="T8" fmla="*/ 0 w 30"/>
                  <a:gd name="T9" fmla="*/ 7 h 18"/>
                  <a:gd name="T10" fmla="*/ 0 w 30"/>
                  <a:gd name="T11" fmla="*/ 8 h 18"/>
                  <a:gd name="T12" fmla="*/ 15 w 30"/>
                  <a:gd name="T13" fmla="*/ 16 h 18"/>
                  <a:gd name="T14" fmla="*/ 15 w 30"/>
                  <a:gd name="T15" fmla="*/ 16 h 18"/>
                  <a:gd name="T16" fmla="*/ 26 w 30"/>
                  <a:gd name="T17" fmla="*/ 10 h 18"/>
                  <a:gd name="T18" fmla="*/ 26 w 30"/>
                  <a:gd name="T19" fmla="*/ 17 h 18"/>
                  <a:gd name="T20" fmla="*/ 27 w 30"/>
                  <a:gd name="T21" fmla="*/ 18 h 18"/>
                  <a:gd name="T22" fmla="*/ 28 w 30"/>
                  <a:gd name="T23" fmla="*/ 17 h 18"/>
                  <a:gd name="T24" fmla="*/ 28 w 30"/>
                  <a:gd name="T25" fmla="*/ 9 h 18"/>
                  <a:gd name="T26" fmla="*/ 30 w 30"/>
                  <a:gd name="T27" fmla="*/ 8 h 18"/>
                  <a:gd name="T28" fmla="*/ 30 w 30"/>
                  <a:gd name="T29" fmla="*/ 7 h 18"/>
                  <a:gd name="T30" fmla="*/ 27 w 30"/>
                  <a:gd name="T31" fmla="*/ 6 h 18"/>
                  <a:gd name="T32" fmla="*/ 27 w 30"/>
                  <a:gd name="T33" fmla="*/ 6 h 18"/>
                  <a:gd name="T34" fmla="*/ 15 w 30"/>
                  <a:gd name="T35" fmla="*/ 8 h 18"/>
                  <a:gd name="T36" fmla="*/ 15 w 30"/>
                  <a:gd name="T37" fmla="*/ 8 h 18"/>
                  <a:gd name="T38" fmla="*/ 14 w 30"/>
                  <a:gd name="T39" fmla="*/ 8 h 18"/>
                  <a:gd name="T40" fmla="*/ 15 w 30"/>
                  <a:gd name="T41" fmla="*/ 7 h 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18">
                    <a:moveTo>
                      <a:pt x="15" y="7"/>
                    </a:moveTo>
                    <a:cubicBezTo>
                      <a:pt x="26" y="5"/>
                      <a:pt x="26" y="5"/>
                      <a:pt x="26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8"/>
                      <a:pt x="26" y="18"/>
                      <a:pt x="27" y="18"/>
                    </a:cubicBezTo>
                    <a:cubicBezTo>
                      <a:pt x="27" y="18"/>
                      <a:pt x="28" y="18"/>
                      <a:pt x="28" y="1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4" y="8"/>
                      <a:pt x="15" y="7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  <p:sp>
            <p:nvSpPr>
              <p:cNvPr id="222" name="Freeform 197">
                <a:extLst>
                  <a:ext uri="{FF2B5EF4-FFF2-40B4-BE49-F238E27FC236}">
                    <a16:creationId xmlns:a16="http://schemas.microsoft.com/office/drawing/2014/main" id="{E4529990-8749-8CE7-88D0-4249D6B0BD81}"/>
                  </a:ext>
                </a:extLst>
              </p:cNvPr>
              <p:cNvSpPr/>
              <p:nvPr>
                <p:custDataLst>
                  <p:tags r:id="rId201"/>
                </p:custDataLst>
              </p:nvPr>
            </p:nvSpPr>
            <p:spPr bwMode="auto">
              <a:xfrm>
                <a:off x="8307388" y="4329113"/>
                <a:ext cx="134938" cy="87313"/>
              </a:xfrm>
              <a:custGeom>
                <a:gdLst>
                  <a:gd name="T0" fmla="*/ 34 w 36"/>
                  <a:gd name="T1" fmla="*/ 6 h 23"/>
                  <a:gd name="T2" fmla="*/ 24 w 36"/>
                  <a:gd name="T3" fmla="*/ 0 h 23"/>
                  <a:gd name="T4" fmla="*/ 12 w 36"/>
                  <a:gd name="T5" fmla="*/ 0 h 23"/>
                  <a:gd name="T6" fmla="*/ 2 w 36"/>
                  <a:gd name="T7" fmla="*/ 6 h 23"/>
                  <a:gd name="T8" fmla="*/ 0 w 36"/>
                  <a:gd name="T9" fmla="*/ 23 h 23"/>
                  <a:gd name="T10" fmla="*/ 7 w 36"/>
                  <a:gd name="T11" fmla="*/ 23 h 23"/>
                  <a:gd name="T12" fmla="*/ 9 w 36"/>
                  <a:gd name="T13" fmla="*/ 9 h 23"/>
                  <a:gd name="T14" fmla="*/ 9 w 36"/>
                  <a:gd name="T15" fmla="*/ 23 h 23"/>
                  <a:gd name="T16" fmla="*/ 27 w 36"/>
                  <a:gd name="T17" fmla="*/ 23 h 23"/>
                  <a:gd name="T18" fmla="*/ 27 w 36"/>
                  <a:gd name="T19" fmla="*/ 9 h 23"/>
                  <a:gd name="T20" fmla="*/ 29 w 36"/>
                  <a:gd name="T21" fmla="*/ 23 h 23"/>
                  <a:gd name="T22" fmla="*/ 36 w 36"/>
                  <a:gd name="T23" fmla="*/ 23 h 23"/>
                  <a:gd name="T24" fmla="*/ 34 w 36"/>
                  <a:gd name="T25" fmla="*/ 6 h 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3">
                    <a:moveTo>
                      <a:pt x="34" y="6"/>
                    </a:moveTo>
                    <a:cubicBezTo>
                      <a:pt x="31" y="0"/>
                      <a:pt x="27" y="0"/>
                      <a:pt x="2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9" y="0"/>
                      <a:pt x="4" y="0"/>
                      <a:pt x="2" y="6"/>
                    </a:cubicBezTo>
                    <a:cubicBezTo>
                      <a:pt x="1" y="10"/>
                      <a:pt x="0" y="15"/>
                      <a:pt x="0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6"/>
                      <a:pt x="8" y="12"/>
                      <a:pt x="9" y="9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2"/>
                      <a:pt x="29" y="16"/>
                      <a:pt x="29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15"/>
                      <a:pt x="35" y="10"/>
                      <a:pt x="34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l">
                  <a:buClrTx/>
                  <a:buSzTx/>
                  <a:buFontTx/>
                </a:pPr>
                <a:endParaRPr lang="zh-CN" altLang="en-US">
                  <a:sym typeface="+mn-ea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544FD66-79FD-CD8F-6A08-A7DA479F2832}"/>
              </a:ext>
            </a:extLst>
          </p:cNvPr>
          <p:cNvGrpSpPr/>
          <p:nvPr>
            <p:custDataLst>
              <p:tags r:id="rId202"/>
            </p:custDataLst>
          </p:nvPr>
        </p:nvGrpSpPr>
        <p:grpSpPr>
          <a:xfrm>
            <a:off x="696172" y="1012948"/>
            <a:ext cx="9791065" cy="1402080"/>
            <a:chOff x="696172" y="1012948"/>
            <a:chExt cx="9791065" cy="1402080"/>
          </a:xfrm>
        </p:grpSpPr>
        <p:grpSp>
          <p:nvGrpSpPr>
            <p:cNvPr id="422" name="组合 421">
              <a:extLst>
                <a:ext uri="{FF2B5EF4-FFF2-40B4-BE49-F238E27FC236}">
                  <a16:creationId xmlns:a16="http://schemas.microsoft.com/office/drawing/2014/main" id="{3629F570-D37A-B9B0-7A19-D6FAD4493594}"/>
                </a:ext>
              </a:extLst>
            </p:cNvPr>
            <p:cNvGrpSpPr/>
            <p:nvPr>
              <p:custDataLst>
                <p:tags r:id="rId203"/>
              </p:custDataLst>
            </p:nvPr>
          </p:nvGrpSpPr>
          <p:grpSpPr>
            <a:xfrm>
              <a:off x="696172" y="1012948"/>
              <a:ext cx="9791065" cy="1402080"/>
              <a:chOff x="847" y="8280"/>
              <a:chExt cx="15419" cy="2208"/>
            </a:xfrm>
          </p:grpSpPr>
          <p:grpSp>
            <p:nvGrpSpPr>
              <p:cNvPr id="423" name="组合 422">
                <a:extLst>
                  <a:ext uri="{FF2B5EF4-FFF2-40B4-BE49-F238E27FC236}">
                    <a16:creationId xmlns:a16="http://schemas.microsoft.com/office/drawing/2014/main" id="{45F8B530-B655-1104-40AB-CA3A84555ACC}"/>
                  </a:ext>
                </a:extLst>
              </p:cNvPr>
              <p:cNvGrpSpPr/>
              <p:nvPr>
                <p:custDataLst>
                  <p:tags r:id="rId204"/>
                </p:custDataLst>
              </p:nvPr>
            </p:nvGrpSpPr>
            <p:grpSpPr>
              <a:xfrm>
                <a:off x="2324" y="8667"/>
                <a:ext cx="13942" cy="1821"/>
                <a:chOff x="5008" y="8548"/>
                <a:chExt cx="13942" cy="1821"/>
              </a:xfrm>
            </p:grpSpPr>
            <p:sp>
              <p:nvSpPr>
                <p:cNvPr id="425" name="圆角矩形 141">
                  <a:extLst>
                    <a:ext uri="{FF2B5EF4-FFF2-40B4-BE49-F238E27FC236}">
                      <a16:creationId xmlns:a16="http://schemas.microsoft.com/office/drawing/2014/main" id="{9BBA787E-9C72-5505-C252-A744AF55B3CD}"/>
                    </a:ext>
                  </a:extLst>
                </p:cNvPr>
                <p:cNvSpPr/>
                <p:nvPr>
                  <p:custDataLst>
                    <p:tags r:id="rId205"/>
                  </p:custDataLst>
                </p:nvPr>
              </p:nvSpPr>
              <p:spPr>
                <a:xfrm>
                  <a:off x="5235" y="8789"/>
                  <a:ext cx="13677" cy="1502"/>
                </a:xfrm>
                <a:prstGeom prst="roundRect">
                  <a:avLst/>
                </a:prstGeom>
                <a:noFill/>
                <a:ln w="38100">
                  <a:noFill/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anchor="ctr">
                  <a:spAutoFit/>
                </a:bodyPr>
                <a:lstStyle/>
                <a:p>
                  <a:pPr defTabSz="914400">
                    <a:lnSpc>
                      <a:spcPts val="3000"/>
                    </a:lnSpc>
                  </a:pPr>
                  <a:r>
                    <a:rPr lang="zh-CN" alt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随着原子序数的递增，元素原子的最外层电子数呈现</a:t>
                  </a:r>
                  <a:endParaRPr lang="en-US" altLang="zh-CN" sz="28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 defTabSz="914400">
                    <a:lnSpc>
                      <a:spcPts val="3000"/>
                    </a:lnSpc>
                  </a:pPr>
                  <a:r>
                    <a:rPr lang="en-US" altLang="zh-CN" sz="280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1         8</a:t>
                  </a:r>
                  <a:r>
                    <a:rPr lang="zh-CN" altLang="en-US" sz="280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周期性变化</a:t>
                  </a:r>
                  <a:r>
                    <a:rPr lang="en-US" altLang="zh-CN" sz="280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</a:t>
                  </a:r>
                  <a:r>
                    <a:rPr lang="zh-CN" altLang="en-US" sz="280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第一周期除外</a:t>
                  </a:r>
                  <a:r>
                    <a:rPr lang="en-US" altLang="zh-CN" sz="280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)</a:t>
                  </a:r>
                  <a:r>
                    <a:rPr lang="zh-CN" altLang="en-US" sz="28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。</a:t>
                  </a:r>
                </a:p>
              </p:txBody>
            </p:sp>
            <p:grpSp>
              <p:nvGrpSpPr>
                <p:cNvPr id="426" name="组合 425">
                  <a:extLst>
                    <a:ext uri="{FF2B5EF4-FFF2-40B4-BE49-F238E27FC236}">
                      <a16:creationId xmlns:a16="http://schemas.microsoft.com/office/drawing/2014/main" id="{8BC10FA9-4D68-F5B2-E252-312817FDF804}"/>
                    </a:ext>
                  </a:extLst>
                </p:cNvPr>
                <p:cNvGrpSpPr/>
                <p:nvPr>
                  <p:custDataLst>
                    <p:tags r:id="rId206"/>
                  </p:custDataLst>
                </p:nvPr>
              </p:nvGrpSpPr>
              <p:grpSpPr>
                <a:xfrm>
                  <a:off x="5008" y="8548"/>
                  <a:ext cx="13942" cy="1821"/>
                  <a:chOff x="3617322" y="2409638"/>
                  <a:chExt cx="4961529" cy="2033117"/>
                </a:xfrm>
                <a:gradFill>
                  <a:gsLst>
                    <a:gs pos="0">
                      <a:srgbClr val="F37729"/>
                    </a:gs>
                    <a:gs pos="100000">
                      <a:srgbClr val="FD3473"/>
                    </a:gs>
                  </a:gsLst>
                  <a:lin ang="2700000" scaled="0"/>
                </a:gradFill>
              </p:grpSpPr>
              <p:sp>
                <p:nvSpPr>
                  <p:cNvPr id="427" name="Freeform 5">
                    <a:extLst>
                      <a:ext uri="{FF2B5EF4-FFF2-40B4-BE49-F238E27FC236}">
                        <a16:creationId xmlns:a16="http://schemas.microsoft.com/office/drawing/2014/main" id="{832E10C6-9DDE-B724-0F41-1F92ADDB0EC0}"/>
                      </a:ext>
                    </a:extLst>
                  </p:cNvPr>
                  <p:cNvSpPr/>
                  <p:nvPr>
                    <p:custDataLst>
                      <p:tags r:id="rId207"/>
                    </p:custDataLst>
                  </p:nvPr>
                </p:nvSpPr>
                <p:spPr bwMode="auto">
                  <a:xfrm>
                    <a:off x="3617913" y="2410755"/>
                    <a:ext cx="4960938" cy="2032000"/>
                  </a:xfrm>
                  <a:custGeom>
                    <a:gdLst>
                      <a:gd name="T0" fmla="*/ 3125 w 3125"/>
                      <a:gd name="T1" fmla="*/ 1280 h 1280"/>
                      <a:gd name="T2" fmla="*/ 0 w 3125"/>
                      <a:gd name="T3" fmla="*/ 1280 h 1280"/>
                      <a:gd name="T4" fmla="*/ 0 w 3125"/>
                      <a:gd name="T5" fmla="*/ 123 h 1280"/>
                      <a:gd name="T6" fmla="*/ 9 w 3125"/>
                      <a:gd name="T7" fmla="*/ 123 h 1280"/>
                      <a:gd name="T8" fmla="*/ 9 w 3125"/>
                      <a:gd name="T9" fmla="*/ 1272 h 1280"/>
                      <a:gd name="T10" fmla="*/ 3115 w 3125"/>
                      <a:gd name="T11" fmla="*/ 1272 h 1280"/>
                      <a:gd name="T12" fmla="*/ 3115 w 3125"/>
                      <a:gd name="T13" fmla="*/ 9 h 1280"/>
                      <a:gd name="T14" fmla="*/ 123 w 3125"/>
                      <a:gd name="T15" fmla="*/ 9 h 1280"/>
                      <a:gd name="T16" fmla="*/ 123 w 3125"/>
                      <a:gd name="T17" fmla="*/ 0 h 1280"/>
                      <a:gd name="T18" fmla="*/ 3125 w 3125"/>
                      <a:gd name="T19" fmla="*/ 0 h 1280"/>
                      <a:gd name="T20" fmla="*/ 3125 w 3125"/>
                      <a:gd name="T21" fmla="*/ 1280 h 12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125" h="1280">
                        <a:moveTo>
                          <a:pt x="3125" y="1280"/>
                        </a:moveTo>
                        <a:lnTo>
                          <a:pt x="0" y="1280"/>
                        </a:lnTo>
                        <a:lnTo>
                          <a:pt x="0" y="123"/>
                        </a:lnTo>
                        <a:lnTo>
                          <a:pt x="9" y="123"/>
                        </a:lnTo>
                        <a:lnTo>
                          <a:pt x="9" y="1272"/>
                        </a:lnTo>
                        <a:lnTo>
                          <a:pt x="3115" y="1272"/>
                        </a:lnTo>
                        <a:lnTo>
                          <a:pt x="3115" y="9"/>
                        </a:lnTo>
                        <a:lnTo>
                          <a:pt x="123" y="9"/>
                        </a:lnTo>
                        <a:lnTo>
                          <a:pt x="123" y="0"/>
                        </a:lnTo>
                        <a:lnTo>
                          <a:pt x="3125" y="0"/>
                        </a:lnTo>
                        <a:lnTo>
                          <a:pt x="3125" y="128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28" name="Rectangle 6">
                    <a:extLst>
                      <a:ext uri="{FF2B5EF4-FFF2-40B4-BE49-F238E27FC236}">
                        <a16:creationId xmlns:a16="http://schemas.microsoft.com/office/drawing/2014/main" id="{52F3023A-F019-34D8-C948-878230F5E07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08"/>
                    </p:custDataLst>
                  </p:nvPr>
                </p:nvSpPr>
                <p:spPr bwMode="auto">
                  <a:xfrm>
                    <a:off x="84693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29" name="Rectangle 7">
                    <a:extLst>
                      <a:ext uri="{FF2B5EF4-FFF2-40B4-BE49-F238E27FC236}">
                        <a16:creationId xmlns:a16="http://schemas.microsoft.com/office/drawing/2014/main" id="{A13EB902-C323-14BA-11D9-01D9A7A9C77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09"/>
                    </p:custDataLst>
                  </p:nvPr>
                </p:nvSpPr>
                <p:spPr bwMode="auto">
                  <a:xfrm>
                    <a:off x="8186738" y="4389438"/>
                    <a:ext cx="46038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0" name="Rectangle 8">
                    <a:extLst>
                      <a:ext uri="{FF2B5EF4-FFF2-40B4-BE49-F238E27FC236}">
                        <a16:creationId xmlns:a16="http://schemas.microsoft.com/office/drawing/2014/main" id="{C5FEE76C-1423-54AE-606D-D84F9847B48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0"/>
                    </p:custDataLst>
                  </p:nvPr>
                </p:nvSpPr>
                <p:spPr bwMode="auto">
                  <a:xfrm>
                    <a:off x="812006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1" name="Rectangle 9">
                    <a:extLst>
                      <a:ext uri="{FF2B5EF4-FFF2-40B4-BE49-F238E27FC236}">
                        <a16:creationId xmlns:a16="http://schemas.microsoft.com/office/drawing/2014/main" id="{549A9B80-A27D-7704-EF5C-23C7A03F6A7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1"/>
                    </p:custDataLst>
                  </p:nvPr>
                </p:nvSpPr>
                <p:spPr bwMode="auto">
                  <a:xfrm>
                    <a:off x="80486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2" name="Rectangle 10">
                    <a:extLst>
                      <a:ext uri="{FF2B5EF4-FFF2-40B4-BE49-F238E27FC236}">
                        <a16:creationId xmlns:a16="http://schemas.microsoft.com/office/drawing/2014/main" id="{6F6B8D36-A84E-0A87-B192-046D496C9C1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2"/>
                    </p:custDataLst>
                  </p:nvPr>
                </p:nvSpPr>
                <p:spPr bwMode="auto">
                  <a:xfrm>
                    <a:off x="7977188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3" name="Rectangle 11">
                    <a:extLst>
                      <a:ext uri="{FF2B5EF4-FFF2-40B4-BE49-F238E27FC236}">
                        <a16:creationId xmlns:a16="http://schemas.microsoft.com/office/drawing/2014/main" id="{5DD3FCB0-7701-F673-9DDD-46A91E69E24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79089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4" name="Rectangle 12">
                    <a:extLst>
                      <a:ext uri="{FF2B5EF4-FFF2-40B4-BE49-F238E27FC236}">
                        <a16:creationId xmlns:a16="http://schemas.microsoft.com/office/drawing/2014/main" id="{CC85ACDB-5459-36EA-542C-0A3EAEB999A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783748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5" name="Rectangle 13">
                    <a:extLst>
                      <a:ext uri="{FF2B5EF4-FFF2-40B4-BE49-F238E27FC236}">
                        <a16:creationId xmlns:a16="http://schemas.microsoft.com/office/drawing/2014/main" id="{C8C3B22A-CB55-B5C3-D842-0267C2B31DA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776605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6" name="Rectangle 14">
                    <a:extLst>
                      <a:ext uri="{FF2B5EF4-FFF2-40B4-BE49-F238E27FC236}">
                        <a16:creationId xmlns:a16="http://schemas.microsoft.com/office/drawing/2014/main" id="{A62D40C3-EA5E-935B-2EE0-5620DC9E40ED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76993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7" name="Rectangle 15">
                    <a:extLst>
                      <a:ext uri="{FF2B5EF4-FFF2-40B4-BE49-F238E27FC236}">
                        <a16:creationId xmlns:a16="http://schemas.microsoft.com/office/drawing/2014/main" id="{D4CD1606-4023-21B7-8FE6-4FBB8AD3BCD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762793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8" name="Rectangle 16">
                    <a:extLst>
                      <a:ext uri="{FF2B5EF4-FFF2-40B4-BE49-F238E27FC236}">
                        <a16:creationId xmlns:a16="http://schemas.microsoft.com/office/drawing/2014/main" id="{BC8EFEA8-E6EB-E779-E53B-E5C61B7FE29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75565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39" name="Rectangle 17">
                    <a:extLst>
                      <a:ext uri="{FF2B5EF4-FFF2-40B4-BE49-F238E27FC236}">
                        <a16:creationId xmlns:a16="http://schemas.microsoft.com/office/drawing/2014/main" id="{D69ACE56-EA6C-DAC0-FC69-61A5BAA940C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7485063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0" name="Rectangle 18">
                    <a:extLst>
                      <a:ext uri="{FF2B5EF4-FFF2-40B4-BE49-F238E27FC236}">
                        <a16:creationId xmlns:a16="http://schemas.microsoft.com/office/drawing/2014/main" id="{594525D4-9D31-074D-8B17-70EDE58D5D9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74168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1" name="Rectangle 19">
                    <a:extLst>
                      <a:ext uri="{FF2B5EF4-FFF2-40B4-BE49-F238E27FC236}">
                        <a16:creationId xmlns:a16="http://schemas.microsoft.com/office/drawing/2014/main" id="{E7C88BF7-DF89-6118-774E-24B8BD215DF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734536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2" name="Rectangle 20">
                    <a:extLst>
                      <a:ext uri="{FF2B5EF4-FFF2-40B4-BE49-F238E27FC236}">
                        <a16:creationId xmlns:a16="http://schemas.microsoft.com/office/drawing/2014/main" id="{E2F2A853-A06F-084C-D557-738B631AF3F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7273925" y="4389438"/>
                    <a:ext cx="46038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3" name="Rectangle 21">
                    <a:extLst>
                      <a:ext uri="{FF2B5EF4-FFF2-40B4-BE49-F238E27FC236}">
                        <a16:creationId xmlns:a16="http://schemas.microsoft.com/office/drawing/2014/main" id="{11710C2F-74D8-A92E-D245-E0E661E0B1E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7205663" y="4389438"/>
                    <a:ext cx="42863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4" name="Rectangle 22">
                    <a:extLst>
                      <a:ext uri="{FF2B5EF4-FFF2-40B4-BE49-F238E27FC236}">
                        <a16:creationId xmlns:a16="http://schemas.microsoft.com/office/drawing/2014/main" id="{180ED062-C5B1-8C2F-0D37-88253A595D1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71358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5" name="Rectangle 23">
                    <a:extLst>
                      <a:ext uri="{FF2B5EF4-FFF2-40B4-BE49-F238E27FC236}">
                        <a16:creationId xmlns:a16="http://schemas.microsoft.com/office/drawing/2014/main" id="{93383469-41B0-1F7A-27C6-F827071463C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70643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6" name="Rectangle 24">
                    <a:extLst>
                      <a:ext uri="{FF2B5EF4-FFF2-40B4-BE49-F238E27FC236}">
                        <a16:creationId xmlns:a16="http://schemas.microsoft.com/office/drawing/2014/main" id="{196FDE92-758F-CD4A-AD82-BE77AF0F232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69961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7" name="Rectangle 25">
                    <a:extLst>
                      <a:ext uri="{FF2B5EF4-FFF2-40B4-BE49-F238E27FC236}">
                        <a16:creationId xmlns:a16="http://schemas.microsoft.com/office/drawing/2014/main" id="{56495E44-447E-DF3B-0666-ABF814BF80E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69246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8" name="Rectangle 26">
                    <a:extLst>
                      <a:ext uri="{FF2B5EF4-FFF2-40B4-BE49-F238E27FC236}">
                        <a16:creationId xmlns:a16="http://schemas.microsoft.com/office/drawing/2014/main" id="{28A54C45-D396-B1FE-0979-A065CC088CA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685323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49" name="Rectangle 27">
                    <a:extLst>
                      <a:ext uri="{FF2B5EF4-FFF2-40B4-BE49-F238E27FC236}">
                        <a16:creationId xmlns:a16="http://schemas.microsoft.com/office/drawing/2014/main" id="{2310195F-8BE8-EC34-A0A6-9A6E1BBCD8E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6781800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0" name="Rectangle 28">
                    <a:extLst>
                      <a:ext uri="{FF2B5EF4-FFF2-40B4-BE49-F238E27FC236}">
                        <a16:creationId xmlns:a16="http://schemas.microsoft.com/office/drawing/2014/main" id="{D2809E7C-58FB-2B9E-F894-F31CFEA3546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671353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1" name="Rectangle 29">
                    <a:extLst>
                      <a:ext uri="{FF2B5EF4-FFF2-40B4-BE49-F238E27FC236}">
                        <a16:creationId xmlns:a16="http://schemas.microsoft.com/office/drawing/2014/main" id="{62B9E794-46BB-70A0-1332-58210CF550F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66421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2" name="Rectangle 30">
                    <a:extLst>
                      <a:ext uri="{FF2B5EF4-FFF2-40B4-BE49-F238E27FC236}">
                        <a16:creationId xmlns:a16="http://schemas.microsoft.com/office/drawing/2014/main" id="{ACE3E2A9-FB53-7D35-1607-44751832E69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6570663" y="4389438"/>
                    <a:ext cx="46038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3" name="Rectangle 31">
                    <a:extLst>
                      <a:ext uri="{FF2B5EF4-FFF2-40B4-BE49-F238E27FC236}">
                        <a16:creationId xmlns:a16="http://schemas.microsoft.com/office/drawing/2014/main" id="{7CFBD95D-B320-36D5-43E9-096721105EF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650398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4" name="Rectangle 32">
                    <a:extLst>
                      <a:ext uri="{FF2B5EF4-FFF2-40B4-BE49-F238E27FC236}">
                        <a16:creationId xmlns:a16="http://schemas.microsoft.com/office/drawing/2014/main" id="{E20C5CFF-81CB-8C0C-BCF6-856D6DD2785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643255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5" name="Rectangle 33">
                    <a:extLst>
                      <a:ext uri="{FF2B5EF4-FFF2-40B4-BE49-F238E27FC236}">
                        <a16:creationId xmlns:a16="http://schemas.microsoft.com/office/drawing/2014/main" id="{830F8E4C-83ED-8DF5-7564-D7A4C84D2DA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5"/>
                    </p:custDataLst>
                  </p:nvPr>
                </p:nvSpPr>
                <p:spPr bwMode="auto">
                  <a:xfrm>
                    <a:off x="6361113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6" name="Rectangle 34">
                    <a:extLst>
                      <a:ext uri="{FF2B5EF4-FFF2-40B4-BE49-F238E27FC236}">
                        <a16:creationId xmlns:a16="http://schemas.microsoft.com/office/drawing/2014/main" id="{AAC7485A-CA83-B6B4-995B-0EA41814CFE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6"/>
                    </p:custDataLst>
                  </p:nvPr>
                </p:nvSpPr>
                <p:spPr bwMode="auto">
                  <a:xfrm>
                    <a:off x="629285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7" name="Rectangle 35">
                    <a:extLst>
                      <a:ext uri="{FF2B5EF4-FFF2-40B4-BE49-F238E27FC236}">
                        <a16:creationId xmlns:a16="http://schemas.microsoft.com/office/drawing/2014/main" id="{74FCFBAA-946C-59F6-236D-FD5503E0360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7"/>
                    </p:custDataLst>
                  </p:nvPr>
                </p:nvSpPr>
                <p:spPr bwMode="auto">
                  <a:xfrm>
                    <a:off x="62214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8" name="Rectangle 36">
                    <a:extLst>
                      <a:ext uri="{FF2B5EF4-FFF2-40B4-BE49-F238E27FC236}">
                        <a16:creationId xmlns:a16="http://schemas.microsoft.com/office/drawing/2014/main" id="{D11FD46C-2E30-94A7-DA23-690D3D680BC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8"/>
                    </p:custDataLst>
                  </p:nvPr>
                </p:nvSpPr>
                <p:spPr bwMode="auto">
                  <a:xfrm>
                    <a:off x="61499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59" name="Rectangle 37">
                    <a:extLst>
                      <a:ext uri="{FF2B5EF4-FFF2-40B4-BE49-F238E27FC236}">
                        <a16:creationId xmlns:a16="http://schemas.microsoft.com/office/drawing/2014/main" id="{EC778B1D-EC7C-9773-CA95-82CB8441D35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39"/>
                    </p:custDataLst>
                  </p:nvPr>
                </p:nvSpPr>
                <p:spPr bwMode="auto">
                  <a:xfrm>
                    <a:off x="60833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0" name="Rectangle 38">
                    <a:extLst>
                      <a:ext uri="{FF2B5EF4-FFF2-40B4-BE49-F238E27FC236}">
                        <a16:creationId xmlns:a16="http://schemas.microsoft.com/office/drawing/2014/main" id="{95E7BFDC-7192-58BC-170D-7DFA9DFD200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0"/>
                    </p:custDataLst>
                  </p:nvPr>
                </p:nvSpPr>
                <p:spPr bwMode="auto">
                  <a:xfrm>
                    <a:off x="601186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1" name="Rectangle 39">
                    <a:extLst>
                      <a:ext uri="{FF2B5EF4-FFF2-40B4-BE49-F238E27FC236}">
                        <a16:creationId xmlns:a16="http://schemas.microsoft.com/office/drawing/2014/main" id="{2F49131C-2302-B690-0FCD-BAC2C6DB8C5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1"/>
                    </p:custDataLst>
                  </p:nvPr>
                </p:nvSpPr>
                <p:spPr bwMode="auto">
                  <a:xfrm>
                    <a:off x="59404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2" name="Rectangle 40">
                    <a:extLst>
                      <a:ext uri="{FF2B5EF4-FFF2-40B4-BE49-F238E27FC236}">
                        <a16:creationId xmlns:a16="http://schemas.microsoft.com/office/drawing/2014/main" id="{6B6DA6EC-A863-BA3E-5D14-C4B7F8EE69D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2"/>
                    </p:custDataLst>
                  </p:nvPr>
                </p:nvSpPr>
                <p:spPr bwMode="auto">
                  <a:xfrm>
                    <a:off x="5868988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3" name="Rectangle 41">
                    <a:extLst>
                      <a:ext uri="{FF2B5EF4-FFF2-40B4-BE49-F238E27FC236}">
                        <a16:creationId xmlns:a16="http://schemas.microsoft.com/office/drawing/2014/main" id="{673747EF-8274-AC52-B5EB-4AA652D480D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3"/>
                    </p:custDataLst>
                  </p:nvPr>
                </p:nvSpPr>
                <p:spPr bwMode="auto">
                  <a:xfrm>
                    <a:off x="58007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4" name="Rectangle 42">
                    <a:extLst>
                      <a:ext uri="{FF2B5EF4-FFF2-40B4-BE49-F238E27FC236}">
                        <a16:creationId xmlns:a16="http://schemas.microsoft.com/office/drawing/2014/main" id="{71429A84-05B0-A7C4-969A-2DF17A0C392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4"/>
                    </p:custDataLst>
                  </p:nvPr>
                </p:nvSpPr>
                <p:spPr bwMode="auto">
                  <a:xfrm>
                    <a:off x="572928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5" name="Rectangle 43">
                    <a:extLst>
                      <a:ext uri="{FF2B5EF4-FFF2-40B4-BE49-F238E27FC236}">
                        <a16:creationId xmlns:a16="http://schemas.microsoft.com/office/drawing/2014/main" id="{A4FF64E6-35F1-A4FA-5683-F9F30668A6C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5"/>
                    </p:custDataLst>
                  </p:nvPr>
                </p:nvSpPr>
                <p:spPr bwMode="auto">
                  <a:xfrm>
                    <a:off x="5657850" y="4389438"/>
                    <a:ext cx="46038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6" name="Rectangle 44">
                    <a:extLst>
                      <a:ext uri="{FF2B5EF4-FFF2-40B4-BE49-F238E27FC236}">
                        <a16:creationId xmlns:a16="http://schemas.microsoft.com/office/drawing/2014/main" id="{DF95BAD4-8C9C-1059-4150-84A507042D3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6"/>
                    </p:custDataLst>
                  </p:nvPr>
                </p:nvSpPr>
                <p:spPr bwMode="auto">
                  <a:xfrm>
                    <a:off x="55911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7" name="Rectangle 45">
                    <a:extLst>
                      <a:ext uri="{FF2B5EF4-FFF2-40B4-BE49-F238E27FC236}">
                        <a16:creationId xmlns:a16="http://schemas.microsoft.com/office/drawing/2014/main" id="{CF6E42FC-ECF9-6B8B-4BF7-95CB7EAB912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7"/>
                    </p:custDataLst>
                  </p:nvPr>
                </p:nvSpPr>
                <p:spPr bwMode="auto">
                  <a:xfrm>
                    <a:off x="551973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8" name="Rectangle 46">
                    <a:extLst>
                      <a:ext uri="{FF2B5EF4-FFF2-40B4-BE49-F238E27FC236}">
                        <a16:creationId xmlns:a16="http://schemas.microsoft.com/office/drawing/2014/main" id="{79CEC0DE-98F9-7C8B-40EA-2A30719991F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8"/>
                    </p:custDataLst>
                  </p:nvPr>
                </p:nvSpPr>
                <p:spPr bwMode="auto">
                  <a:xfrm>
                    <a:off x="54483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69" name="Rectangle 47">
                    <a:extLst>
                      <a:ext uri="{FF2B5EF4-FFF2-40B4-BE49-F238E27FC236}">
                        <a16:creationId xmlns:a16="http://schemas.microsoft.com/office/drawing/2014/main" id="{8E5477BA-662B-07B2-7966-CFA97A4C282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49"/>
                    </p:custDataLst>
                  </p:nvPr>
                </p:nvSpPr>
                <p:spPr bwMode="auto">
                  <a:xfrm>
                    <a:off x="538003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0" name="Rectangle 48">
                    <a:extLst>
                      <a:ext uri="{FF2B5EF4-FFF2-40B4-BE49-F238E27FC236}">
                        <a16:creationId xmlns:a16="http://schemas.microsoft.com/office/drawing/2014/main" id="{803DFC10-FB25-8EC3-2B49-880D06BCA27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0"/>
                    </p:custDataLst>
                  </p:nvPr>
                </p:nvSpPr>
                <p:spPr bwMode="auto">
                  <a:xfrm>
                    <a:off x="53086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1" name="Rectangle 49">
                    <a:extLst>
                      <a:ext uri="{FF2B5EF4-FFF2-40B4-BE49-F238E27FC236}">
                        <a16:creationId xmlns:a16="http://schemas.microsoft.com/office/drawing/2014/main" id="{CFB064C8-7E8D-60C6-F141-34431D64C74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1"/>
                    </p:custDataLst>
                  </p:nvPr>
                </p:nvSpPr>
                <p:spPr bwMode="auto">
                  <a:xfrm>
                    <a:off x="523716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2" name="Rectangle 50">
                    <a:extLst>
                      <a:ext uri="{FF2B5EF4-FFF2-40B4-BE49-F238E27FC236}">
                        <a16:creationId xmlns:a16="http://schemas.microsoft.com/office/drawing/2014/main" id="{05C98EC3-488A-AF0A-F10B-88A0F135F9D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2"/>
                    </p:custDataLst>
                  </p:nvPr>
                </p:nvSpPr>
                <p:spPr bwMode="auto">
                  <a:xfrm>
                    <a:off x="5165725" y="4389438"/>
                    <a:ext cx="46038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3" name="Rectangle 51">
                    <a:extLst>
                      <a:ext uri="{FF2B5EF4-FFF2-40B4-BE49-F238E27FC236}">
                        <a16:creationId xmlns:a16="http://schemas.microsoft.com/office/drawing/2014/main" id="{4B286E73-0BDF-44E2-4614-7BAD1D85617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3"/>
                    </p:custDataLst>
                  </p:nvPr>
                </p:nvSpPr>
                <p:spPr bwMode="auto">
                  <a:xfrm>
                    <a:off x="5097463" y="4389438"/>
                    <a:ext cx="42863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4" name="Rectangle 52">
                    <a:extLst>
                      <a:ext uri="{FF2B5EF4-FFF2-40B4-BE49-F238E27FC236}">
                        <a16:creationId xmlns:a16="http://schemas.microsoft.com/office/drawing/2014/main" id="{19C58CCB-6009-85DE-5658-6FF499BA721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4"/>
                    </p:custDataLst>
                  </p:nvPr>
                </p:nvSpPr>
                <p:spPr bwMode="auto">
                  <a:xfrm>
                    <a:off x="50276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5" name="Rectangle 53">
                    <a:extLst>
                      <a:ext uri="{FF2B5EF4-FFF2-40B4-BE49-F238E27FC236}">
                        <a16:creationId xmlns:a16="http://schemas.microsoft.com/office/drawing/2014/main" id="{7F753019-DA04-6B72-B6F7-834FAD3E1BE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5"/>
                    </p:custDataLst>
                  </p:nvPr>
                </p:nvSpPr>
                <p:spPr bwMode="auto">
                  <a:xfrm>
                    <a:off x="4956175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6" name="Rectangle 54">
                    <a:extLst>
                      <a:ext uri="{FF2B5EF4-FFF2-40B4-BE49-F238E27FC236}">
                        <a16:creationId xmlns:a16="http://schemas.microsoft.com/office/drawing/2014/main" id="{5BBCC207-A78C-8808-71B7-AB77986C74D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6"/>
                    </p:custDataLst>
                  </p:nvPr>
                </p:nvSpPr>
                <p:spPr bwMode="auto">
                  <a:xfrm>
                    <a:off x="48879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7" name="Rectangle 55">
                    <a:extLst>
                      <a:ext uri="{FF2B5EF4-FFF2-40B4-BE49-F238E27FC236}">
                        <a16:creationId xmlns:a16="http://schemas.microsoft.com/office/drawing/2014/main" id="{5A1D8669-16EF-D652-7639-EA3A09C1150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7"/>
                    </p:custDataLst>
                  </p:nvPr>
                </p:nvSpPr>
                <p:spPr bwMode="auto">
                  <a:xfrm>
                    <a:off x="48164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8" name="Rectangle 56">
                    <a:extLst>
                      <a:ext uri="{FF2B5EF4-FFF2-40B4-BE49-F238E27FC236}">
                        <a16:creationId xmlns:a16="http://schemas.microsoft.com/office/drawing/2014/main" id="{DC834EE1-A418-6AD2-C828-95BDF76647D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8"/>
                    </p:custDataLst>
                  </p:nvPr>
                </p:nvSpPr>
                <p:spPr bwMode="auto">
                  <a:xfrm>
                    <a:off x="4745038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79" name="Rectangle 57">
                    <a:extLst>
                      <a:ext uri="{FF2B5EF4-FFF2-40B4-BE49-F238E27FC236}">
                        <a16:creationId xmlns:a16="http://schemas.microsoft.com/office/drawing/2014/main" id="{D084B8B8-CE41-B5C8-79D1-64F96E6E284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59"/>
                    </p:custDataLst>
                  </p:nvPr>
                </p:nvSpPr>
                <p:spPr bwMode="auto">
                  <a:xfrm>
                    <a:off x="467677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0" name="Rectangle 58">
                    <a:extLst>
                      <a:ext uri="{FF2B5EF4-FFF2-40B4-BE49-F238E27FC236}">
                        <a16:creationId xmlns:a16="http://schemas.microsoft.com/office/drawing/2014/main" id="{73848C66-B551-5D85-3A7C-05D0D0622CC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0"/>
                    </p:custDataLst>
                  </p:nvPr>
                </p:nvSpPr>
                <p:spPr bwMode="auto">
                  <a:xfrm>
                    <a:off x="460533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1" name="Rectangle 59">
                    <a:extLst>
                      <a:ext uri="{FF2B5EF4-FFF2-40B4-BE49-F238E27FC236}">
                        <a16:creationId xmlns:a16="http://schemas.microsoft.com/office/drawing/2014/main" id="{854A4063-3984-C5B4-1541-B13C786979F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1"/>
                    </p:custDataLst>
                  </p:nvPr>
                </p:nvSpPr>
                <p:spPr bwMode="auto">
                  <a:xfrm>
                    <a:off x="45339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2" name="Rectangle 60">
                    <a:extLst>
                      <a:ext uri="{FF2B5EF4-FFF2-40B4-BE49-F238E27FC236}">
                        <a16:creationId xmlns:a16="http://schemas.microsoft.com/office/drawing/2014/main" id="{4983DD71-77A9-18BA-5299-20513C83A38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2"/>
                    </p:custDataLst>
                  </p:nvPr>
                </p:nvSpPr>
                <p:spPr bwMode="auto">
                  <a:xfrm>
                    <a:off x="44672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3" name="Rectangle 61">
                    <a:extLst>
                      <a:ext uri="{FF2B5EF4-FFF2-40B4-BE49-F238E27FC236}">
                        <a16:creationId xmlns:a16="http://schemas.microsoft.com/office/drawing/2014/main" id="{1789D2A9-222C-580B-5A39-A0C1BEBE022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3"/>
                    </p:custDataLst>
                  </p:nvPr>
                </p:nvSpPr>
                <p:spPr bwMode="auto">
                  <a:xfrm>
                    <a:off x="4395788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4" name="Rectangle 62">
                    <a:extLst>
                      <a:ext uri="{FF2B5EF4-FFF2-40B4-BE49-F238E27FC236}">
                        <a16:creationId xmlns:a16="http://schemas.microsoft.com/office/drawing/2014/main" id="{30E281AA-B9DA-823A-60BE-E5182C3E048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4"/>
                    </p:custDataLst>
                  </p:nvPr>
                </p:nvSpPr>
                <p:spPr bwMode="auto">
                  <a:xfrm>
                    <a:off x="432435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5" name="Rectangle 63">
                    <a:extLst>
                      <a:ext uri="{FF2B5EF4-FFF2-40B4-BE49-F238E27FC236}">
                        <a16:creationId xmlns:a16="http://schemas.microsoft.com/office/drawing/2014/main" id="{97693363-F3DA-CDDF-04E9-9EC838AAB47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5"/>
                    </p:custDataLst>
                  </p:nvPr>
                </p:nvSpPr>
                <p:spPr bwMode="auto">
                  <a:xfrm>
                    <a:off x="4252913" y="4389438"/>
                    <a:ext cx="44450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6" name="Rectangle 64">
                    <a:extLst>
                      <a:ext uri="{FF2B5EF4-FFF2-40B4-BE49-F238E27FC236}">
                        <a16:creationId xmlns:a16="http://schemas.microsoft.com/office/drawing/2014/main" id="{A3A0C9AE-487D-E951-5A26-58E8AE89620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6"/>
                    </p:custDataLst>
                  </p:nvPr>
                </p:nvSpPr>
                <p:spPr bwMode="auto">
                  <a:xfrm>
                    <a:off x="418465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7" name="Rectangle 65">
                    <a:extLst>
                      <a:ext uri="{FF2B5EF4-FFF2-40B4-BE49-F238E27FC236}">
                        <a16:creationId xmlns:a16="http://schemas.microsoft.com/office/drawing/2014/main" id="{3E1061C0-0B8C-064E-3736-743048D261C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7"/>
                    </p:custDataLst>
                  </p:nvPr>
                </p:nvSpPr>
                <p:spPr bwMode="auto">
                  <a:xfrm>
                    <a:off x="411321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8" name="Rectangle 66">
                    <a:extLst>
                      <a:ext uri="{FF2B5EF4-FFF2-40B4-BE49-F238E27FC236}">
                        <a16:creationId xmlns:a16="http://schemas.microsoft.com/office/drawing/2014/main" id="{D2D5678A-7651-057E-4041-B3EDEE92087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8"/>
                    </p:custDataLst>
                  </p:nvPr>
                </p:nvSpPr>
                <p:spPr bwMode="auto">
                  <a:xfrm>
                    <a:off x="4041775" y="4389438"/>
                    <a:ext cx="46038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89" name="Rectangle 67">
                    <a:extLst>
                      <a:ext uri="{FF2B5EF4-FFF2-40B4-BE49-F238E27FC236}">
                        <a16:creationId xmlns:a16="http://schemas.microsoft.com/office/drawing/2014/main" id="{EE55CC55-9DB4-4636-E72E-5C9AFF758B8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69"/>
                    </p:custDataLst>
                  </p:nvPr>
                </p:nvSpPr>
                <p:spPr bwMode="auto">
                  <a:xfrm>
                    <a:off x="3975100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0" name="Rectangle 68">
                    <a:extLst>
                      <a:ext uri="{FF2B5EF4-FFF2-40B4-BE49-F238E27FC236}">
                        <a16:creationId xmlns:a16="http://schemas.microsoft.com/office/drawing/2014/main" id="{1BB34EB5-EEB5-EAE4-DDF0-882944C567FD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0"/>
                    </p:custDataLst>
                  </p:nvPr>
                </p:nvSpPr>
                <p:spPr bwMode="auto">
                  <a:xfrm>
                    <a:off x="390366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1" name="Rectangle 69">
                    <a:extLst>
                      <a:ext uri="{FF2B5EF4-FFF2-40B4-BE49-F238E27FC236}">
                        <a16:creationId xmlns:a16="http://schemas.microsoft.com/office/drawing/2014/main" id="{16FB3B29-9F89-CABF-4F65-AD00A7416ADD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1"/>
                    </p:custDataLst>
                  </p:nvPr>
                </p:nvSpPr>
                <p:spPr bwMode="auto">
                  <a:xfrm>
                    <a:off x="38322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2" name="Rectangle 70">
                    <a:extLst>
                      <a:ext uri="{FF2B5EF4-FFF2-40B4-BE49-F238E27FC236}">
                        <a16:creationId xmlns:a16="http://schemas.microsoft.com/office/drawing/2014/main" id="{6A239DED-295C-830D-D40F-238250C79CB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2"/>
                    </p:custDataLst>
                  </p:nvPr>
                </p:nvSpPr>
                <p:spPr bwMode="auto">
                  <a:xfrm>
                    <a:off x="3763963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3" name="Rectangle 71">
                    <a:extLst>
                      <a:ext uri="{FF2B5EF4-FFF2-40B4-BE49-F238E27FC236}">
                        <a16:creationId xmlns:a16="http://schemas.microsoft.com/office/drawing/2014/main" id="{8EE17FA9-F20E-B5EA-97CE-41C046A2D5D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3"/>
                    </p:custDataLst>
                  </p:nvPr>
                </p:nvSpPr>
                <p:spPr bwMode="auto">
                  <a:xfrm>
                    <a:off x="3692525" y="4389438"/>
                    <a:ext cx="41275" cy="158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4" name="Freeform 72">
                    <a:extLst>
                      <a:ext uri="{FF2B5EF4-FFF2-40B4-BE49-F238E27FC236}">
                        <a16:creationId xmlns:a16="http://schemas.microsoft.com/office/drawing/2014/main" id="{E346DF97-4CA2-BD1A-754F-791D3FA80278}"/>
                      </a:ext>
                    </a:extLst>
                  </p:cNvPr>
                  <p:cNvSpPr/>
                  <p:nvPr>
                    <p:custDataLst>
                      <p:tags r:id="rId274"/>
                    </p:custDataLst>
                  </p:nvPr>
                </p:nvSpPr>
                <p:spPr bwMode="auto">
                  <a:xfrm>
                    <a:off x="3643313" y="4367213"/>
                    <a:ext cx="19050" cy="38100"/>
                  </a:xfrm>
                  <a:custGeom>
                    <a:gdLst>
                      <a:gd name="T0" fmla="*/ 12 w 12"/>
                      <a:gd name="T1" fmla="*/ 24 h 24"/>
                      <a:gd name="T2" fmla="*/ 0 w 12"/>
                      <a:gd name="T3" fmla="*/ 24 h 24"/>
                      <a:gd name="T4" fmla="*/ 0 w 12"/>
                      <a:gd name="T5" fmla="*/ 0 h 24"/>
                      <a:gd name="T6" fmla="*/ 10 w 12"/>
                      <a:gd name="T7" fmla="*/ 0 h 24"/>
                      <a:gd name="T8" fmla="*/ 10 w 12"/>
                      <a:gd name="T9" fmla="*/ 14 h 24"/>
                      <a:gd name="T10" fmla="*/ 12 w 12"/>
                      <a:gd name="T11" fmla="*/ 14 h 24"/>
                      <a:gd name="T12" fmla="*/ 12 w 12"/>
                      <a:gd name="T13" fmla="*/ 24 h 2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24">
                        <a:moveTo>
                          <a:pt x="12" y="24"/>
                        </a:moveTo>
                        <a:lnTo>
                          <a:pt x="0" y="24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12" y="14"/>
                        </a:lnTo>
                        <a:lnTo>
                          <a:pt x="12" y="2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5" name="Rectangle 73">
                    <a:extLst>
                      <a:ext uri="{FF2B5EF4-FFF2-40B4-BE49-F238E27FC236}">
                        <a16:creationId xmlns:a16="http://schemas.microsoft.com/office/drawing/2014/main" id="{8D69CE86-810D-F5BE-FA61-0D5B47458CC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5"/>
                    </p:custDataLst>
                  </p:nvPr>
                </p:nvSpPr>
                <p:spPr bwMode="auto">
                  <a:xfrm>
                    <a:off x="8510588" y="4333876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6" name="Rectangle 74">
                    <a:extLst>
                      <a:ext uri="{FF2B5EF4-FFF2-40B4-BE49-F238E27FC236}">
                        <a16:creationId xmlns:a16="http://schemas.microsoft.com/office/drawing/2014/main" id="{396F6B1C-E7B5-B5CC-50EA-1F1E6931ABC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6"/>
                    </p:custDataLst>
                  </p:nvPr>
                </p:nvSpPr>
                <p:spPr bwMode="auto">
                  <a:xfrm>
                    <a:off x="3643313" y="4295776"/>
                    <a:ext cx="15875" cy="444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7" name="Rectangle 75">
                    <a:extLst>
                      <a:ext uri="{FF2B5EF4-FFF2-40B4-BE49-F238E27FC236}">
                        <a16:creationId xmlns:a16="http://schemas.microsoft.com/office/drawing/2014/main" id="{3EC2B8C1-AC04-5DEF-B763-5903AB0B160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7"/>
                    </p:custDataLst>
                  </p:nvPr>
                </p:nvSpPr>
                <p:spPr bwMode="auto">
                  <a:xfrm>
                    <a:off x="8510588" y="4262438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8" name="Rectangle 76">
                    <a:extLst>
                      <a:ext uri="{FF2B5EF4-FFF2-40B4-BE49-F238E27FC236}">
                        <a16:creationId xmlns:a16="http://schemas.microsoft.com/office/drawing/2014/main" id="{4A9A7551-59E1-62B5-16CA-7C583DEBD76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8"/>
                    </p:custDataLst>
                  </p:nvPr>
                </p:nvSpPr>
                <p:spPr bwMode="auto">
                  <a:xfrm>
                    <a:off x="3643313" y="4227513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499" name="Rectangle 77">
                    <a:extLst>
                      <a:ext uri="{FF2B5EF4-FFF2-40B4-BE49-F238E27FC236}">
                        <a16:creationId xmlns:a16="http://schemas.microsoft.com/office/drawing/2014/main" id="{30BAA358-079F-D524-BF20-F4CF098F517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79"/>
                    </p:custDataLst>
                  </p:nvPr>
                </p:nvSpPr>
                <p:spPr bwMode="auto">
                  <a:xfrm>
                    <a:off x="8510588" y="4189413"/>
                    <a:ext cx="14288" cy="42863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0" name="Rectangle 78">
                    <a:extLst>
                      <a:ext uri="{FF2B5EF4-FFF2-40B4-BE49-F238E27FC236}">
                        <a16:creationId xmlns:a16="http://schemas.microsoft.com/office/drawing/2014/main" id="{C3EE96AC-D269-AE55-5F2B-940945BAF75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0"/>
                    </p:custDataLst>
                  </p:nvPr>
                </p:nvSpPr>
                <p:spPr bwMode="auto">
                  <a:xfrm>
                    <a:off x="3643313" y="4156076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1" name="Rectangle 79">
                    <a:extLst>
                      <a:ext uri="{FF2B5EF4-FFF2-40B4-BE49-F238E27FC236}">
                        <a16:creationId xmlns:a16="http://schemas.microsoft.com/office/drawing/2014/main" id="{91EAF179-1CCB-E06B-5147-DF766EEABB3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1"/>
                    </p:custDataLst>
                  </p:nvPr>
                </p:nvSpPr>
                <p:spPr bwMode="auto">
                  <a:xfrm>
                    <a:off x="8510588" y="4122738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2" name="Rectangle 80">
                    <a:extLst>
                      <a:ext uri="{FF2B5EF4-FFF2-40B4-BE49-F238E27FC236}">
                        <a16:creationId xmlns:a16="http://schemas.microsoft.com/office/drawing/2014/main" id="{7C8085CE-2FB8-A6B0-0627-B7B9B72F7B3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2"/>
                    </p:custDataLst>
                  </p:nvPr>
                </p:nvSpPr>
                <p:spPr bwMode="auto">
                  <a:xfrm>
                    <a:off x="3643313" y="4084638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3" name="Rectangle 81">
                    <a:extLst>
                      <a:ext uri="{FF2B5EF4-FFF2-40B4-BE49-F238E27FC236}">
                        <a16:creationId xmlns:a16="http://schemas.microsoft.com/office/drawing/2014/main" id="{E5A47F08-6016-CE6B-5BDD-3FAADCA1135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3"/>
                    </p:custDataLst>
                  </p:nvPr>
                </p:nvSpPr>
                <p:spPr bwMode="auto">
                  <a:xfrm>
                    <a:off x="8510588" y="4051301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4" name="Rectangle 82">
                    <a:extLst>
                      <a:ext uri="{FF2B5EF4-FFF2-40B4-BE49-F238E27FC236}">
                        <a16:creationId xmlns:a16="http://schemas.microsoft.com/office/drawing/2014/main" id="{5FDA9104-46FD-7B8E-8EB5-6C2022AF86B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4"/>
                    </p:custDataLst>
                  </p:nvPr>
                </p:nvSpPr>
                <p:spPr bwMode="auto">
                  <a:xfrm>
                    <a:off x="3643313" y="4016376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5" name="Rectangle 83">
                    <a:extLst>
                      <a:ext uri="{FF2B5EF4-FFF2-40B4-BE49-F238E27FC236}">
                        <a16:creationId xmlns:a16="http://schemas.microsoft.com/office/drawing/2014/main" id="{DE0A0F23-06D4-C91C-4EA2-93A9BD4827D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5"/>
                    </p:custDataLst>
                  </p:nvPr>
                </p:nvSpPr>
                <p:spPr bwMode="auto">
                  <a:xfrm>
                    <a:off x="8510588" y="3979863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6" name="Rectangle 84">
                    <a:extLst>
                      <a:ext uri="{FF2B5EF4-FFF2-40B4-BE49-F238E27FC236}">
                        <a16:creationId xmlns:a16="http://schemas.microsoft.com/office/drawing/2014/main" id="{64A7089E-0822-784B-BF2B-F678674293E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6"/>
                    </p:custDataLst>
                  </p:nvPr>
                </p:nvSpPr>
                <p:spPr bwMode="auto">
                  <a:xfrm>
                    <a:off x="3643313" y="3944938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7" name="Rectangle 85">
                    <a:extLst>
                      <a:ext uri="{FF2B5EF4-FFF2-40B4-BE49-F238E27FC236}">
                        <a16:creationId xmlns:a16="http://schemas.microsoft.com/office/drawing/2014/main" id="{0C1494B1-6531-F5ED-4476-5470D1F4215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7"/>
                    </p:custDataLst>
                  </p:nvPr>
                </p:nvSpPr>
                <p:spPr bwMode="auto">
                  <a:xfrm>
                    <a:off x="8510588" y="3906838"/>
                    <a:ext cx="14288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8" name="Rectangle 86">
                    <a:extLst>
                      <a:ext uri="{FF2B5EF4-FFF2-40B4-BE49-F238E27FC236}">
                        <a16:creationId xmlns:a16="http://schemas.microsoft.com/office/drawing/2014/main" id="{00BB3A8B-1929-9E72-33C7-90DBB2314B5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8"/>
                    </p:custDataLst>
                  </p:nvPr>
                </p:nvSpPr>
                <p:spPr bwMode="auto">
                  <a:xfrm>
                    <a:off x="3643313" y="3873501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09" name="Rectangle 87">
                    <a:extLst>
                      <a:ext uri="{FF2B5EF4-FFF2-40B4-BE49-F238E27FC236}">
                        <a16:creationId xmlns:a16="http://schemas.microsoft.com/office/drawing/2014/main" id="{D8B7EDAC-AD74-4CA7-CEA9-22C968DD455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89"/>
                    </p:custDataLst>
                  </p:nvPr>
                </p:nvSpPr>
                <p:spPr bwMode="auto">
                  <a:xfrm>
                    <a:off x="8510588" y="3840163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0" name="Rectangle 88">
                    <a:extLst>
                      <a:ext uri="{FF2B5EF4-FFF2-40B4-BE49-F238E27FC236}">
                        <a16:creationId xmlns:a16="http://schemas.microsoft.com/office/drawing/2014/main" id="{6CA363D1-B6AA-4A83-695D-8611F955B6B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0"/>
                    </p:custDataLst>
                  </p:nvPr>
                </p:nvSpPr>
                <p:spPr bwMode="auto">
                  <a:xfrm>
                    <a:off x="3643313" y="3802063"/>
                    <a:ext cx="15875" cy="444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1" name="Rectangle 89">
                    <a:extLst>
                      <a:ext uri="{FF2B5EF4-FFF2-40B4-BE49-F238E27FC236}">
                        <a16:creationId xmlns:a16="http://schemas.microsoft.com/office/drawing/2014/main" id="{1C0334F7-7264-3DB1-C835-68226605D28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1"/>
                    </p:custDataLst>
                  </p:nvPr>
                </p:nvSpPr>
                <p:spPr bwMode="auto">
                  <a:xfrm>
                    <a:off x="8510588" y="3768726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2" name="Rectangle 90">
                    <a:extLst>
                      <a:ext uri="{FF2B5EF4-FFF2-40B4-BE49-F238E27FC236}">
                        <a16:creationId xmlns:a16="http://schemas.microsoft.com/office/drawing/2014/main" id="{6B19F632-B82E-AD82-172E-B67C9748261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2"/>
                    </p:custDataLst>
                  </p:nvPr>
                </p:nvSpPr>
                <p:spPr bwMode="auto">
                  <a:xfrm>
                    <a:off x="3643313" y="3733801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3" name="Rectangle 91">
                    <a:extLst>
                      <a:ext uri="{FF2B5EF4-FFF2-40B4-BE49-F238E27FC236}">
                        <a16:creationId xmlns:a16="http://schemas.microsoft.com/office/drawing/2014/main" id="{17C5C7DB-4339-DFD4-089D-C4A75B8B9B7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3"/>
                    </p:custDataLst>
                  </p:nvPr>
                </p:nvSpPr>
                <p:spPr bwMode="auto">
                  <a:xfrm>
                    <a:off x="8510588" y="3695701"/>
                    <a:ext cx="14288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4" name="Rectangle 92">
                    <a:extLst>
                      <a:ext uri="{FF2B5EF4-FFF2-40B4-BE49-F238E27FC236}">
                        <a16:creationId xmlns:a16="http://schemas.microsoft.com/office/drawing/2014/main" id="{FCE9C4EF-1842-FC13-C6E7-A01C85E4B3D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4"/>
                    </p:custDataLst>
                  </p:nvPr>
                </p:nvSpPr>
                <p:spPr bwMode="auto">
                  <a:xfrm>
                    <a:off x="3643313" y="3662363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5" name="Rectangle 93">
                    <a:extLst>
                      <a:ext uri="{FF2B5EF4-FFF2-40B4-BE49-F238E27FC236}">
                        <a16:creationId xmlns:a16="http://schemas.microsoft.com/office/drawing/2014/main" id="{91EC6B40-BB79-9E75-2C7E-58517DFBF60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5"/>
                    </p:custDataLst>
                  </p:nvPr>
                </p:nvSpPr>
                <p:spPr bwMode="auto">
                  <a:xfrm>
                    <a:off x="8510588" y="3629026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6" name="Rectangle 94">
                    <a:extLst>
                      <a:ext uri="{FF2B5EF4-FFF2-40B4-BE49-F238E27FC236}">
                        <a16:creationId xmlns:a16="http://schemas.microsoft.com/office/drawing/2014/main" id="{34ECCCCD-AE41-4756-D754-D25A65249BC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6"/>
                    </p:custDataLst>
                  </p:nvPr>
                </p:nvSpPr>
                <p:spPr bwMode="auto">
                  <a:xfrm>
                    <a:off x="3643313" y="3590926"/>
                    <a:ext cx="15875" cy="444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7" name="Rectangle 95">
                    <a:extLst>
                      <a:ext uri="{FF2B5EF4-FFF2-40B4-BE49-F238E27FC236}">
                        <a16:creationId xmlns:a16="http://schemas.microsoft.com/office/drawing/2014/main" id="{B76E4169-243C-84A5-1464-DA0BA136567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7"/>
                    </p:custDataLst>
                  </p:nvPr>
                </p:nvSpPr>
                <p:spPr bwMode="auto">
                  <a:xfrm>
                    <a:off x="8510588" y="3557588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8" name="Rectangle 96">
                    <a:extLst>
                      <a:ext uri="{FF2B5EF4-FFF2-40B4-BE49-F238E27FC236}">
                        <a16:creationId xmlns:a16="http://schemas.microsoft.com/office/drawing/2014/main" id="{744D9726-625B-7F07-8D2D-79EB7D65261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8"/>
                    </p:custDataLst>
                  </p:nvPr>
                </p:nvSpPr>
                <p:spPr bwMode="auto">
                  <a:xfrm>
                    <a:off x="3643313" y="3522663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19" name="Rectangle 97">
                    <a:extLst>
                      <a:ext uri="{FF2B5EF4-FFF2-40B4-BE49-F238E27FC236}">
                        <a16:creationId xmlns:a16="http://schemas.microsoft.com/office/drawing/2014/main" id="{E83BC17E-8662-4D98-88A6-DB5D864896C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299"/>
                    </p:custDataLst>
                  </p:nvPr>
                </p:nvSpPr>
                <p:spPr bwMode="auto">
                  <a:xfrm>
                    <a:off x="8510588" y="3484563"/>
                    <a:ext cx="14288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0" name="Rectangle 98">
                    <a:extLst>
                      <a:ext uri="{FF2B5EF4-FFF2-40B4-BE49-F238E27FC236}">
                        <a16:creationId xmlns:a16="http://schemas.microsoft.com/office/drawing/2014/main" id="{CD008408-383B-C531-15CB-00C13E10949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0"/>
                    </p:custDataLst>
                  </p:nvPr>
                </p:nvSpPr>
                <p:spPr bwMode="auto">
                  <a:xfrm>
                    <a:off x="3643313" y="3451226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1" name="Rectangle 99">
                    <a:extLst>
                      <a:ext uri="{FF2B5EF4-FFF2-40B4-BE49-F238E27FC236}">
                        <a16:creationId xmlns:a16="http://schemas.microsoft.com/office/drawing/2014/main" id="{1C9C8608-E12A-276A-9662-D1D82FC077E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1"/>
                    </p:custDataLst>
                  </p:nvPr>
                </p:nvSpPr>
                <p:spPr bwMode="auto">
                  <a:xfrm>
                    <a:off x="8510588" y="3417888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2" name="Rectangle 100">
                    <a:extLst>
                      <a:ext uri="{FF2B5EF4-FFF2-40B4-BE49-F238E27FC236}">
                        <a16:creationId xmlns:a16="http://schemas.microsoft.com/office/drawing/2014/main" id="{EA19FFAC-9271-8699-8378-90EF08D2EF7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2"/>
                    </p:custDataLst>
                  </p:nvPr>
                </p:nvSpPr>
                <p:spPr bwMode="auto">
                  <a:xfrm>
                    <a:off x="3643313" y="3379788"/>
                    <a:ext cx="158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3" name="Rectangle 101">
                    <a:extLst>
                      <a:ext uri="{FF2B5EF4-FFF2-40B4-BE49-F238E27FC236}">
                        <a16:creationId xmlns:a16="http://schemas.microsoft.com/office/drawing/2014/main" id="{65CB0FE6-B5A8-DF37-683F-49CA36C81C3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3"/>
                    </p:custDataLst>
                  </p:nvPr>
                </p:nvSpPr>
                <p:spPr bwMode="auto">
                  <a:xfrm>
                    <a:off x="8510588" y="3346451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4" name="Rectangle 102">
                    <a:extLst>
                      <a:ext uri="{FF2B5EF4-FFF2-40B4-BE49-F238E27FC236}">
                        <a16:creationId xmlns:a16="http://schemas.microsoft.com/office/drawing/2014/main" id="{EABF928C-B51A-1968-7C66-94C3EC0446A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4"/>
                    </p:custDataLst>
                  </p:nvPr>
                </p:nvSpPr>
                <p:spPr bwMode="auto">
                  <a:xfrm>
                    <a:off x="3643313" y="3311526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5" name="Rectangle 103">
                    <a:extLst>
                      <a:ext uri="{FF2B5EF4-FFF2-40B4-BE49-F238E27FC236}">
                        <a16:creationId xmlns:a16="http://schemas.microsoft.com/office/drawing/2014/main" id="{07C6B10B-DE40-B2E4-06AC-8CC888E0EA2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5"/>
                    </p:custDataLst>
                  </p:nvPr>
                </p:nvSpPr>
                <p:spPr bwMode="auto">
                  <a:xfrm>
                    <a:off x="8510588" y="3275013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6" name="Rectangle 104">
                    <a:extLst>
                      <a:ext uri="{FF2B5EF4-FFF2-40B4-BE49-F238E27FC236}">
                        <a16:creationId xmlns:a16="http://schemas.microsoft.com/office/drawing/2014/main" id="{7D9F6D73-27E6-C6C5-DDF1-FD4B11A2841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6"/>
                    </p:custDataLst>
                  </p:nvPr>
                </p:nvSpPr>
                <p:spPr bwMode="auto">
                  <a:xfrm>
                    <a:off x="3643313" y="3240088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7" name="Rectangle 105">
                    <a:extLst>
                      <a:ext uri="{FF2B5EF4-FFF2-40B4-BE49-F238E27FC236}">
                        <a16:creationId xmlns:a16="http://schemas.microsoft.com/office/drawing/2014/main" id="{CD0C16AF-0D41-140B-5934-891055B53A8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7"/>
                    </p:custDataLst>
                  </p:nvPr>
                </p:nvSpPr>
                <p:spPr bwMode="auto">
                  <a:xfrm>
                    <a:off x="8510588" y="3206751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8" name="Rectangle 106">
                    <a:extLst>
                      <a:ext uri="{FF2B5EF4-FFF2-40B4-BE49-F238E27FC236}">
                        <a16:creationId xmlns:a16="http://schemas.microsoft.com/office/drawing/2014/main" id="{4252868D-A3A4-103B-93FD-9E97F3BBC90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8"/>
                    </p:custDataLst>
                  </p:nvPr>
                </p:nvSpPr>
                <p:spPr bwMode="auto">
                  <a:xfrm>
                    <a:off x="3643313" y="3168651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29" name="Rectangle 107">
                    <a:extLst>
                      <a:ext uri="{FF2B5EF4-FFF2-40B4-BE49-F238E27FC236}">
                        <a16:creationId xmlns:a16="http://schemas.microsoft.com/office/drawing/2014/main" id="{62020BEC-C24C-7086-C5EB-6ED35A3B39A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09"/>
                    </p:custDataLst>
                  </p:nvPr>
                </p:nvSpPr>
                <p:spPr bwMode="auto">
                  <a:xfrm>
                    <a:off x="8510588" y="3135313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0" name="Rectangle 108">
                    <a:extLst>
                      <a:ext uri="{FF2B5EF4-FFF2-40B4-BE49-F238E27FC236}">
                        <a16:creationId xmlns:a16="http://schemas.microsoft.com/office/drawing/2014/main" id="{C3036ECF-0FB8-5A2C-3BAF-695AB7D2085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0"/>
                    </p:custDataLst>
                  </p:nvPr>
                </p:nvSpPr>
                <p:spPr bwMode="auto">
                  <a:xfrm>
                    <a:off x="3643313" y="3100388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1" name="Rectangle 109">
                    <a:extLst>
                      <a:ext uri="{FF2B5EF4-FFF2-40B4-BE49-F238E27FC236}">
                        <a16:creationId xmlns:a16="http://schemas.microsoft.com/office/drawing/2014/main" id="{648B30CE-086C-7B39-9F8D-F400EE8EA06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1"/>
                    </p:custDataLst>
                  </p:nvPr>
                </p:nvSpPr>
                <p:spPr bwMode="auto">
                  <a:xfrm>
                    <a:off x="8510588" y="3063876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2" name="Rectangle 110">
                    <a:extLst>
                      <a:ext uri="{FF2B5EF4-FFF2-40B4-BE49-F238E27FC236}">
                        <a16:creationId xmlns:a16="http://schemas.microsoft.com/office/drawing/2014/main" id="{2BFDC20D-2FB9-69B0-BA34-6967CF4F2AB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2"/>
                    </p:custDataLst>
                  </p:nvPr>
                </p:nvSpPr>
                <p:spPr bwMode="auto">
                  <a:xfrm>
                    <a:off x="3643313" y="3028951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3" name="Rectangle 111">
                    <a:extLst>
                      <a:ext uri="{FF2B5EF4-FFF2-40B4-BE49-F238E27FC236}">
                        <a16:creationId xmlns:a16="http://schemas.microsoft.com/office/drawing/2014/main" id="{81EFE364-A67E-EA59-0377-207E80D8582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3"/>
                    </p:custDataLst>
                  </p:nvPr>
                </p:nvSpPr>
                <p:spPr bwMode="auto">
                  <a:xfrm>
                    <a:off x="8510588" y="2990851"/>
                    <a:ext cx="14288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4" name="Rectangle 112">
                    <a:extLst>
                      <a:ext uri="{FF2B5EF4-FFF2-40B4-BE49-F238E27FC236}">
                        <a16:creationId xmlns:a16="http://schemas.microsoft.com/office/drawing/2014/main" id="{8F7A9DDD-E895-F812-26C9-4ABA4D62FD9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4"/>
                    </p:custDataLst>
                  </p:nvPr>
                </p:nvSpPr>
                <p:spPr bwMode="auto">
                  <a:xfrm>
                    <a:off x="3643313" y="2957513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5" name="Rectangle 113">
                    <a:extLst>
                      <a:ext uri="{FF2B5EF4-FFF2-40B4-BE49-F238E27FC236}">
                        <a16:creationId xmlns:a16="http://schemas.microsoft.com/office/drawing/2014/main" id="{A7ADCAB9-32D2-6E8C-868C-073694DD76D0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5"/>
                    </p:custDataLst>
                  </p:nvPr>
                </p:nvSpPr>
                <p:spPr bwMode="auto">
                  <a:xfrm>
                    <a:off x="8510588" y="2924176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6" name="Rectangle 114">
                    <a:extLst>
                      <a:ext uri="{FF2B5EF4-FFF2-40B4-BE49-F238E27FC236}">
                        <a16:creationId xmlns:a16="http://schemas.microsoft.com/office/drawing/2014/main" id="{88539F33-53A9-391C-5527-D0C8C2EE030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6"/>
                    </p:custDataLst>
                  </p:nvPr>
                </p:nvSpPr>
                <p:spPr bwMode="auto">
                  <a:xfrm>
                    <a:off x="3643313" y="2886076"/>
                    <a:ext cx="158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7" name="Rectangle 115">
                    <a:extLst>
                      <a:ext uri="{FF2B5EF4-FFF2-40B4-BE49-F238E27FC236}">
                        <a16:creationId xmlns:a16="http://schemas.microsoft.com/office/drawing/2014/main" id="{93F123EF-F77A-90B5-0D9A-7E72BBBE7BF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7"/>
                    </p:custDataLst>
                  </p:nvPr>
                </p:nvSpPr>
                <p:spPr bwMode="auto">
                  <a:xfrm>
                    <a:off x="8510588" y="2852738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8" name="Rectangle 116">
                    <a:extLst>
                      <a:ext uri="{FF2B5EF4-FFF2-40B4-BE49-F238E27FC236}">
                        <a16:creationId xmlns:a16="http://schemas.microsoft.com/office/drawing/2014/main" id="{19C79CA9-58A3-C0D7-11BF-8BA086BD45D8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8"/>
                    </p:custDataLst>
                  </p:nvPr>
                </p:nvSpPr>
                <p:spPr bwMode="auto">
                  <a:xfrm>
                    <a:off x="3643313" y="2817813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39" name="Rectangle 117">
                    <a:extLst>
                      <a:ext uri="{FF2B5EF4-FFF2-40B4-BE49-F238E27FC236}">
                        <a16:creationId xmlns:a16="http://schemas.microsoft.com/office/drawing/2014/main" id="{B5ABA3F1-00AE-D934-4047-33344B49FC1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19"/>
                    </p:custDataLst>
                  </p:nvPr>
                </p:nvSpPr>
                <p:spPr bwMode="auto">
                  <a:xfrm>
                    <a:off x="8510588" y="2781301"/>
                    <a:ext cx="14288" cy="4445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0" name="Rectangle 118">
                    <a:extLst>
                      <a:ext uri="{FF2B5EF4-FFF2-40B4-BE49-F238E27FC236}">
                        <a16:creationId xmlns:a16="http://schemas.microsoft.com/office/drawing/2014/main" id="{A724B014-1701-C029-2939-95CE4E91614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0"/>
                    </p:custDataLst>
                  </p:nvPr>
                </p:nvSpPr>
                <p:spPr bwMode="auto">
                  <a:xfrm>
                    <a:off x="3643313" y="2746376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1" name="Rectangle 119">
                    <a:extLst>
                      <a:ext uri="{FF2B5EF4-FFF2-40B4-BE49-F238E27FC236}">
                        <a16:creationId xmlns:a16="http://schemas.microsoft.com/office/drawing/2014/main" id="{5F2C6095-7B3C-6D08-A4C6-3F4F046EDA6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1"/>
                    </p:custDataLst>
                  </p:nvPr>
                </p:nvSpPr>
                <p:spPr bwMode="auto">
                  <a:xfrm>
                    <a:off x="8510588" y="2713038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2" name="Rectangle 120">
                    <a:extLst>
                      <a:ext uri="{FF2B5EF4-FFF2-40B4-BE49-F238E27FC236}">
                        <a16:creationId xmlns:a16="http://schemas.microsoft.com/office/drawing/2014/main" id="{6EE0775D-736E-8501-D0E9-DF5874691B2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2"/>
                    </p:custDataLst>
                  </p:nvPr>
                </p:nvSpPr>
                <p:spPr bwMode="auto">
                  <a:xfrm>
                    <a:off x="3643313" y="2674938"/>
                    <a:ext cx="15875" cy="4603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3" name="Rectangle 121">
                    <a:extLst>
                      <a:ext uri="{FF2B5EF4-FFF2-40B4-BE49-F238E27FC236}">
                        <a16:creationId xmlns:a16="http://schemas.microsoft.com/office/drawing/2014/main" id="{B2A28840-BBCB-5238-D60D-CC7B94ED8ED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3"/>
                    </p:custDataLst>
                  </p:nvPr>
                </p:nvSpPr>
                <p:spPr bwMode="auto">
                  <a:xfrm>
                    <a:off x="8510588" y="2641601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4" name="Rectangle 122">
                    <a:extLst>
                      <a:ext uri="{FF2B5EF4-FFF2-40B4-BE49-F238E27FC236}">
                        <a16:creationId xmlns:a16="http://schemas.microsoft.com/office/drawing/2014/main" id="{9A9FCB52-FA8B-16F9-4564-525D1D95A9F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4"/>
                    </p:custDataLst>
                  </p:nvPr>
                </p:nvSpPr>
                <p:spPr bwMode="auto">
                  <a:xfrm>
                    <a:off x="3643313" y="2606676"/>
                    <a:ext cx="15875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5" name="Rectangle 123">
                    <a:extLst>
                      <a:ext uri="{FF2B5EF4-FFF2-40B4-BE49-F238E27FC236}">
                        <a16:creationId xmlns:a16="http://schemas.microsoft.com/office/drawing/2014/main" id="{8E32FAD3-935E-6E8E-C340-9CDD19C60F3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5"/>
                    </p:custDataLst>
                  </p:nvPr>
                </p:nvSpPr>
                <p:spPr bwMode="auto">
                  <a:xfrm>
                    <a:off x="8510588" y="2570163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6" name="Rectangle 124">
                    <a:extLst>
                      <a:ext uri="{FF2B5EF4-FFF2-40B4-BE49-F238E27FC236}">
                        <a16:creationId xmlns:a16="http://schemas.microsoft.com/office/drawing/2014/main" id="{A52032E8-464D-A53F-6669-331A81FE4F8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6"/>
                    </p:custDataLst>
                  </p:nvPr>
                </p:nvSpPr>
                <p:spPr bwMode="auto">
                  <a:xfrm>
                    <a:off x="8510588" y="2501901"/>
                    <a:ext cx="14288" cy="412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7" name="Freeform 125">
                    <a:extLst>
                      <a:ext uri="{FF2B5EF4-FFF2-40B4-BE49-F238E27FC236}">
                        <a16:creationId xmlns:a16="http://schemas.microsoft.com/office/drawing/2014/main" id="{D8692AA6-9031-5DD7-0C09-9BACD15205FC}"/>
                      </a:ext>
                    </a:extLst>
                  </p:cNvPr>
                  <p:cNvSpPr/>
                  <p:nvPr>
                    <p:custDataLst>
                      <p:tags r:id="rId327"/>
                    </p:custDataLst>
                  </p:nvPr>
                </p:nvSpPr>
                <p:spPr bwMode="auto">
                  <a:xfrm>
                    <a:off x="8488363" y="2452688"/>
                    <a:ext cx="36513" cy="19050"/>
                  </a:xfrm>
                  <a:custGeom>
                    <a:gdLst>
                      <a:gd name="T0" fmla="*/ 23 w 23"/>
                      <a:gd name="T1" fmla="*/ 12 h 12"/>
                      <a:gd name="T2" fmla="*/ 14 w 23"/>
                      <a:gd name="T3" fmla="*/ 12 h 12"/>
                      <a:gd name="T4" fmla="*/ 14 w 23"/>
                      <a:gd name="T5" fmla="*/ 9 h 12"/>
                      <a:gd name="T6" fmla="*/ 0 w 23"/>
                      <a:gd name="T7" fmla="*/ 9 h 12"/>
                      <a:gd name="T8" fmla="*/ 0 w 23"/>
                      <a:gd name="T9" fmla="*/ 0 h 12"/>
                      <a:gd name="T10" fmla="*/ 23 w 23"/>
                      <a:gd name="T11" fmla="*/ 0 h 12"/>
                      <a:gd name="T12" fmla="*/ 23 w 23"/>
                      <a:gd name="T13" fmla="*/ 12 h 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12">
                        <a:moveTo>
                          <a:pt x="23" y="12"/>
                        </a:moveTo>
                        <a:lnTo>
                          <a:pt x="14" y="12"/>
                        </a:lnTo>
                        <a:lnTo>
                          <a:pt x="14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lnTo>
                          <a:pt x="23" y="1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8" name="Rectangle 126">
                    <a:extLst>
                      <a:ext uri="{FF2B5EF4-FFF2-40B4-BE49-F238E27FC236}">
                        <a16:creationId xmlns:a16="http://schemas.microsoft.com/office/drawing/2014/main" id="{E517E5BB-74F5-4BE0-E9E4-A1F1059977A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8"/>
                    </p:custDataLst>
                  </p:nvPr>
                </p:nvSpPr>
                <p:spPr bwMode="auto">
                  <a:xfrm>
                    <a:off x="84169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49" name="Rectangle 127">
                    <a:extLst>
                      <a:ext uri="{FF2B5EF4-FFF2-40B4-BE49-F238E27FC236}">
                        <a16:creationId xmlns:a16="http://schemas.microsoft.com/office/drawing/2014/main" id="{4B681268-0785-A580-3F0B-90E1CF369B7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29"/>
                    </p:custDataLst>
                  </p:nvPr>
                </p:nvSpPr>
                <p:spPr bwMode="auto">
                  <a:xfrm>
                    <a:off x="8345488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0" name="Rectangle 128">
                    <a:extLst>
                      <a:ext uri="{FF2B5EF4-FFF2-40B4-BE49-F238E27FC236}">
                        <a16:creationId xmlns:a16="http://schemas.microsoft.com/office/drawing/2014/main" id="{6FA46365-98C4-6F55-EA8E-36AF2C79EEB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0"/>
                    </p:custDataLst>
                  </p:nvPr>
                </p:nvSpPr>
                <p:spPr bwMode="auto">
                  <a:xfrm>
                    <a:off x="82772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1" name="Rectangle 129">
                    <a:extLst>
                      <a:ext uri="{FF2B5EF4-FFF2-40B4-BE49-F238E27FC236}">
                        <a16:creationId xmlns:a16="http://schemas.microsoft.com/office/drawing/2014/main" id="{2C7702D7-F8BE-E42B-CE91-7D93C08A5D4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1"/>
                    </p:custDataLst>
                  </p:nvPr>
                </p:nvSpPr>
                <p:spPr bwMode="auto">
                  <a:xfrm>
                    <a:off x="820578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2" name="Rectangle 130">
                    <a:extLst>
                      <a:ext uri="{FF2B5EF4-FFF2-40B4-BE49-F238E27FC236}">
                        <a16:creationId xmlns:a16="http://schemas.microsoft.com/office/drawing/2014/main" id="{3AEE95A1-1EBE-82FE-60C3-21D88574C47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2"/>
                    </p:custDataLst>
                  </p:nvPr>
                </p:nvSpPr>
                <p:spPr bwMode="auto">
                  <a:xfrm>
                    <a:off x="8134350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3" name="Rectangle 131">
                    <a:extLst>
                      <a:ext uri="{FF2B5EF4-FFF2-40B4-BE49-F238E27FC236}">
                        <a16:creationId xmlns:a16="http://schemas.microsoft.com/office/drawing/2014/main" id="{5E334F02-33F7-8A84-E76F-ACD4696D71A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3"/>
                    </p:custDataLst>
                  </p:nvPr>
                </p:nvSpPr>
                <p:spPr bwMode="auto">
                  <a:xfrm>
                    <a:off x="80676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4" name="Rectangle 132">
                    <a:extLst>
                      <a:ext uri="{FF2B5EF4-FFF2-40B4-BE49-F238E27FC236}">
                        <a16:creationId xmlns:a16="http://schemas.microsoft.com/office/drawing/2014/main" id="{2D0F2E5D-6BC7-D793-7679-854A14837EC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4"/>
                    </p:custDataLst>
                  </p:nvPr>
                </p:nvSpPr>
                <p:spPr bwMode="auto">
                  <a:xfrm>
                    <a:off x="79962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5" name="Rectangle 133">
                    <a:extLst>
                      <a:ext uri="{FF2B5EF4-FFF2-40B4-BE49-F238E27FC236}">
                        <a16:creationId xmlns:a16="http://schemas.microsoft.com/office/drawing/2014/main" id="{7B88A9FB-1B0A-9AD9-180D-672FE8942DF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5"/>
                    </p:custDataLst>
                  </p:nvPr>
                </p:nvSpPr>
                <p:spPr bwMode="auto">
                  <a:xfrm>
                    <a:off x="79248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6" name="Rectangle 134">
                    <a:extLst>
                      <a:ext uri="{FF2B5EF4-FFF2-40B4-BE49-F238E27FC236}">
                        <a16:creationId xmlns:a16="http://schemas.microsoft.com/office/drawing/2014/main" id="{71943A78-DDA6-F1BD-5DF8-B198AD1F22B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6"/>
                    </p:custDataLst>
                  </p:nvPr>
                </p:nvSpPr>
                <p:spPr bwMode="auto">
                  <a:xfrm>
                    <a:off x="78565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7" name="Rectangle 135">
                    <a:extLst>
                      <a:ext uri="{FF2B5EF4-FFF2-40B4-BE49-F238E27FC236}">
                        <a16:creationId xmlns:a16="http://schemas.microsoft.com/office/drawing/2014/main" id="{EAAE7BD2-A4AD-EB4F-AFA3-8BA35661F86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7"/>
                    </p:custDataLst>
                  </p:nvPr>
                </p:nvSpPr>
                <p:spPr bwMode="auto">
                  <a:xfrm>
                    <a:off x="77851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8" name="Rectangle 136">
                    <a:extLst>
                      <a:ext uri="{FF2B5EF4-FFF2-40B4-BE49-F238E27FC236}">
                        <a16:creationId xmlns:a16="http://schemas.microsoft.com/office/drawing/2014/main" id="{D34CFE06-AE65-CA62-FA1C-EBDA610766B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8"/>
                    </p:custDataLst>
                  </p:nvPr>
                </p:nvSpPr>
                <p:spPr bwMode="auto">
                  <a:xfrm>
                    <a:off x="771366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59" name="Rectangle 137">
                    <a:extLst>
                      <a:ext uri="{FF2B5EF4-FFF2-40B4-BE49-F238E27FC236}">
                        <a16:creationId xmlns:a16="http://schemas.microsoft.com/office/drawing/2014/main" id="{87B6F4B6-4AAB-49DF-9409-5B229DC970B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39"/>
                    </p:custDataLst>
                  </p:nvPr>
                </p:nvSpPr>
                <p:spPr bwMode="auto">
                  <a:xfrm>
                    <a:off x="7642225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0" name="Rectangle 138">
                    <a:extLst>
                      <a:ext uri="{FF2B5EF4-FFF2-40B4-BE49-F238E27FC236}">
                        <a16:creationId xmlns:a16="http://schemas.microsoft.com/office/drawing/2014/main" id="{DED809FF-9EF4-052D-CA5B-537CD5CAA93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0"/>
                    </p:custDataLst>
                  </p:nvPr>
                </p:nvSpPr>
                <p:spPr bwMode="auto">
                  <a:xfrm>
                    <a:off x="7573963" y="2452688"/>
                    <a:ext cx="42863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1" name="Rectangle 139">
                    <a:extLst>
                      <a:ext uri="{FF2B5EF4-FFF2-40B4-BE49-F238E27FC236}">
                        <a16:creationId xmlns:a16="http://schemas.microsoft.com/office/drawing/2014/main" id="{6CD10CA7-106C-1C06-FABA-14F9F1DE88D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1"/>
                    </p:custDataLst>
                  </p:nvPr>
                </p:nvSpPr>
                <p:spPr bwMode="auto">
                  <a:xfrm>
                    <a:off x="75041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2" name="Rectangle 140">
                    <a:extLst>
                      <a:ext uri="{FF2B5EF4-FFF2-40B4-BE49-F238E27FC236}">
                        <a16:creationId xmlns:a16="http://schemas.microsoft.com/office/drawing/2014/main" id="{DFFCCEC2-367B-584F-77FB-928D6D16001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2"/>
                    </p:custDataLst>
                  </p:nvPr>
                </p:nvSpPr>
                <p:spPr bwMode="auto">
                  <a:xfrm>
                    <a:off x="7432675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3" name="Rectangle 141">
                    <a:extLst>
                      <a:ext uri="{FF2B5EF4-FFF2-40B4-BE49-F238E27FC236}">
                        <a16:creationId xmlns:a16="http://schemas.microsoft.com/office/drawing/2014/main" id="{7D335063-C303-685A-5892-49934E0F04B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3"/>
                    </p:custDataLst>
                  </p:nvPr>
                </p:nvSpPr>
                <p:spPr bwMode="auto">
                  <a:xfrm>
                    <a:off x="73644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4" name="Rectangle 142">
                    <a:extLst>
                      <a:ext uri="{FF2B5EF4-FFF2-40B4-BE49-F238E27FC236}">
                        <a16:creationId xmlns:a16="http://schemas.microsoft.com/office/drawing/2014/main" id="{F34458AD-2BD1-062F-F748-B24C92620B5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4"/>
                    </p:custDataLst>
                  </p:nvPr>
                </p:nvSpPr>
                <p:spPr bwMode="auto">
                  <a:xfrm>
                    <a:off x="72929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5" name="Rectangle 143">
                    <a:extLst>
                      <a:ext uri="{FF2B5EF4-FFF2-40B4-BE49-F238E27FC236}">
                        <a16:creationId xmlns:a16="http://schemas.microsoft.com/office/drawing/2014/main" id="{F08EF6B0-CC91-92E7-2605-7F57C5115A2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5"/>
                    </p:custDataLst>
                  </p:nvPr>
                </p:nvSpPr>
                <p:spPr bwMode="auto">
                  <a:xfrm>
                    <a:off x="7221538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6" name="Rectangle 144">
                    <a:extLst>
                      <a:ext uri="{FF2B5EF4-FFF2-40B4-BE49-F238E27FC236}">
                        <a16:creationId xmlns:a16="http://schemas.microsoft.com/office/drawing/2014/main" id="{35CB8FA9-0A2F-1A0E-D1A6-16FADE7CF9F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6"/>
                    </p:custDataLst>
                  </p:nvPr>
                </p:nvSpPr>
                <p:spPr bwMode="auto">
                  <a:xfrm>
                    <a:off x="71532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7" name="Rectangle 145">
                    <a:extLst>
                      <a:ext uri="{FF2B5EF4-FFF2-40B4-BE49-F238E27FC236}">
                        <a16:creationId xmlns:a16="http://schemas.microsoft.com/office/drawing/2014/main" id="{9637D873-BB4B-4822-2DF3-C2669B345AF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7"/>
                    </p:custDataLst>
                  </p:nvPr>
                </p:nvSpPr>
                <p:spPr bwMode="auto">
                  <a:xfrm>
                    <a:off x="70818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8" name="Rectangle 146">
                    <a:extLst>
                      <a:ext uri="{FF2B5EF4-FFF2-40B4-BE49-F238E27FC236}">
                        <a16:creationId xmlns:a16="http://schemas.microsoft.com/office/drawing/2014/main" id="{B63FC689-D0CD-2043-FCFB-C44AEF41E6D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8"/>
                    </p:custDataLst>
                  </p:nvPr>
                </p:nvSpPr>
                <p:spPr bwMode="auto">
                  <a:xfrm>
                    <a:off x="70104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69" name="Rectangle 147">
                    <a:extLst>
                      <a:ext uri="{FF2B5EF4-FFF2-40B4-BE49-F238E27FC236}">
                        <a16:creationId xmlns:a16="http://schemas.microsoft.com/office/drawing/2014/main" id="{BE9D3528-8BA9-4C62-7582-552A6366AA9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49"/>
                    </p:custDataLst>
                  </p:nvPr>
                </p:nvSpPr>
                <p:spPr bwMode="auto">
                  <a:xfrm>
                    <a:off x="69437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0" name="Rectangle 148">
                    <a:extLst>
                      <a:ext uri="{FF2B5EF4-FFF2-40B4-BE49-F238E27FC236}">
                        <a16:creationId xmlns:a16="http://schemas.microsoft.com/office/drawing/2014/main" id="{6F35E3E4-01FE-4E3A-4AB5-DFEA387F4A9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0"/>
                    </p:custDataLst>
                  </p:nvPr>
                </p:nvSpPr>
                <p:spPr bwMode="auto">
                  <a:xfrm>
                    <a:off x="687228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1" name="Rectangle 149">
                    <a:extLst>
                      <a:ext uri="{FF2B5EF4-FFF2-40B4-BE49-F238E27FC236}">
                        <a16:creationId xmlns:a16="http://schemas.microsoft.com/office/drawing/2014/main" id="{5C03EDC0-4014-3C67-CCB6-F669BC9C740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1"/>
                    </p:custDataLst>
                  </p:nvPr>
                </p:nvSpPr>
                <p:spPr bwMode="auto">
                  <a:xfrm>
                    <a:off x="680085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2" name="Rectangle 150">
                    <a:extLst>
                      <a:ext uri="{FF2B5EF4-FFF2-40B4-BE49-F238E27FC236}">
                        <a16:creationId xmlns:a16="http://schemas.microsoft.com/office/drawing/2014/main" id="{D05C28EF-A9E0-7AC2-7B27-ADCF8BE1F47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2"/>
                    </p:custDataLst>
                  </p:nvPr>
                </p:nvSpPr>
                <p:spPr bwMode="auto">
                  <a:xfrm>
                    <a:off x="6729413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3" name="Rectangle 151">
                    <a:extLst>
                      <a:ext uri="{FF2B5EF4-FFF2-40B4-BE49-F238E27FC236}">
                        <a16:creationId xmlns:a16="http://schemas.microsoft.com/office/drawing/2014/main" id="{0375FB2E-B15F-6E17-78A5-D9B247ADA1D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3"/>
                    </p:custDataLst>
                  </p:nvPr>
                </p:nvSpPr>
                <p:spPr bwMode="auto">
                  <a:xfrm>
                    <a:off x="666115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4" name="Rectangle 152">
                    <a:extLst>
                      <a:ext uri="{FF2B5EF4-FFF2-40B4-BE49-F238E27FC236}">
                        <a16:creationId xmlns:a16="http://schemas.microsoft.com/office/drawing/2014/main" id="{2B197368-F1ED-E6A6-8D95-18178918A64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4"/>
                    </p:custDataLst>
                  </p:nvPr>
                </p:nvSpPr>
                <p:spPr bwMode="auto">
                  <a:xfrm>
                    <a:off x="65897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5" name="Rectangle 153">
                    <a:extLst>
                      <a:ext uri="{FF2B5EF4-FFF2-40B4-BE49-F238E27FC236}">
                        <a16:creationId xmlns:a16="http://schemas.microsoft.com/office/drawing/2014/main" id="{F2E680BF-3412-393B-223F-EE00BC0A548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5"/>
                    </p:custDataLst>
                  </p:nvPr>
                </p:nvSpPr>
                <p:spPr bwMode="auto">
                  <a:xfrm>
                    <a:off x="6518275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6" name="Rectangle 154">
                    <a:extLst>
                      <a:ext uri="{FF2B5EF4-FFF2-40B4-BE49-F238E27FC236}">
                        <a16:creationId xmlns:a16="http://schemas.microsoft.com/office/drawing/2014/main" id="{2212258B-3530-2AAC-2896-BD272D8298E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6"/>
                    </p:custDataLst>
                  </p:nvPr>
                </p:nvSpPr>
                <p:spPr bwMode="auto">
                  <a:xfrm>
                    <a:off x="64516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7" name="Rectangle 155">
                    <a:extLst>
                      <a:ext uri="{FF2B5EF4-FFF2-40B4-BE49-F238E27FC236}">
                        <a16:creationId xmlns:a16="http://schemas.microsoft.com/office/drawing/2014/main" id="{414A6D92-1BF8-39F0-DA8B-714CD7EB78C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7"/>
                    </p:custDataLst>
                  </p:nvPr>
                </p:nvSpPr>
                <p:spPr bwMode="auto">
                  <a:xfrm>
                    <a:off x="638016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8" name="Rectangle 156">
                    <a:extLst>
                      <a:ext uri="{FF2B5EF4-FFF2-40B4-BE49-F238E27FC236}">
                        <a16:creationId xmlns:a16="http://schemas.microsoft.com/office/drawing/2014/main" id="{7979C733-8096-F265-8767-4E73BD1D935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8"/>
                    </p:custDataLst>
                  </p:nvPr>
                </p:nvSpPr>
                <p:spPr bwMode="auto">
                  <a:xfrm>
                    <a:off x="63087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79" name="Rectangle 157">
                    <a:extLst>
                      <a:ext uri="{FF2B5EF4-FFF2-40B4-BE49-F238E27FC236}">
                        <a16:creationId xmlns:a16="http://schemas.microsoft.com/office/drawing/2014/main" id="{C59D60A1-0671-9E37-CC37-7FE7E86F960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59"/>
                    </p:custDataLst>
                  </p:nvPr>
                </p:nvSpPr>
                <p:spPr bwMode="auto">
                  <a:xfrm>
                    <a:off x="624046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0" name="Rectangle 158">
                    <a:extLst>
                      <a:ext uri="{FF2B5EF4-FFF2-40B4-BE49-F238E27FC236}">
                        <a16:creationId xmlns:a16="http://schemas.microsoft.com/office/drawing/2014/main" id="{AD2C65E0-A0C8-F234-D1C2-4037865BC85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0"/>
                    </p:custDataLst>
                  </p:nvPr>
                </p:nvSpPr>
                <p:spPr bwMode="auto">
                  <a:xfrm>
                    <a:off x="61690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1" name="Rectangle 159">
                    <a:extLst>
                      <a:ext uri="{FF2B5EF4-FFF2-40B4-BE49-F238E27FC236}">
                        <a16:creationId xmlns:a16="http://schemas.microsoft.com/office/drawing/2014/main" id="{E6DFC856-96FD-5C06-4C3F-0630CBB39AC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1"/>
                    </p:custDataLst>
                  </p:nvPr>
                </p:nvSpPr>
                <p:spPr bwMode="auto">
                  <a:xfrm>
                    <a:off x="609758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2" name="Rectangle 160">
                    <a:extLst>
                      <a:ext uri="{FF2B5EF4-FFF2-40B4-BE49-F238E27FC236}">
                        <a16:creationId xmlns:a16="http://schemas.microsoft.com/office/drawing/2014/main" id="{8F31CD5C-8EE3-63E7-2BC0-CF4AF0962C2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2"/>
                    </p:custDataLst>
                  </p:nvPr>
                </p:nvSpPr>
                <p:spPr bwMode="auto">
                  <a:xfrm>
                    <a:off x="6026150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3" name="Rectangle 161">
                    <a:extLst>
                      <a:ext uri="{FF2B5EF4-FFF2-40B4-BE49-F238E27FC236}">
                        <a16:creationId xmlns:a16="http://schemas.microsoft.com/office/drawing/2014/main" id="{2037C429-8BE6-D4CD-18E1-F512E35D460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3"/>
                    </p:custDataLst>
                  </p:nvPr>
                </p:nvSpPr>
                <p:spPr bwMode="auto">
                  <a:xfrm>
                    <a:off x="59594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4" name="Rectangle 162">
                    <a:extLst>
                      <a:ext uri="{FF2B5EF4-FFF2-40B4-BE49-F238E27FC236}">
                        <a16:creationId xmlns:a16="http://schemas.microsoft.com/office/drawing/2014/main" id="{7D5CDE9E-BB0C-B7C7-B3AB-C58BF74EB73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4"/>
                    </p:custDataLst>
                  </p:nvPr>
                </p:nvSpPr>
                <p:spPr bwMode="auto">
                  <a:xfrm>
                    <a:off x="58880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5" name="Rectangle 163">
                    <a:extLst>
                      <a:ext uri="{FF2B5EF4-FFF2-40B4-BE49-F238E27FC236}">
                        <a16:creationId xmlns:a16="http://schemas.microsoft.com/office/drawing/2014/main" id="{77CE6584-A3ED-8640-B291-B4E2DB0DCE7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5"/>
                    </p:custDataLst>
                  </p:nvPr>
                </p:nvSpPr>
                <p:spPr bwMode="auto">
                  <a:xfrm>
                    <a:off x="5816600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6" name="Rectangle 164">
                    <a:extLst>
                      <a:ext uri="{FF2B5EF4-FFF2-40B4-BE49-F238E27FC236}">
                        <a16:creationId xmlns:a16="http://schemas.microsoft.com/office/drawing/2014/main" id="{EB5FC8BB-3A98-5B6D-29AE-E5084067ADA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6"/>
                    </p:custDataLst>
                  </p:nvPr>
                </p:nvSpPr>
                <p:spPr bwMode="auto">
                  <a:xfrm>
                    <a:off x="57483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7" name="Rectangle 165">
                    <a:extLst>
                      <a:ext uri="{FF2B5EF4-FFF2-40B4-BE49-F238E27FC236}">
                        <a16:creationId xmlns:a16="http://schemas.microsoft.com/office/drawing/2014/main" id="{D645AF08-37A3-DD05-F943-7986835A9FE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7"/>
                    </p:custDataLst>
                  </p:nvPr>
                </p:nvSpPr>
                <p:spPr bwMode="auto">
                  <a:xfrm>
                    <a:off x="56769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8" name="Rectangle 166">
                    <a:extLst>
                      <a:ext uri="{FF2B5EF4-FFF2-40B4-BE49-F238E27FC236}">
                        <a16:creationId xmlns:a16="http://schemas.microsoft.com/office/drawing/2014/main" id="{AAE3E78C-46FD-E502-17EB-DE4CD512CC8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8"/>
                    </p:custDataLst>
                  </p:nvPr>
                </p:nvSpPr>
                <p:spPr bwMode="auto">
                  <a:xfrm>
                    <a:off x="5605463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89" name="Rectangle 167">
                    <a:extLst>
                      <a:ext uri="{FF2B5EF4-FFF2-40B4-BE49-F238E27FC236}">
                        <a16:creationId xmlns:a16="http://schemas.microsoft.com/office/drawing/2014/main" id="{B4B96496-ABE4-AE98-D8BB-DA7EBA5EC0D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69"/>
                    </p:custDataLst>
                  </p:nvPr>
                </p:nvSpPr>
                <p:spPr bwMode="auto">
                  <a:xfrm>
                    <a:off x="55372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0" name="Rectangle 168">
                    <a:extLst>
                      <a:ext uri="{FF2B5EF4-FFF2-40B4-BE49-F238E27FC236}">
                        <a16:creationId xmlns:a16="http://schemas.microsoft.com/office/drawing/2014/main" id="{82BF0B18-911D-0DC5-185A-87B0ED6EAF9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0"/>
                    </p:custDataLst>
                  </p:nvPr>
                </p:nvSpPr>
                <p:spPr bwMode="auto">
                  <a:xfrm>
                    <a:off x="5465763" y="2452688"/>
                    <a:ext cx="42863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1" name="Rectangle 169">
                    <a:extLst>
                      <a:ext uri="{FF2B5EF4-FFF2-40B4-BE49-F238E27FC236}">
                        <a16:creationId xmlns:a16="http://schemas.microsoft.com/office/drawing/2014/main" id="{8117F877-3436-4954-126F-E3235BAD39EE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1"/>
                    </p:custDataLst>
                  </p:nvPr>
                </p:nvSpPr>
                <p:spPr bwMode="auto">
                  <a:xfrm>
                    <a:off x="53959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2" name="Rectangle 170">
                    <a:extLst>
                      <a:ext uri="{FF2B5EF4-FFF2-40B4-BE49-F238E27FC236}">
                        <a16:creationId xmlns:a16="http://schemas.microsoft.com/office/drawing/2014/main" id="{1F47F04D-EA6C-14E6-477F-01C886A69A5D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2"/>
                    </p:custDataLst>
                  </p:nvPr>
                </p:nvSpPr>
                <p:spPr bwMode="auto">
                  <a:xfrm>
                    <a:off x="532765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3" name="Rectangle 171">
                    <a:extLst>
                      <a:ext uri="{FF2B5EF4-FFF2-40B4-BE49-F238E27FC236}">
                        <a16:creationId xmlns:a16="http://schemas.microsoft.com/office/drawing/2014/main" id="{23133CC3-B427-9ABC-D520-145D41F9E272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3"/>
                    </p:custDataLst>
                  </p:nvPr>
                </p:nvSpPr>
                <p:spPr bwMode="auto">
                  <a:xfrm>
                    <a:off x="52562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4" name="Rectangle 172">
                    <a:extLst>
                      <a:ext uri="{FF2B5EF4-FFF2-40B4-BE49-F238E27FC236}">
                        <a16:creationId xmlns:a16="http://schemas.microsoft.com/office/drawing/2014/main" id="{03ED548A-DF99-1782-7DD8-09AB3D84736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4"/>
                    </p:custDataLst>
                  </p:nvPr>
                </p:nvSpPr>
                <p:spPr bwMode="auto">
                  <a:xfrm>
                    <a:off x="51847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5" name="Rectangle 173">
                    <a:extLst>
                      <a:ext uri="{FF2B5EF4-FFF2-40B4-BE49-F238E27FC236}">
                        <a16:creationId xmlns:a16="http://schemas.microsoft.com/office/drawing/2014/main" id="{1045B144-FB4F-A099-A4CD-9223C744BE2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5"/>
                    </p:custDataLst>
                  </p:nvPr>
                </p:nvSpPr>
                <p:spPr bwMode="auto">
                  <a:xfrm>
                    <a:off x="5113338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6" name="Rectangle 174">
                    <a:extLst>
                      <a:ext uri="{FF2B5EF4-FFF2-40B4-BE49-F238E27FC236}">
                        <a16:creationId xmlns:a16="http://schemas.microsoft.com/office/drawing/2014/main" id="{8B9D2FD3-3416-A9D8-657F-BA62D390EC9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6"/>
                    </p:custDataLst>
                  </p:nvPr>
                </p:nvSpPr>
                <p:spPr bwMode="auto">
                  <a:xfrm>
                    <a:off x="50450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7" name="Rectangle 175">
                    <a:extLst>
                      <a:ext uri="{FF2B5EF4-FFF2-40B4-BE49-F238E27FC236}">
                        <a16:creationId xmlns:a16="http://schemas.microsoft.com/office/drawing/2014/main" id="{71A10BBD-AE7E-E475-A273-FBA61044C0B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7"/>
                    </p:custDataLst>
                  </p:nvPr>
                </p:nvSpPr>
                <p:spPr bwMode="auto">
                  <a:xfrm>
                    <a:off x="49736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8" name="Rectangle 176">
                    <a:extLst>
                      <a:ext uri="{FF2B5EF4-FFF2-40B4-BE49-F238E27FC236}">
                        <a16:creationId xmlns:a16="http://schemas.microsoft.com/office/drawing/2014/main" id="{A4C51E81-CCAC-D7B7-143C-96C9323DBCA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8"/>
                    </p:custDataLst>
                  </p:nvPr>
                </p:nvSpPr>
                <p:spPr bwMode="auto">
                  <a:xfrm>
                    <a:off x="4902200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599" name="Rectangle 177">
                    <a:extLst>
                      <a:ext uri="{FF2B5EF4-FFF2-40B4-BE49-F238E27FC236}">
                        <a16:creationId xmlns:a16="http://schemas.microsoft.com/office/drawing/2014/main" id="{F172EF60-E76F-86AB-611A-3C7F7B11B64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79"/>
                    </p:custDataLst>
                  </p:nvPr>
                </p:nvSpPr>
                <p:spPr bwMode="auto">
                  <a:xfrm>
                    <a:off x="48355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0" name="Rectangle 178">
                    <a:extLst>
                      <a:ext uri="{FF2B5EF4-FFF2-40B4-BE49-F238E27FC236}">
                        <a16:creationId xmlns:a16="http://schemas.microsoft.com/office/drawing/2014/main" id="{BCF5EA56-04AE-3A08-4A9B-E2C929D8A77D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0"/>
                    </p:custDataLst>
                  </p:nvPr>
                </p:nvSpPr>
                <p:spPr bwMode="auto">
                  <a:xfrm>
                    <a:off x="476408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1" name="Rectangle 179">
                    <a:extLst>
                      <a:ext uri="{FF2B5EF4-FFF2-40B4-BE49-F238E27FC236}">
                        <a16:creationId xmlns:a16="http://schemas.microsoft.com/office/drawing/2014/main" id="{8FFC6F77-79A1-1A9B-EE50-D94ECFE688A6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1"/>
                    </p:custDataLst>
                  </p:nvPr>
                </p:nvSpPr>
                <p:spPr bwMode="auto">
                  <a:xfrm>
                    <a:off x="469265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2" name="Rectangle 180">
                    <a:extLst>
                      <a:ext uri="{FF2B5EF4-FFF2-40B4-BE49-F238E27FC236}">
                        <a16:creationId xmlns:a16="http://schemas.microsoft.com/office/drawing/2014/main" id="{E0AE113F-CDA0-6575-99FD-A5503E840BC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2"/>
                    </p:custDataLst>
                  </p:nvPr>
                </p:nvSpPr>
                <p:spPr bwMode="auto">
                  <a:xfrm>
                    <a:off x="462438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3" name="Rectangle 181">
                    <a:extLst>
                      <a:ext uri="{FF2B5EF4-FFF2-40B4-BE49-F238E27FC236}">
                        <a16:creationId xmlns:a16="http://schemas.microsoft.com/office/drawing/2014/main" id="{4BDF9F09-5278-C0C2-BC6F-9B00E848FFBA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3"/>
                    </p:custDataLst>
                  </p:nvPr>
                </p:nvSpPr>
                <p:spPr bwMode="auto">
                  <a:xfrm>
                    <a:off x="455295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4" name="Rectangle 182">
                    <a:extLst>
                      <a:ext uri="{FF2B5EF4-FFF2-40B4-BE49-F238E27FC236}">
                        <a16:creationId xmlns:a16="http://schemas.microsoft.com/office/drawing/2014/main" id="{D06BA299-626D-CD64-9E8C-019AEEE1F22C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4"/>
                    </p:custDataLst>
                  </p:nvPr>
                </p:nvSpPr>
                <p:spPr bwMode="auto">
                  <a:xfrm>
                    <a:off x="44815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5" name="Rectangle 183">
                    <a:extLst>
                      <a:ext uri="{FF2B5EF4-FFF2-40B4-BE49-F238E27FC236}">
                        <a16:creationId xmlns:a16="http://schemas.microsoft.com/office/drawing/2014/main" id="{55E86614-BBD7-552F-7441-8F3B1B23534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5"/>
                    </p:custDataLst>
                  </p:nvPr>
                </p:nvSpPr>
                <p:spPr bwMode="auto">
                  <a:xfrm>
                    <a:off x="4410075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6" name="Rectangle 184">
                    <a:extLst>
                      <a:ext uri="{FF2B5EF4-FFF2-40B4-BE49-F238E27FC236}">
                        <a16:creationId xmlns:a16="http://schemas.microsoft.com/office/drawing/2014/main" id="{1B0501CD-4CA7-7100-A275-BFD03430B6A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6"/>
                    </p:custDataLst>
                  </p:nvPr>
                </p:nvSpPr>
                <p:spPr bwMode="auto">
                  <a:xfrm>
                    <a:off x="4343400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7" name="Rectangle 185">
                    <a:extLst>
                      <a:ext uri="{FF2B5EF4-FFF2-40B4-BE49-F238E27FC236}">
                        <a16:creationId xmlns:a16="http://schemas.microsoft.com/office/drawing/2014/main" id="{2172B98F-372F-43FA-60D4-AA5087A58D83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7"/>
                    </p:custDataLst>
                  </p:nvPr>
                </p:nvSpPr>
                <p:spPr bwMode="auto">
                  <a:xfrm>
                    <a:off x="427196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8" name="Rectangle 186">
                    <a:extLst>
                      <a:ext uri="{FF2B5EF4-FFF2-40B4-BE49-F238E27FC236}">
                        <a16:creationId xmlns:a16="http://schemas.microsoft.com/office/drawing/2014/main" id="{C179235B-1F58-D853-0E20-459DD9719285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8"/>
                    </p:custDataLst>
                  </p:nvPr>
                </p:nvSpPr>
                <p:spPr bwMode="auto">
                  <a:xfrm>
                    <a:off x="4200525" y="2452688"/>
                    <a:ext cx="44450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09" name="Rectangle 187">
                    <a:extLst>
                      <a:ext uri="{FF2B5EF4-FFF2-40B4-BE49-F238E27FC236}">
                        <a16:creationId xmlns:a16="http://schemas.microsoft.com/office/drawing/2014/main" id="{904D5DA6-2772-A6BE-9117-10C7B216DEC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89"/>
                    </p:custDataLst>
                  </p:nvPr>
                </p:nvSpPr>
                <p:spPr bwMode="auto">
                  <a:xfrm>
                    <a:off x="413226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0" name="Rectangle 188">
                    <a:extLst>
                      <a:ext uri="{FF2B5EF4-FFF2-40B4-BE49-F238E27FC236}">
                        <a16:creationId xmlns:a16="http://schemas.microsoft.com/office/drawing/2014/main" id="{963DB99D-155D-390B-D918-FD970F8DFC5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90"/>
                    </p:custDataLst>
                  </p:nvPr>
                </p:nvSpPr>
                <p:spPr bwMode="auto">
                  <a:xfrm>
                    <a:off x="406082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1" name="Rectangle 189">
                    <a:extLst>
                      <a:ext uri="{FF2B5EF4-FFF2-40B4-BE49-F238E27FC236}">
                        <a16:creationId xmlns:a16="http://schemas.microsoft.com/office/drawing/2014/main" id="{A30F22E2-A7AB-C301-D187-682CA108FE7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91"/>
                    </p:custDataLst>
                  </p:nvPr>
                </p:nvSpPr>
                <p:spPr bwMode="auto">
                  <a:xfrm>
                    <a:off x="3989388" y="2452688"/>
                    <a:ext cx="46038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2" name="Rectangle 190">
                    <a:extLst>
                      <a:ext uri="{FF2B5EF4-FFF2-40B4-BE49-F238E27FC236}">
                        <a16:creationId xmlns:a16="http://schemas.microsoft.com/office/drawing/2014/main" id="{13729787-6BBF-4E8D-ACAE-15CD5C23211F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92"/>
                    </p:custDataLst>
                  </p:nvPr>
                </p:nvSpPr>
                <p:spPr bwMode="auto">
                  <a:xfrm>
                    <a:off x="3922713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3" name="Rectangle 191">
                    <a:extLst>
                      <a:ext uri="{FF2B5EF4-FFF2-40B4-BE49-F238E27FC236}">
                        <a16:creationId xmlns:a16="http://schemas.microsoft.com/office/drawing/2014/main" id="{4A163AB4-A852-2990-FFA1-61C1B9678C0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93"/>
                    </p:custDataLst>
                  </p:nvPr>
                </p:nvSpPr>
                <p:spPr bwMode="auto">
                  <a:xfrm>
                    <a:off x="3851275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4" name="Rectangle 192">
                    <a:extLst>
                      <a:ext uri="{FF2B5EF4-FFF2-40B4-BE49-F238E27FC236}">
                        <a16:creationId xmlns:a16="http://schemas.microsoft.com/office/drawing/2014/main" id="{1CD1E85B-8558-1C19-9C75-6E4D0252CD61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394"/>
                    </p:custDataLst>
                  </p:nvPr>
                </p:nvSpPr>
                <p:spPr bwMode="auto">
                  <a:xfrm>
                    <a:off x="3779838" y="2452688"/>
                    <a:ext cx="41275" cy="1428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5" name="Freeform 193">
                    <a:extLst>
                      <a:ext uri="{FF2B5EF4-FFF2-40B4-BE49-F238E27FC236}">
                        <a16:creationId xmlns:a16="http://schemas.microsoft.com/office/drawing/2014/main" id="{C04CCBBC-1186-3E17-9A3C-077FE426FFA7}"/>
                      </a:ext>
                    </a:extLst>
                  </p:cNvPr>
                  <p:cNvSpPr/>
                  <p:nvPr>
                    <p:custDataLst>
                      <p:tags r:id="rId395"/>
                    </p:custDataLst>
                  </p:nvPr>
                </p:nvSpPr>
                <p:spPr bwMode="auto">
                  <a:xfrm>
                    <a:off x="3617322" y="2409638"/>
                    <a:ext cx="195345" cy="195328"/>
                  </a:xfrm>
                  <a:custGeom>
                    <a:gdLst>
                      <a:gd name="T0" fmla="*/ 118 w 118"/>
                      <a:gd name="T1" fmla="*/ 0 h 118"/>
                      <a:gd name="T2" fmla="*/ 118 w 118"/>
                      <a:gd name="T3" fmla="*/ 118 h 118"/>
                      <a:gd name="T4" fmla="*/ 0 w 118"/>
                      <a:gd name="T5" fmla="*/ 118 h 118"/>
                      <a:gd name="T6" fmla="*/ 118 w 118"/>
                      <a:gd name="T7" fmla="*/ 0 h 1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8" h="118">
                        <a:moveTo>
                          <a:pt x="118" y="0"/>
                        </a:moveTo>
                        <a:lnTo>
                          <a:pt x="118" y="118"/>
                        </a:lnTo>
                        <a:lnTo>
                          <a:pt x="0" y="118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6" name="Freeform 194">
                    <a:extLst>
                      <a:ext uri="{FF2B5EF4-FFF2-40B4-BE49-F238E27FC236}">
                        <a16:creationId xmlns:a16="http://schemas.microsoft.com/office/drawing/2014/main" id="{5CE81A0A-90AE-931E-D74D-0A19A89D0DFB}"/>
                      </a:ext>
                    </a:extLst>
                  </p:cNvPr>
                  <p:cNvSpPr>
                    <a:spLocks noEditPoints="1"/>
                  </p:cNvSpPr>
                  <p:nvPr>
                    <p:custDataLst>
                      <p:tags r:id="rId396"/>
                    </p:custDataLst>
                  </p:nvPr>
                </p:nvSpPr>
                <p:spPr bwMode="auto">
                  <a:xfrm>
                    <a:off x="8186738" y="4164013"/>
                    <a:ext cx="195263" cy="203200"/>
                  </a:xfrm>
                  <a:custGeom>
                    <a:gdLst>
                      <a:gd name="T0" fmla="*/ 37 w 52"/>
                      <a:gd name="T1" fmla="*/ 41 h 54"/>
                      <a:gd name="T2" fmla="*/ 37 w 52"/>
                      <a:gd name="T3" fmla="*/ 42 h 54"/>
                      <a:gd name="T4" fmla="*/ 41 w 52"/>
                      <a:gd name="T5" fmla="*/ 40 h 54"/>
                      <a:gd name="T6" fmla="*/ 40 w 52"/>
                      <a:gd name="T7" fmla="*/ 40 h 54"/>
                      <a:gd name="T8" fmla="*/ 38 w 52"/>
                      <a:gd name="T9" fmla="*/ 36 h 54"/>
                      <a:gd name="T10" fmla="*/ 28 w 52"/>
                      <a:gd name="T11" fmla="*/ 37 h 54"/>
                      <a:gd name="T12" fmla="*/ 33 w 52"/>
                      <a:gd name="T13" fmla="*/ 28 h 54"/>
                      <a:gd name="T14" fmla="*/ 32 w 52"/>
                      <a:gd name="T15" fmla="*/ 26 h 54"/>
                      <a:gd name="T16" fmla="*/ 28 w 52"/>
                      <a:gd name="T17" fmla="*/ 17 h 54"/>
                      <a:gd name="T18" fmla="*/ 39 w 52"/>
                      <a:gd name="T19" fmla="*/ 20 h 54"/>
                      <a:gd name="T20" fmla="*/ 40 w 52"/>
                      <a:gd name="T21" fmla="*/ 14 h 54"/>
                      <a:gd name="T22" fmla="*/ 49 w 52"/>
                      <a:gd name="T23" fmla="*/ 15 h 54"/>
                      <a:gd name="T24" fmla="*/ 52 w 52"/>
                      <a:gd name="T25" fmla="*/ 15 h 54"/>
                      <a:gd name="T26" fmla="*/ 0 w 52"/>
                      <a:gd name="T27" fmla="*/ 27 h 54"/>
                      <a:gd name="T28" fmla="*/ 30 w 52"/>
                      <a:gd name="T29" fmla="*/ 54 h 54"/>
                      <a:gd name="T30" fmla="*/ 28 w 52"/>
                      <a:gd name="T31" fmla="*/ 51 h 54"/>
                      <a:gd name="T32" fmla="*/ 44 w 52"/>
                      <a:gd name="T33" fmla="*/ 9 h 54"/>
                      <a:gd name="T34" fmla="*/ 35 w 52"/>
                      <a:gd name="T35" fmla="*/ 4 h 54"/>
                      <a:gd name="T36" fmla="*/ 28 w 52"/>
                      <a:gd name="T37" fmla="*/ 3 h 54"/>
                      <a:gd name="T38" fmla="*/ 37 w 52"/>
                      <a:gd name="T39" fmla="*/ 13 h 54"/>
                      <a:gd name="T40" fmla="*/ 28 w 52"/>
                      <a:gd name="T41" fmla="*/ 3 h 54"/>
                      <a:gd name="T42" fmla="*/ 15 w 52"/>
                      <a:gd name="T43" fmla="*/ 12 h 54"/>
                      <a:gd name="T44" fmla="*/ 19 w 52"/>
                      <a:gd name="T45" fmla="*/ 4 h 54"/>
                      <a:gd name="T46" fmla="*/ 14 w 52"/>
                      <a:gd name="T47" fmla="*/ 14 h 54"/>
                      <a:gd name="T48" fmla="*/ 3 w 52"/>
                      <a:gd name="T49" fmla="*/ 26 h 54"/>
                      <a:gd name="T50" fmla="*/ 3 w 52"/>
                      <a:gd name="T51" fmla="*/ 28 h 54"/>
                      <a:gd name="T52" fmla="*/ 14 w 52"/>
                      <a:gd name="T53" fmla="*/ 40 h 54"/>
                      <a:gd name="T54" fmla="*/ 3 w 52"/>
                      <a:gd name="T55" fmla="*/ 28 h 54"/>
                      <a:gd name="T56" fmla="*/ 15 w 52"/>
                      <a:gd name="T57" fmla="*/ 42 h 54"/>
                      <a:gd name="T58" fmla="*/ 10 w 52"/>
                      <a:gd name="T59" fmla="*/ 45 h 54"/>
                      <a:gd name="T60" fmla="*/ 21 w 52"/>
                      <a:gd name="T61" fmla="*/ 48 h 54"/>
                      <a:gd name="T62" fmla="*/ 26 w 52"/>
                      <a:gd name="T63" fmla="*/ 40 h 54"/>
                      <a:gd name="T64" fmla="*/ 26 w 52"/>
                      <a:gd name="T65" fmla="*/ 37 h 54"/>
                      <a:gd name="T66" fmla="*/ 15 w 52"/>
                      <a:gd name="T67" fmla="*/ 28 h 54"/>
                      <a:gd name="T68" fmla="*/ 26 w 52"/>
                      <a:gd name="T69" fmla="*/ 37 h 54"/>
                      <a:gd name="T70" fmla="*/ 15 w 52"/>
                      <a:gd name="T71" fmla="*/ 26 h 54"/>
                      <a:gd name="T72" fmla="*/ 26 w 52"/>
                      <a:gd name="T73" fmla="*/ 17 h 54"/>
                      <a:gd name="T74" fmla="*/ 26 w 52"/>
                      <a:gd name="T75" fmla="*/ 14 h 54"/>
                      <a:gd name="T76" fmla="*/ 21 w 52"/>
                      <a:gd name="T77" fmla="*/ 6 h 54"/>
                      <a:gd name="T78" fmla="*/ 26 w 52"/>
                      <a:gd name="T79" fmla="*/ 14 h 5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52" h="54">
                        <a:moveTo>
                          <a:pt x="28" y="40"/>
                        </a:moveTo>
                        <a:cubicBezTo>
                          <a:pt x="31" y="40"/>
                          <a:pt x="34" y="40"/>
                          <a:pt x="37" y="41"/>
                        </a:cubicBezTo>
                        <a:cubicBezTo>
                          <a:pt x="37" y="42"/>
                          <a:pt x="36" y="42"/>
                          <a:pt x="36" y="43"/>
                        </a:cubicBezTo>
                        <a:cubicBezTo>
                          <a:pt x="37" y="43"/>
                          <a:pt x="37" y="42"/>
                          <a:pt x="37" y="42"/>
                        </a:cubicBezTo>
                        <a:cubicBezTo>
                          <a:pt x="39" y="42"/>
                          <a:pt x="40" y="41"/>
                          <a:pt x="41" y="41"/>
                        </a:cubicBezTo>
                        <a:cubicBezTo>
                          <a:pt x="41" y="41"/>
                          <a:pt x="41" y="40"/>
                          <a:pt x="41" y="40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40" y="40"/>
                          <a:pt x="40" y="40"/>
                          <a:pt x="40" y="40"/>
                        </a:cubicBezTo>
                        <a:cubicBezTo>
                          <a:pt x="39" y="39"/>
                          <a:pt x="39" y="38"/>
                          <a:pt x="38" y="36"/>
                        </a:cubicBezTo>
                        <a:cubicBezTo>
                          <a:pt x="38" y="37"/>
                          <a:pt x="38" y="38"/>
                          <a:pt x="38" y="39"/>
                        </a:cubicBezTo>
                        <a:cubicBezTo>
                          <a:pt x="35" y="38"/>
                          <a:pt x="32" y="37"/>
                          <a:pt x="28" y="37"/>
                        </a:cubicBezTo>
                        <a:cubicBezTo>
                          <a:pt x="28" y="28"/>
                          <a:pt x="28" y="28"/>
                          <a:pt x="28" y="28"/>
                        </a:cubicBezTo>
                        <a:cubicBezTo>
                          <a:pt x="33" y="28"/>
                          <a:pt x="33" y="28"/>
                          <a:pt x="33" y="28"/>
                        </a:cubicBezTo>
                        <a:cubicBezTo>
                          <a:pt x="32" y="28"/>
                          <a:pt x="32" y="27"/>
                          <a:pt x="32" y="26"/>
                        </a:cubicBezTo>
                        <a:cubicBezTo>
                          <a:pt x="32" y="26"/>
                          <a:pt x="32" y="26"/>
                          <a:pt x="32" y="26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ubicBezTo>
                          <a:pt x="28" y="17"/>
                          <a:pt x="28" y="17"/>
                          <a:pt x="28" y="17"/>
                        </a:cubicBezTo>
                        <a:cubicBezTo>
                          <a:pt x="32" y="17"/>
                          <a:pt x="35" y="16"/>
                          <a:pt x="38" y="15"/>
                        </a:cubicBezTo>
                        <a:cubicBezTo>
                          <a:pt x="38" y="17"/>
                          <a:pt x="38" y="19"/>
                          <a:pt x="39" y="20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1" y="17"/>
                          <a:pt x="41" y="16"/>
                          <a:pt x="40" y="14"/>
                        </a:cubicBezTo>
                        <a:cubicBezTo>
                          <a:pt x="42" y="13"/>
                          <a:pt x="44" y="12"/>
                          <a:pt x="46" y="11"/>
                        </a:cubicBezTo>
                        <a:cubicBezTo>
                          <a:pt x="47" y="12"/>
                          <a:pt x="48" y="14"/>
                          <a:pt x="49" y="15"/>
                        </a:cubicBezTo>
                        <a:cubicBezTo>
                          <a:pt x="50" y="15"/>
                          <a:pt x="51" y="15"/>
                          <a:pt x="51" y="15"/>
                        </a:cubicBezTo>
                        <a:cubicBezTo>
                          <a:pt x="52" y="15"/>
                          <a:pt x="52" y="15"/>
                          <a:pt x="52" y="15"/>
                        </a:cubicBezTo>
                        <a:cubicBezTo>
                          <a:pt x="47" y="6"/>
                          <a:pt x="38" y="0"/>
                          <a:pt x="27" y="0"/>
                        </a:cubicBezTo>
                        <a:cubicBezTo>
                          <a:pt x="12" y="0"/>
                          <a:pt x="0" y="12"/>
                          <a:pt x="0" y="27"/>
                        </a:cubicBezTo>
                        <a:cubicBezTo>
                          <a:pt x="0" y="42"/>
                          <a:pt x="12" y="54"/>
                          <a:pt x="27" y="54"/>
                        </a:cubicBezTo>
                        <a:cubicBezTo>
                          <a:pt x="28" y="54"/>
                          <a:pt x="29" y="54"/>
                          <a:pt x="30" y="54"/>
                        </a:cubicBezTo>
                        <a:cubicBezTo>
                          <a:pt x="30" y="53"/>
                          <a:pt x="31" y="51"/>
                          <a:pt x="31" y="50"/>
                        </a:cubicBezTo>
                        <a:cubicBezTo>
                          <a:pt x="30" y="51"/>
                          <a:pt x="29" y="51"/>
                          <a:pt x="28" y="51"/>
                        </a:cubicBezTo>
                        <a:lnTo>
                          <a:pt x="28" y="40"/>
                        </a:lnTo>
                        <a:close/>
                        <a:moveTo>
                          <a:pt x="44" y="9"/>
                        </a:moveTo>
                        <a:cubicBezTo>
                          <a:pt x="43" y="10"/>
                          <a:pt x="41" y="11"/>
                          <a:pt x="39" y="12"/>
                        </a:cubicBezTo>
                        <a:cubicBezTo>
                          <a:pt x="38" y="8"/>
                          <a:pt x="37" y="6"/>
                          <a:pt x="35" y="4"/>
                        </a:cubicBezTo>
                        <a:cubicBezTo>
                          <a:pt x="38" y="5"/>
                          <a:pt x="41" y="7"/>
                          <a:pt x="44" y="9"/>
                        </a:cubicBezTo>
                        <a:close/>
                        <a:moveTo>
                          <a:pt x="28" y="3"/>
                        </a:moveTo>
                        <a:cubicBezTo>
                          <a:pt x="30" y="3"/>
                          <a:pt x="32" y="4"/>
                          <a:pt x="33" y="6"/>
                        </a:cubicBezTo>
                        <a:cubicBezTo>
                          <a:pt x="35" y="7"/>
                          <a:pt x="36" y="10"/>
                          <a:pt x="37" y="13"/>
                        </a:cubicBezTo>
                        <a:cubicBezTo>
                          <a:pt x="34" y="14"/>
                          <a:pt x="31" y="14"/>
                          <a:pt x="28" y="14"/>
                        </a:cubicBezTo>
                        <a:lnTo>
                          <a:pt x="28" y="3"/>
                        </a:lnTo>
                        <a:close/>
                        <a:moveTo>
                          <a:pt x="19" y="4"/>
                        </a:moveTo>
                        <a:cubicBezTo>
                          <a:pt x="18" y="6"/>
                          <a:pt x="16" y="8"/>
                          <a:pt x="15" y="12"/>
                        </a:cubicBezTo>
                        <a:cubicBezTo>
                          <a:pt x="13" y="11"/>
                          <a:pt x="12" y="10"/>
                          <a:pt x="10" y="9"/>
                        </a:cubicBezTo>
                        <a:cubicBezTo>
                          <a:pt x="13" y="7"/>
                          <a:pt x="16" y="5"/>
                          <a:pt x="19" y="4"/>
                        </a:cubicBezTo>
                        <a:close/>
                        <a:moveTo>
                          <a:pt x="9" y="11"/>
                        </a:moveTo>
                        <a:cubicBezTo>
                          <a:pt x="10" y="12"/>
                          <a:pt x="12" y="13"/>
                          <a:pt x="14" y="14"/>
                        </a:cubicBezTo>
                        <a:cubicBezTo>
                          <a:pt x="13" y="18"/>
                          <a:pt x="13" y="22"/>
                          <a:pt x="12" y="26"/>
                        </a:cubicBezTo>
                        <a:cubicBezTo>
                          <a:pt x="3" y="26"/>
                          <a:pt x="3" y="26"/>
                          <a:pt x="3" y="26"/>
                        </a:cubicBezTo>
                        <a:cubicBezTo>
                          <a:pt x="3" y="20"/>
                          <a:pt x="5" y="15"/>
                          <a:pt x="9" y="11"/>
                        </a:cubicBezTo>
                        <a:close/>
                        <a:moveTo>
                          <a:pt x="3" y="28"/>
                        </a:moveTo>
                        <a:cubicBezTo>
                          <a:pt x="12" y="28"/>
                          <a:pt x="12" y="28"/>
                          <a:pt x="12" y="28"/>
                        </a:cubicBezTo>
                        <a:cubicBezTo>
                          <a:pt x="13" y="32"/>
                          <a:pt x="13" y="36"/>
                          <a:pt x="14" y="40"/>
                        </a:cubicBezTo>
                        <a:cubicBezTo>
                          <a:pt x="12" y="41"/>
                          <a:pt x="10" y="42"/>
                          <a:pt x="9" y="43"/>
                        </a:cubicBezTo>
                        <a:cubicBezTo>
                          <a:pt x="5" y="39"/>
                          <a:pt x="3" y="34"/>
                          <a:pt x="3" y="28"/>
                        </a:cubicBezTo>
                        <a:close/>
                        <a:moveTo>
                          <a:pt x="10" y="45"/>
                        </a:moveTo>
                        <a:cubicBezTo>
                          <a:pt x="12" y="44"/>
                          <a:pt x="13" y="43"/>
                          <a:pt x="15" y="42"/>
                        </a:cubicBezTo>
                        <a:cubicBezTo>
                          <a:pt x="16" y="46"/>
                          <a:pt x="18" y="48"/>
                          <a:pt x="19" y="50"/>
                        </a:cubicBezTo>
                        <a:cubicBezTo>
                          <a:pt x="16" y="49"/>
                          <a:pt x="13" y="47"/>
                          <a:pt x="10" y="45"/>
                        </a:cubicBezTo>
                        <a:close/>
                        <a:moveTo>
                          <a:pt x="26" y="51"/>
                        </a:moveTo>
                        <a:cubicBezTo>
                          <a:pt x="24" y="51"/>
                          <a:pt x="23" y="50"/>
                          <a:pt x="21" y="48"/>
                        </a:cubicBezTo>
                        <a:cubicBezTo>
                          <a:pt x="20" y="47"/>
                          <a:pt x="18" y="44"/>
                          <a:pt x="17" y="41"/>
                        </a:cubicBezTo>
                        <a:cubicBezTo>
                          <a:pt x="20" y="40"/>
                          <a:pt x="23" y="40"/>
                          <a:pt x="26" y="40"/>
                        </a:cubicBezTo>
                        <a:lnTo>
                          <a:pt x="26" y="51"/>
                        </a:lnTo>
                        <a:close/>
                        <a:moveTo>
                          <a:pt x="26" y="37"/>
                        </a:moveTo>
                        <a:cubicBezTo>
                          <a:pt x="23" y="37"/>
                          <a:pt x="19" y="38"/>
                          <a:pt x="17" y="39"/>
                        </a:cubicBezTo>
                        <a:cubicBezTo>
                          <a:pt x="16" y="36"/>
                          <a:pt x="15" y="32"/>
                          <a:pt x="15" y="28"/>
                        </a:cubicBezTo>
                        <a:cubicBezTo>
                          <a:pt x="26" y="28"/>
                          <a:pt x="26" y="28"/>
                          <a:pt x="26" y="28"/>
                        </a:cubicBezTo>
                        <a:lnTo>
                          <a:pt x="26" y="37"/>
                        </a:lnTo>
                        <a:close/>
                        <a:moveTo>
                          <a:pt x="26" y="26"/>
                        </a:moveTo>
                        <a:cubicBezTo>
                          <a:pt x="15" y="26"/>
                          <a:pt x="15" y="26"/>
                          <a:pt x="15" y="26"/>
                        </a:cubicBezTo>
                        <a:cubicBezTo>
                          <a:pt x="15" y="22"/>
                          <a:pt x="16" y="18"/>
                          <a:pt x="17" y="15"/>
                        </a:cubicBezTo>
                        <a:cubicBezTo>
                          <a:pt x="19" y="16"/>
                          <a:pt x="23" y="17"/>
                          <a:pt x="26" y="17"/>
                        </a:cubicBezTo>
                        <a:lnTo>
                          <a:pt x="26" y="26"/>
                        </a:lnTo>
                        <a:close/>
                        <a:moveTo>
                          <a:pt x="26" y="14"/>
                        </a:moveTo>
                        <a:cubicBezTo>
                          <a:pt x="23" y="14"/>
                          <a:pt x="20" y="14"/>
                          <a:pt x="17" y="13"/>
                        </a:cubicBezTo>
                        <a:cubicBezTo>
                          <a:pt x="18" y="10"/>
                          <a:pt x="20" y="7"/>
                          <a:pt x="21" y="6"/>
                        </a:cubicBezTo>
                        <a:cubicBezTo>
                          <a:pt x="23" y="4"/>
                          <a:pt x="24" y="3"/>
                          <a:pt x="26" y="3"/>
                        </a:cubicBezTo>
                        <a:lnTo>
                          <a:pt x="26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7" name="Freeform 195">
                    <a:extLst>
                      <a:ext uri="{FF2B5EF4-FFF2-40B4-BE49-F238E27FC236}">
                        <a16:creationId xmlns:a16="http://schemas.microsoft.com/office/drawing/2014/main" id="{492A3E27-8AA9-B0D3-BA30-AE68BCB6CB4F}"/>
                      </a:ext>
                    </a:extLst>
                  </p:cNvPr>
                  <p:cNvSpPr/>
                  <p:nvPr>
                    <p:custDataLst>
                      <p:tags r:id="rId397"/>
                    </p:custDataLst>
                  </p:nvPr>
                </p:nvSpPr>
                <p:spPr bwMode="auto">
                  <a:xfrm>
                    <a:off x="8337550" y="4276726"/>
                    <a:ext cx="74613" cy="46038"/>
                  </a:xfrm>
                  <a:custGeom>
                    <a:gdLst>
                      <a:gd name="T0" fmla="*/ 10 w 20"/>
                      <a:gd name="T1" fmla="*/ 5 h 12"/>
                      <a:gd name="T2" fmla="*/ 0 w 20"/>
                      <a:gd name="T3" fmla="*/ 0 h 12"/>
                      <a:gd name="T4" fmla="*/ 0 w 20"/>
                      <a:gd name="T5" fmla="*/ 2 h 12"/>
                      <a:gd name="T6" fmla="*/ 10 w 20"/>
                      <a:gd name="T7" fmla="*/ 12 h 12"/>
                      <a:gd name="T8" fmla="*/ 20 w 20"/>
                      <a:gd name="T9" fmla="*/ 2 h 12"/>
                      <a:gd name="T10" fmla="*/ 19 w 20"/>
                      <a:gd name="T11" fmla="*/ 0 h 12"/>
                      <a:gd name="T12" fmla="*/ 10 w 20"/>
                      <a:gd name="T13" fmla="*/ 5 h 12"/>
                      <a:gd name="T14" fmla="*/ 10 w 20"/>
                      <a:gd name="T15" fmla="*/ 5 h 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2">
                        <a:moveTo>
                          <a:pt x="10" y="5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7"/>
                          <a:pt x="5" y="12"/>
                          <a:pt x="10" y="12"/>
                        </a:cubicBezTo>
                        <a:cubicBezTo>
                          <a:pt x="15" y="12"/>
                          <a:pt x="20" y="7"/>
                          <a:pt x="20" y="2"/>
                        </a:cubicBezTo>
                        <a:cubicBezTo>
                          <a:pt x="20" y="2"/>
                          <a:pt x="20" y="1"/>
                          <a:pt x="19" y="0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ubicBezTo>
                          <a:pt x="10" y="5"/>
                          <a:pt x="10" y="5"/>
                          <a:pt x="1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8" name="Freeform 196">
                    <a:extLst>
                      <a:ext uri="{FF2B5EF4-FFF2-40B4-BE49-F238E27FC236}">
                        <a16:creationId xmlns:a16="http://schemas.microsoft.com/office/drawing/2014/main" id="{7DA21392-A0D6-7680-0671-D467B9B19725}"/>
                      </a:ext>
                    </a:extLst>
                  </p:cNvPr>
                  <p:cNvSpPr/>
                  <p:nvPr>
                    <p:custDataLst>
                      <p:tags r:id="rId398"/>
                    </p:custDataLst>
                  </p:nvPr>
                </p:nvSpPr>
                <p:spPr bwMode="auto">
                  <a:xfrm>
                    <a:off x="8318500" y="4232276"/>
                    <a:ext cx="112713" cy="66675"/>
                  </a:xfrm>
                  <a:custGeom>
                    <a:gdLst>
                      <a:gd name="T0" fmla="*/ 15 w 30"/>
                      <a:gd name="T1" fmla="*/ 7 h 18"/>
                      <a:gd name="T2" fmla="*/ 26 w 30"/>
                      <a:gd name="T3" fmla="*/ 5 h 18"/>
                      <a:gd name="T4" fmla="*/ 15 w 30"/>
                      <a:gd name="T5" fmla="*/ 0 h 18"/>
                      <a:gd name="T6" fmla="*/ 15 w 30"/>
                      <a:gd name="T7" fmla="*/ 0 h 18"/>
                      <a:gd name="T8" fmla="*/ 0 w 30"/>
                      <a:gd name="T9" fmla="*/ 7 h 18"/>
                      <a:gd name="T10" fmla="*/ 0 w 30"/>
                      <a:gd name="T11" fmla="*/ 8 h 18"/>
                      <a:gd name="T12" fmla="*/ 15 w 30"/>
                      <a:gd name="T13" fmla="*/ 16 h 18"/>
                      <a:gd name="T14" fmla="*/ 15 w 30"/>
                      <a:gd name="T15" fmla="*/ 16 h 18"/>
                      <a:gd name="T16" fmla="*/ 26 w 30"/>
                      <a:gd name="T17" fmla="*/ 10 h 18"/>
                      <a:gd name="T18" fmla="*/ 26 w 30"/>
                      <a:gd name="T19" fmla="*/ 17 h 18"/>
                      <a:gd name="T20" fmla="*/ 27 w 30"/>
                      <a:gd name="T21" fmla="*/ 18 h 18"/>
                      <a:gd name="T22" fmla="*/ 28 w 30"/>
                      <a:gd name="T23" fmla="*/ 17 h 18"/>
                      <a:gd name="T24" fmla="*/ 28 w 30"/>
                      <a:gd name="T25" fmla="*/ 9 h 18"/>
                      <a:gd name="T26" fmla="*/ 30 w 30"/>
                      <a:gd name="T27" fmla="*/ 8 h 18"/>
                      <a:gd name="T28" fmla="*/ 30 w 30"/>
                      <a:gd name="T29" fmla="*/ 7 h 18"/>
                      <a:gd name="T30" fmla="*/ 27 w 30"/>
                      <a:gd name="T31" fmla="*/ 6 h 18"/>
                      <a:gd name="T32" fmla="*/ 27 w 30"/>
                      <a:gd name="T33" fmla="*/ 6 h 18"/>
                      <a:gd name="T34" fmla="*/ 15 w 30"/>
                      <a:gd name="T35" fmla="*/ 8 h 18"/>
                      <a:gd name="T36" fmla="*/ 15 w 30"/>
                      <a:gd name="T37" fmla="*/ 8 h 18"/>
                      <a:gd name="T38" fmla="*/ 14 w 30"/>
                      <a:gd name="T39" fmla="*/ 8 h 18"/>
                      <a:gd name="T40" fmla="*/ 15 w 30"/>
                      <a:gd name="T41" fmla="*/ 7 h 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0" h="18">
                        <a:moveTo>
                          <a:pt x="15" y="7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26" y="10"/>
                          <a:pt x="26" y="10"/>
                          <a:pt x="26" y="10"/>
                        </a:cubicBezTo>
                        <a:cubicBezTo>
                          <a:pt x="26" y="17"/>
                          <a:pt x="26" y="17"/>
                          <a:pt x="26" y="17"/>
                        </a:cubicBezTo>
                        <a:cubicBezTo>
                          <a:pt x="26" y="18"/>
                          <a:pt x="26" y="18"/>
                          <a:pt x="27" y="18"/>
                        </a:cubicBezTo>
                        <a:cubicBezTo>
                          <a:pt x="27" y="18"/>
                          <a:pt x="28" y="18"/>
                          <a:pt x="28" y="17"/>
                        </a:cubicBezTo>
                        <a:cubicBezTo>
                          <a:pt x="28" y="9"/>
                          <a:pt x="28" y="9"/>
                          <a:pt x="28" y="9"/>
                        </a:cubicBezTo>
                        <a:cubicBezTo>
                          <a:pt x="30" y="8"/>
                          <a:pt x="30" y="8"/>
                          <a:pt x="30" y="8"/>
                        </a:cubicBezTo>
                        <a:cubicBezTo>
                          <a:pt x="30" y="8"/>
                          <a:pt x="30" y="8"/>
                          <a:pt x="30" y="7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15" y="8"/>
                          <a:pt x="15" y="8"/>
                          <a:pt x="15" y="8"/>
                        </a:cubicBezTo>
                        <a:cubicBezTo>
                          <a:pt x="15" y="8"/>
                          <a:pt x="15" y="8"/>
                          <a:pt x="15" y="8"/>
                        </a:cubicBezTo>
                        <a:cubicBezTo>
                          <a:pt x="15" y="8"/>
                          <a:pt x="14" y="8"/>
                          <a:pt x="14" y="8"/>
                        </a:cubicBezTo>
                        <a:cubicBezTo>
                          <a:pt x="14" y="8"/>
                          <a:pt x="15" y="7"/>
                          <a:pt x="15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  <p:sp>
                <p:nvSpPr>
                  <p:cNvPr id="619" name="Freeform 197">
                    <a:extLst>
                      <a:ext uri="{FF2B5EF4-FFF2-40B4-BE49-F238E27FC236}">
                        <a16:creationId xmlns:a16="http://schemas.microsoft.com/office/drawing/2014/main" id="{91A2BC01-0812-BBCC-828D-5C56E20C991B}"/>
                      </a:ext>
                    </a:extLst>
                  </p:cNvPr>
                  <p:cNvSpPr/>
                  <p:nvPr>
                    <p:custDataLst>
                      <p:tags r:id="rId399"/>
                    </p:custDataLst>
                  </p:nvPr>
                </p:nvSpPr>
                <p:spPr bwMode="auto">
                  <a:xfrm>
                    <a:off x="8307388" y="4329113"/>
                    <a:ext cx="134938" cy="87313"/>
                  </a:xfrm>
                  <a:custGeom>
                    <a:gdLst>
                      <a:gd name="T0" fmla="*/ 34 w 36"/>
                      <a:gd name="T1" fmla="*/ 6 h 23"/>
                      <a:gd name="T2" fmla="*/ 24 w 36"/>
                      <a:gd name="T3" fmla="*/ 0 h 23"/>
                      <a:gd name="T4" fmla="*/ 12 w 36"/>
                      <a:gd name="T5" fmla="*/ 0 h 23"/>
                      <a:gd name="T6" fmla="*/ 2 w 36"/>
                      <a:gd name="T7" fmla="*/ 6 h 23"/>
                      <a:gd name="T8" fmla="*/ 0 w 36"/>
                      <a:gd name="T9" fmla="*/ 23 h 23"/>
                      <a:gd name="T10" fmla="*/ 7 w 36"/>
                      <a:gd name="T11" fmla="*/ 23 h 23"/>
                      <a:gd name="T12" fmla="*/ 9 w 36"/>
                      <a:gd name="T13" fmla="*/ 9 h 23"/>
                      <a:gd name="T14" fmla="*/ 9 w 36"/>
                      <a:gd name="T15" fmla="*/ 23 h 23"/>
                      <a:gd name="T16" fmla="*/ 27 w 36"/>
                      <a:gd name="T17" fmla="*/ 23 h 23"/>
                      <a:gd name="T18" fmla="*/ 27 w 36"/>
                      <a:gd name="T19" fmla="*/ 9 h 23"/>
                      <a:gd name="T20" fmla="*/ 29 w 36"/>
                      <a:gd name="T21" fmla="*/ 23 h 23"/>
                      <a:gd name="T22" fmla="*/ 36 w 36"/>
                      <a:gd name="T23" fmla="*/ 23 h 23"/>
                      <a:gd name="T24" fmla="*/ 34 w 36"/>
                      <a:gd name="T25" fmla="*/ 6 h 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6" h="23">
                        <a:moveTo>
                          <a:pt x="34" y="6"/>
                        </a:moveTo>
                        <a:cubicBezTo>
                          <a:pt x="31" y="0"/>
                          <a:pt x="27" y="0"/>
                          <a:pt x="24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9" y="0"/>
                          <a:pt x="4" y="0"/>
                          <a:pt x="2" y="6"/>
                        </a:cubicBezTo>
                        <a:cubicBezTo>
                          <a:pt x="1" y="10"/>
                          <a:pt x="0" y="15"/>
                          <a:pt x="0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16"/>
                          <a:pt x="8" y="12"/>
                          <a:pt x="9" y="9"/>
                        </a:cubicBezTo>
                        <a:cubicBezTo>
                          <a:pt x="9" y="23"/>
                          <a:pt x="9" y="23"/>
                          <a:pt x="9" y="23"/>
                        </a:cubicBezTo>
                        <a:cubicBezTo>
                          <a:pt x="27" y="23"/>
                          <a:pt x="27" y="23"/>
                          <a:pt x="27" y="23"/>
                        </a:cubicBezTo>
                        <a:cubicBezTo>
                          <a:pt x="27" y="9"/>
                          <a:pt x="27" y="9"/>
                          <a:pt x="27" y="9"/>
                        </a:cubicBezTo>
                        <a:cubicBezTo>
                          <a:pt x="28" y="12"/>
                          <a:pt x="29" y="16"/>
                          <a:pt x="29" y="23"/>
                        </a:cubicBezTo>
                        <a:cubicBezTo>
                          <a:pt x="36" y="23"/>
                          <a:pt x="36" y="23"/>
                          <a:pt x="36" y="23"/>
                        </a:cubicBezTo>
                        <a:cubicBezTo>
                          <a:pt x="36" y="15"/>
                          <a:pt x="35" y="10"/>
                          <a:pt x="34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 algn="l">
                      <a:buClrTx/>
                      <a:buSzTx/>
                      <a:buFontTx/>
                    </a:pPr>
                    <a:endParaRPr lang="zh-CN" altLang="en-US">
                      <a:sym typeface="+mn-ea"/>
                    </a:endParaRPr>
                  </a:p>
                </p:txBody>
              </p:sp>
            </p:grpSp>
          </p:grpSp>
          <p:sp>
            <p:nvSpPr>
              <p:cNvPr id="424" name="文本框 423">
                <a:extLst>
                  <a:ext uri="{FF2B5EF4-FFF2-40B4-BE49-F238E27FC236}">
                    <a16:creationId xmlns:a16="http://schemas.microsoft.com/office/drawing/2014/main" id="{39CA88E7-16CB-3488-1A43-75B02F19039F}"/>
                  </a:ext>
                </a:extLst>
              </p:cNvPr>
              <p:cNvSpPr txBox="1"/>
              <p:nvPr>
                <p:custDataLst>
                  <p:tags r:id="rId400"/>
                </p:custDataLst>
              </p:nvPr>
            </p:nvSpPr>
            <p:spPr>
              <a:xfrm>
                <a:off x="847" y="8280"/>
                <a:ext cx="1422" cy="75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  <a:tabLst>
                    <a:tab pos="3330575"/>
                  </a:tabLst>
                </a:pPr>
                <a:r>
                  <a:rPr lang="zh-CN" altLang="en-US" sz="2800" b="1" kern="100">
                    <a:solidFill>
                      <a:srgbClr val="FF0000"/>
                    </a:solidFill>
                    <a:latin typeface="+mn-ea"/>
                    <a:cs typeface="Times New Roman Regular" panose="02020603050405020304" charset="0"/>
                    <a:sym typeface="+mn-ea"/>
                  </a:rPr>
                  <a:t>结论</a:t>
                </a:r>
              </a:p>
            </p:txBody>
          </p:sp>
        </p:grpSp>
        <p:cxnSp>
          <p:nvCxnSpPr>
            <p:cNvPr id="626" name="直接箭头连接符 625">
              <a:extLst>
                <a:ext uri="{FF2B5EF4-FFF2-40B4-BE49-F238E27FC236}">
                  <a16:creationId xmlns:a16="http://schemas.microsoft.com/office/drawing/2014/main" id="{D908C357-0BD2-541F-DEDC-A6BBF1F0B4F4}"/>
                </a:ext>
              </a:extLst>
            </p:cNvPr>
            <p:cNvCxnSpPr/>
            <p:nvPr>
              <p:custDataLst>
                <p:tags r:id="rId401"/>
              </p:custDataLst>
            </p:nvPr>
          </p:nvCxnSpPr>
          <p:spPr>
            <a:xfrm>
              <a:off x="2215820" y="2077758"/>
              <a:ext cx="63168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5162D7-BA74-FD19-9297-F8A2F2DC1E66}"/>
              </a:ext>
            </a:extLst>
          </p:cNvPr>
          <p:cNvGrpSpPr/>
          <p:nvPr>
            <p:custDataLst>
              <p:tags r:id="rId402"/>
            </p:custDataLst>
          </p:nvPr>
        </p:nvGrpSpPr>
        <p:grpSpPr>
          <a:xfrm>
            <a:off x="1601308" y="4446425"/>
            <a:ext cx="8853170" cy="1156335"/>
            <a:chOff x="1601308" y="4446425"/>
            <a:chExt cx="8853170" cy="1156335"/>
          </a:xfrm>
        </p:grpSpPr>
        <p:grpSp>
          <p:nvGrpSpPr>
            <p:cNvPr id="225" name="组合 224">
              <a:extLst>
                <a:ext uri="{FF2B5EF4-FFF2-40B4-BE49-F238E27FC236}">
                  <a16:creationId xmlns:a16="http://schemas.microsoft.com/office/drawing/2014/main" id="{53D28038-E375-B4C1-01E2-6ECA3CB1DD34}"/>
                </a:ext>
              </a:extLst>
            </p:cNvPr>
            <p:cNvGrpSpPr/>
            <p:nvPr>
              <p:custDataLst>
                <p:tags r:id="rId403"/>
              </p:custDataLst>
            </p:nvPr>
          </p:nvGrpSpPr>
          <p:grpSpPr>
            <a:xfrm>
              <a:off x="1601308" y="4446425"/>
              <a:ext cx="8853170" cy="1156335"/>
              <a:chOff x="5008" y="8548"/>
              <a:chExt cx="13942" cy="1821"/>
            </a:xfrm>
          </p:grpSpPr>
          <p:sp>
            <p:nvSpPr>
              <p:cNvPr id="227" name="圆角矩形 141">
                <a:extLst>
                  <a:ext uri="{FF2B5EF4-FFF2-40B4-BE49-F238E27FC236}">
                    <a16:creationId xmlns:a16="http://schemas.microsoft.com/office/drawing/2014/main" id="{56216F0F-23D7-D3C3-1B3B-66B684D39D07}"/>
                  </a:ext>
                </a:extLst>
              </p:cNvPr>
              <p:cNvSpPr/>
              <p:nvPr>
                <p:custDataLst>
                  <p:tags r:id="rId404"/>
                </p:custDataLst>
              </p:nvPr>
            </p:nvSpPr>
            <p:spPr>
              <a:xfrm>
                <a:off x="5235" y="9124"/>
                <a:ext cx="13677" cy="831"/>
              </a:xfrm>
              <a:prstGeom prst="roundRect">
                <a:avLst/>
              </a:prstGeom>
              <a:noFill/>
              <a:ln w="38100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anchor="ctr">
                <a:spAutoFit/>
              </a:bodyPr>
              <a:lstStyle/>
              <a:p>
                <a:pPr defTabSz="914400">
                  <a:lnSpc>
                    <a:spcPts val="3000"/>
                  </a:lnSpc>
                </a:pPr>
                <a:endParaRPr lang="zh-CN" alt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8" name="组合 227">
                <a:extLst>
                  <a:ext uri="{FF2B5EF4-FFF2-40B4-BE49-F238E27FC236}">
                    <a16:creationId xmlns:a16="http://schemas.microsoft.com/office/drawing/2014/main" id="{10E7A829-7F0C-524F-95F5-D6932E1E1369}"/>
                  </a:ext>
                </a:extLst>
              </p:cNvPr>
              <p:cNvGrpSpPr/>
              <p:nvPr>
                <p:custDataLst>
                  <p:tags r:id="rId405"/>
                </p:custDataLst>
              </p:nvPr>
            </p:nvGrpSpPr>
            <p:grpSpPr>
              <a:xfrm>
                <a:off x="5008" y="8548"/>
                <a:ext cx="13942" cy="1821"/>
                <a:chOff x="3617322" y="2409638"/>
                <a:chExt cx="4961529" cy="2033117"/>
              </a:xfrm>
              <a:gradFill>
                <a:gsLst>
                  <a:gs pos="0">
                    <a:srgbClr val="F37729"/>
                  </a:gs>
                  <a:gs pos="100000">
                    <a:srgbClr val="FD3473"/>
                  </a:gs>
                </a:gsLst>
                <a:lin ang="2700000" scaled="0"/>
              </a:gradFill>
            </p:grpSpPr>
            <p:sp>
              <p:nvSpPr>
                <p:cNvPr id="229" name="Freeform 5">
                  <a:extLst>
                    <a:ext uri="{FF2B5EF4-FFF2-40B4-BE49-F238E27FC236}">
                      <a16:creationId xmlns:a16="http://schemas.microsoft.com/office/drawing/2014/main" id="{2827A4FF-CC87-9933-19C7-75EDAE7CFDB5}"/>
                    </a:ext>
                  </a:extLst>
                </p:cNvPr>
                <p:cNvSpPr/>
                <p:nvPr>
                  <p:custDataLst>
                    <p:tags r:id="rId406"/>
                  </p:custDataLst>
                </p:nvPr>
              </p:nvSpPr>
              <p:spPr bwMode="auto">
                <a:xfrm>
                  <a:off x="3617913" y="2410755"/>
                  <a:ext cx="4960938" cy="2032000"/>
                </a:xfrm>
                <a:custGeom>
                  <a:gdLst>
                    <a:gd name="T0" fmla="*/ 3125 w 3125"/>
                    <a:gd name="T1" fmla="*/ 1280 h 1280"/>
                    <a:gd name="T2" fmla="*/ 0 w 3125"/>
                    <a:gd name="T3" fmla="*/ 1280 h 1280"/>
                    <a:gd name="T4" fmla="*/ 0 w 3125"/>
                    <a:gd name="T5" fmla="*/ 123 h 1280"/>
                    <a:gd name="T6" fmla="*/ 9 w 3125"/>
                    <a:gd name="T7" fmla="*/ 123 h 1280"/>
                    <a:gd name="T8" fmla="*/ 9 w 3125"/>
                    <a:gd name="T9" fmla="*/ 1272 h 1280"/>
                    <a:gd name="T10" fmla="*/ 3115 w 3125"/>
                    <a:gd name="T11" fmla="*/ 1272 h 1280"/>
                    <a:gd name="T12" fmla="*/ 3115 w 3125"/>
                    <a:gd name="T13" fmla="*/ 9 h 1280"/>
                    <a:gd name="T14" fmla="*/ 123 w 3125"/>
                    <a:gd name="T15" fmla="*/ 9 h 1280"/>
                    <a:gd name="T16" fmla="*/ 123 w 3125"/>
                    <a:gd name="T17" fmla="*/ 0 h 1280"/>
                    <a:gd name="T18" fmla="*/ 3125 w 3125"/>
                    <a:gd name="T19" fmla="*/ 0 h 1280"/>
                    <a:gd name="T20" fmla="*/ 3125 w 3125"/>
                    <a:gd name="T21" fmla="*/ 1280 h 12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25" h="1280">
                      <a:moveTo>
                        <a:pt x="3125" y="1280"/>
                      </a:moveTo>
                      <a:lnTo>
                        <a:pt x="0" y="1280"/>
                      </a:lnTo>
                      <a:lnTo>
                        <a:pt x="0" y="123"/>
                      </a:lnTo>
                      <a:lnTo>
                        <a:pt x="9" y="123"/>
                      </a:lnTo>
                      <a:lnTo>
                        <a:pt x="9" y="1272"/>
                      </a:lnTo>
                      <a:lnTo>
                        <a:pt x="3115" y="1272"/>
                      </a:lnTo>
                      <a:lnTo>
                        <a:pt x="3115" y="9"/>
                      </a:lnTo>
                      <a:lnTo>
                        <a:pt x="123" y="9"/>
                      </a:lnTo>
                      <a:lnTo>
                        <a:pt x="123" y="0"/>
                      </a:lnTo>
                      <a:lnTo>
                        <a:pt x="3125" y="0"/>
                      </a:lnTo>
                      <a:lnTo>
                        <a:pt x="3125" y="12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0" name="Rectangle 6">
                  <a:extLst>
                    <a:ext uri="{FF2B5EF4-FFF2-40B4-BE49-F238E27FC236}">
                      <a16:creationId xmlns:a16="http://schemas.microsoft.com/office/drawing/2014/main" id="{86833FCA-57C8-E786-540A-34F99A90080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07"/>
                  </p:custDataLst>
                </p:nvPr>
              </p:nvSpPr>
              <p:spPr bwMode="auto">
                <a:xfrm>
                  <a:off x="84693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1" name="Rectangle 7">
                  <a:extLst>
                    <a:ext uri="{FF2B5EF4-FFF2-40B4-BE49-F238E27FC236}">
                      <a16:creationId xmlns:a16="http://schemas.microsoft.com/office/drawing/2014/main" id="{20204E93-762F-DD71-50A8-CA1199C5C93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08"/>
                  </p:custDataLst>
                </p:nvPr>
              </p:nvSpPr>
              <p:spPr bwMode="auto">
                <a:xfrm>
                  <a:off x="8186738" y="4389438"/>
                  <a:ext cx="46038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2" name="Rectangle 8">
                  <a:extLst>
                    <a:ext uri="{FF2B5EF4-FFF2-40B4-BE49-F238E27FC236}">
                      <a16:creationId xmlns:a16="http://schemas.microsoft.com/office/drawing/2014/main" id="{D0CE3534-47D7-74D1-C487-B69C4124976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09"/>
                  </p:custDataLst>
                </p:nvPr>
              </p:nvSpPr>
              <p:spPr bwMode="auto">
                <a:xfrm>
                  <a:off x="812006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3" name="Rectangle 9">
                  <a:extLst>
                    <a:ext uri="{FF2B5EF4-FFF2-40B4-BE49-F238E27FC236}">
                      <a16:creationId xmlns:a16="http://schemas.microsoft.com/office/drawing/2014/main" id="{C5DE3363-5A3C-A2DB-47F6-7AC1324FE52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0"/>
                  </p:custDataLst>
                </p:nvPr>
              </p:nvSpPr>
              <p:spPr bwMode="auto">
                <a:xfrm>
                  <a:off x="80486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4" name="Rectangle 10">
                  <a:extLst>
                    <a:ext uri="{FF2B5EF4-FFF2-40B4-BE49-F238E27FC236}">
                      <a16:creationId xmlns:a16="http://schemas.microsoft.com/office/drawing/2014/main" id="{CDCD1B8C-8A5B-55DB-1073-57C46F6D706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1"/>
                  </p:custDataLst>
                </p:nvPr>
              </p:nvSpPr>
              <p:spPr bwMode="auto">
                <a:xfrm>
                  <a:off x="7977188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5" name="Rectangle 11">
                  <a:extLst>
                    <a:ext uri="{FF2B5EF4-FFF2-40B4-BE49-F238E27FC236}">
                      <a16:creationId xmlns:a16="http://schemas.microsoft.com/office/drawing/2014/main" id="{EE6746CA-3DE1-1A1C-AA3A-E07A4EB548E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2"/>
                  </p:custDataLst>
                </p:nvPr>
              </p:nvSpPr>
              <p:spPr bwMode="auto">
                <a:xfrm>
                  <a:off x="79089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6" name="Rectangle 12">
                  <a:extLst>
                    <a:ext uri="{FF2B5EF4-FFF2-40B4-BE49-F238E27FC236}">
                      <a16:creationId xmlns:a16="http://schemas.microsoft.com/office/drawing/2014/main" id="{191DE436-E508-9C91-4FA7-A2434DF53A2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3"/>
                  </p:custDataLst>
                </p:nvPr>
              </p:nvSpPr>
              <p:spPr bwMode="auto">
                <a:xfrm>
                  <a:off x="783748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7" name="Rectangle 13">
                  <a:extLst>
                    <a:ext uri="{FF2B5EF4-FFF2-40B4-BE49-F238E27FC236}">
                      <a16:creationId xmlns:a16="http://schemas.microsoft.com/office/drawing/2014/main" id="{E8D8A84F-CFDA-6302-3925-BC5E8E1992C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4"/>
                  </p:custDataLst>
                </p:nvPr>
              </p:nvSpPr>
              <p:spPr bwMode="auto">
                <a:xfrm>
                  <a:off x="776605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8" name="Rectangle 14">
                  <a:extLst>
                    <a:ext uri="{FF2B5EF4-FFF2-40B4-BE49-F238E27FC236}">
                      <a16:creationId xmlns:a16="http://schemas.microsoft.com/office/drawing/2014/main" id="{77B25DD1-4F23-C191-B713-10D76A82878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5"/>
                  </p:custDataLst>
                </p:nvPr>
              </p:nvSpPr>
              <p:spPr bwMode="auto">
                <a:xfrm>
                  <a:off x="76993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39" name="Rectangle 15">
                  <a:extLst>
                    <a:ext uri="{FF2B5EF4-FFF2-40B4-BE49-F238E27FC236}">
                      <a16:creationId xmlns:a16="http://schemas.microsoft.com/office/drawing/2014/main" id="{74D4E652-CD8F-D511-F1FC-87605DBE8C2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6"/>
                  </p:custDataLst>
                </p:nvPr>
              </p:nvSpPr>
              <p:spPr bwMode="auto">
                <a:xfrm>
                  <a:off x="762793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0" name="Rectangle 16">
                  <a:extLst>
                    <a:ext uri="{FF2B5EF4-FFF2-40B4-BE49-F238E27FC236}">
                      <a16:creationId xmlns:a16="http://schemas.microsoft.com/office/drawing/2014/main" id="{1EF0AD1B-C4F3-9939-9780-64083AFA0F4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7"/>
                  </p:custDataLst>
                </p:nvPr>
              </p:nvSpPr>
              <p:spPr bwMode="auto">
                <a:xfrm>
                  <a:off x="75565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1" name="Rectangle 17">
                  <a:extLst>
                    <a:ext uri="{FF2B5EF4-FFF2-40B4-BE49-F238E27FC236}">
                      <a16:creationId xmlns:a16="http://schemas.microsoft.com/office/drawing/2014/main" id="{6DDAFE1C-3089-A78E-03DB-442F5803A3E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8"/>
                  </p:custDataLst>
                </p:nvPr>
              </p:nvSpPr>
              <p:spPr bwMode="auto">
                <a:xfrm>
                  <a:off x="7485063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2" name="Rectangle 18">
                  <a:extLst>
                    <a:ext uri="{FF2B5EF4-FFF2-40B4-BE49-F238E27FC236}">
                      <a16:creationId xmlns:a16="http://schemas.microsoft.com/office/drawing/2014/main" id="{334C9328-6F01-1F60-2DB9-8FDFC676490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19"/>
                  </p:custDataLst>
                </p:nvPr>
              </p:nvSpPr>
              <p:spPr bwMode="auto">
                <a:xfrm>
                  <a:off x="74168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3" name="Rectangle 19">
                  <a:extLst>
                    <a:ext uri="{FF2B5EF4-FFF2-40B4-BE49-F238E27FC236}">
                      <a16:creationId xmlns:a16="http://schemas.microsoft.com/office/drawing/2014/main" id="{428A0FCB-8ADD-3E28-E072-A037A17486F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0"/>
                  </p:custDataLst>
                </p:nvPr>
              </p:nvSpPr>
              <p:spPr bwMode="auto">
                <a:xfrm>
                  <a:off x="734536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4" name="Rectangle 20">
                  <a:extLst>
                    <a:ext uri="{FF2B5EF4-FFF2-40B4-BE49-F238E27FC236}">
                      <a16:creationId xmlns:a16="http://schemas.microsoft.com/office/drawing/2014/main" id="{47CEC83F-8F2E-9C3A-5397-BD90BA80941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1"/>
                  </p:custDataLst>
                </p:nvPr>
              </p:nvSpPr>
              <p:spPr bwMode="auto">
                <a:xfrm>
                  <a:off x="7273925" y="4389438"/>
                  <a:ext cx="46038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5" name="Rectangle 21">
                  <a:extLst>
                    <a:ext uri="{FF2B5EF4-FFF2-40B4-BE49-F238E27FC236}">
                      <a16:creationId xmlns:a16="http://schemas.microsoft.com/office/drawing/2014/main" id="{6FB9882E-CDED-2DDF-EA51-92CB4166B64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2"/>
                  </p:custDataLst>
                </p:nvPr>
              </p:nvSpPr>
              <p:spPr bwMode="auto">
                <a:xfrm>
                  <a:off x="7205663" y="4389438"/>
                  <a:ext cx="42863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6" name="Rectangle 22">
                  <a:extLst>
                    <a:ext uri="{FF2B5EF4-FFF2-40B4-BE49-F238E27FC236}">
                      <a16:creationId xmlns:a16="http://schemas.microsoft.com/office/drawing/2014/main" id="{BEF3E2BD-E9F4-41DB-64BE-3145C84FF2C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3"/>
                  </p:custDataLst>
                </p:nvPr>
              </p:nvSpPr>
              <p:spPr bwMode="auto">
                <a:xfrm>
                  <a:off x="71358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7" name="Rectangle 23">
                  <a:extLst>
                    <a:ext uri="{FF2B5EF4-FFF2-40B4-BE49-F238E27FC236}">
                      <a16:creationId xmlns:a16="http://schemas.microsoft.com/office/drawing/2014/main" id="{879D3BCD-4B01-085A-5AAF-8B3B4B35DC7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4"/>
                  </p:custDataLst>
                </p:nvPr>
              </p:nvSpPr>
              <p:spPr bwMode="auto">
                <a:xfrm>
                  <a:off x="70643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8" name="Rectangle 24">
                  <a:extLst>
                    <a:ext uri="{FF2B5EF4-FFF2-40B4-BE49-F238E27FC236}">
                      <a16:creationId xmlns:a16="http://schemas.microsoft.com/office/drawing/2014/main" id="{DBED8B52-7617-5ECC-6DFD-7A9FFBD17FD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5"/>
                  </p:custDataLst>
                </p:nvPr>
              </p:nvSpPr>
              <p:spPr bwMode="auto">
                <a:xfrm>
                  <a:off x="69961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49" name="Rectangle 25">
                  <a:extLst>
                    <a:ext uri="{FF2B5EF4-FFF2-40B4-BE49-F238E27FC236}">
                      <a16:creationId xmlns:a16="http://schemas.microsoft.com/office/drawing/2014/main" id="{27429871-5FC4-F793-4B9C-CA3074DDD3C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6"/>
                  </p:custDataLst>
                </p:nvPr>
              </p:nvSpPr>
              <p:spPr bwMode="auto">
                <a:xfrm>
                  <a:off x="69246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0" name="Rectangle 26">
                  <a:extLst>
                    <a:ext uri="{FF2B5EF4-FFF2-40B4-BE49-F238E27FC236}">
                      <a16:creationId xmlns:a16="http://schemas.microsoft.com/office/drawing/2014/main" id="{5B56262A-6140-FF8C-739B-A86FC383D7D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7"/>
                  </p:custDataLst>
                </p:nvPr>
              </p:nvSpPr>
              <p:spPr bwMode="auto">
                <a:xfrm>
                  <a:off x="685323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1" name="Rectangle 27">
                  <a:extLst>
                    <a:ext uri="{FF2B5EF4-FFF2-40B4-BE49-F238E27FC236}">
                      <a16:creationId xmlns:a16="http://schemas.microsoft.com/office/drawing/2014/main" id="{B641C097-CAFC-F087-E0FB-49BEDE548A3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8"/>
                  </p:custDataLst>
                </p:nvPr>
              </p:nvSpPr>
              <p:spPr bwMode="auto">
                <a:xfrm>
                  <a:off x="6781800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2" name="Rectangle 28">
                  <a:extLst>
                    <a:ext uri="{FF2B5EF4-FFF2-40B4-BE49-F238E27FC236}">
                      <a16:creationId xmlns:a16="http://schemas.microsoft.com/office/drawing/2014/main" id="{D6F51885-36E7-3A08-6660-A1632D5164C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29"/>
                  </p:custDataLst>
                </p:nvPr>
              </p:nvSpPr>
              <p:spPr bwMode="auto">
                <a:xfrm>
                  <a:off x="671353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3" name="Rectangle 29">
                  <a:extLst>
                    <a:ext uri="{FF2B5EF4-FFF2-40B4-BE49-F238E27FC236}">
                      <a16:creationId xmlns:a16="http://schemas.microsoft.com/office/drawing/2014/main" id="{A5C89629-EC20-CC6B-AF72-3FC503DCE32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0"/>
                  </p:custDataLst>
                </p:nvPr>
              </p:nvSpPr>
              <p:spPr bwMode="auto">
                <a:xfrm>
                  <a:off x="66421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4" name="Rectangle 30">
                  <a:extLst>
                    <a:ext uri="{FF2B5EF4-FFF2-40B4-BE49-F238E27FC236}">
                      <a16:creationId xmlns:a16="http://schemas.microsoft.com/office/drawing/2014/main" id="{65927BBE-D249-87B1-31BD-1E333A0CEC0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1"/>
                  </p:custDataLst>
                </p:nvPr>
              </p:nvSpPr>
              <p:spPr bwMode="auto">
                <a:xfrm>
                  <a:off x="6570663" y="4389438"/>
                  <a:ext cx="46038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5" name="Rectangle 31">
                  <a:extLst>
                    <a:ext uri="{FF2B5EF4-FFF2-40B4-BE49-F238E27FC236}">
                      <a16:creationId xmlns:a16="http://schemas.microsoft.com/office/drawing/2014/main" id="{05822443-1339-85EE-A7AA-8273C191F5D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2"/>
                  </p:custDataLst>
                </p:nvPr>
              </p:nvSpPr>
              <p:spPr bwMode="auto">
                <a:xfrm>
                  <a:off x="650398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6" name="Rectangle 32">
                  <a:extLst>
                    <a:ext uri="{FF2B5EF4-FFF2-40B4-BE49-F238E27FC236}">
                      <a16:creationId xmlns:a16="http://schemas.microsoft.com/office/drawing/2014/main" id="{8F683102-A451-4019-85CC-E1D276B6D40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3"/>
                  </p:custDataLst>
                </p:nvPr>
              </p:nvSpPr>
              <p:spPr bwMode="auto">
                <a:xfrm>
                  <a:off x="643255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7" name="Rectangle 33">
                  <a:extLst>
                    <a:ext uri="{FF2B5EF4-FFF2-40B4-BE49-F238E27FC236}">
                      <a16:creationId xmlns:a16="http://schemas.microsoft.com/office/drawing/2014/main" id="{4E3C8092-E912-B48A-88EF-73774B6B766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4"/>
                  </p:custDataLst>
                </p:nvPr>
              </p:nvSpPr>
              <p:spPr bwMode="auto">
                <a:xfrm>
                  <a:off x="6361113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8" name="Rectangle 34">
                  <a:extLst>
                    <a:ext uri="{FF2B5EF4-FFF2-40B4-BE49-F238E27FC236}">
                      <a16:creationId xmlns:a16="http://schemas.microsoft.com/office/drawing/2014/main" id="{2B2686A9-1173-2462-8C0A-B76A6922372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5"/>
                  </p:custDataLst>
                </p:nvPr>
              </p:nvSpPr>
              <p:spPr bwMode="auto">
                <a:xfrm>
                  <a:off x="629285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59" name="Rectangle 35">
                  <a:extLst>
                    <a:ext uri="{FF2B5EF4-FFF2-40B4-BE49-F238E27FC236}">
                      <a16:creationId xmlns:a16="http://schemas.microsoft.com/office/drawing/2014/main" id="{17BDEB18-B3F1-8C3F-6281-664DDC97008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6"/>
                  </p:custDataLst>
                </p:nvPr>
              </p:nvSpPr>
              <p:spPr bwMode="auto">
                <a:xfrm>
                  <a:off x="62214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0" name="Rectangle 36">
                  <a:extLst>
                    <a:ext uri="{FF2B5EF4-FFF2-40B4-BE49-F238E27FC236}">
                      <a16:creationId xmlns:a16="http://schemas.microsoft.com/office/drawing/2014/main" id="{1CE57BD6-D4A6-889E-05FF-8B884E833E9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7"/>
                  </p:custDataLst>
                </p:nvPr>
              </p:nvSpPr>
              <p:spPr bwMode="auto">
                <a:xfrm>
                  <a:off x="61499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1" name="Rectangle 37">
                  <a:extLst>
                    <a:ext uri="{FF2B5EF4-FFF2-40B4-BE49-F238E27FC236}">
                      <a16:creationId xmlns:a16="http://schemas.microsoft.com/office/drawing/2014/main" id="{3F01C90A-1485-56FB-8C21-AE5F86B997F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8"/>
                  </p:custDataLst>
                </p:nvPr>
              </p:nvSpPr>
              <p:spPr bwMode="auto">
                <a:xfrm>
                  <a:off x="60833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2" name="Rectangle 38">
                  <a:extLst>
                    <a:ext uri="{FF2B5EF4-FFF2-40B4-BE49-F238E27FC236}">
                      <a16:creationId xmlns:a16="http://schemas.microsoft.com/office/drawing/2014/main" id="{69293C42-7CD0-0526-6CE1-1D7E150D480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39"/>
                  </p:custDataLst>
                </p:nvPr>
              </p:nvSpPr>
              <p:spPr bwMode="auto">
                <a:xfrm>
                  <a:off x="601186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3" name="Rectangle 39">
                  <a:extLst>
                    <a:ext uri="{FF2B5EF4-FFF2-40B4-BE49-F238E27FC236}">
                      <a16:creationId xmlns:a16="http://schemas.microsoft.com/office/drawing/2014/main" id="{28D21980-CFBA-B2FD-2A18-A680E5C08AE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0"/>
                  </p:custDataLst>
                </p:nvPr>
              </p:nvSpPr>
              <p:spPr bwMode="auto">
                <a:xfrm>
                  <a:off x="59404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4" name="Rectangle 40">
                  <a:extLst>
                    <a:ext uri="{FF2B5EF4-FFF2-40B4-BE49-F238E27FC236}">
                      <a16:creationId xmlns:a16="http://schemas.microsoft.com/office/drawing/2014/main" id="{F8CEFCB0-FDC5-9EFD-18F4-80EA9D38A4A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1"/>
                  </p:custDataLst>
                </p:nvPr>
              </p:nvSpPr>
              <p:spPr bwMode="auto">
                <a:xfrm>
                  <a:off x="5868988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5" name="Rectangle 41">
                  <a:extLst>
                    <a:ext uri="{FF2B5EF4-FFF2-40B4-BE49-F238E27FC236}">
                      <a16:creationId xmlns:a16="http://schemas.microsoft.com/office/drawing/2014/main" id="{4336B849-9233-186E-50BC-532FFDCB4E3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2"/>
                  </p:custDataLst>
                </p:nvPr>
              </p:nvSpPr>
              <p:spPr bwMode="auto">
                <a:xfrm>
                  <a:off x="58007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6" name="Rectangle 42">
                  <a:extLst>
                    <a:ext uri="{FF2B5EF4-FFF2-40B4-BE49-F238E27FC236}">
                      <a16:creationId xmlns:a16="http://schemas.microsoft.com/office/drawing/2014/main" id="{A7984F07-7C52-160C-734C-5516A96406A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3"/>
                  </p:custDataLst>
                </p:nvPr>
              </p:nvSpPr>
              <p:spPr bwMode="auto">
                <a:xfrm>
                  <a:off x="572928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7" name="Rectangle 43">
                  <a:extLst>
                    <a:ext uri="{FF2B5EF4-FFF2-40B4-BE49-F238E27FC236}">
                      <a16:creationId xmlns:a16="http://schemas.microsoft.com/office/drawing/2014/main" id="{54EE5C99-B876-4D87-44EB-38AD75D4DAC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4"/>
                  </p:custDataLst>
                </p:nvPr>
              </p:nvSpPr>
              <p:spPr bwMode="auto">
                <a:xfrm>
                  <a:off x="5657850" y="4389438"/>
                  <a:ext cx="46038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8" name="Rectangle 44">
                  <a:extLst>
                    <a:ext uri="{FF2B5EF4-FFF2-40B4-BE49-F238E27FC236}">
                      <a16:creationId xmlns:a16="http://schemas.microsoft.com/office/drawing/2014/main" id="{1AD08FD7-0E31-A056-2CBB-3EF0D85B8F3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5"/>
                  </p:custDataLst>
                </p:nvPr>
              </p:nvSpPr>
              <p:spPr bwMode="auto">
                <a:xfrm>
                  <a:off x="55911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69" name="Rectangle 45">
                  <a:extLst>
                    <a:ext uri="{FF2B5EF4-FFF2-40B4-BE49-F238E27FC236}">
                      <a16:creationId xmlns:a16="http://schemas.microsoft.com/office/drawing/2014/main" id="{43C4E971-BB1B-10B9-8285-B59380B1D38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6"/>
                  </p:custDataLst>
                </p:nvPr>
              </p:nvSpPr>
              <p:spPr bwMode="auto">
                <a:xfrm>
                  <a:off x="551973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0" name="Rectangle 46">
                  <a:extLst>
                    <a:ext uri="{FF2B5EF4-FFF2-40B4-BE49-F238E27FC236}">
                      <a16:creationId xmlns:a16="http://schemas.microsoft.com/office/drawing/2014/main" id="{7CAB5BF4-BC06-9A6C-36D2-22E45FA2400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7"/>
                  </p:custDataLst>
                </p:nvPr>
              </p:nvSpPr>
              <p:spPr bwMode="auto">
                <a:xfrm>
                  <a:off x="54483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1" name="Rectangle 47">
                  <a:extLst>
                    <a:ext uri="{FF2B5EF4-FFF2-40B4-BE49-F238E27FC236}">
                      <a16:creationId xmlns:a16="http://schemas.microsoft.com/office/drawing/2014/main" id="{3D935FE5-FDFB-1D6E-C112-058CEB7349B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8"/>
                  </p:custDataLst>
                </p:nvPr>
              </p:nvSpPr>
              <p:spPr bwMode="auto">
                <a:xfrm>
                  <a:off x="538003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2" name="Rectangle 48">
                  <a:extLst>
                    <a:ext uri="{FF2B5EF4-FFF2-40B4-BE49-F238E27FC236}">
                      <a16:creationId xmlns:a16="http://schemas.microsoft.com/office/drawing/2014/main" id="{8819DB6F-762F-2F20-CB0C-BE956AB4396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49"/>
                  </p:custDataLst>
                </p:nvPr>
              </p:nvSpPr>
              <p:spPr bwMode="auto">
                <a:xfrm>
                  <a:off x="53086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3" name="Rectangle 49">
                  <a:extLst>
                    <a:ext uri="{FF2B5EF4-FFF2-40B4-BE49-F238E27FC236}">
                      <a16:creationId xmlns:a16="http://schemas.microsoft.com/office/drawing/2014/main" id="{4DB81B6E-9D68-5490-E384-AE2F033EBCE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0"/>
                  </p:custDataLst>
                </p:nvPr>
              </p:nvSpPr>
              <p:spPr bwMode="auto">
                <a:xfrm>
                  <a:off x="523716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4" name="Rectangle 50">
                  <a:extLst>
                    <a:ext uri="{FF2B5EF4-FFF2-40B4-BE49-F238E27FC236}">
                      <a16:creationId xmlns:a16="http://schemas.microsoft.com/office/drawing/2014/main" id="{BD2AA06A-2AB4-7471-88FD-6695F94B60B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1"/>
                  </p:custDataLst>
                </p:nvPr>
              </p:nvSpPr>
              <p:spPr bwMode="auto">
                <a:xfrm>
                  <a:off x="5165725" y="4389438"/>
                  <a:ext cx="46038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5" name="Rectangle 51">
                  <a:extLst>
                    <a:ext uri="{FF2B5EF4-FFF2-40B4-BE49-F238E27FC236}">
                      <a16:creationId xmlns:a16="http://schemas.microsoft.com/office/drawing/2014/main" id="{27D89346-38D0-1AB8-05EF-C701950778C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2"/>
                  </p:custDataLst>
                </p:nvPr>
              </p:nvSpPr>
              <p:spPr bwMode="auto">
                <a:xfrm>
                  <a:off x="5097463" y="4389438"/>
                  <a:ext cx="42863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6" name="Rectangle 52">
                  <a:extLst>
                    <a:ext uri="{FF2B5EF4-FFF2-40B4-BE49-F238E27FC236}">
                      <a16:creationId xmlns:a16="http://schemas.microsoft.com/office/drawing/2014/main" id="{A0261B1F-A6B7-6850-B7C5-A192EE42F18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3"/>
                  </p:custDataLst>
                </p:nvPr>
              </p:nvSpPr>
              <p:spPr bwMode="auto">
                <a:xfrm>
                  <a:off x="50276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7" name="Rectangle 53">
                  <a:extLst>
                    <a:ext uri="{FF2B5EF4-FFF2-40B4-BE49-F238E27FC236}">
                      <a16:creationId xmlns:a16="http://schemas.microsoft.com/office/drawing/2014/main" id="{BC1D8348-3D35-77C2-724C-563CE366E57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4"/>
                  </p:custDataLst>
                </p:nvPr>
              </p:nvSpPr>
              <p:spPr bwMode="auto">
                <a:xfrm>
                  <a:off x="4956175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8" name="Rectangle 54">
                  <a:extLst>
                    <a:ext uri="{FF2B5EF4-FFF2-40B4-BE49-F238E27FC236}">
                      <a16:creationId xmlns:a16="http://schemas.microsoft.com/office/drawing/2014/main" id="{6E616855-EA83-58C3-310A-EFEADF66191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5"/>
                  </p:custDataLst>
                </p:nvPr>
              </p:nvSpPr>
              <p:spPr bwMode="auto">
                <a:xfrm>
                  <a:off x="48879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79" name="Rectangle 55">
                  <a:extLst>
                    <a:ext uri="{FF2B5EF4-FFF2-40B4-BE49-F238E27FC236}">
                      <a16:creationId xmlns:a16="http://schemas.microsoft.com/office/drawing/2014/main" id="{0392CD32-39AD-D9DD-18B4-ED3E7F22F84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6"/>
                  </p:custDataLst>
                </p:nvPr>
              </p:nvSpPr>
              <p:spPr bwMode="auto">
                <a:xfrm>
                  <a:off x="48164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0" name="Rectangle 56">
                  <a:extLst>
                    <a:ext uri="{FF2B5EF4-FFF2-40B4-BE49-F238E27FC236}">
                      <a16:creationId xmlns:a16="http://schemas.microsoft.com/office/drawing/2014/main" id="{6A28ACB5-DDC9-ABBC-2B54-A25B4883507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7"/>
                  </p:custDataLst>
                </p:nvPr>
              </p:nvSpPr>
              <p:spPr bwMode="auto">
                <a:xfrm>
                  <a:off x="4745038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1" name="Rectangle 57">
                  <a:extLst>
                    <a:ext uri="{FF2B5EF4-FFF2-40B4-BE49-F238E27FC236}">
                      <a16:creationId xmlns:a16="http://schemas.microsoft.com/office/drawing/2014/main" id="{9B0135D4-CECD-6218-D0B9-5AE0E219780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8"/>
                  </p:custDataLst>
                </p:nvPr>
              </p:nvSpPr>
              <p:spPr bwMode="auto">
                <a:xfrm>
                  <a:off x="467677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2" name="Rectangle 58">
                  <a:extLst>
                    <a:ext uri="{FF2B5EF4-FFF2-40B4-BE49-F238E27FC236}">
                      <a16:creationId xmlns:a16="http://schemas.microsoft.com/office/drawing/2014/main" id="{378880B7-9D8B-C8FB-6EE8-C210D3C5650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59"/>
                  </p:custDataLst>
                </p:nvPr>
              </p:nvSpPr>
              <p:spPr bwMode="auto">
                <a:xfrm>
                  <a:off x="460533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3" name="Rectangle 59">
                  <a:extLst>
                    <a:ext uri="{FF2B5EF4-FFF2-40B4-BE49-F238E27FC236}">
                      <a16:creationId xmlns:a16="http://schemas.microsoft.com/office/drawing/2014/main" id="{61B14899-9C89-3D94-62A9-C4805216FAD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0"/>
                  </p:custDataLst>
                </p:nvPr>
              </p:nvSpPr>
              <p:spPr bwMode="auto">
                <a:xfrm>
                  <a:off x="45339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4" name="Rectangle 60">
                  <a:extLst>
                    <a:ext uri="{FF2B5EF4-FFF2-40B4-BE49-F238E27FC236}">
                      <a16:creationId xmlns:a16="http://schemas.microsoft.com/office/drawing/2014/main" id="{0F302AED-F752-19D8-533D-D04CAF756A1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1"/>
                  </p:custDataLst>
                </p:nvPr>
              </p:nvSpPr>
              <p:spPr bwMode="auto">
                <a:xfrm>
                  <a:off x="44672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5" name="Rectangle 61">
                  <a:extLst>
                    <a:ext uri="{FF2B5EF4-FFF2-40B4-BE49-F238E27FC236}">
                      <a16:creationId xmlns:a16="http://schemas.microsoft.com/office/drawing/2014/main" id="{09FFA9B7-0B35-C4ED-F110-F8324CE9F6F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2"/>
                  </p:custDataLst>
                </p:nvPr>
              </p:nvSpPr>
              <p:spPr bwMode="auto">
                <a:xfrm>
                  <a:off x="4395788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6" name="Rectangle 62">
                  <a:extLst>
                    <a:ext uri="{FF2B5EF4-FFF2-40B4-BE49-F238E27FC236}">
                      <a16:creationId xmlns:a16="http://schemas.microsoft.com/office/drawing/2014/main" id="{5251A3F0-5EF6-453F-9E34-14C3C769F1E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3"/>
                  </p:custDataLst>
                </p:nvPr>
              </p:nvSpPr>
              <p:spPr bwMode="auto">
                <a:xfrm>
                  <a:off x="432435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7" name="Rectangle 63">
                  <a:extLst>
                    <a:ext uri="{FF2B5EF4-FFF2-40B4-BE49-F238E27FC236}">
                      <a16:creationId xmlns:a16="http://schemas.microsoft.com/office/drawing/2014/main" id="{7538AA0A-045C-BCD7-43E8-56EB9D58352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4"/>
                  </p:custDataLst>
                </p:nvPr>
              </p:nvSpPr>
              <p:spPr bwMode="auto">
                <a:xfrm>
                  <a:off x="4252913" y="4389438"/>
                  <a:ext cx="44450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8" name="Rectangle 64">
                  <a:extLst>
                    <a:ext uri="{FF2B5EF4-FFF2-40B4-BE49-F238E27FC236}">
                      <a16:creationId xmlns:a16="http://schemas.microsoft.com/office/drawing/2014/main" id="{9BD3A4B3-5460-9219-2E00-F4A9C3CC65D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5"/>
                  </p:custDataLst>
                </p:nvPr>
              </p:nvSpPr>
              <p:spPr bwMode="auto">
                <a:xfrm>
                  <a:off x="418465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89" name="Rectangle 65">
                  <a:extLst>
                    <a:ext uri="{FF2B5EF4-FFF2-40B4-BE49-F238E27FC236}">
                      <a16:creationId xmlns:a16="http://schemas.microsoft.com/office/drawing/2014/main" id="{CBDC92FA-CCA5-38D6-C9D3-B3B83F45AA7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6"/>
                  </p:custDataLst>
                </p:nvPr>
              </p:nvSpPr>
              <p:spPr bwMode="auto">
                <a:xfrm>
                  <a:off x="411321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0" name="Rectangle 66">
                  <a:extLst>
                    <a:ext uri="{FF2B5EF4-FFF2-40B4-BE49-F238E27FC236}">
                      <a16:creationId xmlns:a16="http://schemas.microsoft.com/office/drawing/2014/main" id="{61AFC265-44DF-68FF-25EA-E8845169416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7"/>
                  </p:custDataLst>
                </p:nvPr>
              </p:nvSpPr>
              <p:spPr bwMode="auto">
                <a:xfrm>
                  <a:off x="4041775" y="4389438"/>
                  <a:ext cx="46038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1" name="Rectangle 67">
                  <a:extLst>
                    <a:ext uri="{FF2B5EF4-FFF2-40B4-BE49-F238E27FC236}">
                      <a16:creationId xmlns:a16="http://schemas.microsoft.com/office/drawing/2014/main" id="{64E4A2ED-C8E4-D187-5F8D-2205A039C50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8"/>
                  </p:custDataLst>
                </p:nvPr>
              </p:nvSpPr>
              <p:spPr bwMode="auto">
                <a:xfrm>
                  <a:off x="3975100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2" name="Rectangle 68">
                  <a:extLst>
                    <a:ext uri="{FF2B5EF4-FFF2-40B4-BE49-F238E27FC236}">
                      <a16:creationId xmlns:a16="http://schemas.microsoft.com/office/drawing/2014/main" id="{65B9064C-598F-1AB4-E8A4-018BB9DE0DC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69"/>
                  </p:custDataLst>
                </p:nvPr>
              </p:nvSpPr>
              <p:spPr bwMode="auto">
                <a:xfrm>
                  <a:off x="390366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3" name="Rectangle 69">
                  <a:extLst>
                    <a:ext uri="{FF2B5EF4-FFF2-40B4-BE49-F238E27FC236}">
                      <a16:creationId xmlns:a16="http://schemas.microsoft.com/office/drawing/2014/main" id="{AE387053-CAAD-65E8-4C78-3569202C499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0"/>
                  </p:custDataLst>
                </p:nvPr>
              </p:nvSpPr>
              <p:spPr bwMode="auto">
                <a:xfrm>
                  <a:off x="38322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4" name="Rectangle 70">
                  <a:extLst>
                    <a:ext uri="{FF2B5EF4-FFF2-40B4-BE49-F238E27FC236}">
                      <a16:creationId xmlns:a16="http://schemas.microsoft.com/office/drawing/2014/main" id="{9B283900-3130-F3C8-351A-55AB19BB9BD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1"/>
                  </p:custDataLst>
                </p:nvPr>
              </p:nvSpPr>
              <p:spPr bwMode="auto">
                <a:xfrm>
                  <a:off x="3763963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5" name="Rectangle 71">
                  <a:extLst>
                    <a:ext uri="{FF2B5EF4-FFF2-40B4-BE49-F238E27FC236}">
                      <a16:creationId xmlns:a16="http://schemas.microsoft.com/office/drawing/2014/main" id="{BBCED289-4FDB-E63B-E1C5-86512F6B616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2"/>
                  </p:custDataLst>
                </p:nvPr>
              </p:nvSpPr>
              <p:spPr bwMode="auto">
                <a:xfrm>
                  <a:off x="3692525" y="4389438"/>
                  <a:ext cx="41275" cy="158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6" name="Freeform 72">
                  <a:extLst>
                    <a:ext uri="{FF2B5EF4-FFF2-40B4-BE49-F238E27FC236}">
                      <a16:creationId xmlns:a16="http://schemas.microsoft.com/office/drawing/2014/main" id="{4B5BB7F8-609C-6AF8-ABD3-654F992567F0}"/>
                    </a:ext>
                  </a:extLst>
                </p:cNvPr>
                <p:cNvSpPr/>
                <p:nvPr>
                  <p:custDataLst>
                    <p:tags r:id="rId473"/>
                  </p:custDataLst>
                </p:nvPr>
              </p:nvSpPr>
              <p:spPr bwMode="auto">
                <a:xfrm>
                  <a:off x="3643313" y="4367213"/>
                  <a:ext cx="19050" cy="38100"/>
                </a:xfrm>
                <a:custGeom>
                  <a:gdLst>
                    <a:gd name="T0" fmla="*/ 12 w 12"/>
                    <a:gd name="T1" fmla="*/ 24 h 24"/>
                    <a:gd name="T2" fmla="*/ 0 w 12"/>
                    <a:gd name="T3" fmla="*/ 24 h 24"/>
                    <a:gd name="T4" fmla="*/ 0 w 12"/>
                    <a:gd name="T5" fmla="*/ 0 h 24"/>
                    <a:gd name="T6" fmla="*/ 10 w 12"/>
                    <a:gd name="T7" fmla="*/ 0 h 24"/>
                    <a:gd name="T8" fmla="*/ 10 w 12"/>
                    <a:gd name="T9" fmla="*/ 14 h 24"/>
                    <a:gd name="T10" fmla="*/ 12 w 12"/>
                    <a:gd name="T11" fmla="*/ 14 h 24"/>
                    <a:gd name="T12" fmla="*/ 12 w 12"/>
                    <a:gd name="T13" fmla="*/ 24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4">
                      <a:moveTo>
                        <a:pt x="12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7" name="Rectangle 73">
                  <a:extLst>
                    <a:ext uri="{FF2B5EF4-FFF2-40B4-BE49-F238E27FC236}">
                      <a16:creationId xmlns:a16="http://schemas.microsoft.com/office/drawing/2014/main" id="{74D41344-FD3A-D5A2-490F-F1F0A48CB3D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4"/>
                  </p:custDataLst>
                </p:nvPr>
              </p:nvSpPr>
              <p:spPr bwMode="auto">
                <a:xfrm>
                  <a:off x="8510588" y="4333876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8" name="Rectangle 74">
                  <a:extLst>
                    <a:ext uri="{FF2B5EF4-FFF2-40B4-BE49-F238E27FC236}">
                      <a16:creationId xmlns:a16="http://schemas.microsoft.com/office/drawing/2014/main" id="{3DFE87B4-8128-27C3-8664-6235B462C30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5"/>
                  </p:custDataLst>
                </p:nvPr>
              </p:nvSpPr>
              <p:spPr bwMode="auto">
                <a:xfrm>
                  <a:off x="3643313" y="4295776"/>
                  <a:ext cx="15875" cy="444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299" name="Rectangle 75">
                  <a:extLst>
                    <a:ext uri="{FF2B5EF4-FFF2-40B4-BE49-F238E27FC236}">
                      <a16:creationId xmlns:a16="http://schemas.microsoft.com/office/drawing/2014/main" id="{1AD94106-1602-AC74-1D7C-7BFB8F4A24E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6"/>
                  </p:custDataLst>
                </p:nvPr>
              </p:nvSpPr>
              <p:spPr bwMode="auto">
                <a:xfrm>
                  <a:off x="8510588" y="4262438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0" name="Rectangle 76">
                  <a:extLst>
                    <a:ext uri="{FF2B5EF4-FFF2-40B4-BE49-F238E27FC236}">
                      <a16:creationId xmlns:a16="http://schemas.microsoft.com/office/drawing/2014/main" id="{5758E551-1985-9935-E36B-E0AB03A198A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7"/>
                  </p:custDataLst>
                </p:nvPr>
              </p:nvSpPr>
              <p:spPr bwMode="auto">
                <a:xfrm>
                  <a:off x="3643313" y="4227513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1" name="Rectangle 77">
                  <a:extLst>
                    <a:ext uri="{FF2B5EF4-FFF2-40B4-BE49-F238E27FC236}">
                      <a16:creationId xmlns:a16="http://schemas.microsoft.com/office/drawing/2014/main" id="{15C1DC85-CD84-84B2-F6BF-1E588F73C49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8"/>
                  </p:custDataLst>
                </p:nvPr>
              </p:nvSpPr>
              <p:spPr bwMode="auto">
                <a:xfrm>
                  <a:off x="8510588" y="4189413"/>
                  <a:ext cx="14288" cy="42863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2" name="Rectangle 78">
                  <a:extLst>
                    <a:ext uri="{FF2B5EF4-FFF2-40B4-BE49-F238E27FC236}">
                      <a16:creationId xmlns:a16="http://schemas.microsoft.com/office/drawing/2014/main" id="{03B6F582-FC91-A5A0-5993-536DCE3F3C9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79"/>
                  </p:custDataLst>
                </p:nvPr>
              </p:nvSpPr>
              <p:spPr bwMode="auto">
                <a:xfrm>
                  <a:off x="3643313" y="4156076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3" name="Rectangle 79">
                  <a:extLst>
                    <a:ext uri="{FF2B5EF4-FFF2-40B4-BE49-F238E27FC236}">
                      <a16:creationId xmlns:a16="http://schemas.microsoft.com/office/drawing/2014/main" id="{666A9214-99D4-0B9D-E5E2-CD6B8E25DA9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0"/>
                  </p:custDataLst>
                </p:nvPr>
              </p:nvSpPr>
              <p:spPr bwMode="auto">
                <a:xfrm>
                  <a:off x="8510588" y="4122738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4" name="Rectangle 80">
                  <a:extLst>
                    <a:ext uri="{FF2B5EF4-FFF2-40B4-BE49-F238E27FC236}">
                      <a16:creationId xmlns:a16="http://schemas.microsoft.com/office/drawing/2014/main" id="{B79FFF8F-E2AD-1E22-EDCA-312EBB7F8EE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1"/>
                  </p:custDataLst>
                </p:nvPr>
              </p:nvSpPr>
              <p:spPr bwMode="auto">
                <a:xfrm>
                  <a:off x="3643313" y="4084638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5" name="Rectangle 81">
                  <a:extLst>
                    <a:ext uri="{FF2B5EF4-FFF2-40B4-BE49-F238E27FC236}">
                      <a16:creationId xmlns:a16="http://schemas.microsoft.com/office/drawing/2014/main" id="{7AA50CE1-86D2-F9F3-452D-1A9BD4FEEFA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2"/>
                  </p:custDataLst>
                </p:nvPr>
              </p:nvSpPr>
              <p:spPr bwMode="auto">
                <a:xfrm>
                  <a:off x="8510588" y="4051301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6" name="Rectangle 82">
                  <a:extLst>
                    <a:ext uri="{FF2B5EF4-FFF2-40B4-BE49-F238E27FC236}">
                      <a16:creationId xmlns:a16="http://schemas.microsoft.com/office/drawing/2014/main" id="{D043C2AB-7104-6C90-CCE6-4441DF527F2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3"/>
                  </p:custDataLst>
                </p:nvPr>
              </p:nvSpPr>
              <p:spPr bwMode="auto">
                <a:xfrm>
                  <a:off x="3643313" y="4016376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7" name="Rectangle 83">
                  <a:extLst>
                    <a:ext uri="{FF2B5EF4-FFF2-40B4-BE49-F238E27FC236}">
                      <a16:creationId xmlns:a16="http://schemas.microsoft.com/office/drawing/2014/main" id="{29131112-51CC-FEC1-6923-AC27E438825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4"/>
                  </p:custDataLst>
                </p:nvPr>
              </p:nvSpPr>
              <p:spPr bwMode="auto">
                <a:xfrm>
                  <a:off x="8510588" y="3979863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8" name="Rectangle 84">
                  <a:extLst>
                    <a:ext uri="{FF2B5EF4-FFF2-40B4-BE49-F238E27FC236}">
                      <a16:creationId xmlns:a16="http://schemas.microsoft.com/office/drawing/2014/main" id="{BD595FF6-35EA-4710-48FE-00EAFDDFDF0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5"/>
                  </p:custDataLst>
                </p:nvPr>
              </p:nvSpPr>
              <p:spPr bwMode="auto">
                <a:xfrm>
                  <a:off x="3643313" y="3944938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09" name="Rectangle 85">
                  <a:extLst>
                    <a:ext uri="{FF2B5EF4-FFF2-40B4-BE49-F238E27FC236}">
                      <a16:creationId xmlns:a16="http://schemas.microsoft.com/office/drawing/2014/main" id="{74A35BC8-2170-B8F6-CBBB-45E2561DA56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6"/>
                  </p:custDataLst>
                </p:nvPr>
              </p:nvSpPr>
              <p:spPr bwMode="auto">
                <a:xfrm>
                  <a:off x="8510588" y="3906838"/>
                  <a:ext cx="14288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0" name="Rectangle 86">
                  <a:extLst>
                    <a:ext uri="{FF2B5EF4-FFF2-40B4-BE49-F238E27FC236}">
                      <a16:creationId xmlns:a16="http://schemas.microsoft.com/office/drawing/2014/main" id="{9DE5B044-C62C-C34F-F0CE-3E40CC15203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7"/>
                  </p:custDataLst>
                </p:nvPr>
              </p:nvSpPr>
              <p:spPr bwMode="auto">
                <a:xfrm>
                  <a:off x="3643313" y="3873501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1" name="Rectangle 87">
                  <a:extLst>
                    <a:ext uri="{FF2B5EF4-FFF2-40B4-BE49-F238E27FC236}">
                      <a16:creationId xmlns:a16="http://schemas.microsoft.com/office/drawing/2014/main" id="{3553B51C-4F90-4BCE-CEAA-D40F6E1B3C0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8"/>
                  </p:custDataLst>
                </p:nvPr>
              </p:nvSpPr>
              <p:spPr bwMode="auto">
                <a:xfrm>
                  <a:off x="8510588" y="3840163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2" name="Rectangle 88">
                  <a:extLst>
                    <a:ext uri="{FF2B5EF4-FFF2-40B4-BE49-F238E27FC236}">
                      <a16:creationId xmlns:a16="http://schemas.microsoft.com/office/drawing/2014/main" id="{5423E9A5-5A7B-3B34-8E2B-7534614BAAD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89"/>
                  </p:custDataLst>
                </p:nvPr>
              </p:nvSpPr>
              <p:spPr bwMode="auto">
                <a:xfrm>
                  <a:off x="3643313" y="3802063"/>
                  <a:ext cx="15875" cy="444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3" name="Rectangle 89">
                  <a:extLst>
                    <a:ext uri="{FF2B5EF4-FFF2-40B4-BE49-F238E27FC236}">
                      <a16:creationId xmlns:a16="http://schemas.microsoft.com/office/drawing/2014/main" id="{1DCDA7BA-701F-1D0C-908A-640D2AFE446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0"/>
                  </p:custDataLst>
                </p:nvPr>
              </p:nvSpPr>
              <p:spPr bwMode="auto">
                <a:xfrm>
                  <a:off x="8510588" y="3768726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4" name="Rectangle 90">
                  <a:extLst>
                    <a:ext uri="{FF2B5EF4-FFF2-40B4-BE49-F238E27FC236}">
                      <a16:creationId xmlns:a16="http://schemas.microsoft.com/office/drawing/2014/main" id="{B2B09EED-7BD8-205E-5D69-703A51A6499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1"/>
                  </p:custDataLst>
                </p:nvPr>
              </p:nvSpPr>
              <p:spPr bwMode="auto">
                <a:xfrm>
                  <a:off x="3643313" y="3733801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5" name="Rectangle 91">
                  <a:extLst>
                    <a:ext uri="{FF2B5EF4-FFF2-40B4-BE49-F238E27FC236}">
                      <a16:creationId xmlns:a16="http://schemas.microsoft.com/office/drawing/2014/main" id="{1DAFCA03-F70A-80E0-0F01-A7EDF2622C6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2"/>
                  </p:custDataLst>
                </p:nvPr>
              </p:nvSpPr>
              <p:spPr bwMode="auto">
                <a:xfrm>
                  <a:off x="8510588" y="3695701"/>
                  <a:ext cx="14288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6" name="Rectangle 92">
                  <a:extLst>
                    <a:ext uri="{FF2B5EF4-FFF2-40B4-BE49-F238E27FC236}">
                      <a16:creationId xmlns:a16="http://schemas.microsoft.com/office/drawing/2014/main" id="{0FE9D526-4138-3B50-1D39-17DC29235D1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3"/>
                  </p:custDataLst>
                </p:nvPr>
              </p:nvSpPr>
              <p:spPr bwMode="auto">
                <a:xfrm>
                  <a:off x="3643313" y="3662363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7" name="Rectangle 93">
                  <a:extLst>
                    <a:ext uri="{FF2B5EF4-FFF2-40B4-BE49-F238E27FC236}">
                      <a16:creationId xmlns:a16="http://schemas.microsoft.com/office/drawing/2014/main" id="{29B334B7-D240-C9BB-C832-1B8914C888C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4"/>
                  </p:custDataLst>
                </p:nvPr>
              </p:nvSpPr>
              <p:spPr bwMode="auto">
                <a:xfrm>
                  <a:off x="8510588" y="3629026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8" name="Rectangle 94">
                  <a:extLst>
                    <a:ext uri="{FF2B5EF4-FFF2-40B4-BE49-F238E27FC236}">
                      <a16:creationId xmlns:a16="http://schemas.microsoft.com/office/drawing/2014/main" id="{38AB38C2-3370-FBED-0DD1-2DF3614B68B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5"/>
                  </p:custDataLst>
                </p:nvPr>
              </p:nvSpPr>
              <p:spPr bwMode="auto">
                <a:xfrm>
                  <a:off x="3643313" y="3590926"/>
                  <a:ext cx="15875" cy="444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19" name="Rectangle 95">
                  <a:extLst>
                    <a:ext uri="{FF2B5EF4-FFF2-40B4-BE49-F238E27FC236}">
                      <a16:creationId xmlns:a16="http://schemas.microsoft.com/office/drawing/2014/main" id="{335DFA65-5D15-ACA9-5251-997E215FF20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6"/>
                  </p:custDataLst>
                </p:nvPr>
              </p:nvSpPr>
              <p:spPr bwMode="auto">
                <a:xfrm>
                  <a:off x="8510588" y="3557588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0" name="Rectangle 96">
                  <a:extLst>
                    <a:ext uri="{FF2B5EF4-FFF2-40B4-BE49-F238E27FC236}">
                      <a16:creationId xmlns:a16="http://schemas.microsoft.com/office/drawing/2014/main" id="{D54CEE57-AE8F-EA36-9300-E0C298B0C80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7"/>
                  </p:custDataLst>
                </p:nvPr>
              </p:nvSpPr>
              <p:spPr bwMode="auto">
                <a:xfrm>
                  <a:off x="3643313" y="3522663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1" name="Rectangle 97">
                  <a:extLst>
                    <a:ext uri="{FF2B5EF4-FFF2-40B4-BE49-F238E27FC236}">
                      <a16:creationId xmlns:a16="http://schemas.microsoft.com/office/drawing/2014/main" id="{0D77FFF2-CB1C-5142-416F-56203A7A5DE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8"/>
                  </p:custDataLst>
                </p:nvPr>
              </p:nvSpPr>
              <p:spPr bwMode="auto">
                <a:xfrm>
                  <a:off x="8510588" y="3484563"/>
                  <a:ext cx="14288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2" name="Rectangle 98">
                  <a:extLst>
                    <a:ext uri="{FF2B5EF4-FFF2-40B4-BE49-F238E27FC236}">
                      <a16:creationId xmlns:a16="http://schemas.microsoft.com/office/drawing/2014/main" id="{DA00CBFC-7EA1-3243-37AE-6A48D8E600F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99"/>
                  </p:custDataLst>
                </p:nvPr>
              </p:nvSpPr>
              <p:spPr bwMode="auto">
                <a:xfrm>
                  <a:off x="3643313" y="3451226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3" name="Rectangle 99">
                  <a:extLst>
                    <a:ext uri="{FF2B5EF4-FFF2-40B4-BE49-F238E27FC236}">
                      <a16:creationId xmlns:a16="http://schemas.microsoft.com/office/drawing/2014/main" id="{49C864AA-26BD-63EB-FAD4-DFDFFF8DBC8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0"/>
                  </p:custDataLst>
                </p:nvPr>
              </p:nvSpPr>
              <p:spPr bwMode="auto">
                <a:xfrm>
                  <a:off x="8510588" y="3417888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4" name="Rectangle 100">
                  <a:extLst>
                    <a:ext uri="{FF2B5EF4-FFF2-40B4-BE49-F238E27FC236}">
                      <a16:creationId xmlns:a16="http://schemas.microsoft.com/office/drawing/2014/main" id="{039A61F6-7162-B502-C9E5-84C8C01BB51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1"/>
                  </p:custDataLst>
                </p:nvPr>
              </p:nvSpPr>
              <p:spPr bwMode="auto">
                <a:xfrm>
                  <a:off x="3643313" y="3379788"/>
                  <a:ext cx="15875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5" name="Rectangle 101">
                  <a:extLst>
                    <a:ext uri="{FF2B5EF4-FFF2-40B4-BE49-F238E27FC236}">
                      <a16:creationId xmlns:a16="http://schemas.microsoft.com/office/drawing/2014/main" id="{BFD8CB2F-F51D-0ADE-C1F7-43C5DD6B132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2"/>
                  </p:custDataLst>
                </p:nvPr>
              </p:nvSpPr>
              <p:spPr bwMode="auto">
                <a:xfrm>
                  <a:off x="8510588" y="3346451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6" name="Rectangle 102">
                  <a:extLst>
                    <a:ext uri="{FF2B5EF4-FFF2-40B4-BE49-F238E27FC236}">
                      <a16:creationId xmlns:a16="http://schemas.microsoft.com/office/drawing/2014/main" id="{63E61720-4D1D-9061-862D-B358B0721E9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3"/>
                  </p:custDataLst>
                </p:nvPr>
              </p:nvSpPr>
              <p:spPr bwMode="auto">
                <a:xfrm>
                  <a:off x="3643313" y="3311526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7" name="Rectangle 103">
                  <a:extLst>
                    <a:ext uri="{FF2B5EF4-FFF2-40B4-BE49-F238E27FC236}">
                      <a16:creationId xmlns:a16="http://schemas.microsoft.com/office/drawing/2014/main" id="{A1E7F5F9-25F9-9883-35FF-45CE792EDF8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4"/>
                  </p:custDataLst>
                </p:nvPr>
              </p:nvSpPr>
              <p:spPr bwMode="auto">
                <a:xfrm>
                  <a:off x="8510588" y="3275013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8" name="Rectangle 104">
                  <a:extLst>
                    <a:ext uri="{FF2B5EF4-FFF2-40B4-BE49-F238E27FC236}">
                      <a16:creationId xmlns:a16="http://schemas.microsoft.com/office/drawing/2014/main" id="{DBCE1438-8D4C-CB07-E887-A6EDC999619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5"/>
                  </p:custDataLst>
                </p:nvPr>
              </p:nvSpPr>
              <p:spPr bwMode="auto">
                <a:xfrm>
                  <a:off x="3643313" y="3240088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29" name="Rectangle 105">
                  <a:extLst>
                    <a:ext uri="{FF2B5EF4-FFF2-40B4-BE49-F238E27FC236}">
                      <a16:creationId xmlns:a16="http://schemas.microsoft.com/office/drawing/2014/main" id="{743CA47E-B2B1-E6B0-CFDC-00B2EAD1224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6"/>
                  </p:custDataLst>
                </p:nvPr>
              </p:nvSpPr>
              <p:spPr bwMode="auto">
                <a:xfrm>
                  <a:off x="8510588" y="3206751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0" name="Rectangle 106">
                  <a:extLst>
                    <a:ext uri="{FF2B5EF4-FFF2-40B4-BE49-F238E27FC236}">
                      <a16:creationId xmlns:a16="http://schemas.microsoft.com/office/drawing/2014/main" id="{D0D5412A-7A68-DD66-18CD-AC223D7731D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7"/>
                  </p:custDataLst>
                </p:nvPr>
              </p:nvSpPr>
              <p:spPr bwMode="auto">
                <a:xfrm>
                  <a:off x="3643313" y="3168651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1" name="Rectangle 107">
                  <a:extLst>
                    <a:ext uri="{FF2B5EF4-FFF2-40B4-BE49-F238E27FC236}">
                      <a16:creationId xmlns:a16="http://schemas.microsoft.com/office/drawing/2014/main" id="{6DE70DF0-7C29-18A9-6315-D12CF3BEF1B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8"/>
                  </p:custDataLst>
                </p:nvPr>
              </p:nvSpPr>
              <p:spPr bwMode="auto">
                <a:xfrm>
                  <a:off x="8510588" y="3135313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2" name="Rectangle 108">
                  <a:extLst>
                    <a:ext uri="{FF2B5EF4-FFF2-40B4-BE49-F238E27FC236}">
                      <a16:creationId xmlns:a16="http://schemas.microsoft.com/office/drawing/2014/main" id="{3AC013DB-7AC9-2F2A-730E-993E58FDB26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09"/>
                  </p:custDataLst>
                </p:nvPr>
              </p:nvSpPr>
              <p:spPr bwMode="auto">
                <a:xfrm>
                  <a:off x="3643313" y="3100388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3" name="Rectangle 109">
                  <a:extLst>
                    <a:ext uri="{FF2B5EF4-FFF2-40B4-BE49-F238E27FC236}">
                      <a16:creationId xmlns:a16="http://schemas.microsoft.com/office/drawing/2014/main" id="{835ECF2F-1026-0425-FB5D-7A23880150A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0"/>
                  </p:custDataLst>
                </p:nvPr>
              </p:nvSpPr>
              <p:spPr bwMode="auto">
                <a:xfrm>
                  <a:off x="8510588" y="3063876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4" name="Rectangle 110">
                  <a:extLst>
                    <a:ext uri="{FF2B5EF4-FFF2-40B4-BE49-F238E27FC236}">
                      <a16:creationId xmlns:a16="http://schemas.microsoft.com/office/drawing/2014/main" id="{A36C3543-51C4-4CF7-D475-DE7D5CC4C40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1"/>
                  </p:custDataLst>
                </p:nvPr>
              </p:nvSpPr>
              <p:spPr bwMode="auto">
                <a:xfrm>
                  <a:off x="3643313" y="3028951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5" name="Rectangle 111">
                  <a:extLst>
                    <a:ext uri="{FF2B5EF4-FFF2-40B4-BE49-F238E27FC236}">
                      <a16:creationId xmlns:a16="http://schemas.microsoft.com/office/drawing/2014/main" id="{024F4783-44FD-1F68-13D7-1EF29C6C9C0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2"/>
                  </p:custDataLst>
                </p:nvPr>
              </p:nvSpPr>
              <p:spPr bwMode="auto">
                <a:xfrm>
                  <a:off x="8510588" y="2990851"/>
                  <a:ext cx="14288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6" name="Rectangle 112">
                  <a:extLst>
                    <a:ext uri="{FF2B5EF4-FFF2-40B4-BE49-F238E27FC236}">
                      <a16:creationId xmlns:a16="http://schemas.microsoft.com/office/drawing/2014/main" id="{CCE4D758-AB46-F8B4-352A-D673F5CAF07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3"/>
                  </p:custDataLst>
                </p:nvPr>
              </p:nvSpPr>
              <p:spPr bwMode="auto">
                <a:xfrm>
                  <a:off x="3643313" y="2957513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7" name="Rectangle 113">
                  <a:extLst>
                    <a:ext uri="{FF2B5EF4-FFF2-40B4-BE49-F238E27FC236}">
                      <a16:creationId xmlns:a16="http://schemas.microsoft.com/office/drawing/2014/main" id="{8F381EDA-D3E6-8743-3BB2-2B1BD881ED2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4"/>
                  </p:custDataLst>
                </p:nvPr>
              </p:nvSpPr>
              <p:spPr bwMode="auto">
                <a:xfrm>
                  <a:off x="8510588" y="2924176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8" name="Rectangle 114">
                  <a:extLst>
                    <a:ext uri="{FF2B5EF4-FFF2-40B4-BE49-F238E27FC236}">
                      <a16:creationId xmlns:a16="http://schemas.microsoft.com/office/drawing/2014/main" id="{2092F3BC-6A81-7316-F7B6-95A5B359306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5"/>
                  </p:custDataLst>
                </p:nvPr>
              </p:nvSpPr>
              <p:spPr bwMode="auto">
                <a:xfrm>
                  <a:off x="3643313" y="2886076"/>
                  <a:ext cx="15875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39" name="Rectangle 115">
                  <a:extLst>
                    <a:ext uri="{FF2B5EF4-FFF2-40B4-BE49-F238E27FC236}">
                      <a16:creationId xmlns:a16="http://schemas.microsoft.com/office/drawing/2014/main" id="{64EAACE6-0CA3-4B30-0105-2DAFF05E4EC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6"/>
                  </p:custDataLst>
                </p:nvPr>
              </p:nvSpPr>
              <p:spPr bwMode="auto">
                <a:xfrm>
                  <a:off x="8510588" y="2852738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0" name="Rectangle 116">
                  <a:extLst>
                    <a:ext uri="{FF2B5EF4-FFF2-40B4-BE49-F238E27FC236}">
                      <a16:creationId xmlns:a16="http://schemas.microsoft.com/office/drawing/2014/main" id="{2595702C-C304-D13A-63DB-D0676F29088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7"/>
                  </p:custDataLst>
                </p:nvPr>
              </p:nvSpPr>
              <p:spPr bwMode="auto">
                <a:xfrm>
                  <a:off x="3643313" y="2817813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1" name="Rectangle 117">
                  <a:extLst>
                    <a:ext uri="{FF2B5EF4-FFF2-40B4-BE49-F238E27FC236}">
                      <a16:creationId xmlns:a16="http://schemas.microsoft.com/office/drawing/2014/main" id="{941A378A-360A-E203-16A3-096AAC32B05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8"/>
                  </p:custDataLst>
                </p:nvPr>
              </p:nvSpPr>
              <p:spPr bwMode="auto">
                <a:xfrm>
                  <a:off x="8510588" y="2781301"/>
                  <a:ext cx="14288" cy="4445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2" name="Rectangle 118">
                  <a:extLst>
                    <a:ext uri="{FF2B5EF4-FFF2-40B4-BE49-F238E27FC236}">
                      <a16:creationId xmlns:a16="http://schemas.microsoft.com/office/drawing/2014/main" id="{98715F84-1662-51A0-4E9A-CAC30F2352B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19"/>
                  </p:custDataLst>
                </p:nvPr>
              </p:nvSpPr>
              <p:spPr bwMode="auto">
                <a:xfrm>
                  <a:off x="3643313" y="2746376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3" name="Rectangle 119">
                  <a:extLst>
                    <a:ext uri="{FF2B5EF4-FFF2-40B4-BE49-F238E27FC236}">
                      <a16:creationId xmlns:a16="http://schemas.microsoft.com/office/drawing/2014/main" id="{7B4AB0C9-365F-8BB7-8BC2-32BEA35810E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0"/>
                  </p:custDataLst>
                </p:nvPr>
              </p:nvSpPr>
              <p:spPr bwMode="auto">
                <a:xfrm>
                  <a:off x="8510588" y="2713038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4" name="Rectangle 120">
                  <a:extLst>
                    <a:ext uri="{FF2B5EF4-FFF2-40B4-BE49-F238E27FC236}">
                      <a16:creationId xmlns:a16="http://schemas.microsoft.com/office/drawing/2014/main" id="{A52D2A71-5EC8-71BC-148A-61E6417AAEF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1"/>
                  </p:custDataLst>
                </p:nvPr>
              </p:nvSpPr>
              <p:spPr bwMode="auto">
                <a:xfrm>
                  <a:off x="3643313" y="2674938"/>
                  <a:ext cx="15875" cy="4603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5" name="Rectangle 121">
                  <a:extLst>
                    <a:ext uri="{FF2B5EF4-FFF2-40B4-BE49-F238E27FC236}">
                      <a16:creationId xmlns:a16="http://schemas.microsoft.com/office/drawing/2014/main" id="{F27E9A01-FA05-CD77-52D1-5F76EAF6747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2"/>
                  </p:custDataLst>
                </p:nvPr>
              </p:nvSpPr>
              <p:spPr bwMode="auto">
                <a:xfrm>
                  <a:off x="8510588" y="2641601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6" name="Rectangle 122">
                  <a:extLst>
                    <a:ext uri="{FF2B5EF4-FFF2-40B4-BE49-F238E27FC236}">
                      <a16:creationId xmlns:a16="http://schemas.microsoft.com/office/drawing/2014/main" id="{5E6AECFF-FCB5-AC75-D6E0-D4D3C48B94A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3"/>
                  </p:custDataLst>
                </p:nvPr>
              </p:nvSpPr>
              <p:spPr bwMode="auto">
                <a:xfrm>
                  <a:off x="3643313" y="2606676"/>
                  <a:ext cx="15875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7" name="Rectangle 123">
                  <a:extLst>
                    <a:ext uri="{FF2B5EF4-FFF2-40B4-BE49-F238E27FC236}">
                      <a16:creationId xmlns:a16="http://schemas.microsoft.com/office/drawing/2014/main" id="{3D4DEDF3-C64A-C5F1-FE37-BA18A5464F2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4"/>
                  </p:custDataLst>
                </p:nvPr>
              </p:nvSpPr>
              <p:spPr bwMode="auto">
                <a:xfrm>
                  <a:off x="8510588" y="2570163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8" name="Rectangle 124">
                  <a:extLst>
                    <a:ext uri="{FF2B5EF4-FFF2-40B4-BE49-F238E27FC236}">
                      <a16:creationId xmlns:a16="http://schemas.microsoft.com/office/drawing/2014/main" id="{4DD266AD-AA0E-10FC-EA64-81DBF096412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5"/>
                  </p:custDataLst>
                </p:nvPr>
              </p:nvSpPr>
              <p:spPr bwMode="auto">
                <a:xfrm>
                  <a:off x="8510588" y="2501901"/>
                  <a:ext cx="14288" cy="412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49" name="Freeform 125">
                  <a:extLst>
                    <a:ext uri="{FF2B5EF4-FFF2-40B4-BE49-F238E27FC236}">
                      <a16:creationId xmlns:a16="http://schemas.microsoft.com/office/drawing/2014/main" id="{B0A8B830-AADF-F940-D023-2B527376A1C4}"/>
                    </a:ext>
                  </a:extLst>
                </p:cNvPr>
                <p:cNvSpPr/>
                <p:nvPr>
                  <p:custDataLst>
                    <p:tags r:id="rId526"/>
                  </p:custDataLst>
                </p:nvPr>
              </p:nvSpPr>
              <p:spPr bwMode="auto">
                <a:xfrm>
                  <a:off x="8488363" y="2452688"/>
                  <a:ext cx="36513" cy="19050"/>
                </a:xfrm>
                <a:custGeom>
                  <a:gdLst>
                    <a:gd name="T0" fmla="*/ 23 w 23"/>
                    <a:gd name="T1" fmla="*/ 12 h 12"/>
                    <a:gd name="T2" fmla="*/ 14 w 23"/>
                    <a:gd name="T3" fmla="*/ 12 h 12"/>
                    <a:gd name="T4" fmla="*/ 14 w 23"/>
                    <a:gd name="T5" fmla="*/ 9 h 12"/>
                    <a:gd name="T6" fmla="*/ 0 w 23"/>
                    <a:gd name="T7" fmla="*/ 9 h 12"/>
                    <a:gd name="T8" fmla="*/ 0 w 23"/>
                    <a:gd name="T9" fmla="*/ 0 h 12"/>
                    <a:gd name="T10" fmla="*/ 23 w 23"/>
                    <a:gd name="T11" fmla="*/ 0 h 12"/>
                    <a:gd name="T12" fmla="*/ 23 w 23"/>
                    <a:gd name="T13" fmla="*/ 12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2">
                      <a:moveTo>
                        <a:pt x="23" y="12"/>
                      </a:move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0" name="Rectangle 126">
                  <a:extLst>
                    <a:ext uri="{FF2B5EF4-FFF2-40B4-BE49-F238E27FC236}">
                      <a16:creationId xmlns:a16="http://schemas.microsoft.com/office/drawing/2014/main" id="{4E5F83D1-8841-0F2D-77FA-7892C97FBC2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7"/>
                  </p:custDataLst>
                </p:nvPr>
              </p:nvSpPr>
              <p:spPr bwMode="auto">
                <a:xfrm>
                  <a:off x="84169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1" name="Rectangle 127">
                  <a:extLst>
                    <a:ext uri="{FF2B5EF4-FFF2-40B4-BE49-F238E27FC236}">
                      <a16:creationId xmlns:a16="http://schemas.microsoft.com/office/drawing/2014/main" id="{743DC935-8BCA-7C39-770B-B2A0C9083A2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8"/>
                  </p:custDataLst>
                </p:nvPr>
              </p:nvSpPr>
              <p:spPr bwMode="auto">
                <a:xfrm>
                  <a:off x="8345488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2" name="Rectangle 128">
                  <a:extLst>
                    <a:ext uri="{FF2B5EF4-FFF2-40B4-BE49-F238E27FC236}">
                      <a16:creationId xmlns:a16="http://schemas.microsoft.com/office/drawing/2014/main" id="{30E4A796-F76C-FF58-D8B0-AC13ECF74CD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29"/>
                  </p:custDataLst>
                </p:nvPr>
              </p:nvSpPr>
              <p:spPr bwMode="auto">
                <a:xfrm>
                  <a:off x="82772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3" name="Rectangle 129">
                  <a:extLst>
                    <a:ext uri="{FF2B5EF4-FFF2-40B4-BE49-F238E27FC236}">
                      <a16:creationId xmlns:a16="http://schemas.microsoft.com/office/drawing/2014/main" id="{E1C24146-6CA2-68E2-3BDD-E7DC71C8C6B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0"/>
                  </p:custDataLst>
                </p:nvPr>
              </p:nvSpPr>
              <p:spPr bwMode="auto">
                <a:xfrm>
                  <a:off x="820578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4" name="Rectangle 130">
                  <a:extLst>
                    <a:ext uri="{FF2B5EF4-FFF2-40B4-BE49-F238E27FC236}">
                      <a16:creationId xmlns:a16="http://schemas.microsoft.com/office/drawing/2014/main" id="{B6840F4E-ACCF-BA79-4846-13B35127B94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1"/>
                  </p:custDataLst>
                </p:nvPr>
              </p:nvSpPr>
              <p:spPr bwMode="auto">
                <a:xfrm>
                  <a:off x="8134350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5" name="Rectangle 131">
                  <a:extLst>
                    <a:ext uri="{FF2B5EF4-FFF2-40B4-BE49-F238E27FC236}">
                      <a16:creationId xmlns:a16="http://schemas.microsoft.com/office/drawing/2014/main" id="{21DEF4E9-3088-0026-CDFB-A2D13778774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2"/>
                  </p:custDataLst>
                </p:nvPr>
              </p:nvSpPr>
              <p:spPr bwMode="auto">
                <a:xfrm>
                  <a:off x="80676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6" name="Rectangle 132">
                  <a:extLst>
                    <a:ext uri="{FF2B5EF4-FFF2-40B4-BE49-F238E27FC236}">
                      <a16:creationId xmlns:a16="http://schemas.microsoft.com/office/drawing/2014/main" id="{63A6E3EC-57E1-47EF-1C14-0D91B7A3CE6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3"/>
                  </p:custDataLst>
                </p:nvPr>
              </p:nvSpPr>
              <p:spPr bwMode="auto">
                <a:xfrm>
                  <a:off x="79962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7" name="Rectangle 133">
                  <a:extLst>
                    <a:ext uri="{FF2B5EF4-FFF2-40B4-BE49-F238E27FC236}">
                      <a16:creationId xmlns:a16="http://schemas.microsoft.com/office/drawing/2014/main" id="{22DF7640-47C8-D7BD-AD8C-0D26B14C55B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4"/>
                  </p:custDataLst>
                </p:nvPr>
              </p:nvSpPr>
              <p:spPr bwMode="auto">
                <a:xfrm>
                  <a:off x="79248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8" name="Rectangle 134">
                  <a:extLst>
                    <a:ext uri="{FF2B5EF4-FFF2-40B4-BE49-F238E27FC236}">
                      <a16:creationId xmlns:a16="http://schemas.microsoft.com/office/drawing/2014/main" id="{25B228A1-A1D5-EA0B-C734-119D011C127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5"/>
                  </p:custDataLst>
                </p:nvPr>
              </p:nvSpPr>
              <p:spPr bwMode="auto">
                <a:xfrm>
                  <a:off x="78565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59" name="Rectangle 135">
                  <a:extLst>
                    <a:ext uri="{FF2B5EF4-FFF2-40B4-BE49-F238E27FC236}">
                      <a16:creationId xmlns:a16="http://schemas.microsoft.com/office/drawing/2014/main" id="{3FB86535-352A-3A3A-5E00-24487F861C4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6"/>
                  </p:custDataLst>
                </p:nvPr>
              </p:nvSpPr>
              <p:spPr bwMode="auto">
                <a:xfrm>
                  <a:off x="77851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0" name="Rectangle 136">
                  <a:extLst>
                    <a:ext uri="{FF2B5EF4-FFF2-40B4-BE49-F238E27FC236}">
                      <a16:creationId xmlns:a16="http://schemas.microsoft.com/office/drawing/2014/main" id="{F30C1389-8AE1-3666-7C8E-920503A2382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7"/>
                  </p:custDataLst>
                </p:nvPr>
              </p:nvSpPr>
              <p:spPr bwMode="auto">
                <a:xfrm>
                  <a:off x="771366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1" name="Rectangle 137">
                  <a:extLst>
                    <a:ext uri="{FF2B5EF4-FFF2-40B4-BE49-F238E27FC236}">
                      <a16:creationId xmlns:a16="http://schemas.microsoft.com/office/drawing/2014/main" id="{2E7CC017-5EEC-B724-A579-F8BFD81F4DE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8"/>
                  </p:custDataLst>
                </p:nvPr>
              </p:nvSpPr>
              <p:spPr bwMode="auto">
                <a:xfrm>
                  <a:off x="7642225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2" name="Rectangle 138">
                  <a:extLst>
                    <a:ext uri="{FF2B5EF4-FFF2-40B4-BE49-F238E27FC236}">
                      <a16:creationId xmlns:a16="http://schemas.microsoft.com/office/drawing/2014/main" id="{7BFC0384-AFC6-0DCA-6F10-02A74B4D73B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39"/>
                  </p:custDataLst>
                </p:nvPr>
              </p:nvSpPr>
              <p:spPr bwMode="auto">
                <a:xfrm>
                  <a:off x="7573963" y="2452688"/>
                  <a:ext cx="42863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3" name="Rectangle 139">
                  <a:extLst>
                    <a:ext uri="{FF2B5EF4-FFF2-40B4-BE49-F238E27FC236}">
                      <a16:creationId xmlns:a16="http://schemas.microsoft.com/office/drawing/2014/main" id="{F6C0EDFE-28BC-5474-9624-090CDED79B0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0"/>
                  </p:custDataLst>
                </p:nvPr>
              </p:nvSpPr>
              <p:spPr bwMode="auto">
                <a:xfrm>
                  <a:off x="75041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4" name="Rectangle 140">
                  <a:extLst>
                    <a:ext uri="{FF2B5EF4-FFF2-40B4-BE49-F238E27FC236}">
                      <a16:creationId xmlns:a16="http://schemas.microsoft.com/office/drawing/2014/main" id="{AB8CAF57-F9D4-2396-9557-ED6F98EFEB2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1"/>
                  </p:custDataLst>
                </p:nvPr>
              </p:nvSpPr>
              <p:spPr bwMode="auto">
                <a:xfrm>
                  <a:off x="7432675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5" name="Rectangle 141">
                  <a:extLst>
                    <a:ext uri="{FF2B5EF4-FFF2-40B4-BE49-F238E27FC236}">
                      <a16:creationId xmlns:a16="http://schemas.microsoft.com/office/drawing/2014/main" id="{A5571790-EF16-D05E-7391-2AF3064F845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2"/>
                  </p:custDataLst>
                </p:nvPr>
              </p:nvSpPr>
              <p:spPr bwMode="auto">
                <a:xfrm>
                  <a:off x="73644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6" name="Rectangle 142">
                  <a:extLst>
                    <a:ext uri="{FF2B5EF4-FFF2-40B4-BE49-F238E27FC236}">
                      <a16:creationId xmlns:a16="http://schemas.microsoft.com/office/drawing/2014/main" id="{A51CF1F9-5751-FD73-44E8-26655A917B4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3"/>
                  </p:custDataLst>
                </p:nvPr>
              </p:nvSpPr>
              <p:spPr bwMode="auto">
                <a:xfrm>
                  <a:off x="72929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7" name="Rectangle 143">
                  <a:extLst>
                    <a:ext uri="{FF2B5EF4-FFF2-40B4-BE49-F238E27FC236}">
                      <a16:creationId xmlns:a16="http://schemas.microsoft.com/office/drawing/2014/main" id="{440BFC42-BDDF-2E54-CA52-4A7D7B3E616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4"/>
                  </p:custDataLst>
                </p:nvPr>
              </p:nvSpPr>
              <p:spPr bwMode="auto">
                <a:xfrm>
                  <a:off x="7221538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8" name="Rectangle 144">
                  <a:extLst>
                    <a:ext uri="{FF2B5EF4-FFF2-40B4-BE49-F238E27FC236}">
                      <a16:creationId xmlns:a16="http://schemas.microsoft.com/office/drawing/2014/main" id="{C3250C0D-432D-0D0B-429A-23F7B1BBF8B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5"/>
                  </p:custDataLst>
                </p:nvPr>
              </p:nvSpPr>
              <p:spPr bwMode="auto">
                <a:xfrm>
                  <a:off x="71532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69" name="Rectangle 145">
                  <a:extLst>
                    <a:ext uri="{FF2B5EF4-FFF2-40B4-BE49-F238E27FC236}">
                      <a16:creationId xmlns:a16="http://schemas.microsoft.com/office/drawing/2014/main" id="{AD3B2866-6698-FF2E-8FFD-17A40EEEE0B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6"/>
                  </p:custDataLst>
                </p:nvPr>
              </p:nvSpPr>
              <p:spPr bwMode="auto">
                <a:xfrm>
                  <a:off x="70818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0" name="Rectangle 146">
                  <a:extLst>
                    <a:ext uri="{FF2B5EF4-FFF2-40B4-BE49-F238E27FC236}">
                      <a16:creationId xmlns:a16="http://schemas.microsoft.com/office/drawing/2014/main" id="{0893D7E6-3B57-5656-8224-093DDB85F20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7"/>
                  </p:custDataLst>
                </p:nvPr>
              </p:nvSpPr>
              <p:spPr bwMode="auto">
                <a:xfrm>
                  <a:off x="70104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1" name="Rectangle 147">
                  <a:extLst>
                    <a:ext uri="{FF2B5EF4-FFF2-40B4-BE49-F238E27FC236}">
                      <a16:creationId xmlns:a16="http://schemas.microsoft.com/office/drawing/2014/main" id="{9E14727A-87B5-EF70-FA8D-C1C9EC88768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8"/>
                  </p:custDataLst>
                </p:nvPr>
              </p:nvSpPr>
              <p:spPr bwMode="auto">
                <a:xfrm>
                  <a:off x="69437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2" name="Rectangle 148">
                  <a:extLst>
                    <a:ext uri="{FF2B5EF4-FFF2-40B4-BE49-F238E27FC236}">
                      <a16:creationId xmlns:a16="http://schemas.microsoft.com/office/drawing/2014/main" id="{142B9950-56C2-67F9-A8CC-4159CD7B26F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49"/>
                  </p:custDataLst>
                </p:nvPr>
              </p:nvSpPr>
              <p:spPr bwMode="auto">
                <a:xfrm>
                  <a:off x="687228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3" name="Rectangle 149">
                  <a:extLst>
                    <a:ext uri="{FF2B5EF4-FFF2-40B4-BE49-F238E27FC236}">
                      <a16:creationId xmlns:a16="http://schemas.microsoft.com/office/drawing/2014/main" id="{A8EA3843-8C48-0D4D-F115-CB8EABE8077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0"/>
                  </p:custDataLst>
                </p:nvPr>
              </p:nvSpPr>
              <p:spPr bwMode="auto">
                <a:xfrm>
                  <a:off x="680085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4" name="Rectangle 150">
                  <a:extLst>
                    <a:ext uri="{FF2B5EF4-FFF2-40B4-BE49-F238E27FC236}">
                      <a16:creationId xmlns:a16="http://schemas.microsoft.com/office/drawing/2014/main" id="{45DF0391-CFD4-5831-3CE7-D56A8C25DCC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1"/>
                  </p:custDataLst>
                </p:nvPr>
              </p:nvSpPr>
              <p:spPr bwMode="auto">
                <a:xfrm>
                  <a:off x="6729413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5" name="Rectangle 151">
                  <a:extLst>
                    <a:ext uri="{FF2B5EF4-FFF2-40B4-BE49-F238E27FC236}">
                      <a16:creationId xmlns:a16="http://schemas.microsoft.com/office/drawing/2014/main" id="{DDB7376F-B36C-2336-CBC9-FA2CEEAA970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2"/>
                  </p:custDataLst>
                </p:nvPr>
              </p:nvSpPr>
              <p:spPr bwMode="auto">
                <a:xfrm>
                  <a:off x="666115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6" name="Rectangle 152">
                  <a:extLst>
                    <a:ext uri="{FF2B5EF4-FFF2-40B4-BE49-F238E27FC236}">
                      <a16:creationId xmlns:a16="http://schemas.microsoft.com/office/drawing/2014/main" id="{A6AAD6DE-B4B7-D8A9-FC2E-0C311C45A0C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3"/>
                  </p:custDataLst>
                </p:nvPr>
              </p:nvSpPr>
              <p:spPr bwMode="auto">
                <a:xfrm>
                  <a:off x="65897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7" name="Rectangle 153">
                  <a:extLst>
                    <a:ext uri="{FF2B5EF4-FFF2-40B4-BE49-F238E27FC236}">
                      <a16:creationId xmlns:a16="http://schemas.microsoft.com/office/drawing/2014/main" id="{BF8F7771-F28A-84E7-AD0D-42E16F1F3AF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4"/>
                  </p:custDataLst>
                </p:nvPr>
              </p:nvSpPr>
              <p:spPr bwMode="auto">
                <a:xfrm>
                  <a:off x="6518275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8" name="Rectangle 154">
                  <a:extLst>
                    <a:ext uri="{FF2B5EF4-FFF2-40B4-BE49-F238E27FC236}">
                      <a16:creationId xmlns:a16="http://schemas.microsoft.com/office/drawing/2014/main" id="{31C3A1DC-E45B-53EA-DDE9-5970933C903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5"/>
                  </p:custDataLst>
                </p:nvPr>
              </p:nvSpPr>
              <p:spPr bwMode="auto">
                <a:xfrm>
                  <a:off x="64516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79" name="Rectangle 155">
                  <a:extLst>
                    <a:ext uri="{FF2B5EF4-FFF2-40B4-BE49-F238E27FC236}">
                      <a16:creationId xmlns:a16="http://schemas.microsoft.com/office/drawing/2014/main" id="{F022798F-569B-CC0D-F190-55C7C8B9BF0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6"/>
                  </p:custDataLst>
                </p:nvPr>
              </p:nvSpPr>
              <p:spPr bwMode="auto">
                <a:xfrm>
                  <a:off x="638016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0" name="Rectangle 156">
                  <a:extLst>
                    <a:ext uri="{FF2B5EF4-FFF2-40B4-BE49-F238E27FC236}">
                      <a16:creationId xmlns:a16="http://schemas.microsoft.com/office/drawing/2014/main" id="{DE88E8D3-959D-276E-9DF6-E812546D624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7"/>
                  </p:custDataLst>
                </p:nvPr>
              </p:nvSpPr>
              <p:spPr bwMode="auto">
                <a:xfrm>
                  <a:off x="63087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1" name="Rectangle 157">
                  <a:extLst>
                    <a:ext uri="{FF2B5EF4-FFF2-40B4-BE49-F238E27FC236}">
                      <a16:creationId xmlns:a16="http://schemas.microsoft.com/office/drawing/2014/main" id="{694EEA35-6AE1-EE75-4B37-45E996B6495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8"/>
                  </p:custDataLst>
                </p:nvPr>
              </p:nvSpPr>
              <p:spPr bwMode="auto">
                <a:xfrm>
                  <a:off x="624046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2" name="Rectangle 158">
                  <a:extLst>
                    <a:ext uri="{FF2B5EF4-FFF2-40B4-BE49-F238E27FC236}">
                      <a16:creationId xmlns:a16="http://schemas.microsoft.com/office/drawing/2014/main" id="{A6DDA21C-4741-2E10-CC56-9079A7A81B9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59"/>
                  </p:custDataLst>
                </p:nvPr>
              </p:nvSpPr>
              <p:spPr bwMode="auto">
                <a:xfrm>
                  <a:off x="61690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3" name="Rectangle 159">
                  <a:extLst>
                    <a:ext uri="{FF2B5EF4-FFF2-40B4-BE49-F238E27FC236}">
                      <a16:creationId xmlns:a16="http://schemas.microsoft.com/office/drawing/2014/main" id="{C72485F5-930E-4D46-E569-9CF3C352F6C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0"/>
                  </p:custDataLst>
                </p:nvPr>
              </p:nvSpPr>
              <p:spPr bwMode="auto">
                <a:xfrm>
                  <a:off x="609758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4" name="Rectangle 160">
                  <a:extLst>
                    <a:ext uri="{FF2B5EF4-FFF2-40B4-BE49-F238E27FC236}">
                      <a16:creationId xmlns:a16="http://schemas.microsoft.com/office/drawing/2014/main" id="{33E88402-613E-174E-0CE4-0D9A61CCDACD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1"/>
                  </p:custDataLst>
                </p:nvPr>
              </p:nvSpPr>
              <p:spPr bwMode="auto">
                <a:xfrm>
                  <a:off x="6026150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5" name="Rectangle 161">
                  <a:extLst>
                    <a:ext uri="{FF2B5EF4-FFF2-40B4-BE49-F238E27FC236}">
                      <a16:creationId xmlns:a16="http://schemas.microsoft.com/office/drawing/2014/main" id="{205BDBF8-AE58-229D-C705-329F3F5E25B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2"/>
                  </p:custDataLst>
                </p:nvPr>
              </p:nvSpPr>
              <p:spPr bwMode="auto">
                <a:xfrm>
                  <a:off x="59594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6" name="Rectangle 162">
                  <a:extLst>
                    <a:ext uri="{FF2B5EF4-FFF2-40B4-BE49-F238E27FC236}">
                      <a16:creationId xmlns:a16="http://schemas.microsoft.com/office/drawing/2014/main" id="{933DD327-5FBA-57A0-20BA-27DD946200C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3"/>
                  </p:custDataLst>
                </p:nvPr>
              </p:nvSpPr>
              <p:spPr bwMode="auto">
                <a:xfrm>
                  <a:off x="58880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7" name="Rectangle 163">
                  <a:extLst>
                    <a:ext uri="{FF2B5EF4-FFF2-40B4-BE49-F238E27FC236}">
                      <a16:creationId xmlns:a16="http://schemas.microsoft.com/office/drawing/2014/main" id="{8E94CAF4-241D-740C-C131-ABB3C415EDC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4"/>
                  </p:custDataLst>
                </p:nvPr>
              </p:nvSpPr>
              <p:spPr bwMode="auto">
                <a:xfrm>
                  <a:off x="5816600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8" name="Rectangle 164">
                  <a:extLst>
                    <a:ext uri="{FF2B5EF4-FFF2-40B4-BE49-F238E27FC236}">
                      <a16:creationId xmlns:a16="http://schemas.microsoft.com/office/drawing/2014/main" id="{3F986E01-BDFC-2804-0DE8-771F77F66CA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5"/>
                  </p:custDataLst>
                </p:nvPr>
              </p:nvSpPr>
              <p:spPr bwMode="auto">
                <a:xfrm>
                  <a:off x="57483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89" name="Rectangle 165">
                  <a:extLst>
                    <a:ext uri="{FF2B5EF4-FFF2-40B4-BE49-F238E27FC236}">
                      <a16:creationId xmlns:a16="http://schemas.microsoft.com/office/drawing/2014/main" id="{6546502B-0DE4-022A-997F-60B9570578F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6"/>
                  </p:custDataLst>
                </p:nvPr>
              </p:nvSpPr>
              <p:spPr bwMode="auto">
                <a:xfrm>
                  <a:off x="56769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0" name="Rectangle 166">
                  <a:extLst>
                    <a:ext uri="{FF2B5EF4-FFF2-40B4-BE49-F238E27FC236}">
                      <a16:creationId xmlns:a16="http://schemas.microsoft.com/office/drawing/2014/main" id="{55CA0783-77CD-0742-6BCE-16FB1DAC1A1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7"/>
                  </p:custDataLst>
                </p:nvPr>
              </p:nvSpPr>
              <p:spPr bwMode="auto">
                <a:xfrm>
                  <a:off x="5605463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1" name="Rectangle 167">
                  <a:extLst>
                    <a:ext uri="{FF2B5EF4-FFF2-40B4-BE49-F238E27FC236}">
                      <a16:creationId xmlns:a16="http://schemas.microsoft.com/office/drawing/2014/main" id="{D85DB1A2-10CD-6F16-8788-6B3FCF5C658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8"/>
                  </p:custDataLst>
                </p:nvPr>
              </p:nvSpPr>
              <p:spPr bwMode="auto">
                <a:xfrm>
                  <a:off x="55372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2" name="Rectangle 168">
                  <a:extLst>
                    <a:ext uri="{FF2B5EF4-FFF2-40B4-BE49-F238E27FC236}">
                      <a16:creationId xmlns:a16="http://schemas.microsoft.com/office/drawing/2014/main" id="{B6844B0B-1056-D3FB-4264-9FEF63818DA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69"/>
                  </p:custDataLst>
                </p:nvPr>
              </p:nvSpPr>
              <p:spPr bwMode="auto">
                <a:xfrm>
                  <a:off x="5465763" y="2452688"/>
                  <a:ext cx="42863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3" name="Rectangle 169">
                  <a:extLst>
                    <a:ext uri="{FF2B5EF4-FFF2-40B4-BE49-F238E27FC236}">
                      <a16:creationId xmlns:a16="http://schemas.microsoft.com/office/drawing/2014/main" id="{61AC22AC-4CFD-557B-2538-4972CE83370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0"/>
                  </p:custDataLst>
                </p:nvPr>
              </p:nvSpPr>
              <p:spPr bwMode="auto">
                <a:xfrm>
                  <a:off x="53959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4" name="Rectangle 170">
                  <a:extLst>
                    <a:ext uri="{FF2B5EF4-FFF2-40B4-BE49-F238E27FC236}">
                      <a16:creationId xmlns:a16="http://schemas.microsoft.com/office/drawing/2014/main" id="{64C6BFBF-01C6-51E3-FF28-773908777E3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1"/>
                  </p:custDataLst>
                </p:nvPr>
              </p:nvSpPr>
              <p:spPr bwMode="auto">
                <a:xfrm>
                  <a:off x="532765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5" name="Rectangle 171">
                  <a:extLst>
                    <a:ext uri="{FF2B5EF4-FFF2-40B4-BE49-F238E27FC236}">
                      <a16:creationId xmlns:a16="http://schemas.microsoft.com/office/drawing/2014/main" id="{328AEB8C-4B36-7225-E3BE-66380CAC1C8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2"/>
                  </p:custDataLst>
                </p:nvPr>
              </p:nvSpPr>
              <p:spPr bwMode="auto">
                <a:xfrm>
                  <a:off x="52562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6" name="Rectangle 172">
                  <a:extLst>
                    <a:ext uri="{FF2B5EF4-FFF2-40B4-BE49-F238E27FC236}">
                      <a16:creationId xmlns:a16="http://schemas.microsoft.com/office/drawing/2014/main" id="{023F78E8-B3B3-992D-0F0D-F87E9C917BD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3"/>
                  </p:custDataLst>
                </p:nvPr>
              </p:nvSpPr>
              <p:spPr bwMode="auto">
                <a:xfrm>
                  <a:off x="51847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7" name="Rectangle 173">
                  <a:extLst>
                    <a:ext uri="{FF2B5EF4-FFF2-40B4-BE49-F238E27FC236}">
                      <a16:creationId xmlns:a16="http://schemas.microsoft.com/office/drawing/2014/main" id="{0E6FE579-CF80-FA80-BCC0-9ACEF082C66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4"/>
                  </p:custDataLst>
                </p:nvPr>
              </p:nvSpPr>
              <p:spPr bwMode="auto">
                <a:xfrm>
                  <a:off x="5113338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8" name="Rectangle 174">
                  <a:extLst>
                    <a:ext uri="{FF2B5EF4-FFF2-40B4-BE49-F238E27FC236}">
                      <a16:creationId xmlns:a16="http://schemas.microsoft.com/office/drawing/2014/main" id="{32CBF8AE-5C68-A3A0-7065-04942B576BE3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5"/>
                  </p:custDataLst>
                </p:nvPr>
              </p:nvSpPr>
              <p:spPr bwMode="auto">
                <a:xfrm>
                  <a:off x="50450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399" name="Rectangle 175">
                  <a:extLst>
                    <a:ext uri="{FF2B5EF4-FFF2-40B4-BE49-F238E27FC236}">
                      <a16:creationId xmlns:a16="http://schemas.microsoft.com/office/drawing/2014/main" id="{5CA50B3F-0D88-0EB6-1EFE-5BA4301449D0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6"/>
                  </p:custDataLst>
                </p:nvPr>
              </p:nvSpPr>
              <p:spPr bwMode="auto">
                <a:xfrm>
                  <a:off x="49736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0" name="Rectangle 176">
                  <a:extLst>
                    <a:ext uri="{FF2B5EF4-FFF2-40B4-BE49-F238E27FC236}">
                      <a16:creationId xmlns:a16="http://schemas.microsoft.com/office/drawing/2014/main" id="{5C56FD6A-D8A7-A423-AEAD-76324B8E14A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7"/>
                  </p:custDataLst>
                </p:nvPr>
              </p:nvSpPr>
              <p:spPr bwMode="auto">
                <a:xfrm>
                  <a:off x="4902200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1" name="Rectangle 177">
                  <a:extLst>
                    <a:ext uri="{FF2B5EF4-FFF2-40B4-BE49-F238E27FC236}">
                      <a16:creationId xmlns:a16="http://schemas.microsoft.com/office/drawing/2014/main" id="{1CBBDE00-28E6-77A6-2079-5E716857FD4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8"/>
                  </p:custDataLst>
                </p:nvPr>
              </p:nvSpPr>
              <p:spPr bwMode="auto">
                <a:xfrm>
                  <a:off x="48355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2" name="Rectangle 178">
                  <a:extLst>
                    <a:ext uri="{FF2B5EF4-FFF2-40B4-BE49-F238E27FC236}">
                      <a16:creationId xmlns:a16="http://schemas.microsoft.com/office/drawing/2014/main" id="{F9B067FB-E831-C9CC-F724-D4E6E5EACE9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79"/>
                  </p:custDataLst>
                </p:nvPr>
              </p:nvSpPr>
              <p:spPr bwMode="auto">
                <a:xfrm>
                  <a:off x="476408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3" name="Rectangle 179">
                  <a:extLst>
                    <a:ext uri="{FF2B5EF4-FFF2-40B4-BE49-F238E27FC236}">
                      <a16:creationId xmlns:a16="http://schemas.microsoft.com/office/drawing/2014/main" id="{7F1EDFE1-CDD8-3ADF-5DA2-D003258F453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0"/>
                  </p:custDataLst>
                </p:nvPr>
              </p:nvSpPr>
              <p:spPr bwMode="auto">
                <a:xfrm>
                  <a:off x="469265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4" name="Rectangle 180">
                  <a:extLst>
                    <a:ext uri="{FF2B5EF4-FFF2-40B4-BE49-F238E27FC236}">
                      <a16:creationId xmlns:a16="http://schemas.microsoft.com/office/drawing/2014/main" id="{688554BB-DBB6-5BDC-8CEF-E3FA67E728D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1"/>
                  </p:custDataLst>
                </p:nvPr>
              </p:nvSpPr>
              <p:spPr bwMode="auto">
                <a:xfrm>
                  <a:off x="462438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5" name="Rectangle 181">
                  <a:extLst>
                    <a:ext uri="{FF2B5EF4-FFF2-40B4-BE49-F238E27FC236}">
                      <a16:creationId xmlns:a16="http://schemas.microsoft.com/office/drawing/2014/main" id="{62BF2C9C-56B5-E6DC-7FCE-1DBD890A581F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2"/>
                  </p:custDataLst>
                </p:nvPr>
              </p:nvSpPr>
              <p:spPr bwMode="auto">
                <a:xfrm>
                  <a:off x="455295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6" name="Rectangle 182">
                  <a:extLst>
                    <a:ext uri="{FF2B5EF4-FFF2-40B4-BE49-F238E27FC236}">
                      <a16:creationId xmlns:a16="http://schemas.microsoft.com/office/drawing/2014/main" id="{63F8192B-F792-B26E-0363-96CED77ADEE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3"/>
                  </p:custDataLst>
                </p:nvPr>
              </p:nvSpPr>
              <p:spPr bwMode="auto">
                <a:xfrm>
                  <a:off x="44815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7" name="Rectangle 183">
                  <a:extLst>
                    <a:ext uri="{FF2B5EF4-FFF2-40B4-BE49-F238E27FC236}">
                      <a16:creationId xmlns:a16="http://schemas.microsoft.com/office/drawing/2014/main" id="{170A7CFC-60F1-55B0-0D24-180E66C54A1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4"/>
                  </p:custDataLst>
                </p:nvPr>
              </p:nvSpPr>
              <p:spPr bwMode="auto">
                <a:xfrm>
                  <a:off x="4410075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8" name="Rectangle 184">
                  <a:extLst>
                    <a:ext uri="{FF2B5EF4-FFF2-40B4-BE49-F238E27FC236}">
                      <a16:creationId xmlns:a16="http://schemas.microsoft.com/office/drawing/2014/main" id="{D3DA29BB-7DE3-778E-802F-DE9E30C170D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5"/>
                  </p:custDataLst>
                </p:nvPr>
              </p:nvSpPr>
              <p:spPr bwMode="auto">
                <a:xfrm>
                  <a:off x="4343400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09" name="Rectangle 185">
                  <a:extLst>
                    <a:ext uri="{FF2B5EF4-FFF2-40B4-BE49-F238E27FC236}">
                      <a16:creationId xmlns:a16="http://schemas.microsoft.com/office/drawing/2014/main" id="{B88096FE-34CE-020F-CF33-5B3307F18C4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6"/>
                  </p:custDataLst>
                </p:nvPr>
              </p:nvSpPr>
              <p:spPr bwMode="auto">
                <a:xfrm>
                  <a:off x="427196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0" name="Rectangle 186">
                  <a:extLst>
                    <a:ext uri="{FF2B5EF4-FFF2-40B4-BE49-F238E27FC236}">
                      <a16:creationId xmlns:a16="http://schemas.microsoft.com/office/drawing/2014/main" id="{7CD53A5B-524C-AEF6-C3CB-54E04029900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7"/>
                  </p:custDataLst>
                </p:nvPr>
              </p:nvSpPr>
              <p:spPr bwMode="auto">
                <a:xfrm>
                  <a:off x="4200525" y="2452688"/>
                  <a:ext cx="44450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1" name="Rectangle 187">
                  <a:extLst>
                    <a:ext uri="{FF2B5EF4-FFF2-40B4-BE49-F238E27FC236}">
                      <a16:creationId xmlns:a16="http://schemas.microsoft.com/office/drawing/2014/main" id="{D9147C3E-EDAA-7BB2-F673-F36AD70896A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8"/>
                  </p:custDataLst>
                </p:nvPr>
              </p:nvSpPr>
              <p:spPr bwMode="auto">
                <a:xfrm>
                  <a:off x="413226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2" name="Rectangle 188">
                  <a:extLst>
                    <a:ext uri="{FF2B5EF4-FFF2-40B4-BE49-F238E27FC236}">
                      <a16:creationId xmlns:a16="http://schemas.microsoft.com/office/drawing/2014/main" id="{BDB17A86-6ADF-4306-9797-13B5ADFEA02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89"/>
                  </p:custDataLst>
                </p:nvPr>
              </p:nvSpPr>
              <p:spPr bwMode="auto">
                <a:xfrm>
                  <a:off x="406082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3" name="Rectangle 189">
                  <a:extLst>
                    <a:ext uri="{FF2B5EF4-FFF2-40B4-BE49-F238E27FC236}">
                      <a16:creationId xmlns:a16="http://schemas.microsoft.com/office/drawing/2014/main" id="{2F79259F-63CB-9C2A-77B1-56D10009604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90"/>
                  </p:custDataLst>
                </p:nvPr>
              </p:nvSpPr>
              <p:spPr bwMode="auto">
                <a:xfrm>
                  <a:off x="3989388" y="2452688"/>
                  <a:ext cx="46038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4" name="Rectangle 190">
                  <a:extLst>
                    <a:ext uri="{FF2B5EF4-FFF2-40B4-BE49-F238E27FC236}">
                      <a16:creationId xmlns:a16="http://schemas.microsoft.com/office/drawing/2014/main" id="{D2335698-83D7-2AA5-4722-BEAB12021A69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91"/>
                  </p:custDataLst>
                </p:nvPr>
              </p:nvSpPr>
              <p:spPr bwMode="auto">
                <a:xfrm>
                  <a:off x="3922713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5" name="Rectangle 191">
                  <a:extLst>
                    <a:ext uri="{FF2B5EF4-FFF2-40B4-BE49-F238E27FC236}">
                      <a16:creationId xmlns:a16="http://schemas.microsoft.com/office/drawing/2014/main" id="{AEFCCAF5-3E48-78EF-F46F-4246585E79B5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92"/>
                  </p:custDataLst>
                </p:nvPr>
              </p:nvSpPr>
              <p:spPr bwMode="auto">
                <a:xfrm>
                  <a:off x="3851275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6" name="Rectangle 192">
                  <a:extLst>
                    <a:ext uri="{FF2B5EF4-FFF2-40B4-BE49-F238E27FC236}">
                      <a16:creationId xmlns:a16="http://schemas.microsoft.com/office/drawing/2014/main" id="{15FD6BBF-7B23-B71B-CB91-371FFA93B5A2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93"/>
                  </p:custDataLst>
                </p:nvPr>
              </p:nvSpPr>
              <p:spPr bwMode="auto">
                <a:xfrm>
                  <a:off x="3779838" y="2452688"/>
                  <a:ext cx="41275" cy="14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7" name="Freeform 193">
                  <a:extLst>
                    <a:ext uri="{FF2B5EF4-FFF2-40B4-BE49-F238E27FC236}">
                      <a16:creationId xmlns:a16="http://schemas.microsoft.com/office/drawing/2014/main" id="{19D11C60-6ED0-855D-D116-09788B35B28B}"/>
                    </a:ext>
                  </a:extLst>
                </p:cNvPr>
                <p:cNvSpPr/>
                <p:nvPr>
                  <p:custDataLst>
                    <p:tags r:id="rId594"/>
                  </p:custDataLst>
                </p:nvPr>
              </p:nvSpPr>
              <p:spPr bwMode="auto">
                <a:xfrm>
                  <a:off x="3617322" y="2409638"/>
                  <a:ext cx="195345" cy="195328"/>
                </a:xfrm>
                <a:custGeom>
                  <a:gdLst>
                    <a:gd name="T0" fmla="*/ 118 w 118"/>
                    <a:gd name="T1" fmla="*/ 0 h 118"/>
                    <a:gd name="T2" fmla="*/ 118 w 118"/>
                    <a:gd name="T3" fmla="*/ 118 h 118"/>
                    <a:gd name="T4" fmla="*/ 0 w 118"/>
                    <a:gd name="T5" fmla="*/ 118 h 118"/>
                    <a:gd name="T6" fmla="*/ 118 w 118"/>
                    <a:gd name="T7" fmla="*/ 0 h 1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118">
                      <a:moveTo>
                        <a:pt x="118" y="0"/>
                      </a:moveTo>
                      <a:lnTo>
                        <a:pt x="118" y="118"/>
                      </a:lnTo>
                      <a:lnTo>
                        <a:pt x="0" y="118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8" name="Freeform 194">
                  <a:extLst>
                    <a:ext uri="{FF2B5EF4-FFF2-40B4-BE49-F238E27FC236}">
                      <a16:creationId xmlns:a16="http://schemas.microsoft.com/office/drawing/2014/main" id="{66F33CD1-923C-88A3-358B-607BD8369822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595"/>
                  </p:custDataLst>
                </p:nvPr>
              </p:nvSpPr>
              <p:spPr bwMode="auto">
                <a:xfrm>
                  <a:off x="8186738" y="4164013"/>
                  <a:ext cx="195263" cy="203200"/>
                </a:xfrm>
                <a:custGeom>
                  <a:gdLst>
                    <a:gd name="T0" fmla="*/ 37 w 52"/>
                    <a:gd name="T1" fmla="*/ 41 h 54"/>
                    <a:gd name="T2" fmla="*/ 37 w 52"/>
                    <a:gd name="T3" fmla="*/ 42 h 54"/>
                    <a:gd name="T4" fmla="*/ 41 w 52"/>
                    <a:gd name="T5" fmla="*/ 40 h 54"/>
                    <a:gd name="T6" fmla="*/ 40 w 52"/>
                    <a:gd name="T7" fmla="*/ 40 h 54"/>
                    <a:gd name="T8" fmla="*/ 38 w 52"/>
                    <a:gd name="T9" fmla="*/ 36 h 54"/>
                    <a:gd name="T10" fmla="*/ 28 w 52"/>
                    <a:gd name="T11" fmla="*/ 37 h 54"/>
                    <a:gd name="T12" fmla="*/ 33 w 52"/>
                    <a:gd name="T13" fmla="*/ 28 h 54"/>
                    <a:gd name="T14" fmla="*/ 32 w 52"/>
                    <a:gd name="T15" fmla="*/ 26 h 54"/>
                    <a:gd name="T16" fmla="*/ 28 w 52"/>
                    <a:gd name="T17" fmla="*/ 17 h 54"/>
                    <a:gd name="T18" fmla="*/ 39 w 52"/>
                    <a:gd name="T19" fmla="*/ 20 h 54"/>
                    <a:gd name="T20" fmla="*/ 40 w 52"/>
                    <a:gd name="T21" fmla="*/ 14 h 54"/>
                    <a:gd name="T22" fmla="*/ 49 w 52"/>
                    <a:gd name="T23" fmla="*/ 15 h 54"/>
                    <a:gd name="T24" fmla="*/ 52 w 52"/>
                    <a:gd name="T25" fmla="*/ 15 h 54"/>
                    <a:gd name="T26" fmla="*/ 0 w 52"/>
                    <a:gd name="T27" fmla="*/ 27 h 54"/>
                    <a:gd name="T28" fmla="*/ 30 w 52"/>
                    <a:gd name="T29" fmla="*/ 54 h 54"/>
                    <a:gd name="T30" fmla="*/ 28 w 52"/>
                    <a:gd name="T31" fmla="*/ 51 h 54"/>
                    <a:gd name="T32" fmla="*/ 44 w 52"/>
                    <a:gd name="T33" fmla="*/ 9 h 54"/>
                    <a:gd name="T34" fmla="*/ 35 w 52"/>
                    <a:gd name="T35" fmla="*/ 4 h 54"/>
                    <a:gd name="T36" fmla="*/ 28 w 52"/>
                    <a:gd name="T37" fmla="*/ 3 h 54"/>
                    <a:gd name="T38" fmla="*/ 37 w 52"/>
                    <a:gd name="T39" fmla="*/ 13 h 54"/>
                    <a:gd name="T40" fmla="*/ 28 w 52"/>
                    <a:gd name="T41" fmla="*/ 3 h 54"/>
                    <a:gd name="T42" fmla="*/ 15 w 52"/>
                    <a:gd name="T43" fmla="*/ 12 h 54"/>
                    <a:gd name="T44" fmla="*/ 19 w 52"/>
                    <a:gd name="T45" fmla="*/ 4 h 54"/>
                    <a:gd name="T46" fmla="*/ 14 w 52"/>
                    <a:gd name="T47" fmla="*/ 14 h 54"/>
                    <a:gd name="T48" fmla="*/ 3 w 52"/>
                    <a:gd name="T49" fmla="*/ 26 h 54"/>
                    <a:gd name="T50" fmla="*/ 3 w 52"/>
                    <a:gd name="T51" fmla="*/ 28 h 54"/>
                    <a:gd name="T52" fmla="*/ 14 w 52"/>
                    <a:gd name="T53" fmla="*/ 40 h 54"/>
                    <a:gd name="T54" fmla="*/ 3 w 52"/>
                    <a:gd name="T55" fmla="*/ 28 h 54"/>
                    <a:gd name="T56" fmla="*/ 15 w 52"/>
                    <a:gd name="T57" fmla="*/ 42 h 54"/>
                    <a:gd name="T58" fmla="*/ 10 w 52"/>
                    <a:gd name="T59" fmla="*/ 45 h 54"/>
                    <a:gd name="T60" fmla="*/ 21 w 52"/>
                    <a:gd name="T61" fmla="*/ 48 h 54"/>
                    <a:gd name="T62" fmla="*/ 26 w 52"/>
                    <a:gd name="T63" fmla="*/ 40 h 54"/>
                    <a:gd name="T64" fmla="*/ 26 w 52"/>
                    <a:gd name="T65" fmla="*/ 37 h 54"/>
                    <a:gd name="T66" fmla="*/ 15 w 52"/>
                    <a:gd name="T67" fmla="*/ 28 h 54"/>
                    <a:gd name="T68" fmla="*/ 26 w 52"/>
                    <a:gd name="T69" fmla="*/ 37 h 54"/>
                    <a:gd name="T70" fmla="*/ 15 w 52"/>
                    <a:gd name="T71" fmla="*/ 26 h 54"/>
                    <a:gd name="T72" fmla="*/ 26 w 52"/>
                    <a:gd name="T73" fmla="*/ 17 h 54"/>
                    <a:gd name="T74" fmla="*/ 26 w 52"/>
                    <a:gd name="T75" fmla="*/ 14 h 54"/>
                    <a:gd name="T76" fmla="*/ 21 w 52"/>
                    <a:gd name="T77" fmla="*/ 6 h 54"/>
                    <a:gd name="T78" fmla="*/ 26 w 52"/>
                    <a:gd name="T79" fmla="*/ 14 h 5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2" h="54">
                      <a:moveTo>
                        <a:pt x="28" y="40"/>
                      </a:moveTo>
                      <a:cubicBezTo>
                        <a:pt x="31" y="40"/>
                        <a:pt x="34" y="40"/>
                        <a:pt x="37" y="41"/>
                      </a:cubicBezTo>
                      <a:cubicBezTo>
                        <a:pt x="37" y="42"/>
                        <a:pt x="36" y="42"/>
                        <a:pt x="36" y="43"/>
                      </a:cubicBezTo>
                      <a:cubicBezTo>
                        <a:pt x="37" y="43"/>
                        <a:pt x="37" y="42"/>
                        <a:pt x="37" y="42"/>
                      </a:cubicBezTo>
                      <a:cubicBezTo>
                        <a:pt x="39" y="42"/>
                        <a:pt x="40" y="41"/>
                        <a:pt x="41" y="41"/>
                      </a:cubicBezTo>
                      <a:cubicBezTo>
                        <a:pt x="41" y="41"/>
                        <a:pt x="41" y="40"/>
                        <a:pt x="41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39" y="39"/>
                        <a:pt x="39" y="38"/>
                        <a:pt x="38" y="36"/>
                      </a:cubicBezTo>
                      <a:cubicBezTo>
                        <a:pt x="38" y="37"/>
                        <a:pt x="38" y="38"/>
                        <a:pt x="38" y="39"/>
                      </a:cubicBezTo>
                      <a:cubicBezTo>
                        <a:pt x="35" y="38"/>
                        <a:pt x="32" y="37"/>
                        <a:pt x="28" y="37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2" y="28"/>
                        <a:pt x="32" y="27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32" y="17"/>
                        <a:pt x="35" y="16"/>
                        <a:pt x="38" y="15"/>
                      </a:cubicBezTo>
                      <a:cubicBezTo>
                        <a:pt x="38" y="17"/>
                        <a:pt x="38" y="19"/>
                        <a:pt x="39" y="20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7"/>
                        <a:pt x="41" y="16"/>
                        <a:pt x="40" y="14"/>
                      </a:cubicBezTo>
                      <a:cubicBezTo>
                        <a:pt x="42" y="13"/>
                        <a:pt x="44" y="12"/>
                        <a:pt x="46" y="11"/>
                      </a:cubicBezTo>
                      <a:cubicBezTo>
                        <a:pt x="47" y="12"/>
                        <a:pt x="48" y="14"/>
                        <a:pt x="49" y="15"/>
                      </a:cubicBezTo>
                      <a:cubicBezTo>
                        <a:pt x="50" y="15"/>
                        <a:pt x="51" y="15"/>
                        <a:pt x="51" y="15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47" y="6"/>
                        <a:pt x="38" y="0"/>
                        <a:pt x="27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42"/>
                        <a:pt x="12" y="54"/>
                        <a:pt x="27" y="54"/>
                      </a:cubicBezTo>
                      <a:cubicBezTo>
                        <a:pt x="28" y="54"/>
                        <a:pt x="29" y="54"/>
                        <a:pt x="30" y="54"/>
                      </a:cubicBezTo>
                      <a:cubicBezTo>
                        <a:pt x="30" y="53"/>
                        <a:pt x="31" y="51"/>
                        <a:pt x="31" y="50"/>
                      </a:cubicBezTo>
                      <a:cubicBezTo>
                        <a:pt x="30" y="51"/>
                        <a:pt x="29" y="51"/>
                        <a:pt x="28" y="51"/>
                      </a:cubicBezTo>
                      <a:lnTo>
                        <a:pt x="28" y="40"/>
                      </a:lnTo>
                      <a:close/>
                      <a:moveTo>
                        <a:pt x="44" y="9"/>
                      </a:moveTo>
                      <a:cubicBezTo>
                        <a:pt x="43" y="10"/>
                        <a:pt x="41" y="11"/>
                        <a:pt x="39" y="12"/>
                      </a:cubicBezTo>
                      <a:cubicBezTo>
                        <a:pt x="38" y="8"/>
                        <a:pt x="37" y="6"/>
                        <a:pt x="35" y="4"/>
                      </a:cubicBezTo>
                      <a:cubicBezTo>
                        <a:pt x="38" y="5"/>
                        <a:pt x="41" y="7"/>
                        <a:pt x="44" y="9"/>
                      </a:cubicBezTo>
                      <a:close/>
                      <a:moveTo>
                        <a:pt x="28" y="3"/>
                      </a:moveTo>
                      <a:cubicBezTo>
                        <a:pt x="30" y="3"/>
                        <a:pt x="32" y="4"/>
                        <a:pt x="33" y="6"/>
                      </a:cubicBezTo>
                      <a:cubicBezTo>
                        <a:pt x="35" y="7"/>
                        <a:pt x="36" y="10"/>
                        <a:pt x="37" y="13"/>
                      </a:cubicBezTo>
                      <a:cubicBezTo>
                        <a:pt x="34" y="14"/>
                        <a:pt x="31" y="14"/>
                        <a:pt x="28" y="14"/>
                      </a:cubicBezTo>
                      <a:lnTo>
                        <a:pt x="28" y="3"/>
                      </a:lnTo>
                      <a:close/>
                      <a:moveTo>
                        <a:pt x="19" y="4"/>
                      </a:moveTo>
                      <a:cubicBezTo>
                        <a:pt x="18" y="6"/>
                        <a:pt x="16" y="8"/>
                        <a:pt x="15" y="12"/>
                      </a:cubicBezTo>
                      <a:cubicBezTo>
                        <a:pt x="13" y="11"/>
                        <a:pt x="12" y="10"/>
                        <a:pt x="10" y="9"/>
                      </a:cubicBezTo>
                      <a:cubicBezTo>
                        <a:pt x="13" y="7"/>
                        <a:pt x="16" y="5"/>
                        <a:pt x="19" y="4"/>
                      </a:cubicBezTo>
                      <a:close/>
                      <a:moveTo>
                        <a:pt x="9" y="11"/>
                      </a:moveTo>
                      <a:cubicBezTo>
                        <a:pt x="10" y="12"/>
                        <a:pt x="12" y="13"/>
                        <a:pt x="14" y="14"/>
                      </a:cubicBezTo>
                      <a:cubicBezTo>
                        <a:pt x="13" y="18"/>
                        <a:pt x="13" y="22"/>
                        <a:pt x="12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0"/>
                        <a:pt x="5" y="15"/>
                        <a:pt x="9" y="11"/>
                      </a:cubicBezTo>
                      <a:close/>
                      <a:moveTo>
                        <a:pt x="3" y="28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3" y="32"/>
                        <a:pt x="13" y="36"/>
                        <a:pt x="14" y="40"/>
                      </a:cubicBezTo>
                      <a:cubicBezTo>
                        <a:pt x="12" y="41"/>
                        <a:pt x="10" y="42"/>
                        <a:pt x="9" y="43"/>
                      </a:cubicBezTo>
                      <a:cubicBezTo>
                        <a:pt x="5" y="39"/>
                        <a:pt x="3" y="34"/>
                        <a:pt x="3" y="28"/>
                      </a:cubicBezTo>
                      <a:close/>
                      <a:moveTo>
                        <a:pt x="10" y="45"/>
                      </a:moveTo>
                      <a:cubicBezTo>
                        <a:pt x="12" y="44"/>
                        <a:pt x="13" y="43"/>
                        <a:pt x="15" y="42"/>
                      </a:cubicBezTo>
                      <a:cubicBezTo>
                        <a:pt x="16" y="46"/>
                        <a:pt x="18" y="48"/>
                        <a:pt x="19" y="50"/>
                      </a:cubicBezTo>
                      <a:cubicBezTo>
                        <a:pt x="16" y="49"/>
                        <a:pt x="13" y="47"/>
                        <a:pt x="10" y="45"/>
                      </a:cubicBezTo>
                      <a:close/>
                      <a:moveTo>
                        <a:pt x="26" y="51"/>
                      </a:moveTo>
                      <a:cubicBezTo>
                        <a:pt x="24" y="51"/>
                        <a:pt x="23" y="50"/>
                        <a:pt x="21" y="48"/>
                      </a:cubicBezTo>
                      <a:cubicBezTo>
                        <a:pt x="20" y="47"/>
                        <a:pt x="18" y="44"/>
                        <a:pt x="17" y="41"/>
                      </a:cubicBezTo>
                      <a:cubicBezTo>
                        <a:pt x="20" y="40"/>
                        <a:pt x="23" y="40"/>
                        <a:pt x="26" y="40"/>
                      </a:cubicBezTo>
                      <a:lnTo>
                        <a:pt x="26" y="51"/>
                      </a:lnTo>
                      <a:close/>
                      <a:moveTo>
                        <a:pt x="26" y="37"/>
                      </a:moveTo>
                      <a:cubicBezTo>
                        <a:pt x="23" y="37"/>
                        <a:pt x="19" y="38"/>
                        <a:pt x="17" y="39"/>
                      </a:cubicBezTo>
                      <a:cubicBezTo>
                        <a:pt x="16" y="36"/>
                        <a:pt x="15" y="32"/>
                        <a:pt x="15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lnTo>
                        <a:pt x="26" y="37"/>
                      </a:lnTo>
                      <a:close/>
                      <a:moveTo>
                        <a:pt x="26" y="26"/>
                      </a:move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2"/>
                        <a:pt x="16" y="18"/>
                        <a:pt x="17" y="15"/>
                      </a:cubicBezTo>
                      <a:cubicBezTo>
                        <a:pt x="19" y="16"/>
                        <a:pt x="23" y="17"/>
                        <a:pt x="26" y="17"/>
                      </a:cubicBezTo>
                      <a:lnTo>
                        <a:pt x="26" y="26"/>
                      </a:lnTo>
                      <a:close/>
                      <a:moveTo>
                        <a:pt x="26" y="14"/>
                      </a:moveTo>
                      <a:cubicBezTo>
                        <a:pt x="23" y="14"/>
                        <a:pt x="20" y="14"/>
                        <a:pt x="17" y="13"/>
                      </a:cubicBezTo>
                      <a:cubicBezTo>
                        <a:pt x="18" y="10"/>
                        <a:pt x="20" y="7"/>
                        <a:pt x="21" y="6"/>
                      </a:cubicBezTo>
                      <a:cubicBezTo>
                        <a:pt x="23" y="4"/>
                        <a:pt x="24" y="3"/>
                        <a:pt x="26" y="3"/>
                      </a:cubicBezTo>
                      <a:lnTo>
                        <a:pt x="26" y="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19" name="Freeform 195">
                  <a:extLst>
                    <a:ext uri="{FF2B5EF4-FFF2-40B4-BE49-F238E27FC236}">
                      <a16:creationId xmlns:a16="http://schemas.microsoft.com/office/drawing/2014/main" id="{C48EDC26-9E38-7F83-1898-658B59BCFA8C}"/>
                    </a:ext>
                  </a:extLst>
                </p:cNvPr>
                <p:cNvSpPr/>
                <p:nvPr>
                  <p:custDataLst>
                    <p:tags r:id="rId596"/>
                  </p:custDataLst>
                </p:nvPr>
              </p:nvSpPr>
              <p:spPr bwMode="auto">
                <a:xfrm>
                  <a:off x="8337550" y="4276726"/>
                  <a:ext cx="74613" cy="46038"/>
                </a:xfrm>
                <a:custGeom>
                  <a:gdLst>
                    <a:gd name="T0" fmla="*/ 10 w 20"/>
                    <a:gd name="T1" fmla="*/ 5 h 12"/>
                    <a:gd name="T2" fmla="*/ 0 w 20"/>
                    <a:gd name="T3" fmla="*/ 0 h 12"/>
                    <a:gd name="T4" fmla="*/ 0 w 20"/>
                    <a:gd name="T5" fmla="*/ 2 h 12"/>
                    <a:gd name="T6" fmla="*/ 10 w 20"/>
                    <a:gd name="T7" fmla="*/ 12 h 12"/>
                    <a:gd name="T8" fmla="*/ 20 w 20"/>
                    <a:gd name="T9" fmla="*/ 2 h 12"/>
                    <a:gd name="T10" fmla="*/ 19 w 20"/>
                    <a:gd name="T11" fmla="*/ 0 h 12"/>
                    <a:gd name="T12" fmla="*/ 10 w 20"/>
                    <a:gd name="T13" fmla="*/ 5 h 12"/>
                    <a:gd name="T14" fmla="*/ 10 w 20"/>
                    <a:gd name="T15" fmla="*/ 5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2">
                      <a:moveTo>
                        <a:pt x="10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7"/>
                        <a:pt x="5" y="12"/>
                        <a:pt x="10" y="12"/>
                      </a:cubicBezTo>
                      <a:cubicBezTo>
                        <a:pt x="15" y="12"/>
                        <a:pt x="20" y="7"/>
                        <a:pt x="20" y="2"/>
                      </a:cubicBezTo>
                      <a:cubicBezTo>
                        <a:pt x="20" y="2"/>
                        <a:pt x="20" y="1"/>
                        <a:pt x="19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20" name="Freeform 196">
                  <a:extLst>
                    <a:ext uri="{FF2B5EF4-FFF2-40B4-BE49-F238E27FC236}">
                      <a16:creationId xmlns:a16="http://schemas.microsoft.com/office/drawing/2014/main" id="{CDD817FC-3A3D-2EA4-C1DC-1E8315AEE5D6}"/>
                    </a:ext>
                  </a:extLst>
                </p:cNvPr>
                <p:cNvSpPr/>
                <p:nvPr>
                  <p:custDataLst>
                    <p:tags r:id="rId597"/>
                  </p:custDataLst>
                </p:nvPr>
              </p:nvSpPr>
              <p:spPr bwMode="auto">
                <a:xfrm>
                  <a:off x="8318500" y="4232276"/>
                  <a:ext cx="112713" cy="66675"/>
                </a:xfrm>
                <a:custGeom>
                  <a:gdLst>
                    <a:gd name="T0" fmla="*/ 15 w 30"/>
                    <a:gd name="T1" fmla="*/ 7 h 18"/>
                    <a:gd name="T2" fmla="*/ 26 w 30"/>
                    <a:gd name="T3" fmla="*/ 5 h 18"/>
                    <a:gd name="T4" fmla="*/ 15 w 30"/>
                    <a:gd name="T5" fmla="*/ 0 h 18"/>
                    <a:gd name="T6" fmla="*/ 15 w 30"/>
                    <a:gd name="T7" fmla="*/ 0 h 18"/>
                    <a:gd name="T8" fmla="*/ 0 w 30"/>
                    <a:gd name="T9" fmla="*/ 7 h 18"/>
                    <a:gd name="T10" fmla="*/ 0 w 30"/>
                    <a:gd name="T11" fmla="*/ 8 h 18"/>
                    <a:gd name="T12" fmla="*/ 15 w 30"/>
                    <a:gd name="T13" fmla="*/ 16 h 18"/>
                    <a:gd name="T14" fmla="*/ 15 w 30"/>
                    <a:gd name="T15" fmla="*/ 16 h 18"/>
                    <a:gd name="T16" fmla="*/ 26 w 30"/>
                    <a:gd name="T17" fmla="*/ 10 h 18"/>
                    <a:gd name="T18" fmla="*/ 26 w 30"/>
                    <a:gd name="T19" fmla="*/ 17 h 18"/>
                    <a:gd name="T20" fmla="*/ 27 w 30"/>
                    <a:gd name="T21" fmla="*/ 18 h 18"/>
                    <a:gd name="T22" fmla="*/ 28 w 30"/>
                    <a:gd name="T23" fmla="*/ 17 h 18"/>
                    <a:gd name="T24" fmla="*/ 28 w 30"/>
                    <a:gd name="T25" fmla="*/ 9 h 18"/>
                    <a:gd name="T26" fmla="*/ 30 w 30"/>
                    <a:gd name="T27" fmla="*/ 8 h 18"/>
                    <a:gd name="T28" fmla="*/ 30 w 30"/>
                    <a:gd name="T29" fmla="*/ 7 h 18"/>
                    <a:gd name="T30" fmla="*/ 27 w 30"/>
                    <a:gd name="T31" fmla="*/ 6 h 18"/>
                    <a:gd name="T32" fmla="*/ 27 w 30"/>
                    <a:gd name="T33" fmla="*/ 6 h 18"/>
                    <a:gd name="T34" fmla="*/ 15 w 30"/>
                    <a:gd name="T35" fmla="*/ 8 h 18"/>
                    <a:gd name="T36" fmla="*/ 15 w 30"/>
                    <a:gd name="T37" fmla="*/ 8 h 18"/>
                    <a:gd name="T38" fmla="*/ 14 w 30"/>
                    <a:gd name="T39" fmla="*/ 8 h 18"/>
                    <a:gd name="T40" fmla="*/ 15 w 30"/>
                    <a:gd name="T41" fmla="*/ 7 h 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18">
                      <a:moveTo>
                        <a:pt x="15" y="7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8"/>
                        <a:pt x="26" y="18"/>
                        <a:pt x="27" y="18"/>
                      </a:cubicBezTo>
                      <a:cubicBezTo>
                        <a:pt x="27" y="18"/>
                        <a:pt x="28" y="18"/>
                        <a:pt x="28" y="17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0" y="7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4" y="8"/>
                        <a:pt x="15" y="7"/>
                        <a:pt x="1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  <p:sp>
              <p:nvSpPr>
                <p:cNvPr id="421" name="Freeform 197">
                  <a:extLst>
                    <a:ext uri="{FF2B5EF4-FFF2-40B4-BE49-F238E27FC236}">
                      <a16:creationId xmlns:a16="http://schemas.microsoft.com/office/drawing/2014/main" id="{BBFEBEC0-173A-EFDE-1EF1-43C6ABC2725A}"/>
                    </a:ext>
                  </a:extLst>
                </p:cNvPr>
                <p:cNvSpPr/>
                <p:nvPr>
                  <p:custDataLst>
                    <p:tags r:id="rId598"/>
                  </p:custDataLst>
                </p:nvPr>
              </p:nvSpPr>
              <p:spPr bwMode="auto">
                <a:xfrm>
                  <a:off x="8307388" y="4329113"/>
                  <a:ext cx="134938" cy="87313"/>
                </a:xfrm>
                <a:custGeom>
                  <a:gdLst>
                    <a:gd name="T0" fmla="*/ 34 w 36"/>
                    <a:gd name="T1" fmla="*/ 6 h 23"/>
                    <a:gd name="T2" fmla="*/ 24 w 36"/>
                    <a:gd name="T3" fmla="*/ 0 h 23"/>
                    <a:gd name="T4" fmla="*/ 12 w 36"/>
                    <a:gd name="T5" fmla="*/ 0 h 23"/>
                    <a:gd name="T6" fmla="*/ 2 w 36"/>
                    <a:gd name="T7" fmla="*/ 6 h 23"/>
                    <a:gd name="T8" fmla="*/ 0 w 36"/>
                    <a:gd name="T9" fmla="*/ 23 h 23"/>
                    <a:gd name="T10" fmla="*/ 7 w 36"/>
                    <a:gd name="T11" fmla="*/ 23 h 23"/>
                    <a:gd name="T12" fmla="*/ 9 w 36"/>
                    <a:gd name="T13" fmla="*/ 9 h 23"/>
                    <a:gd name="T14" fmla="*/ 9 w 36"/>
                    <a:gd name="T15" fmla="*/ 23 h 23"/>
                    <a:gd name="T16" fmla="*/ 27 w 36"/>
                    <a:gd name="T17" fmla="*/ 23 h 23"/>
                    <a:gd name="T18" fmla="*/ 27 w 36"/>
                    <a:gd name="T19" fmla="*/ 9 h 23"/>
                    <a:gd name="T20" fmla="*/ 29 w 36"/>
                    <a:gd name="T21" fmla="*/ 23 h 23"/>
                    <a:gd name="T22" fmla="*/ 36 w 36"/>
                    <a:gd name="T23" fmla="*/ 23 h 23"/>
                    <a:gd name="T24" fmla="*/ 34 w 36"/>
                    <a:gd name="T25" fmla="*/ 6 h 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3">
                      <a:moveTo>
                        <a:pt x="34" y="6"/>
                      </a:moveTo>
                      <a:cubicBezTo>
                        <a:pt x="31" y="0"/>
                        <a:pt x="27" y="0"/>
                        <a:pt x="2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9" y="0"/>
                        <a:pt x="4" y="0"/>
                        <a:pt x="2" y="6"/>
                      </a:cubicBezTo>
                      <a:cubicBezTo>
                        <a:pt x="1" y="10"/>
                        <a:pt x="0" y="15"/>
                        <a:pt x="0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16"/>
                        <a:pt x="8" y="12"/>
                        <a:pt x="9" y="9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12"/>
                        <a:pt x="29" y="16"/>
                        <a:pt x="29" y="23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36" y="15"/>
                        <a:pt x="35" y="10"/>
                        <a:pt x="3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l">
                    <a:buClrTx/>
                    <a:buSzTx/>
                    <a:buFontTx/>
                  </a:pPr>
                  <a:endParaRPr lang="zh-CN" altLang="en-US">
                    <a:sym typeface="+mn-ea"/>
                  </a:endParaRPr>
                </a:p>
              </p:txBody>
            </p:sp>
          </p:grpSp>
        </p:grpSp>
        <p:sp>
          <p:nvSpPr>
            <p:cNvPr id="627" name="内容占位符 2">
              <a:extLst>
                <a:ext uri="{FF2B5EF4-FFF2-40B4-BE49-F238E27FC236}">
                  <a16:creationId xmlns:a16="http://schemas.microsoft.com/office/drawing/2014/main" id="{D93E6405-151F-E2DB-26C7-70B7A7973A6E}"/>
                </a:ext>
              </a:extLst>
            </p:cNvPr>
            <p:cNvSpPr txBox="1"/>
            <p:nvPr>
              <p:custDataLst>
                <p:tags r:id="rId599"/>
              </p:custDataLst>
            </p:nvPr>
          </p:nvSpPr>
          <p:spPr bwMode="auto">
            <a:xfrm>
              <a:off x="1964946" y="4630721"/>
              <a:ext cx="8229600" cy="490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anose="020f0502020204030204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buFont typeface="Wingdings" panose="05000000000000000000" pitchFamily="2" charset="2"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最高正价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 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最外层电子数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=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主族序数（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24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除外）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b="1"/>
                <a:t> </a:t>
              </a:r>
              <a:endParaRPr lang="zh-CN" altLang="en-US"/>
            </a:p>
          </p:txBody>
        </p:sp>
        <p:sp>
          <p:nvSpPr>
            <p:cNvPr id="628" name="文本框 627">
              <a:extLst>
                <a:ext uri="{FF2B5EF4-FFF2-40B4-BE49-F238E27FC236}">
                  <a16:creationId xmlns:a16="http://schemas.microsoft.com/office/drawing/2014/main" id="{AB765B68-75ED-4730-592B-134ACAAE4755}"/>
                </a:ext>
              </a:extLst>
            </p:cNvPr>
            <p:cNvSpPr txBox="1"/>
            <p:nvPr>
              <p:custDataLst>
                <p:tags r:id="rId600"/>
              </p:custDataLst>
            </p:nvPr>
          </p:nvSpPr>
          <p:spPr>
            <a:xfrm>
              <a:off x="1981133" y="5166358"/>
              <a:ext cx="550391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indent="-91440" defTabSz="914400">
                <a:lnSpc>
                  <a:spcPct val="8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Tx/>
              </a:pP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最高正价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+|</a:t>
              </a:r>
              <a:r>
                <a:rPr lang="zh-CN" altLang="en-US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最低负价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|=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918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49E101E0-6DB7-B85A-2563-CAFC4D5775E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06"/>
            <a:ext cx="1389365" cy="1872755"/>
          </a:xfrm>
          <a:prstGeom prst="rect">
            <a:avLst/>
          </a:prstGeom>
        </p:spPr>
      </p:pic>
      <p:sp>
        <p:nvSpPr>
          <p:cNvPr id="24" name="双括号 23">
            <a:extLst>
              <a:ext uri="{FF2B5EF4-FFF2-40B4-BE49-F238E27FC236}">
                <a16:creationId xmlns:a16="http://schemas.microsoft.com/office/drawing/2014/main" id="{C7DF34AE-43D0-120B-5EF6-F7E3065F2E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7278" y="550069"/>
            <a:ext cx="1657272" cy="330344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F5E5B6-8C0E-0232-81EC-5F41F13ABCA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278" y="425055"/>
            <a:ext cx="17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问题讨论</a:t>
            </a:r>
          </a:p>
        </p:txBody>
      </p:sp>
      <p:sp>
        <p:nvSpPr>
          <p:cNvPr id="26" name="内容占位符 1">
            <a:extLst>
              <a:ext uri="{FF2B5EF4-FFF2-40B4-BE49-F238E27FC236}">
                <a16:creationId xmlns:a16="http://schemas.microsoft.com/office/drawing/2014/main" id="{DCC855C9-4F21-0C90-C372-0EA73059954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86874" y="1173215"/>
            <a:ext cx="11043285" cy="1403350"/>
          </a:xfrm>
          <a:prstGeom prst="rect">
            <a:avLst/>
          </a:prstGeom>
        </p:spPr>
        <p:txBody>
          <a:bodyPr vert="horz" lIns="89983" tIns="46791" rIns="89983" bIns="46791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latin typeface="Times New Roman Bold" panose="02020603050405020304" charset="0"/>
                <a:ea typeface="Songti SC Regular" panose="02010600040101010101" charset="-122"/>
                <a:cs typeface="Times New Roman Bold" panose="02020603050405020304" charset="0"/>
              </a:rPr>
              <a:t>根据第三周期元素原子的核外电子排布规律，推测出该周期元素金属性和非金属的变化规律。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2FF3846-4D31-634B-FD7C-091D8691CC2E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4171950" y="3523286"/>
            <a:ext cx="2986087" cy="492919"/>
            <a:chOff x="5207794" y="4564856"/>
            <a:chExt cx="2986087" cy="492919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64FE8805-7168-0B2D-6010-22523E9F9AB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207794" y="4564856"/>
              <a:ext cx="2986087" cy="49291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824F826-9F04-0322-1232-BDAEB689E3B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564982" y="4632723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/>
                <a:t>原子半径逐渐减小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A5077B52-E891-5369-D686-19D149A40B61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242485" y="2476446"/>
            <a:ext cx="2986087" cy="460833"/>
            <a:chOff x="1250194" y="4833758"/>
            <a:chExt cx="2986087" cy="492919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13AA71C8-A20E-B669-A927-70CE554FD6A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50194" y="4833758"/>
              <a:ext cx="2986087" cy="49291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4BC9A6B-BF27-79FC-C4D3-A3C12B61D3F9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485939" y="4894481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/>
                <a:t>核电荷数依次增多</a:t>
              </a:r>
            </a:p>
          </p:txBody>
        </p:sp>
      </p:grpSp>
      <p:sp>
        <p:nvSpPr>
          <p:cNvPr id="44" name="箭头: 下 43">
            <a:extLst>
              <a:ext uri="{FF2B5EF4-FFF2-40B4-BE49-F238E27FC236}">
                <a16:creationId xmlns:a16="http://schemas.microsoft.com/office/drawing/2014/main" id="{AD78FA39-399B-1B78-340B-B6ABC90507D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408914" y="3005147"/>
            <a:ext cx="256080" cy="44902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下 44">
            <a:extLst>
              <a:ext uri="{FF2B5EF4-FFF2-40B4-BE49-F238E27FC236}">
                <a16:creationId xmlns:a16="http://schemas.microsoft.com/office/drawing/2014/main" id="{4244EB97-5749-980B-C316-06A122C9E47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430345" y="4093256"/>
            <a:ext cx="292894" cy="49291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91779BA-D447-3D38-2240-F8BA59A87A25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3590562" y="4644390"/>
            <a:ext cx="6608506" cy="569921"/>
            <a:chOff x="5207794" y="4564856"/>
            <a:chExt cx="4164211" cy="492919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73157889-6311-2BA8-B08B-8A8C557073C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07794" y="4564856"/>
              <a:ext cx="2986087" cy="49291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D5C3726-386B-C57E-9A60-EBEE8B11B175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311330" y="4622783"/>
              <a:ext cx="4060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/>
                <a:t>失电子能力减弱，得电子能力增强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11720DD-480B-376E-D203-150CCD1476DD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3937301" y="5830672"/>
            <a:ext cx="4738851" cy="462614"/>
            <a:chOff x="1250194" y="4833758"/>
            <a:chExt cx="3670793" cy="492919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DBFC67E0-B9BF-6623-C2E5-4DF102832CD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50194" y="4833758"/>
              <a:ext cx="2986087" cy="49291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FDC7CC5-9980-EFC3-47D8-BF4FD0568D6C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485939" y="4894481"/>
              <a:ext cx="3435048" cy="42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/>
                <a:t>金属性减弱，非金属性增强</a:t>
              </a:r>
            </a:p>
          </p:txBody>
        </p:sp>
      </p:grpSp>
      <p:sp>
        <p:nvSpPr>
          <p:cNvPr id="53" name="箭头: 下 52">
            <a:extLst>
              <a:ext uri="{FF2B5EF4-FFF2-40B4-BE49-F238E27FC236}">
                <a16:creationId xmlns:a16="http://schemas.microsoft.com/office/drawing/2014/main" id="{299F05AA-E32C-2636-8273-CABDE0F0B7A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5516760" y="5302599"/>
            <a:ext cx="296467" cy="46261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02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4" grpId="0"/>
      <p:bldP spid="45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双括号 3">
            <a:extLst>
              <a:ext uri="{FF2B5EF4-FFF2-40B4-BE49-F238E27FC236}">
                <a16:creationId xmlns:a16="http://schemas.microsoft.com/office/drawing/2014/main" id="{1E6FEBFF-05C8-4290-3E86-383C8D72606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57278" y="550069"/>
            <a:ext cx="1657272" cy="330344"/>
          </a:xfrm>
          <a:prstGeom prst="bracketPair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E1D637-4BB8-E4BB-AB4D-438281FBA88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78" y="425055"/>
            <a:ext cx="171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实验比较</a:t>
            </a:r>
          </a:p>
        </p:txBody>
      </p:sp>
      <p:pic>
        <p:nvPicPr>
          <p:cNvPr id="7" name="焕一种微笑 2022-12-12 19.23.54">
            <a:hlinkClick action="ppaction://media"/>
            <a:extLst>
              <a:ext uri="{FF2B5EF4-FFF2-40B4-BE49-F238E27FC236}">
                <a16:creationId xmlns:a16="http://schemas.microsoft.com/office/drawing/2014/main" id="{34A110FB-2231-40A4-12FB-B81F83A309CC}"/>
              </a:ext>
            </a:extLst>
          </p:cNvPr>
          <p:cNvPicPr/>
          <p:nvPr>
            <a:videoFile r:link="rId7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8269" y="1159351"/>
            <a:ext cx="9772015" cy="50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4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4006"/>
</p:tagLst>
</file>

<file path=ppt/tags/tag10.xml><?xml version="1.0" encoding="utf-8"?>
<p:tagLst xmlns:p="http://schemas.openxmlformats.org/presentationml/2006/main">
  <p:tag name="AS_UNIQUEID" val="4015"/>
</p:tagLst>
</file>

<file path=ppt/tags/tag100.xml><?xml version="1.0" encoding="utf-8"?>
<p:tagLst xmlns:p="http://schemas.openxmlformats.org/presentationml/2006/main">
  <p:tag name="AS_UNIQUEID" val="4105"/>
</p:tagLst>
</file>

<file path=ppt/tags/tag1000.xml><?xml version="1.0" encoding="utf-8"?>
<p:tagLst xmlns:p="http://schemas.openxmlformats.org/presentationml/2006/main">
  <p:tag name="AS_UNIQUEID" val="4372"/>
</p:tagLst>
</file>

<file path=ppt/tags/tag1001.xml><?xml version="1.0" encoding="utf-8"?>
<p:tagLst xmlns:p="http://schemas.openxmlformats.org/presentationml/2006/main">
  <p:tag name="AS_UNIQUEID" val="4373"/>
</p:tagLst>
</file>

<file path=ppt/tags/tag1002.xml><?xml version="1.0" encoding="utf-8"?>
<p:tagLst xmlns:p="http://schemas.openxmlformats.org/presentationml/2006/main">
  <p:tag name="AS_UNIQUEID" val="4374"/>
</p:tagLst>
</file>

<file path=ppt/tags/tag1003.xml><?xml version="1.0" encoding="utf-8"?>
<p:tagLst xmlns:p="http://schemas.openxmlformats.org/presentationml/2006/main">
  <p:tag name="AS_UNIQUEID" val="4375"/>
</p:tagLst>
</file>

<file path=ppt/tags/tag1004.xml><?xml version="1.0" encoding="utf-8"?>
<p:tagLst xmlns:p="http://schemas.openxmlformats.org/presentationml/2006/main">
  <p:tag name="AS_UNIQUEID" val="4376"/>
</p:tagLst>
</file>

<file path=ppt/tags/tag1005.xml><?xml version="1.0" encoding="utf-8"?>
<p:tagLst xmlns:p="http://schemas.openxmlformats.org/presentationml/2006/main">
  <p:tag name="AS_UNIQUEID" val="4377"/>
</p:tagLst>
</file>

<file path=ppt/tags/tag1006.xml><?xml version="1.0" encoding="utf-8"?>
<p:tagLst xmlns:p="http://schemas.openxmlformats.org/presentationml/2006/main">
  <p:tag name="AS_UNIQUEID" val="4378"/>
</p:tagLst>
</file>

<file path=ppt/tags/tag1007.xml><?xml version="1.0" encoding="utf-8"?>
<p:tagLst xmlns:p="http://schemas.openxmlformats.org/presentationml/2006/main">
  <p:tag name="AS_UNIQUEID" val="4379"/>
</p:tagLst>
</file>

<file path=ppt/tags/tag1008.xml><?xml version="1.0" encoding="utf-8"?>
<p:tagLst xmlns:p="http://schemas.openxmlformats.org/presentationml/2006/main">
  <p:tag name="AS_UNIQUEID" val="4380"/>
</p:tagLst>
</file>

<file path=ppt/tags/tag1009.xml><?xml version="1.0" encoding="utf-8"?>
<p:tagLst xmlns:p="http://schemas.openxmlformats.org/presentationml/2006/main">
  <p:tag name="AS_UNIQUEID" val="4381"/>
</p:tagLst>
</file>

<file path=ppt/tags/tag101.xml><?xml version="1.0" encoding="utf-8"?>
<p:tagLst xmlns:p="http://schemas.openxmlformats.org/presentationml/2006/main">
  <p:tag name="AS_UNIQUEID" val="4106"/>
</p:tagLst>
</file>

<file path=ppt/tags/tag1010.xml><?xml version="1.0" encoding="utf-8"?>
<p:tagLst xmlns:p="http://schemas.openxmlformats.org/presentationml/2006/main">
  <p:tag name="AS_UNIQUEID" val="4382"/>
</p:tagLst>
</file>

<file path=ppt/tags/tag1011.xml><?xml version="1.0" encoding="utf-8"?>
<p:tagLst xmlns:p="http://schemas.openxmlformats.org/presentationml/2006/main">
  <p:tag name="AS_UNIQUEID" val="4383"/>
</p:tagLst>
</file>

<file path=ppt/tags/tag1012.xml><?xml version="1.0" encoding="utf-8"?>
<p:tagLst xmlns:p="http://schemas.openxmlformats.org/presentationml/2006/main">
  <p:tag name="AS_UNIQUEID" val="4384"/>
</p:tagLst>
</file>

<file path=ppt/tags/tag1013.xml><?xml version="1.0" encoding="utf-8"?>
<p:tagLst xmlns:p="http://schemas.openxmlformats.org/presentationml/2006/main">
  <p:tag name="AS_UNIQUEID" val="4385"/>
</p:tagLst>
</file>

<file path=ppt/tags/tag1014.xml><?xml version="1.0" encoding="utf-8"?>
<p:tagLst xmlns:p="http://schemas.openxmlformats.org/presentationml/2006/main">
  <p:tag name="AS_UNIQUEID" val="4386"/>
</p:tagLst>
</file>

<file path=ppt/tags/tag1015.xml><?xml version="1.0" encoding="utf-8"?>
<p:tagLst xmlns:p="http://schemas.openxmlformats.org/presentationml/2006/main">
  <p:tag name="AS_UNIQUEID" val="4387"/>
</p:tagLst>
</file>

<file path=ppt/tags/tag101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2.xml><?xml version="1.0" encoding="utf-8"?>
<p:tagLst xmlns:p="http://schemas.openxmlformats.org/presentationml/2006/main">
  <p:tag name="AS_UNIQUEID" val="4107"/>
</p:tagLst>
</file>

<file path=ppt/tags/tag103.xml><?xml version="1.0" encoding="utf-8"?>
<p:tagLst xmlns:p="http://schemas.openxmlformats.org/presentationml/2006/main">
  <p:tag name="AS_UNIQUEID" val="4108"/>
</p:tagLst>
</file>

<file path=ppt/tags/tag104.xml><?xml version="1.0" encoding="utf-8"?>
<p:tagLst xmlns:p="http://schemas.openxmlformats.org/presentationml/2006/main">
  <p:tag name="AS_UNIQUEID" val="4109"/>
</p:tagLst>
</file>

<file path=ppt/tags/tag105.xml><?xml version="1.0" encoding="utf-8"?>
<p:tagLst xmlns:p="http://schemas.openxmlformats.org/presentationml/2006/main">
  <p:tag name="AS_UNIQUEID" val="4110"/>
</p:tagLst>
</file>

<file path=ppt/tags/tag106.xml><?xml version="1.0" encoding="utf-8"?>
<p:tagLst xmlns:p="http://schemas.openxmlformats.org/presentationml/2006/main">
  <p:tag name="AS_UNIQUEID" val="4111"/>
</p:tagLst>
</file>

<file path=ppt/tags/tag107.xml><?xml version="1.0" encoding="utf-8"?>
<p:tagLst xmlns:p="http://schemas.openxmlformats.org/presentationml/2006/main">
  <p:tag name="AS_UNIQUEID" val="4112"/>
</p:tagLst>
</file>

<file path=ppt/tags/tag108.xml><?xml version="1.0" encoding="utf-8"?>
<p:tagLst xmlns:p="http://schemas.openxmlformats.org/presentationml/2006/main">
  <p:tag name="AS_UNIQUEID" val="4113"/>
</p:tagLst>
</file>

<file path=ppt/tags/tag109.xml><?xml version="1.0" encoding="utf-8"?>
<p:tagLst xmlns:p="http://schemas.openxmlformats.org/presentationml/2006/main">
  <p:tag name="AS_UNIQUEID" val="4114"/>
</p:tagLst>
</file>

<file path=ppt/tags/tag11.xml><?xml version="1.0" encoding="utf-8"?>
<p:tagLst xmlns:p="http://schemas.openxmlformats.org/presentationml/2006/main">
  <p:tag name="AS_UNIQUEID" val="4016"/>
</p:tagLst>
</file>

<file path=ppt/tags/tag110.xml><?xml version="1.0" encoding="utf-8"?>
<p:tagLst xmlns:p="http://schemas.openxmlformats.org/presentationml/2006/main">
  <p:tag name="AS_UNIQUEID" val="4115"/>
</p:tagLst>
</file>

<file path=ppt/tags/tag111.xml><?xml version="1.0" encoding="utf-8"?>
<p:tagLst xmlns:p="http://schemas.openxmlformats.org/presentationml/2006/main">
  <p:tag name="AS_UNIQUEID" val="4116"/>
</p:tagLst>
</file>

<file path=ppt/tags/tag112.xml><?xml version="1.0" encoding="utf-8"?>
<p:tagLst xmlns:p="http://schemas.openxmlformats.org/presentationml/2006/main">
  <p:tag name="AS_UNIQUEID" val="4117"/>
</p:tagLst>
</file>

<file path=ppt/tags/tag113.xml><?xml version="1.0" encoding="utf-8"?>
<p:tagLst xmlns:p="http://schemas.openxmlformats.org/presentationml/2006/main">
  <p:tag name="AS_UNIQUEID" val="4118"/>
</p:tagLst>
</file>

<file path=ppt/tags/tag114.xml><?xml version="1.0" encoding="utf-8"?>
<p:tagLst xmlns:p="http://schemas.openxmlformats.org/presentationml/2006/main">
  <p:tag name="AS_UNIQUEID" val="4119"/>
</p:tagLst>
</file>

<file path=ppt/tags/tag115.xml><?xml version="1.0" encoding="utf-8"?>
<p:tagLst xmlns:p="http://schemas.openxmlformats.org/presentationml/2006/main">
  <p:tag name="AS_UNIQUEID" val="4120"/>
</p:tagLst>
</file>

<file path=ppt/tags/tag116.xml><?xml version="1.0" encoding="utf-8"?>
<p:tagLst xmlns:p="http://schemas.openxmlformats.org/presentationml/2006/main">
  <p:tag name="AS_UNIQUEID" val="4121"/>
</p:tagLst>
</file>

<file path=ppt/tags/tag117.xml><?xml version="1.0" encoding="utf-8"?>
<p:tagLst xmlns:p="http://schemas.openxmlformats.org/presentationml/2006/main">
  <p:tag name="AS_UNIQUEID" val="4122"/>
</p:tagLst>
</file>

<file path=ppt/tags/tag118.xml><?xml version="1.0" encoding="utf-8"?>
<p:tagLst xmlns:p="http://schemas.openxmlformats.org/presentationml/2006/main">
  <p:tag name="AS_UNIQUEID" val="4123"/>
</p:tagLst>
</file>

<file path=ppt/tags/tag119.xml><?xml version="1.0" encoding="utf-8"?>
<p:tagLst xmlns:p="http://schemas.openxmlformats.org/presentationml/2006/main">
  <p:tag name="AS_UNIQUEID" val="4124"/>
</p:tagLst>
</file>

<file path=ppt/tags/tag12.xml><?xml version="1.0" encoding="utf-8"?>
<p:tagLst xmlns:p="http://schemas.openxmlformats.org/presentationml/2006/main">
  <p:tag name="AS_UNIQUEID" val="4017"/>
</p:tagLst>
</file>

<file path=ppt/tags/tag120.xml><?xml version="1.0" encoding="utf-8"?>
<p:tagLst xmlns:p="http://schemas.openxmlformats.org/presentationml/2006/main">
  <p:tag name="AS_UNIQUEID" val="4125"/>
</p:tagLst>
</file>

<file path=ppt/tags/tag121.xml><?xml version="1.0" encoding="utf-8"?>
<p:tagLst xmlns:p="http://schemas.openxmlformats.org/presentationml/2006/main">
  <p:tag name="AS_UNIQUEID" val="4126"/>
</p:tagLst>
</file>

<file path=ppt/tags/tag122.xml><?xml version="1.0" encoding="utf-8"?>
<p:tagLst xmlns:p="http://schemas.openxmlformats.org/presentationml/2006/main">
  <p:tag name="AS_UNIQUEID" val="4127"/>
</p:tagLst>
</file>

<file path=ppt/tags/tag123.xml><?xml version="1.0" encoding="utf-8"?>
<p:tagLst xmlns:p="http://schemas.openxmlformats.org/presentationml/2006/main">
  <p:tag name="AS_UNIQUEID" val="4128"/>
</p:tagLst>
</file>

<file path=ppt/tags/tag124.xml><?xml version="1.0" encoding="utf-8"?>
<p:tagLst xmlns:p="http://schemas.openxmlformats.org/presentationml/2006/main">
  <p:tag name="AS_UNIQUEID" val="4129"/>
</p:tagLst>
</file>

<file path=ppt/tags/tag125.xml><?xml version="1.0" encoding="utf-8"?>
<p:tagLst xmlns:p="http://schemas.openxmlformats.org/presentationml/2006/main">
  <p:tag name="AS_UNIQUEID" val="4130"/>
</p:tagLst>
</file>

<file path=ppt/tags/tag126.xml><?xml version="1.0" encoding="utf-8"?>
<p:tagLst xmlns:p="http://schemas.openxmlformats.org/presentationml/2006/main">
  <p:tag name="AS_UNIQUEID" val="4131"/>
</p:tagLst>
</file>

<file path=ppt/tags/tag127.xml><?xml version="1.0" encoding="utf-8"?>
<p:tagLst xmlns:p="http://schemas.openxmlformats.org/presentationml/2006/main">
  <p:tag name="AS_UNIQUEID" val="4132"/>
</p:tagLst>
</file>

<file path=ppt/tags/tag128.xml><?xml version="1.0" encoding="utf-8"?>
<p:tagLst xmlns:p="http://schemas.openxmlformats.org/presentationml/2006/main">
  <p:tag name="AS_UNIQUEID" val="4133"/>
</p:tagLst>
</file>

<file path=ppt/tags/tag129.xml><?xml version="1.0" encoding="utf-8"?>
<p:tagLst xmlns:p="http://schemas.openxmlformats.org/presentationml/2006/main">
  <p:tag name="AS_UNIQUEID" val="4134"/>
</p:tagLst>
</file>

<file path=ppt/tags/tag13.xml><?xml version="1.0" encoding="utf-8"?>
<p:tagLst xmlns:p="http://schemas.openxmlformats.org/presentationml/2006/main">
  <p:tag name="AS_UNIQUEID" val="4018"/>
</p:tagLst>
</file>

<file path=ppt/tags/tag130.xml><?xml version="1.0" encoding="utf-8"?>
<p:tagLst xmlns:p="http://schemas.openxmlformats.org/presentationml/2006/main">
  <p:tag name="AS_UNIQUEID" val="4135"/>
</p:tagLst>
</file>

<file path=ppt/tags/tag131.xml><?xml version="1.0" encoding="utf-8"?>
<p:tagLst xmlns:p="http://schemas.openxmlformats.org/presentationml/2006/main">
  <p:tag name="AS_UNIQUEID" val="4136"/>
</p:tagLst>
</file>

<file path=ppt/tags/tag132.xml><?xml version="1.0" encoding="utf-8"?>
<p:tagLst xmlns:p="http://schemas.openxmlformats.org/presentationml/2006/main">
  <p:tag name="AS_UNIQUEID" val="4137"/>
</p:tagLst>
</file>

<file path=ppt/tags/tag133.xml><?xml version="1.0" encoding="utf-8"?>
<p:tagLst xmlns:p="http://schemas.openxmlformats.org/presentationml/2006/main">
  <p:tag name="AS_UNIQUEID" val="4138"/>
</p:tagLst>
</file>

<file path=ppt/tags/tag134.xml><?xml version="1.0" encoding="utf-8"?>
<p:tagLst xmlns:p="http://schemas.openxmlformats.org/presentationml/2006/main">
  <p:tag name="AS_UNIQUEID" val="4139"/>
</p:tagLst>
</file>

<file path=ppt/tags/tag135.xml><?xml version="1.0" encoding="utf-8"?>
<p:tagLst xmlns:p="http://schemas.openxmlformats.org/presentationml/2006/main">
  <p:tag name="AS_UNIQUEID" val="4140"/>
</p:tagLst>
</file>

<file path=ppt/tags/tag136.xml><?xml version="1.0" encoding="utf-8"?>
<p:tagLst xmlns:p="http://schemas.openxmlformats.org/presentationml/2006/main">
  <p:tag name="AS_UNIQUEID" val="4141"/>
</p:tagLst>
</file>

<file path=ppt/tags/tag137.xml><?xml version="1.0" encoding="utf-8"?>
<p:tagLst xmlns:p="http://schemas.openxmlformats.org/presentationml/2006/main">
  <p:tag name="AS_UNIQUEID" val="4142"/>
</p:tagLst>
</file>

<file path=ppt/tags/tag138.xml><?xml version="1.0" encoding="utf-8"?>
<p:tagLst xmlns:p="http://schemas.openxmlformats.org/presentationml/2006/main">
  <p:tag name="AS_UNIQUEID" val="4143"/>
</p:tagLst>
</file>

<file path=ppt/tags/tag139.xml><?xml version="1.0" encoding="utf-8"?>
<p:tagLst xmlns:p="http://schemas.openxmlformats.org/presentationml/2006/main">
  <p:tag name="AS_UNIQUEID" val="4144"/>
</p:tagLst>
</file>

<file path=ppt/tags/tag14.xml><?xml version="1.0" encoding="utf-8"?>
<p:tagLst xmlns:p="http://schemas.openxmlformats.org/presentationml/2006/main">
  <p:tag name="AS_UNIQUEID" val="4019"/>
</p:tagLst>
</file>

<file path=ppt/tags/tag140.xml><?xml version="1.0" encoding="utf-8"?>
<p:tagLst xmlns:p="http://schemas.openxmlformats.org/presentationml/2006/main">
  <p:tag name="AS_UNIQUEID" val="4145"/>
</p:tagLst>
</file>

<file path=ppt/tags/tag141.xml><?xml version="1.0" encoding="utf-8"?>
<p:tagLst xmlns:p="http://schemas.openxmlformats.org/presentationml/2006/main">
  <p:tag name="AS_UNIQUEID" val="4146"/>
</p:tagLst>
</file>

<file path=ppt/tags/tag142.xml><?xml version="1.0" encoding="utf-8"?>
<p:tagLst xmlns:p="http://schemas.openxmlformats.org/presentationml/2006/main">
  <p:tag name="AS_UNIQUEID" val="4147"/>
</p:tagLst>
</file>

<file path=ppt/tags/tag143.xml><?xml version="1.0" encoding="utf-8"?>
<p:tagLst xmlns:p="http://schemas.openxmlformats.org/presentationml/2006/main">
  <p:tag name="AS_UNIQUEID" val="4148"/>
</p:tagLst>
</file>

<file path=ppt/tags/tag144.xml><?xml version="1.0" encoding="utf-8"?>
<p:tagLst xmlns:p="http://schemas.openxmlformats.org/presentationml/2006/main">
  <p:tag name="AS_UNIQUEID" val="4149"/>
</p:tagLst>
</file>

<file path=ppt/tags/tag145.xml><?xml version="1.0" encoding="utf-8"?>
<p:tagLst xmlns:p="http://schemas.openxmlformats.org/presentationml/2006/main">
  <p:tag name="AS_UNIQUEID" val="4150"/>
</p:tagLst>
</file>

<file path=ppt/tags/tag146.xml><?xml version="1.0" encoding="utf-8"?>
<p:tagLst xmlns:p="http://schemas.openxmlformats.org/presentationml/2006/main">
  <p:tag name="AS_UNIQUEID" val="4151"/>
</p:tagLst>
</file>

<file path=ppt/tags/tag147.xml><?xml version="1.0" encoding="utf-8"?>
<p:tagLst xmlns:p="http://schemas.openxmlformats.org/presentationml/2006/main">
  <p:tag name="AS_UNIQUEID" val="4152"/>
</p:tagLst>
</file>

<file path=ppt/tags/tag148.xml><?xml version="1.0" encoding="utf-8"?>
<p:tagLst xmlns:p="http://schemas.openxmlformats.org/presentationml/2006/main">
  <p:tag name="AS_UNIQUEID" val="4153"/>
</p:tagLst>
</file>

<file path=ppt/tags/tag149.xml><?xml version="1.0" encoding="utf-8"?>
<p:tagLst xmlns:p="http://schemas.openxmlformats.org/presentationml/2006/main">
  <p:tag name="AS_UNIQUEID" val="4154"/>
</p:tagLst>
</file>

<file path=ppt/tags/tag15.xml><?xml version="1.0" encoding="utf-8"?>
<p:tagLst xmlns:p="http://schemas.openxmlformats.org/presentationml/2006/main">
  <p:tag name="AS_UNIQUEID" val="4020"/>
</p:tagLst>
</file>

<file path=ppt/tags/tag150.xml><?xml version="1.0" encoding="utf-8"?>
<p:tagLst xmlns:p="http://schemas.openxmlformats.org/presentationml/2006/main">
  <p:tag name="AS_UNIQUEID" val="4155"/>
</p:tagLst>
</file>

<file path=ppt/tags/tag151.xml><?xml version="1.0" encoding="utf-8"?>
<p:tagLst xmlns:p="http://schemas.openxmlformats.org/presentationml/2006/main">
  <p:tag name="AS_UNIQUEID" val="4156"/>
</p:tagLst>
</file>

<file path=ppt/tags/tag152.xml><?xml version="1.0" encoding="utf-8"?>
<p:tagLst xmlns:p="http://schemas.openxmlformats.org/presentationml/2006/main">
  <p:tag name="AS_UNIQUEID" val="4157"/>
</p:tagLst>
</file>

<file path=ppt/tags/tag153.xml><?xml version="1.0" encoding="utf-8"?>
<p:tagLst xmlns:p="http://schemas.openxmlformats.org/presentationml/2006/main">
  <p:tag name="AS_UNIQUEID" val="4158"/>
</p:tagLst>
</file>

<file path=ppt/tags/tag154.xml><?xml version="1.0" encoding="utf-8"?>
<p:tagLst xmlns:p="http://schemas.openxmlformats.org/presentationml/2006/main">
  <p:tag name="AS_UNIQUEID" val="4159"/>
</p:tagLst>
</file>

<file path=ppt/tags/tag155.xml><?xml version="1.0" encoding="utf-8"?>
<p:tagLst xmlns:p="http://schemas.openxmlformats.org/presentationml/2006/main">
  <p:tag name="AS_UNIQUEID" val="4160"/>
</p:tagLst>
</file>

<file path=ppt/tags/tag156.xml><?xml version="1.0" encoding="utf-8"?>
<p:tagLst xmlns:p="http://schemas.openxmlformats.org/presentationml/2006/main">
  <p:tag name="AS_UNIQUEID" val="4161"/>
</p:tagLst>
</file>

<file path=ppt/tags/tag157.xml><?xml version="1.0" encoding="utf-8"?>
<p:tagLst xmlns:p="http://schemas.openxmlformats.org/presentationml/2006/main">
  <p:tag name="AS_UNIQUEID" val="4162"/>
</p:tagLst>
</file>

<file path=ppt/tags/tag158.xml><?xml version="1.0" encoding="utf-8"?>
<p:tagLst xmlns:p="http://schemas.openxmlformats.org/presentationml/2006/main">
  <p:tag name="AS_UNIQUEID" val="4163"/>
</p:tagLst>
</file>

<file path=ppt/tags/tag159.xml><?xml version="1.0" encoding="utf-8"?>
<p:tagLst xmlns:p="http://schemas.openxmlformats.org/presentationml/2006/main">
  <p:tag name="AS_UNIQUEID" val="4164"/>
</p:tagLst>
</file>

<file path=ppt/tags/tag16.xml><?xml version="1.0" encoding="utf-8"?>
<p:tagLst xmlns:p="http://schemas.openxmlformats.org/presentationml/2006/main">
  <p:tag name="AS_UNIQUEID" val="4021"/>
</p:tagLst>
</file>

<file path=ppt/tags/tag160.xml><?xml version="1.0" encoding="utf-8"?>
<p:tagLst xmlns:p="http://schemas.openxmlformats.org/presentationml/2006/main">
  <p:tag name="AS_UNIQUEID" val="4165"/>
</p:tagLst>
</file>

<file path=ppt/tags/tag161.xml><?xml version="1.0" encoding="utf-8"?>
<p:tagLst xmlns:p="http://schemas.openxmlformats.org/presentationml/2006/main">
  <p:tag name="AS_UNIQUEID" val="4166"/>
</p:tagLst>
</file>

<file path=ppt/tags/tag162.xml><?xml version="1.0" encoding="utf-8"?>
<p:tagLst xmlns:p="http://schemas.openxmlformats.org/presentationml/2006/main">
  <p:tag name="AS_UNIQUEID" val="4167"/>
</p:tagLst>
</file>

<file path=ppt/tags/tag163.xml><?xml version="1.0" encoding="utf-8"?>
<p:tagLst xmlns:p="http://schemas.openxmlformats.org/presentationml/2006/main">
  <p:tag name="AS_UNIQUEID" val="4168"/>
</p:tagLst>
</file>

<file path=ppt/tags/tag164.xml><?xml version="1.0" encoding="utf-8"?>
<p:tagLst xmlns:p="http://schemas.openxmlformats.org/presentationml/2006/main">
  <p:tag name="AS_UNIQUEID" val="4169"/>
</p:tagLst>
</file>

<file path=ppt/tags/tag165.xml><?xml version="1.0" encoding="utf-8"?>
<p:tagLst xmlns:p="http://schemas.openxmlformats.org/presentationml/2006/main">
  <p:tag name="AS_UNIQUEID" val="4170"/>
</p:tagLst>
</file>

<file path=ppt/tags/tag166.xml><?xml version="1.0" encoding="utf-8"?>
<p:tagLst xmlns:p="http://schemas.openxmlformats.org/presentationml/2006/main">
  <p:tag name="AS_UNIQUEID" val="4171"/>
</p:tagLst>
</file>

<file path=ppt/tags/tag167.xml><?xml version="1.0" encoding="utf-8"?>
<p:tagLst xmlns:p="http://schemas.openxmlformats.org/presentationml/2006/main">
  <p:tag name="AS_UNIQUEID" val="4172"/>
</p:tagLst>
</file>

<file path=ppt/tags/tag168.xml><?xml version="1.0" encoding="utf-8"?>
<p:tagLst xmlns:p="http://schemas.openxmlformats.org/presentationml/2006/main">
  <p:tag name="AS_UNIQUEID" val="4173"/>
</p:tagLst>
</file>

<file path=ppt/tags/tag169.xml><?xml version="1.0" encoding="utf-8"?>
<p:tagLst xmlns:p="http://schemas.openxmlformats.org/presentationml/2006/main">
  <p:tag name="AS_UNIQUEID" val="4174"/>
</p:tagLst>
</file>

<file path=ppt/tags/tag17.xml><?xml version="1.0" encoding="utf-8"?>
<p:tagLst xmlns:p="http://schemas.openxmlformats.org/presentationml/2006/main">
  <p:tag name="AS_UNIQUEID" val="4022"/>
</p:tagLst>
</file>

<file path=ppt/tags/tag170.xml><?xml version="1.0" encoding="utf-8"?>
<p:tagLst xmlns:p="http://schemas.openxmlformats.org/presentationml/2006/main">
  <p:tag name="AS_UNIQUEID" val="4175"/>
</p:tagLst>
</file>

<file path=ppt/tags/tag171.xml><?xml version="1.0" encoding="utf-8"?>
<p:tagLst xmlns:p="http://schemas.openxmlformats.org/presentationml/2006/main">
  <p:tag name="AS_UNIQUEID" val="4176"/>
</p:tagLst>
</file>

<file path=ppt/tags/tag172.xml><?xml version="1.0" encoding="utf-8"?>
<p:tagLst xmlns:p="http://schemas.openxmlformats.org/presentationml/2006/main">
  <p:tag name="AS_UNIQUEID" val="4177"/>
</p:tagLst>
</file>

<file path=ppt/tags/tag173.xml><?xml version="1.0" encoding="utf-8"?>
<p:tagLst xmlns:p="http://schemas.openxmlformats.org/presentationml/2006/main">
  <p:tag name="AS_UNIQUEID" val="4178"/>
</p:tagLst>
</file>

<file path=ppt/tags/tag174.xml><?xml version="1.0" encoding="utf-8"?>
<p:tagLst xmlns:p="http://schemas.openxmlformats.org/presentationml/2006/main">
  <p:tag name="AS_UNIQUEID" val="4179"/>
</p:tagLst>
</file>

<file path=ppt/tags/tag175.xml><?xml version="1.0" encoding="utf-8"?>
<p:tagLst xmlns:p="http://schemas.openxmlformats.org/presentationml/2006/main">
  <p:tag name="AS_UNIQUEID" val="4180"/>
</p:tagLst>
</file>

<file path=ppt/tags/tag176.xml><?xml version="1.0" encoding="utf-8"?>
<p:tagLst xmlns:p="http://schemas.openxmlformats.org/presentationml/2006/main">
  <p:tag name="AS_UNIQUEID" val="4181"/>
</p:tagLst>
</file>

<file path=ppt/tags/tag177.xml><?xml version="1.0" encoding="utf-8"?>
<p:tagLst xmlns:p="http://schemas.openxmlformats.org/presentationml/2006/main">
  <p:tag name="AS_UNIQUEID" val="4182"/>
</p:tagLst>
</file>

<file path=ppt/tags/tag178.xml><?xml version="1.0" encoding="utf-8"?>
<p:tagLst xmlns:p="http://schemas.openxmlformats.org/presentationml/2006/main">
  <p:tag name="AS_UNIQUEID" val="4183"/>
</p:tagLst>
</file>

<file path=ppt/tags/tag179.xml><?xml version="1.0" encoding="utf-8"?>
<p:tagLst xmlns:p="http://schemas.openxmlformats.org/presentationml/2006/main">
  <p:tag name="AS_UNIQUEID" val="4184"/>
</p:tagLst>
</file>

<file path=ppt/tags/tag18.xml><?xml version="1.0" encoding="utf-8"?>
<p:tagLst xmlns:p="http://schemas.openxmlformats.org/presentationml/2006/main">
  <p:tag name="AS_UNIQUEID" val="4023"/>
</p:tagLst>
</file>

<file path=ppt/tags/tag180.xml><?xml version="1.0" encoding="utf-8"?>
<p:tagLst xmlns:p="http://schemas.openxmlformats.org/presentationml/2006/main">
  <p:tag name="AS_UNIQUEID" val="4185"/>
</p:tagLst>
</file>

<file path=ppt/tags/tag181.xml><?xml version="1.0" encoding="utf-8"?>
<p:tagLst xmlns:p="http://schemas.openxmlformats.org/presentationml/2006/main">
  <p:tag name="AS_UNIQUEID" val="4186"/>
</p:tagLst>
</file>

<file path=ppt/tags/tag182.xml><?xml version="1.0" encoding="utf-8"?>
<p:tagLst xmlns:p="http://schemas.openxmlformats.org/presentationml/2006/main">
  <p:tag name="AS_UNIQUEID" val="2573"/>
</p:tagLst>
</file>

<file path=ppt/tags/tag183.xml><?xml version="1.0" encoding="utf-8"?>
<p:tagLst xmlns:p="http://schemas.openxmlformats.org/presentationml/2006/main">
  <p:tag name="AS_UNIQUEID" val="4187"/>
</p:tagLst>
</file>

<file path=ppt/tags/tag184.xml><?xml version="1.0" encoding="utf-8"?>
<p:tagLst xmlns:p="http://schemas.openxmlformats.org/presentationml/2006/main">
  <p:tag name="AS_UNIQUEID" val="4188"/>
</p:tagLst>
</file>

<file path=ppt/tags/tag185.xml><?xml version="1.0" encoding="utf-8"?>
<p:tagLst xmlns:p="http://schemas.openxmlformats.org/presentationml/2006/main">
  <p:tag name="AS_UNIQUEID" val="4189"/>
</p:tagLst>
</file>

<file path=ppt/tags/tag186.xml><?xml version="1.0" encoding="utf-8"?>
<p:tagLst xmlns:p="http://schemas.openxmlformats.org/presentationml/2006/main">
  <p:tag name="AS_UNIQUEID" val="4190"/>
</p:tagLst>
</file>

<file path=ppt/tags/tag187.xml><?xml version="1.0" encoding="utf-8"?>
<p:tagLst xmlns:p="http://schemas.openxmlformats.org/presentationml/2006/main">
  <p:tag name="AS_UNIQUEID" val="4191"/>
</p:tagLst>
</file>

<file path=ppt/tags/tag188.xml><?xml version="1.0" encoding="utf-8"?>
<p:tagLst xmlns:p="http://schemas.openxmlformats.org/presentationml/2006/main">
  <p:tag name="AS_UNIQUEID" val="4192"/>
</p:tagLst>
</file>

<file path=ppt/tags/tag189.xml><?xml version="1.0" encoding="utf-8"?>
<p:tagLst xmlns:p="http://schemas.openxmlformats.org/presentationml/2006/main">
  <p:tag name="AS_UNIQUEID" val="4193"/>
</p:tagLst>
</file>

<file path=ppt/tags/tag19.xml><?xml version="1.0" encoding="utf-8"?>
<p:tagLst xmlns:p="http://schemas.openxmlformats.org/presentationml/2006/main">
  <p:tag name="AS_UNIQUEID" val="4024"/>
</p:tagLst>
</file>

<file path=ppt/tags/tag190.xml><?xml version="1.0" encoding="utf-8"?>
<p:tagLst xmlns:p="http://schemas.openxmlformats.org/presentationml/2006/main">
  <p:tag name="AS_UNIQUEID" val="4194"/>
</p:tagLst>
</file>

<file path=ppt/tags/tag191.xml><?xml version="1.0" encoding="utf-8"?>
<p:tagLst xmlns:p="http://schemas.openxmlformats.org/presentationml/2006/main">
  <p:tag name="AS_UNIQUEID" val="4195"/>
</p:tagLst>
</file>

<file path=ppt/tags/tag192.xml><?xml version="1.0" encoding="utf-8"?>
<p:tagLst xmlns:p="http://schemas.openxmlformats.org/presentationml/2006/main">
  <p:tag name="AS_UNIQUEID" val="4196"/>
</p:tagLst>
</file>

<file path=ppt/tags/tag193.xml><?xml version="1.0" encoding="utf-8"?>
<p:tagLst xmlns:p="http://schemas.openxmlformats.org/presentationml/2006/main">
  <p:tag name="AS_UNIQUEID" val="4197"/>
</p:tagLst>
</file>

<file path=ppt/tags/tag194.xml><?xml version="1.0" encoding="utf-8"?>
<p:tagLst xmlns:p="http://schemas.openxmlformats.org/presentationml/2006/main">
  <p:tag name="AS_UNIQUEID" val="4198"/>
</p:tagLst>
</file>

<file path=ppt/tags/tag195.xml><?xml version="1.0" encoding="utf-8"?>
<p:tagLst xmlns:p="http://schemas.openxmlformats.org/presentationml/2006/main">
  <p:tag name="AS_UNIQUEID" val="4199"/>
</p:tagLst>
</file>

<file path=ppt/tags/tag196.xml><?xml version="1.0" encoding="utf-8"?>
<p:tagLst xmlns:p="http://schemas.openxmlformats.org/presentationml/2006/main">
  <p:tag name="AS_UNIQUEID" val="4200"/>
</p:tagLst>
</file>

<file path=ppt/tags/tag197.xml><?xml version="1.0" encoding="utf-8"?>
<p:tagLst xmlns:p="http://schemas.openxmlformats.org/presentationml/2006/main">
  <p:tag name="AS_UNIQUEID" val="4201"/>
</p:tagLst>
</file>

<file path=ppt/tags/tag198.xml><?xml version="1.0" encoding="utf-8"?>
<p:tagLst xmlns:p="http://schemas.openxmlformats.org/presentationml/2006/main">
  <p:tag name="AS_UNIQUEID" val="4202"/>
</p:tagLst>
</file>

<file path=ppt/tags/tag199.xml><?xml version="1.0" encoding="utf-8"?>
<p:tagLst xmlns:p="http://schemas.openxmlformats.org/presentationml/2006/main">
  <p:tag name="AS_UNIQUEID" val="4203"/>
</p:tagLst>
</file>

<file path=ppt/tags/tag2.xml><?xml version="1.0" encoding="utf-8"?>
<p:tagLst xmlns:p="http://schemas.openxmlformats.org/presentationml/2006/main">
  <p:tag name="AS_UNIQUEID" val="4007"/>
</p:tagLst>
</file>

<file path=ppt/tags/tag20.xml><?xml version="1.0" encoding="utf-8"?>
<p:tagLst xmlns:p="http://schemas.openxmlformats.org/presentationml/2006/main">
  <p:tag name="AS_UNIQUEID" val="4025"/>
</p:tagLst>
</file>

<file path=ppt/tags/tag200.xml><?xml version="1.0" encoding="utf-8"?>
<p:tagLst xmlns:p="http://schemas.openxmlformats.org/presentationml/2006/main">
  <p:tag name="AS_UNIQUEID" val="4204"/>
</p:tagLst>
</file>

<file path=ppt/tags/tag201.xml><?xml version="1.0" encoding="utf-8"?>
<p:tagLst xmlns:p="http://schemas.openxmlformats.org/presentationml/2006/main">
  <p:tag name="AS_UNIQUEID" val="4205"/>
</p:tagLst>
</file>

<file path=ppt/tags/tag202.xml><?xml version="1.0" encoding="utf-8"?>
<p:tagLst xmlns:p="http://schemas.openxmlformats.org/presentationml/2006/main">
  <p:tag name="AS_UNIQUEID" val="4206"/>
</p:tagLst>
</file>

<file path=ppt/tags/tag203.xml><?xml version="1.0" encoding="utf-8"?>
<p:tagLst xmlns:p="http://schemas.openxmlformats.org/presentationml/2006/main">
  <p:tag name="AS_UNIQUEID" val="4207"/>
</p:tagLst>
</file>

<file path=ppt/tags/tag204.xml><?xml version="1.0" encoding="utf-8"?>
<p:tagLst xmlns:p="http://schemas.openxmlformats.org/presentationml/2006/main">
  <p:tag name="AS_UNIQUEID" val="4208"/>
</p:tagLst>
</file>

<file path=ppt/tags/tag205.xml><?xml version="1.0" encoding="utf-8"?>
<p:tagLst xmlns:p="http://schemas.openxmlformats.org/presentationml/2006/main">
  <p:tag name="AS_UNIQUEID" val="4209"/>
</p:tagLst>
</file>

<file path=ppt/tags/tag206.xml><?xml version="1.0" encoding="utf-8"?>
<p:tagLst xmlns:p="http://schemas.openxmlformats.org/presentationml/2006/main">
  <p:tag name="AS_UNIQUEID" val="4210"/>
</p:tagLst>
</file>

<file path=ppt/tags/tag207.xml><?xml version="1.0" encoding="utf-8"?>
<p:tagLst xmlns:p="http://schemas.openxmlformats.org/presentationml/2006/main">
  <p:tag name="AS_UNIQUEID" val="4211"/>
</p:tagLst>
</file>

<file path=ppt/tags/tag208.xml><?xml version="1.0" encoding="utf-8"?>
<p:tagLst xmlns:p="http://schemas.openxmlformats.org/presentationml/2006/main">
  <p:tag name="AS_UNIQUEID" val="4212"/>
</p:tagLst>
</file>

<file path=ppt/tags/tag209.xml><?xml version="1.0" encoding="utf-8"?>
<p:tagLst xmlns:p="http://schemas.openxmlformats.org/presentationml/2006/main">
  <p:tag name="AS_UNIQUEID" val="4213"/>
</p:tagLst>
</file>

<file path=ppt/tags/tag21.xml><?xml version="1.0" encoding="utf-8"?>
<p:tagLst xmlns:p="http://schemas.openxmlformats.org/presentationml/2006/main">
  <p:tag name="AS_UNIQUEID" val="4026"/>
</p:tagLst>
</file>

<file path=ppt/tags/tag210.xml><?xml version="1.0" encoding="utf-8"?>
<p:tagLst xmlns:p="http://schemas.openxmlformats.org/presentationml/2006/main">
  <p:tag name="AS_UNIQUEID" val="4214"/>
</p:tagLst>
</file>

<file path=ppt/tags/tag211.xml><?xml version="1.0" encoding="utf-8"?>
<p:tagLst xmlns:p="http://schemas.openxmlformats.org/presentationml/2006/main">
  <p:tag name="AS_UNIQUEID" val="4215"/>
</p:tagLst>
</file>

<file path=ppt/tags/tag212.xml><?xml version="1.0" encoding="utf-8"?>
<p:tagLst xmlns:p="http://schemas.openxmlformats.org/presentationml/2006/main">
  <p:tag name="AS_UNIQUEID" val="4216"/>
</p:tagLst>
</file>

<file path=ppt/tags/tag213.xml><?xml version="1.0" encoding="utf-8"?>
<p:tagLst xmlns:p="http://schemas.openxmlformats.org/presentationml/2006/main">
  <p:tag name="AS_UNIQUEID" val="4217"/>
</p:tagLst>
</file>

<file path=ppt/tags/tag214.xml><?xml version="1.0" encoding="utf-8"?>
<p:tagLst xmlns:p="http://schemas.openxmlformats.org/presentationml/2006/main">
  <p:tag name="AS_UNIQUEID" val="4218"/>
</p:tagLst>
</file>

<file path=ppt/tags/tag215.xml><?xml version="1.0" encoding="utf-8"?>
<p:tagLst xmlns:p="http://schemas.openxmlformats.org/presentationml/2006/main">
  <p:tag name="AS_UNIQUEID" val="4219"/>
</p:tagLst>
</file>

<file path=ppt/tags/tag216.xml><?xml version="1.0" encoding="utf-8"?>
<p:tagLst xmlns:p="http://schemas.openxmlformats.org/presentationml/2006/main">
  <p:tag name="AS_UNIQUEID" val="4220"/>
</p:tagLst>
</file>

<file path=ppt/tags/tag217.xml><?xml version="1.0" encoding="utf-8"?>
<p:tagLst xmlns:p="http://schemas.openxmlformats.org/presentationml/2006/main">
  <p:tag name="AS_UNIQUEID" val="4221"/>
</p:tagLst>
</file>

<file path=ppt/tags/tag218.xml><?xml version="1.0" encoding="utf-8"?>
<p:tagLst xmlns:p="http://schemas.openxmlformats.org/presentationml/2006/main">
  <p:tag name="AS_UNIQUEID" val="4222"/>
</p:tagLst>
</file>

<file path=ppt/tags/tag219.xml><?xml version="1.0" encoding="utf-8"?>
<p:tagLst xmlns:p="http://schemas.openxmlformats.org/presentationml/2006/main">
  <p:tag name="AS_UNIQUEID" val="4223"/>
</p:tagLst>
</file>

<file path=ppt/tags/tag22.xml><?xml version="1.0" encoding="utf-8"?>
<p:tagLst xmlns:p="http://schemas.openxmlformats.org/presentationml/2006/main">
  <p:tag name="AS_UNIQUEID" val="4027"/>
</p:tagLst>
</file>

<file path=ppt/tags/tag220.xml><?xml version="1.0" encoding="utf-8"?>
<p:tagLst xmlns:p="http://schemas.openxmlformats.org/presentationml/2006/main">
  <p:tag name="AS_UNIQUEID" val="4224"/>
</p:tagLst>
</file>

<file path=ppt/tags/tag221.xml><?xml version="1.0" encoding="utf-8"?>
<p:tagLst xmlns:p="http://schemas.openxmlformats.org/presentationml/2006/main">
  <p:tag name="AS_UNIQUEID" val="4225"/>
</p:tagLst>
</file>

<file path=ppt/tags/tag222.xml><?xml version="1.0" encoding="utf-8"?>
<p:tagLst xmlns:p="http://schemas.openxmlformats.org/presentationml/2006/main">
  <p:tag name="AS_UNIQUEID" val="4226"/>
</p:tagLst>
</file>

<file path=ppt/tags/tag223.xml><?xml version="1.0" encoding="utf-8"?>
<p:tagLst xmlns:p="http://schemas.openxmlformats.org/presentationml/2006/main">
  <p:tag name="AS_UNIQUEID" val="4227"/>
</p:tagLst>
</file>

<file path=ppt/tags/tag224.xml><?xml version="1.0" encoding="utf-8"?>
<p:tagLst xmlns:p="http://schemas.openxmlformats.org/presentationml/2006/main">
  <p:tag name="AS_UNIQUEID" val="4228"/>
</p:tagLst>
</file>

<file path=ppt/tags/tag225.xml><?xml version="1.0" encoding="utf-8"?>
<p:tagLst xmlns:p="http://schemas.openxmlformats.org/presentationml/2006/main">
  <p:tag name="AS_UNIQUEID" val="4229"/>
</p:tagLst>
</file>

<file path=ppt/tags/tag226.xml><?xml version="1.0" encoding="utf-8"?>
<p:tagLst xmlns:p="http://schemas.openxmlformats.org/presentationml/2006/main">
  <p:tag name="AS_UNIQUEID" val="3147"/>
</p:tagLst>
</file>

<file path=ppt/tags/tag227.xml><?xml version="1.0" encoding="utf-8"?>
<p:tagLst xmlns:p="http://schemas.openxmlformats.org/presentationml/2006/main">
  <p:tag name="AS_UNIQUEID" val="3148"/>
  <p:tag name="KSO_WM_UNIT_TABLE_BEAUTIFY" val="smartTable{9dcce4b2-e3ed-43e9-bad5-1c034f6bd61f}"/>
  <p:tag name="TABLE_ENDDRAG_ORIGIN_RECT" val="952*322"/>
  <p:tag name="TABLE_ENDDRAG_RECT" val="0*169*952*322"/>
</p:tagLst>
</file>

<file path=ppt/tags/tag228.xml><?xml version="1.0" encoding="utf-8"?>
<p:tagLst xmlns:p="http://schemas.openxmlformats.org/presentationml/2006/main">
  <p:tag name="AS_UNIQUEID" val="3149"/>
</p:tagLst>
</file>

<file path=ppt/tags/tag229.xml><?xml version="1.0" encoding="utf-8"?>
<p:tagLst xmlns:p="http://schemas.openxmlformats.org/presentationml/2006/main">
  <p:tag name="AS_UNIQUEID" val="3150"/>
</p:tagLst>
</file>

<file path=ppt/tags/tag23.xml><?xml version="1.0" encoding="utf-8"?>
<p:tagLst xmlns:p="http://schemas.openxmlformats.org/presentationml/2006/main">
  <p:tag name="AS_UNIQUEID" val="4028"/>
</p:tagLst>
</file>

<file path=ppt/tags/tag230.xml><?xml version="1.0" encoding="utf-8"?>
<p:tagLst xmlns:p="http://schemas.openxmlformats.org/presentationml/2006/main">
  <p:tag name="AS_UNIQUEID" val="3151"/>
</p:tagLst>
</file>

<file path=ppt/tags/tag231.xml><?xml version="1.0" encoding="utf-8"?>
<p:tagLst xmlns:p="http://schemas.openxmlformats.org/presentationml/2006/main">
  <p:tag name="AS_UNIQUEID" val="3152"/>
</p:tagLst>
</file>

<file path=ppt/tags/tag232.xml><?xml version="1.0" encoding="utf-8"?>
<p:tagLst xmlns:p="http://schemas.openxmlformats.org/presentationml/2006/main">
  <p:tag name="AS_UNIQUEID" val="3154"/>
</p:tagLst>
</file>

<file path=ppt/tags/tag233.xml><?xml version="1.0" encoding="utf-8"?>
<p:tagLst xmlns:p="http://schemas.openxmlformats.org/presentationml/2006/main">
  <p:tag name="AS_UNIQUEID" val="3155"/>
</p:tagLst>
</file>

<file path=ppt/tags/tag234.xml><?xml version="1.0" encoding="utf-8"?>
<p:tagLst xmlns:p="http://schemas.openxmlformats.org/presentationml/2006/main">
  <p:tag name="AS_UNIQUEID" val="3156"/>
</p:tagLst>
</file>

<file path=ppt/tags/tag235.xml><?xml version="1.0" encoding="utf-8"?>
<p:tagLst xmlns:p="http://schemas.openxmlformats.org/presentationml/2006/main">
  <p:tag name="AS_UNIQUEID" val="3169"/>
</p:tagLst>
</file>

<file path=ppt/tags/tag236.xml><?xml version="1.0" encoding="utf-8"?>
<p:tagLst xmlns:p="http://schemas.openxmlformats.org/presentationml/2006/main">
  <p:tag name="AS_UNIQUEID" val="3157"/>
</p:tagLst>
</file>

<file path=ppt/tags/tag237.xml><?xml version="1.0" encoding="utf-8"?>
<p:tagLst xmlns:p="http://schemas.openxmlformats.org/presentationml/2006/main">
  <p:tag name="AS_UNIQUEID" val="3159"/>
</p:tagLst>
</file>

<file path=ppt/tags/tag238.xml><?xml version="1.0" encoding="utf-8"?>
<p:tagLst xmlns:p="http://schemas.openxmlformats.org/presentationml/2006/main">
  <p:tag name="AS_UNIQUEID" val="3160"/>
</p:tagLst>
</file>

<file path=ppt/tags/tag239.xml><?xml version="1.0" encoding="utf-8"?>
<p:tagLst xmlns:p="http://schemas.openxmlformats.org/presentationml/2006/main">
  <p:tag name="AS_UNIQUEID" val="3162"/>
</p:tagLst>
</file>

<file path=ppt/tags/tag24.xml><?xml version="1.0" encoding="utf-8"?>
<p:tagLst xmlns:p="http://schemas.openxmlformats.org/presentationml/2006/main">
  <p:tag name="AS_UNIQUEID" val="4029"/>
</p:tagLst>
</file>

<file path=ppt/tags/tag240.xml><?xml version="1.0" encoding="utf-8"?>
<p:tagLst xmlns:p="http://schemas.openxmlformats.org/presentationml/2006/main">
  <p:tag name="AS_UNIQUEID" val="3163"/>
</p:tagLst>
</file>

<file path=ppt/tags/tag241.xml><?xml version="1.0" encoding="utf-8"?>
<p:tagLst xmlns:p="http://schemas.openxmlformats.org/presentationml/2006/main">
  <p:tag name="AS_UNIQUEID" val="3165"/>
</p:tagLst>
</file>

<file path=ppt/tags/tag242.xml><?xml version="1.0" encoding="utf-8"?>
<p:tagLst xmlns:p="http://schemas.openxmlformats.org/presentationml/2006/main">
  <p:tag name="AS_UNIQUEID" val="3166"/>
</p:tagLst>
</file>

<file path=ppt/tags/tag243.xml><?xml version="1.0" encoding="utf-8"?>
<p:tagLst xmlns:p="http://schemas.openxmlformats.org/presentationml/2006/main">
  <p:tag name="AS_UNIQUEID" val="3167"/>
</p:tagLst>
</file>

<file path=ppt/tags/tag244.xml><?xml version="1.0" encoding="utf-8"?>
<p:tagLst xmlns:p="http://schemas.openxmlformats.org/presentationml/2006/main">
  <p:tag name="AS_UNIQUEID" val="3171"/>
</p:tagLst>
</file>

<file path=ppt/tags/tag245.xml><?xml version="1.0" encoding="utf-8"?>
<p:tagLst xmlns:p="http://schemas.openxmlformats.org/presentationml/2006/main">
  <p:tag name="AS_UNIQUEID" val="3172"/>
</p:tagLst>
</file>

<file path=ppt/tags/tag246.xml><?xml version="1.0" encoding="utf-8"?>
<p:tagLst xmlns:p="http://schemas.openxmlformats.org/presentationml/2006/main">
  <p:tag name="AS_UNIQUEID" val="3173"/>
</p:tagLst>
</file>

<file path=ppt/tags/tag247.xml><?xml version="1.0" encoding="utf-8"?>
<p:tagLst xmlns:p="http://schemas.openxmlformats.org/presentationml/2006/main">
  <p:tag name="AS_UNIQUEID" val="3174"/>
</p:tagLst>
</file>

<file path=ppt/tags/tag248.xml><?xml version="1.0" encoding="utf-8"?>
<p:tagLst xmlns:p="http://schemas.openxmlformats.org/presentationml/2006/main">
  <p:tag name="AS_UNIQUEID" val="3175"/>
</p:tagLst>
</file>

<file path=ppt/tags/tag249.xml><?xml version="1.0" encoding="utf-8"?>
<p:tagLst xmlns:p="http://schemas.openxmlformats.org/presentationml/2006/main">
  <p:tag name="AS_UNIQUEID" val="3176"/>
</p:tagLst>
</file>

<file path=ppt/tags/tag25.xml><?xml version="1.0" encoding="utf-8"?>
<p:tagLst xmlns:p="http://schemas.openxmlformats.org/presentationml/2006/main">
  <p:tag name="AS_UNIQUEID" val="4030"/>
</p:tagLst>
</file>

<file path=ppt/tags/tag250.xml><?xml version="1.0" encoding="utf-8"?>
<p:tagLst xmlns:p="http://schemas.openxmlformats.org/presentationml/2006/main">
  <p:tag name="AS_UNIQUEID" val="3177"/>
</p:tagLst>
</file>

<file path=ppt/tags/tag251.xml><?xml version="1.0" encoding="utf-8"?>
<p:tagLst xmlns:p="http://schemas.openxmlformats.org/presentationml/2006/main">
  <p:tag name="AS_UNIQUEID" val="3178"/>
</p:tagLst>
</file>

<file path=ppt/tags/tag252.xml><?xml version="1.0" encoding="utf-8"?>
<p:tagLst xmlns:p="http://schemas.openxmlformats.org/presentationml/2006/main">
  <p:tag name="AS_UNIQUEID" val="4230"/>
</p:tagLst>
</file>

<file path=ppt/tags/tag253.xml><?xml version="1.0" encoding="utf-8"?>
<p:tagLst xmlns:p="http://schemas.openxmlformats.org/presentationml/2006/main">
  <p:tag name="AS_UNIQUEID" val="4231"/>
</p:tagLst>
</file>

<file path=ppt/tags/tag254.xml><?xml version="1.0" encoding="utf-8"?>
<p:tagLst xmlns:p="http://schemas.openxmlformats.org/presentationml/2006/main">
  <p:tag name="AS_UNIQUEID" val="4232"/>
</p:tagLst>
</file>

<file path=ppt/tags/tag255.xml><?xml version="1.0" encoding="utf-8"?>
<p:tagLst xmlns:p="http://schemas.openxmlformats.org/presentationml/2006/main">
  <p:tag name="AS_UNIQUEID" val="3168"/>
</p:tagLst>
</file>

<file path=ppt/tags/tag256.xml><?xml version="1.0" encoding="utf-8"?>
<p:tagLst xmlns:p="http://schemas.openxmlformats.org/presentationml/2006/main">
  <p:tag name="AS_UNIQUEID" val="3170"/>
</p:tagLst>
</file>

<file path=ppt/tags/tag257.xml><?xml version="1.0" encoding="utf-8"?>
<p:tagLst xmlns:p="http://schemas.openxmlformats.org/presentationml/2006/main">
  <p:tag name="AS_UNIQUEID" val="4233"/>
</p:tagLst>
</file>

<file path=ppt/tags/tag258.xml><?xml version="1.0" encoding="utf-8"?>
<p:tagLst xmlns:p="http://schemas.openxmlformats.org/presentationml/2006/main">
  <p:tag name="AS_UNIQUEID" val="4234"/>
</p:tagLst>
</file>

<file path=ppt/tags/tag259.xml><?xml version="1.0" encoding="utf-8"?>
<p:tagLst xmlns:p="http://schemas.openxmlformats.org/presentationml/2006/main">
  <p:tag name="AS_UNIQUEID" val="4235"/>
</p:tagLst>
</file>

<file path=ppt/tags/tag26.xml><?xml version="1.0" encoding="utf-8"?>
<p:tagLst xmlns:p="http://schemas.openxmlformats.org/presentationml/2006/main">
  <p:tag name="AS_UNIQUEID" val="4031"/>
</p:tagLst>
</file>

<file path=ppt/tags/tag260.xml><?xml version="1.0" encoding="utf-8"?>
<p:tagLst xmlns:p="http://schemas.openxmlformats.org/presentationml/2006/main">
  <p:tag name="AS_UNIQUEID" val="4236"/>
</p:tagLst>
</file>

<file path=ppt/tags/tag261.xml><?xml version="1.0" encoding="utf-8"?>
<p:tagLst xmlns:p="http://schemas.openxmlformats.org/presentationml/2006/main">
  <p:tag name="AS_UNIQUEID" val="4237"/>
</p:tagLst>
</file>

<file path=ppt/tags/tag262.xml><?xml version="1.0" encoding="utf-8"?>
<p:tagLst xmlns:p="http://schemas.openxmlformats.org/presentationml/2006/main">
  <p:tag name="AS_UNIQUEID" val="4238"/>
</p:tagLst>
</file>

<file path=ppt/tags/tag263.xml><?xml version="1.0" encoding="utf-8"?>
<p:tagLst xmlns:p="http://schemas.openxmlformats.org/presentationml/2006/main">
  <p:tag name="AS_UNIQUEID" val="4239"/>
</p:tagLst>
</file>

<file path=ppt/tags/tag264.xml><?xml version="1.0" encoding="utf-8"?>
<p:tagLst xmlns:p="http://schemas.openxmlformats.org/presentationml/2006/main">
  <p:tag name="AS_UNIQUEID" val="3187"/>
</p:tagLst>
</file>

<file path=ppt/tags/tag265.xml><?xml version="1.0" encoding="utf-8"?>
<p:tagLst xmlns:p="http://schemas.openxmlformats.org/presentationml/2006/main">
  <p:tag name="AS_UNIQUEID" val="2501"/>
</p:tagLst>
</file>

<file path=ppt/tags/tag266.xml><?xml version="1.0" encoding="utf-8"?>
<p:tagLst xmlns:p="http://schemas.openxmlformats.org/presentationml/2006/main">
  <p:tag name="AS_UNIQUEID" val="3188"/>
</p:tagLst>
</file>

<file path=ppt/tags/tag267.xml><?xml version="1.0" encoding="utf-8"?>
<p:tagLst xmlns:p="http://schemas.openxmlformats.org/presentationml/2006/main">
  <p:tag name="AS_UNIQUEID" val="3189"/>
</p:tagLst>
</file>

<file path=ppt/tags/tag268.xml><?xml version="1.0" encoding="utf-8"?>
<p:tagLst xmlns:p="http://schemas.openxmlformats.org/presentationml/2006/main">
  <p:tag name="AS_UNIQUEID" val="3190"/>
</p:tagLst>
</file>

<file path=ppt/tags/tag269.xml><?xml version="1.0" encoding="utf-8"?>
<p:tagLst xmlns:p="http://schemas.openxmlformats.org/presentationml/2006/main">
  <p:tag name="AS_UNIQUEID" val="3191"/>
</p:tagLst>
</file>

<file path=ppt/tags/tag27.xml><?xml version="1.0" encoding="utf-8"?>
<p:tagLst xmlns:p="http://schemas.openxmlformats.org/presentationml/2006/main">
  <p:tag name="AS_UNIQUEID" val="4032"/>
</p:tagLst>
</file>

<file path=ppt/tags/tag270.xml><?xml version="1.0" encoding="utf-8"?>
<p:tagLst xmlns:p="http://schemas.openxmlformats.org/presentationml/2006/main">
  <p:tag name="AS_UNIQUEID" val="3192"/>
</p:tagLst>
</file>

<file path=ppt/tags/tag271.xml><?xml version="1.0" encoding="utf-8"?>
<p:tagLst xmlns:p="http://schemas.openxmlformats.org/presentationml/2006/main">
  <p:tag name="AS_UNIQUEID" val="3193"/>
</p:tagLst>
</file>

<file path=ppt/tags/tag272.xml><?xml version="1.0" encoding="utf-8"?>
<p:tagLst xmlns:p="http://schemas.openxmlformats.org/presentationml/2006/main">
  <p:tag name="AS_UNIQUEID" val="3194"/>
</p:tagLst>
</file>

<file path=ppt/tags/tag273.xml><?xml version="1.0" encoding="utf-8"?>
<p:tagLst xmlns:p="http://schemas.openxmlformats.org/presentationml/2006/main">
  <p:tag name="AS_UNIQUEID" val="3195"/>
</p:tagLst>
</file>

<file path=ppt/tags/tag274.xml><?xml version="1.0" encoding="utf-8"?>
<p:tagLst xmlns:p="http://schemas.openxmlformats.org/presentationml/2006/main">
  <p:tag name="AS_UNIQUEID" val="3196"/>
</p:tagLst>
</file>

<file path=ppt/tags/tag275.xml><?xml version="1.0" encoding="utf-8"?>
<p:tagLst xmlns:p="http://schemas.openxmlformats.org/presentationml/2006/main">
  <p:tag name="AS_UNIQUEID" val="3197"/>
</p:tagLst>
</file>

<file path=ppt/tags/tag276.xml><?xml version="1.0" encoding="utf-8"?>
<p:tagLst xmlns:p="http://schemas.openxmlformats.org/presentationml/2006/main">
  <p:tag name="AS_UNIQUEID" val="3198"/>
</p:tagLst>
</file>

<file path=ppt/tags/tag277.xml><?xml version="1.0" encoding="utf-8"?>
<p:tagLst xmlns:p="http://schemas.openxmlformats.org/presentationml/2006/main">
  <p:tag name="AS_UNIQUEID" val="3199"/>
</p:tagLst>
</file>

<file path=ppt/tags/tag278.xml><?xml version="1.0" encoding="utf-8"?>
<p:tagLst xmlns:p="http://schemas.openxmlformats.org/presentationml/2006/main">
  <p:tag name="AS_UNIQUEID" val="3200"/>
</p:tagLst>
</file>

<file path=ppt/tags/tag279.xml><?xml version="1.0" encoding="utf-8"?>
<p:tagLst xmlns:p="http://schemas.openxmlformats.org/presentationml/2006/main">
  <p:tag name="AS_UNIQUEID" val="3201"/>
</p:tagLst>
</file>

<file path=ppt/tags/tag28.xml><?xml version="1.0" encoding="utf-8"?>
<p:tagLst xmlns:p="http://schemas.openxmlformats.org/presentationml/2006/main">
  <p:tag name="AS_UNIQUEID" val="4033"/>
</p:tagLst>
</file>

<file path=ppt/tags/tag280.xml><?xml version="1.0" encoding="utf-8"?>
<p:tagLst xmlns:p="http://schemas.openxmlformats.org/presentationml/2006/main">
  <p:tag name="AS_UNIQUEID" val="3202"/>
</p:tagLst>
</file>

<file path=ppt/tags/tag281.xml><?xml version="1.0" encoding="utf-8"?>
<p:tagLst xmlns:p="http://schemas.openxmlformats.org/presentationml/2006/main">
  <p:tag name="AS_UNIQUEID" val="3203"/>
</p:tagLst>
</file>

<file path=ppt/tags/tag282.xml><?xml version="1.0" encoding="utf-8"?>
<p:tagLst xmlns:p="http://schemas.openxmlformats.org/presentationml/2006/main">
  <p:tag name="AS_UNIQUEID" val="3204"/>
</p:tagLst>
</file>

<file path=ppt/tags/tag283.xml><?xml version="1.0" encoding="utf-8"?>
<p:tagLst xmlns:p="http://schemas.openxmlformats.org/presentationml/2006/main">
  <p:tag name="AS_UNIQUEID" val="3205"/>
</p:tagLst>
</file>

<file path=ppt/tags/tag284.xml><?xml version="1.0" encoding="utf-8"?>
<p:tagLst xmlns:p="http://schemas.openxmlformats.org/presentationml/2006/main">
  <p:tag name="AS_UNIQUEID" val="3206"/>
</p:tagLst>
</file>

<file path=ppt/tags/tag285.xml><?xml version="1.0" encoding="utf-8"?>
<p:tagLst xmlns:p="http://schemas.openxmlformats.org/presentationml/2006/main">
  <p:tag name="AS_UNIQUEID" val="3207"/>
</p:tagLst>
</file>

<file path=ppt/tags/tag286.xml><?xml version="1.0" encoding="utf-8"?>
<p:tagLst xmlns:p="http://schemas.openxmlformats.org/presentationml/2006/main">
  <p:tag name="AS_UNIQUEID" val="3208"/>
</p:tagLst>
</file>

<file path=ppt/tags/tag287.xml><?xml version="1.0" encoding="utf-8"?>
<p:tagLst xmlns:p="http://schemas.openxmlformats.org/presentationml/2006/main">
  <p:tag name="AS_UNIQUEID" val="3209"/>
</p:tagLst>
</file>

<file path=ppt/tags/tag288.xml><?xml version="1.0" encoding="utf-8"?>
<p:tagLst xmlns:p="http://schemas.openxmlformats.org/presentationml/2006/main">
  <p:tag name="AS_UNIQUEID" val="3210"/>
</p:tagLst>
</file>

<file path=ppt/tags/tag289.xml><?xml version="1.0" encoding="utf-8"?>
<p:tagLst xmlns:p="http://schemas.openxmlformats.org/presentationml/2006/main">
  <p:tag name="AS_UNIQUEID" val="3211"/>
</p:tagLst>
</file>

<file path=ppt/tags/tag29.xml><?xml version="1.0" encoding="utf-8"?>
<p:tagLst xmlns:p="http://schemas.openxmlformats.org/presentationml/2006/main">
  <p:tag name="AS_UNIQUEID" val="4034"/>
</p:tagLst>
</file>

<file path=ppt/tags/tag290.xml><?xml version="1.0" encoding="utf-8"?>
<p:tagLst xmlns:p="http://schemas.openxmlformats.org/presentationml/2006/main">
  <p:tag name="AS_UNIQUEID" val="3212"/>
</p:tagLst>
</file>

<file path=ppt/tags/tag291.xml><?xml version="1.0" encoding="utf-8"?>
<p:tagLst xmlns:p="http://schemas.openxmlformats.org/presentationml/2006/main">
  <p:tag name="AS_UNIQUEID" val="3213"/>
</p:tagLst>
</file>

<file path=ppt/tags/tag292.xml><?xml version="1.0" encoding="utf-8"?>
<p:tagLst xmlns:p="http://schemas.openxmlformats.org/presentationml/2006/main">
  <p:tag name="AS_UNIQUEID" val="3214"/>
</p:tagLst>
</file>

<file path=ppt/tags/tag293.xml><?xml version="1.0" encoding="utf-8"?>
<p:tagLst xmlns:p="http://schemas.openxmlformats.org/presentationml/2006/main">
  <p:tag name="AS_UNIQUEID" val="3215"/>
</p:tagLst>
</file>

<file path=ppt/tags/tag294.xml><?xml version="1.0" encoding="utf-8"?>
<p:tagLst xmlns:p="http://schemas.openxmlformats.org/presentationml/2006/main">
  <p:tag name="AS_UNIQUEID" val="3216"/>
</p:tagLst>
</file>

<file path=ppt/tags/tag295.xml><?xml version="1.0" encoding="utf-8"?>
<p:tagLst xmlns:p="http://schemas.openxmlformats.org/presentationml/2006/main">
  <p:tag name="AS_UNIQUEID" val="3217"/>
</p:tagLst>
</file>

<file path=ppt/tags/tag296.xml><?xml version="1.0" encoding="utf-8"?>
<p:tagLst xmlns:p="http://schemas.openxmlformats.org/presentationml/2006/main">
  <p:tag name="AS_UNIQUEID" val="3218"/>
</p:tagLst>
</file>

<file path=ppt/tags/tag297.xml><?xml version="1.0" encoding="utf-8"?>
<p:tagLst xmlns:p="http://schemas.openxmlformats.org/presentationml/2006/main">
  <p:tag name="AS_UNIQUEID" val="3219"/>
</p:tagLst>
</file>

<file path=ppt/tags/tag298.xml><?xml version="1.0" encoding="utf-8"?>
<p:tagLst xmlns:p="http://schemas.openxmlformats.org/presentationml/2006/main">
  <p:tag name="AS_UNIQUEID" val="3220"/>
</p:tagLst>
</file>

<file path=ppt/tags/tag299.xml><?xml version="1.0" encoding="utf-8"?>
<p:tagLst xmlns:p="http://schemas.openxmlformats.org/presentationml/2006/main">
  <p:tag name="AS_UNIQUEID" val="3221"/>
</p:tagLst>
</file>

<file path=ppt/tags/tag3.xml><?xml version="1.0" encoding="utf-8"?>
<p:tagLst xmlns:p="http://schemas.openxmlformats.org/presentationml/2006/main">
  <p:tag name="AS_UNIQUEID" val="4008"/>
</p:tagLst>
</file>

<file path=ppt/tags/tag30.xml><?xml version="1.0" encoding="utf-8"?>
<p:tagLst xmlns:p="http://schemas.openxmlformats.org/presentationml/2006/main">
  <p:tag name="AS_UNIQUEID" val="4035"/>
</p:tagLst>
</file>

<file path=ppt/tags/tag300.xml><?xml version="1.0" encoding="utf-8"?>
<p:tagLst xmlns:p="http://schemas.openxmlformats.org/presentationml/2006/main">
  <p:tag name="AS_UNIQUEID" val="3222"/>
</p:tagLst>
</file>

<file path=ppt/tags/tag301.xml><?xml version="1.0" encoding="utf-8"?>
<p:tagLst xmlns:p="http://schemas.openxmlformats.org/presentationml/2006/main">
  <p:tag name="AS_UNIQUEID" val="3223"/>
</p:tagLst>
</file>

<file path=ppt/tags/tag302.xml><?xml version="1.0" encoding="utf-8"?>
<p:tagLst xmlns:p="http://schemas.openxmlformats.org/presentationml/2006/main">
  <p:tag name="AS_UNIQUEID" val="3224"/>
</p:tagLst>
</file>

<file path=ppt/tags/tag303.xml><?xml version="1.0" encoding="utf-8"?>
<p:tagLst xmlns:p="http://schemas.openxmlformats.org/presentationml/2006/main">
  <p:tag name="AS_UNIQUEID" val="3225"/>
</p:tagLst>
</file>

<file path=ppt/tags/tag304.xml><?xml version="1.0" encoding="utf-8"?>
<p:tagLst xmlns:p="http://schemas.openxmlformats.org/presentationml/2006/main">
  <p:tag name="AS_UNIQUEID" val="3226"/>
</p:tagLst>
</file>

<file path=ppt/tags/tag305.xml><?xml version="1.0" encoding="utf-8"?>
<p:tagLst xmlns:p="http://schemas.openxmlformats.org/presentationml/2006/main">
  <p:tag name="AS_UNIQUEID" val="3227"/>
</p:tagLst>
</file>

<file path=ppt/tags/tag306.xml><?xml version="1.0" encoding="utf-8"?>
<p:tagLst xmlns:p="http://schemas.openxmlformats.org/presentationml/2006/main">
  <p:tag name="AS_UNIQUEID" val="3228"/>
</p:tagLst>
</file>

<file path=ppt/tags/tag307.xml><?xml version="1.0" encoding="utf-8"?>
<p:tagLst xmlns:p="http://schemas.openxmlformats.org/presentationml/2006/main">
  <p:tag name="AS_UNIQUEID" val="3229"/>
</p:tagLst>
</file>

<file path=ppt/tags/tag308.xml><?xml version="1.0" encoding="utf-8"?>
<p:tagLst xmlns:p="http://schemas.openxmlformats.org/presentationml/2006/main">
  <p:tag name="AS_UNIQUEID" val="3230"/>
</p:tagLst>
</file>

<file path=ppt/tags/tag309.xml><?xml version="1.0" encoding="utf-8"?>
<p:tagLst xmlns:p="http://schemas.openxmlformats.org/presentationml/2006/main">
  <p:tag name="AS_UNIQUEID" val="3231"/>
</p:tagLst>
</file>

<file path=ppt/tags/tag31.xml><?xml version="1.0" encoding="utf-8"?>
<p:tagLst xmlns:p="http://schemas.openxmlformats.org/presentationml/2006/main">
  <p:tag name="AS_UNIQUEID" val="4036"/>
</p:tagLst>
</file>

<file path=ppt/tags/tag310.xml><?xml version="1.0" encoding="utf-8"?>
<p:tagLst xmlns:p="http://schemas.openxmlformats.org/presentationml/2006/main">
  <p:tag name="AS_UNIQUEID" val="3232"/>
</p:tagLst>
</file>

<file path=ppt/tags/tag311.xml><?xml version="1.0" encoding="utf-8"?>
<p:tagLst xmlns:p="http://schemas.openxmlformats.org/presentationml/2006/main">
  <p:tag name="AS_UNIQUEID" val="3233"/>
</p:tagLst>
</file>

<file path=ppt/tags/tag312.xml><?xml version="1.0" encoding="utf-8"?>
<p:tagLst xmlns:p="http://schemas.openxmlformats.org/presentationml/2006/main">
  <p:tag name="AS_UNIQUEID" val="3234"/>
</p:tagLst>
</file>

<file path=ppt/tags/tag313.xml><?xml version="1.0" encoding="utf-8"?>
<p:tagLst xmlns:p="http://schemas.openxmlformats.org/presentationml/2006/main">
  <p:tag name="AS_UNIQUEID" val="3235"/>
</p:tagLst>
</file>

<file path=ppt/tags/tag314.xml><?xml version="1.0" encoding="utf-8"?>
<p:tagLst xmlns:p="http://schemas.openxmlformats.org/presentationml/2006/main">
  <p:tag name="AS_UNIQUEID" val="3236"/>
</p:tagLst>
</file>

<file path=ppt/tags/tag315.xml><?xml version="1.0" encoding="utf-8"?>
<p:tagLst xmlns:p="http://schemas.openxmlformats.org/presentationml/2006/main">
  <p:tag name="AS_UNIQUEID" val="3237"/>
</p:tagLst>
</file>

<file path=ppt/tags/tag316.xml><?xml version="1.0" encoding="utf-8"?>
<p:tagLst xmlns:p="http://schemas.openxmlformats.org/presentationml/2006/main">
  <p:tag name="AS_UNIQUEID" val="3238"/>
</p:tagLst>
</file>

<file path=ppt/tags/tag317.xml><?xml version="1.0" encoding="utf-8"?>
<p:tagLst xmlns:p="http://schemas.openxmlformats.org/presentationml/2006/main">
  <p:tag name="AS_UNIQUEID" val="3239"/>
</p:tagLst>
</file>

<file path=ppt/tags/tag318.xml><?xml version="1.0" encoding="utf-8"?>
<p:tagLst xmlns:p="http://schemas.openxmlformats.org/presentationml/2006/main">
  <p:tag name="AS_UNIQUEID" val="3240"/>
</p:tagLst>
</file>

<file path=ppt/tags/tag319.xml><?xml version="1.0" encoding="utf-8"?>
<p:tagLst xmlns:p="http://schemas.openxmlformats.org/presentationml/2006/main">
  <p:tag name="AS_UNIQUEID" val="3241"/>
</p:tagLst>
</file>

<file path=ppt/tags/tag32.xml><?xml version="1.0" encoding="utf-8"?>
<p:tagLst xmlns:p="http://schemas.openxmlformats.org/presentationml/2006/main">
  <p:tag name="AS_UNIQUEID" val="4037"/>
</p:tagLst>
</file>

<file path=ppt/tags/tag320.xml><?xml version="1.0" encoding="utf-8"?>
<p:tagLst xmlns:p="http://schemas.openxmlformats.org/presentationml/2006/main">
  <p:tag name="AS_UNIQUEID" val="3242"/>
</p:tagLst>
</file>

<file path=ppt/tags/tag321.xml><?xml version="1.0" encoding="utf-8"?>
<p:tagLst xmlns:p="http://schemas.openxmlformats.org/presentationml/2006/main">
  <p:tag name="AS_UNIQUEID" val="3243"/>
</p:tagLst>
</file>

<file path=ppt/tags/tag322.xml><?xml version="1.0" encoding="utf-8"?>
<p:tagLst xmlns:p="http://schemas.openxmlformats.org/presentationml/2006/main">
  <p:tag name="AS_UNIQUEID" val="3244"/>
</p:tagLst>
</file>

<file path=ppt/tags/tag323.xml><?xml version="1.0" encoding="utf-8"?>
<p:tagLst xmlns:p="http://schemas.openxmlformats.org/presentationml/2006/main">
  <p:tag name="AS_UNIQUEID" val="3245"/>
</p:tagLst>
</file>

<file path=ppt/tags/tag324.xml><?xml version="1.0" encoding="utf-8"?>
<p:tagLst xmlns:p="http://schemas.openxmlformats.org/presentationml/2006/main">
  <p:tag name="AS_UNIQUEID" val="3246"/>
</p:tagLst>
</file>

<file path=ppt/tags/tag325.xml><?xml version="1.0" encoding="utf-8"?>
<p:tagLst xmlns:p="http://schemas.openxmlformats.org/presentationml/2006/main">
  <p:tag name="AS_UNIQUEID" val="3247"/>
</p:tagLst>
</file>

<file path=ppt/tags/tag326.xml><?xml version="1.0" encoding="utf-8"?>
<p:tagLst xmlns:p="http://schemas.openxmlformats.org/presentationml/2006/main">
  <p:tag name="AS_UNIQUEID" val="3248"/>
</p:tagLst>
</file>

<file path=ppt/tags/tag327.xml><?xml version="1.0" encoding="utf-8"?>
<p:tagLst xmlns:p="http://schemas.openxmlformats.org/presentationml/2006/main">
  <p:tag name="AS_UNIQUEID" val="3249"/>
</p:tagLst>
</file>

<file path=ppt/tags/tag328.xml><?xml version="1.0" encoding="utf-8"?>
<p:tagLst xmlns:p="http://schemas.openxmlformats.org/presentationml/2006/main">
  <p:tag name="AS_UNIQUEID" val="3250"/>
</p:tagLst>
</file>

<file path=ppt/tags/tag329.xml><?xml version="1.0" encoding="utf-8"?>
<p:tagLst xmlns:p="http://schemas.openxmlformats.org/presentationml/2006/main">
  <p:tag name="AS_UNIQUEID" val="3251"/>
</p:tagLst>
</file>

<file path=ppt/tags/tag33.xml><?xml version="1.0" encoding="utf-8"?>
<p:tagLst xmlns:p="http://schemas.openxmlformats.org/presentationml/2006/main">
  <p:tag name="AS_UNIQUEID" val="4038"/>
</p:tagLst>
</file>

<file path=ppt/tags/tag330.xml><?xml version="1.0" encoding="utf-8"?>
<p:tagLst xmlns:p="http://schemas.openxmlformats.org/presentationml/2006/main">
  <p:tag name="AS_UNIQUEID" val="3252"/>
</p:tagLst>
</file>

<file path=ppt/tags/tag331.xml><?xml version="1.0" encoding="utf-8"?>
<p:tagLst xmlns:p="http://schemas.openxmlformats.org/presentationml/2006/main">
  <p:tag name="AS_UNIQUEID" val="3253"/>
</p:tagLst>
</file>

<file path=ppt/tags/tag332.xml><?xml version="1.0" encoding="utf-8"?>
<p:tagLst xmlns:p="http://schemas.openxmlformats.org/presentationml/2006/main">
  <p:tag name="AS_UNIQUEID" val="3254"/>
</p:tagLst>
</file>

<file path=ppt/tags/tag333.xml><?xml version="1.0" encoding="utf-8"?>
<p:tagLst xmlns:p="http://schemas.openxmlformats.org/presentationml/2006/main">
  <p:tag name="AS_UNIQUEID" val="3255"/>
</p:tagLst>
</file>

<file path=ppt/tags/tag334.xml><?xml version="1.0" encoding="utf-8"?>
<p:tagLst xmlns:p="http://schemas.openxmlformats.org/presentationml/2006/main">
  <p:tag name="AS_UNIQUEID" val="3256"/>
</p:tagLst>
</file>

<file path=ppt/tags/tag335.xml><?xml version="1.0" encoding="utf-8"?>
<p:tagLst xmlns:p="http://schemas.openxmlformats.org/presentationml/2006/main">
  <p:tag name="AS_UNIQUEID" val="3257"/>
</p:tagLst>
</file>

<file path=ppt/tags/tag336.xml><?xml version="1.0" encoding="utf-8"?>
<p:tagLst xmlns:p="http://schemas.openxmlformats.org/presentationml/2006/main">
  <p:tag name="AS_UNIQUEID" val="3258"/>
</p:tagLst>
</file>

<file path=ppt/tags/tag337.xml><?xml version="1.0" encoding="utf-8"?>
<p:tagLst xmlns:p="http://schemas.openxmlformats.org/presentationml/2006/main">
  <p:tag name="AS_UNIQUEID" val="3259"/>
</p:tagLst>
</file>

<file path=ppt/tags/tag338.xml><?xml version="1.0" encoding="utf-8"?>
<p:tagLst xmlns:p="http://schemas.openxmlformats.org/presentationml/2006/main">
  <p:tag name="AS_UNIQUEID" val="3260"/>
</p:tagLst>
</file>

<file path=ppt/tags/tag339.xml><?xml version="1.0" encoding="utf-8"?>
<p:tagLst xmlns:p="http://schemas.openxmlformats.org/presentationml/2006/main">
  <p:tag name="AS_UNIQUEID" val="3261"/>
</p:tagLst>
</file>

<file path=ppt/tags/tag34.xml><?xml version="1.0" encoding="utf-8"?>
<p:tagLst xmlns:p="http://schemas.openxmlformats.org/presentationml/2006/main">
  <p:tag name="AS_UNIQUEID" val="4039"/>
</p:tagLst>
</file>

<file path=ppt/tags/tag340.xml><?xml version="1.0" encoding="utf-8"?>
<p:tagLst xmlns:p="http://schemas.openxmlformats.org/presentationml/2006/main">
  <p:tag name="AS_UNIQUEID" val="3262"/>
</p:tagLst>
</file>

<file path=ppt/tags/tag341.xml><?xml version="1.0" encoding="utf-8"?>
<p:tagLst xmlns:p="http://schemas.openxmlformats.org/presentationml/2006/main">
  <p:tag name="AS_UNIQUEID" val="3263"/>
</p:tagLst>
</file>

<file path=ppt/tags/tag342.xml><?xml version="1.0" encoding="utf-8"?>
<p:tagLst xmlns:p="http://schemas.openxmlformats.org/presentationml/2006/main">
  <p:tag name="AS_UNIQUEID" val="3264"/>
</p:tagLst>
</file>

<file path=ppt/tags/tag343.xml><?xml version="1.0" encoding="utf-8"?>
<p:tagLst xmlns:p="http://schemas.openxmlformats.org/presentationml/2006/main">
  <p:tag name="AS_UNIQUEID" val="3265"/>
</p:tagLst>
</file>

<file path=ppt/tags/tag344.xml><?xml version="1.0" encoding="utf-8"?>
<p:tagLst xmlns:p="http://schemas.openxmlformats.org/presentationml/2006/main">
  <p:tag name="AS_UNIQUEID" val="3266"/>
</p:tagLst>
</file>

<file path=ppt/tags/tag345.xml><?xml version="1.0" encoding="utf-8"?>
<p:tagLst xmlns:p="http://schemas.openxmlformats.org/presentationml/2006/main">
  <p:tag name="AS_UNIQUEID" val="3267"/>
</p:tagLst>
</file>

<file path=ppt/tags/tag346.xml><?xml version="1.0" encoding="utf-8"?>
<p:tagLst xmlns:p="http://schemas.openxmlformats.org/presentationml/2006/main">
  <p:tag name="AS_UNIQUEID" val="3268"/>
</p:tagLst>
</file>

<file path=ppt/tags/tag347.xml><?xml version="1.0" encoding="utf-8"?>
<p:tagLst xmlns:p="http://schemas.openxmlformats.org/presentationml/2006/main">
  <p:tag name="AS_UNIQUEID" val="3269"/>
</p:tagLst>
</file>

<file path=ppt/tags/tag348.xml><?xml version="1.0" encoding="utf-8"?>
<p:tagLst xmlns:p="http://schemas.openxmlformats.org/presentationml/2006/main">
  <p:tag name="AS_UNIQUEID" val="3270"/>
</p:tagLst>
</file>

<file path=ppt/tags/tag349.xml><?xml version="1.0" encoding="utf-8"?>
<p:tagLst xmlns:p="http://schemas.openxmlformats.org/presentationml/2006/main">
  <p:tag name="AS_UNIQUEID" val="3271"/>
</p:tagLst>
</file>

<file path=ppt/tags/tag35.xml><?xml version="1.0" encoding="utf-8"?>
<p:tagLst xmlns:p="http://schemas.openxmlformats.org/presentationml/2006/main">
  <p:tag name="AS_UNIQUEID" val="4040"/>
</p:tagLst>
</file>

<file path=ppt/tags/tag350.xml><?xml version="1.0" encoding="utf-8"?>
<p:tagLst xmlns:p="http://schemas.openxmlformats.org/presentationml/2006/main">
  <p:tag name="AS_UNIQUEID" val="3272"/>
</p:tagLst>
</file>

<file path=ppt/tags/tag351.xml><?xml version="1.0" encoding="utf-8"?>
<p:tagLst xmlns:p="http://schemas.openxmlformats.org/presentationml/2006/main">
  <p:tag name="AS_UNIQUEID" val="3273"/>
</p:tagLst>
</file>

<file path=ppt/tags/tag352.xml><?xml version="1.0" encoding="utf-8"?>
<p:tagLst xmlns:p="http://schemas.openxmlformats.org/presentationml/2006/main">
  <p:tag name="AS_UNIQUEID" val="3274"/>
</p:tagLst>
</file>

<file path=ppt/tags/tag353.xml><?xml version="1.0" encoding="utf-8"?>
<p:tagLst xmlns:p="http://schemas.openxmlformats.org/presentationml/2006/main">
  <p:tag name="AS_UNIQUEID" val="3275"/>
</p:tagLst>
</file>

<file path=ppt/tags/tag354.xml><?xml version="1.0" encoding="utf-8"?>
<p:tagLst xmlns:p="http://schemas.openxmlformats.org/presentationml/2006/main">
  <p:tag name="AS_UNIQUEID" val="3276"/>
</p:tagLst>
</file>

<file path=ppt/tags/tag355.xml><?xml version="1.0" encoding="utf-8"?>
<p:tagLst xmlns:p="http://schemas.openxmlformats.org/presentationml/2006/main">
  <p:tag name="AS_UNIQUEID" val="3277"/>
</p:tagLst>
</file>

<file path=ppt/tags/tag356.xml><?xml version="1.0" encoding="utf-8"?>
<p:tagLst xmlns:p="http://schemas.openxmlformats.org/presentationml/2006/main">
  <p:tag name="AS_UNIQUEID" val="3278"/>
</p:tagLst>
</file>

<file path=ppt/tags/tag357.xml><?xml version="1.0" encoding="utf-8"?>
<p:tagLst xmlns:p="http://schemas.openxmlformats.org/presentationml/2006/main">
  <p:tag name="AS_UNIQUEID" val="3279"/>
</p:tagLst>
</file>

<file path=ppt/tags/tag358.xml><?xml version="1.0" encoding="utf-8"?>
<p:tagLst xmlns:p="http://schemas.openxmlformats.org/presentationml/2006/main">
  <p:tag name="AS_UNIQUEID" val="3280"/>
</p:tagLst>
</file>

<file path=ppt/tags/tag359.xml><?xml version="1.0" encoding="utf-8"?>
<p:tagLst xmlns:p="http://schemas.openxmlformats.org/presentationml/2006/main">
  <p:tag name="AS_UNIQUEID" val="3281"/>
</p:tagLst>
</file>

<file path=ppt/tags/tag36.xml><?xml version="1.0" encoding="utf-8"?>
<p:tagLst xmlns:p="http://schemas.openxmlformats.org/presentationml/2006/main">
  <p:tag name="AS_UNIQUEID" val="4041"/>
</p:tagLst>
</file>

<file path=ppt/tags/tag360.xml><?xml version="1.0" encoding="utf-8"?>
<p:tagLst xmlns:p="http://schemas.openxmlformats.org/presentationml/2006/main">
  <p:tag name="AS_UNIQUEID" val="3282"/>
</p:tagLst>
</file>

<file path=ppt/tags/tag361.xml><?xml version="1.0" encoding="utf-8"?>
<p:tagLst xmlns:p="http://schemas.openxmlformats.org/presentationml/2006/main">
  <p:tag name="AS_UNIQUEID" val="3283"/>
</p:tagLst>
</file>

<file path=ppt/tags/tag362.xml><?xml version="1.0" encoding="utf-8"?>
<p:tagLst xmlns:p="http://schemas.openxmlformats.org/presentationml/2006/main">
  <p:tag name="AS_UNIQUEID" val="3284"/>
</p:tagLst>
</file>

<file path=ppt/tags/tag363.xml><?xml version="1.0" encoding="utf-8"?>
<p:tagLst xmlns:p="http://schemas.openxmlformats.org/presentationml/2006/main">
  <p:tag name="AS_UNIQUEID" val="3285"/>
</p:tagLst>
</file>

<file path=ppt/tags/tag364.xml><?xml version="1.0" encoding="utf-8"?>
<p:tagLst xmlns:p="http://schemas.openxmlformats.org/presentationml/2006/main">
  <p:tag name="AS_UNIQUEID" val="3286"/>
</p:tagLst>
</file>

<file path=ppt/tags/tag365.xml><?xml version="1.0" encoding="utf-8"?>
<p:tagLst xmlns:p="http://schemas.openxmlformats.org/presentationml/2006/main">
  <p:tag name="AS_UNIQUEID" val="3287"/>
</p:tagLst>
</file>

<file path=ppt/tags/tag366.xml><?xml version="1.0" encoding="utf-8"?>
<p:tagLst xmlns:p="http://schemas.openxmlformats.org/presentationml/2006/main">
  <p:tag name="AS_UNIQUEID" val="3288"/>
</p:tagLst>
</file>

<file path=ppt/tags/tag367.xml><?xml version="1.0" encoding="utf-8"?>
<p:tagLst xmlns:p="http://schemas.openxmlformats.org/presentationml/2006/main">
  <p:tag name="AS_UNIQUEID" val="3289"/>
</p:tagLst>
</file>

<file path=ppt/tags/tag368.xml><?xml version="1.0" encoding="utf-8"?>
<p:tagLst xmlns:p="http://schemas.openxmlformats.org/presentationml/2006/main">
  <p:tag name="AS_UNIQUEID" val="3290"/>
</p:tagLst>
</file>

<file path=ppt/tags/tag369.xml><?xml version="1.0" encoding="utf-8"?>
<p:tagLst xmlns:p="http://schemas.openxmlformats.org/presentationml/2006/main">
  <p:tag name="AS_UNIQUEID" val="3291"/>
</p:tagLst>
</file>

<file path=ppt/tags/tag37.xml><?xml version="1.0" encoding="utf-8"?>
<p:tagLst xmlns:p="http://schemas.openxmlformats.org/presentationml/2006/main">
  <p:tag name="AS_UNIQUEID" val="4042"/>
</p:tagLst>
</file>

<file path=ppt/tags/tag370.xml><?xml version="1.0" encoding="utf-8"?>
<p:tagLst xmlns:p="http://schemas.openxmlformats.org/presentationml/2006/main">
  <p:tag name="AS_UNIQUEID" val="3292"/>
</p:tagLst>
</file>

<file path=ppt/tags/tag371.xml><?xml version="1.0" encoding="utf-8"?>
<p:tagLst xmlns:p="http://schemas.openxmlformats.org/presentationml/2006/main">
  <p:tag name="AS_UNIQUEID" val="3293"/>
</p:tagLst>
</file>

<file path=ppt/tags/tag372.xml><?xml version="1.0" encoding="utf-8"?>
<p:tagLst xmlns:p="http://schemas.openxmlformats.org/presentationml/2006/main">
  <p:tag name="AS_UNIQUEID" val="3294"/>
</p:tagLst>
</file>

<file path=ppt/tags/tag373.xml><?xml version="1.0" encoding="utf-8"?>
<p:tagLst xmlns:p="http://schemas.openxmlformats.org/presentationml/2006/main">
  <p:tag name="AS_UNIQUEID" val="3295"/>
</p:tagLst>
</file>

<file path=ppt/tags/tag374.xml><?xml version="1.0" encoding="utf-8"?>
<p:tagLst xmlns:p="http://schemas.openxmlformats.org/presentationml/2006/main">
  <p:tag name="AS_UNIQUEID" val="3296"/>
</p:tagLst>
</file>

<file path=ppt/tags/tag375.xml><?xml version="1.0" encoding="utf-8"?>
<p:tagLst xmlns:p="http://schemas.openxmlformats.org/presentationml/2006/main">
  <p:tag name="AS_UNIQUEID" val="3297"/>
</p:tagLst>
</file>

<file path=ppt/tags/tag376.xml><?xml version="1.0" encoding="utf-8"?>
<p:tagLst xmlns:p="http://schemas.openxmlformats.org/presentationml/2006/main">
  <p:tag name="AS_UNIQUEID" val="3298"/>
</p:tagLst>
</file>

<file path=ppt/tags/tag377.xml><?xml version="1.0" encoding="utf-8"?>
<p:tagLst xmlns:p="http://schemas.openxmlformats.org/presentationml/2006/main">
  <p:tag name="AS_UNIQUEID" val="3299"/>
</p:tagLst>
</file>

<file path=ppt/tags/tag378.xml><?xml version="1.0" encoding="utf-8"?>
<p:tagLst xmlns:p="http://schemas.openxmlformats.org/presentationml/2006/main">
  <p:tag name="AS_UNIQUEID" val="3300"/>
</p:tagLst>
</file>

<file path=ppt/tags/tag379.xml><?xml version="1.0" encoding="utf-8"?>
<p:tagLst xmlns:p="http://schemas.openxmlformats.org/presentationml/2006/main">
  <p:tag name="AS_UNIQUEID" val="3301"/>
</p:tagLst>
</file>

<file path=ppt/tags/tag38.xml><?xml version="1.0" encoding="utf-8"?>
<p:tagLst xmlns:p="http://schemas.openxmlformats.org/presentationml/2006/main">
  <p:tag name="AS_UNIQUEID" val="4043"/>
</p:tagLst>
</file>

<file path=ppt/tags/tag380.xml><?xml version="1.0" encoding="utf-8"?>
<p:tagLst xmlns:p="http://schemas.openxmlformats.org/presentationml/2006/main">
  <p:tag name="AS_UNIQUEID" val="3302"/>
</p:tagLst>
</file>

<file path=ppt/tags/tag381.xml><?xml version="1.0" encoding="utf-8"?>
<p:tagLst xmlns:p="http://schemas.openxmlformats.org/presentationml/2006/main">
  <p:tag name="AS_UNIQUEID" val="3303"/>
</p:tagLst>
</file>

<file path=ppt/tags/tag382.xml><?xml version="1.0" encoding="utf-8"?>
<p:tagLst xmlns:p="http://schemas.openxmlformats.org/presentationml/2006/main">
  <p:tag name="AS_UNIQUEID" val="3304"/>
</p:tagLst>
</file>

<file path=ppt/tags/tag383.xml><?xml version="1.0" encoding="utf-8"?>
<p:tagLst xmlns:p="http://schemas.openxmlformats.org/presentationml/2006/main">
  <p:tag name="AS_UNIQUEID" val="3305"/>
</p:tagLst>
</file>

<file path=ppt/tags/tag384.xml><?xml version="1.0" encoding="utf-8"?>
<p:tagLst xmlns:p="http://schemas.openxmlformats.org/presentationml/2006/main">
  <p:tag name="AS_UNIQUEID" val="3306"/>
</p:tagLst>
</file>

<file path=ppt/tags/tag385.xml><?xml version="1.0" encoding="utf-8"?>
<p:tagLst xmlns:p="http://schemas.openxmlformats.org/presentationml/2006/main">
  <p:tag name="AS_UNIQUEID" val="3307"/>
</p:tagLst>
</file>

<file path=ppt/tags/tag386.xml><?xml version="1.0" encoding="utf-8"?>
<p:tagLst xmlns:p="http://schemas.openxmlformats.org/presentationml/2006/main">
  <p:tag name="AS_UNIQUEID" val="3308"/>
</p:tagLst>
</file>

<file path=ppt/tags/tag387.xml><?xml version="1.0" encoding="utf-8"?>
<p:tagLst xmlns:p="http://schemas.openxmlformats.org/presentationml/2006/main">
  <p:tag name="AS_UNIQUEID" val="3309"/>
</p:tagLst>
</file>

<file path=ppt/tags/tag388.xml><?xml version="1.0" encoding="utf-8"?>
<p:tagLst xmlns:p="http://schemas.openxmlformats.org/presentationml/2006/main">
  <p:tag name="AS_UNIQUEID" val="3310"/>
</p:tagLst>
</file>

<file path=ppt/tags/tag389.xml><?xml version="1.0" encoding="utf-8"?>
<p:tagLst xmlns:p="http://schemas.openxmlformats.org/presentationml/2006/main">
  <p:tag name="AS_UNIQUEID" val="3311"/>
</p:tagLst>
</file>

<file path=ppt/tags/tag39.xml><?xml version="1.0" encoding="utf-8"?>
<p:tagLst xmlns:p="http://schemas.openxmlformats.org/presentationml/2006/main">
  <p:tag name="AS_UNIQUEID" val="4044"/>
</p:tagLst>
</file>

<file path=ppt/tags/tag390.xml><?xml version="1.0" encoding="utf-8"?>
<p:tagLst xmlns:p="http://schemas.openxmlformats.org/presentationml/2006/main">
  <p:tag name="AS_UNIQUEID" val="3312"/>
</p:tagLst>
</file>

<file path=ppt/tags/tag391.xml><?xml version="1.0" encoding="utf-8"?>
<p:tagLst xmlns:p="http://schemas.openxmlformats.org/presentationml/2006/main">
  <p:tag name="AS_UNIQUEID" val="3313"/>
</p:tagLst>
</file>

<file path=ppt/tags/tag392.xml><?xml version="1.0" encoding="utf-8"?>
<p:tagLst xmlns:p="http://schemas.openxmlformats.org/presentationml/2006/main">
  <p:tag name="AS_UNIQUEID" val="3314"/>
</p:tagLst>
</file>

<file path=ppt/tags/tag393.xml><?xml version="1.0" encoding="utf-8"?>
<p:tagLst xmlns:p="http://schemas.openxmlformats.org/presentationml/2006/main">
  <p:tag name="AS_UNIQUEID" val="3315"/>
</p:tagLst>
</file>

<file path=ppt/tags/tag394.xml><?xml version="1.0" encoding="utf-8"?>
<p:tagLst xmlns:p="http://schemas.openxmlformats.org/presentationml/2006/main">
  <p:tag name="AS_UNIQUEID" val="3316"/>
</p:tagLst>
</file>

<file path=ppt/tags/tag395.xml><?xml version="1.0" encoding="utf-8"?>
<p:tagLst xmlns:p="http://schemas.openxmlformats.org/presentationml/2006/main">
  <p:tag name="AS_UNIQUEID" val="3317"/>
</p:tagLst>
</file>

<file path=ppt/tags/tag396.xml><?xml version="1.0" encoding="utf-8"?>
<p:tagLst xmlns:p="http://schemas.openxmlformats.org/presentationml/2006/main">
  <p:tag name="AS_UNIQUEID" val="3318"/>
</p:tagLst>
</file>

<file path=ppt/tags/tag397.xml><?xml version="1.0" encoding="utf-8"?>
<p:tagLst xmlns:p="http://schemas.openxmlformats.org/presentationml/2006/main">
  <p:tag name="AS_UNIQUEID" val="3319"/>
</p:tagLst>
</file>

<file path=ppt/tags/tag398.xml><?xml version="1.0" encoding="utf-8"?>
<p:tagLst xmlns:p="http://schemas.openxmlformats.org/presentationml/2006/main">
  <p:tag name="AS_UNIQUEID" val="3320"/>
</p:tagLst>
</file>

<file path=ppt/tags/tag399.xml><?xml version="1.0" encoding="utf-8"?>
<p:tagLst xmlns:p="http://schemas.openxmlformats.org/presentationml/2006/main">
  <p:tag name="AS_UNIQUEID" val="3321"/>
</p:tagLst>
</file>

<file path=ppt/tags/tag4.xml><?xml version="1.0" encoding="utf-8"?>
<p:tagLst xmlns:p="http://schemas.openxmlformats.org/presentationml/2006/main">
  <p:tag name="AS_UNIQUEID" val="4009"/>
</p:tagLst>
</file>

<file path=ppt/tags/tag40.xml><?xml version="1.0" encoding="utf-8"?>
<p:tagLst xmlns:p="http://schemas.openxmlformats.org/presentationml/2006/main">
  <p:tag name="AS_UNIQUEID" val="4045"/>
</p:tagLst>
</file>

<file path=ppt/tags/tag400.xml><?xml version="1.0" encoding="utf-8"?>
<p:tagLst xmlns:p="http://schemas.openxmlformats.org/presentationml/2006/main">
  <p:tag name="AS_UNIQUEID" val="3322"/>
</p:tagLst>
</file>

<file path=ppt/tags/tag401.xml><?xml version="1.0" encoding="utf-8"?>
<p:tagLst xmlns:p="http://schemas.openxmlformats.org/presentationml/2006/main">
  <p:tag name="AS_UNIQUEID" val="3323"/>
</p:tagLst>
</file>

<file path=ppt/tags/tag402.xml><?xml version="1.0" encoding="utf-8"?>
<p:tagLst xmlns:p="http://schemas.openxmlformats.org/presentationml/2006/main">
  <p:tag name="AS_UNIQUEID" val="3324"/>
</p:tagLst>
</file>

<file path=ppt/tags/tag403.xml><?xml version="1.0" encoding="utf-8"?>
<p:tagLst xmlns:p="http://schemas.openxmlformats.org/presentationml/2006/main">
  <p:tag name="AS_UNIQUEID" val="3325"/>
</p:tagLst>
</file>

<file path=ppt/tags/tag404.xml><?xml version="1.0" encoding="utf-8"?>
<p:tagLst xmlns:p="http://schemas.openxmlformats.org/presentationml/2006/main">
  <p:tag name="AS_UNIQUEID" val="3326"/>
</p:tagLst>
</file>

<file path=ppt/tags/tag405.xml><?xml version="1.0" encoding="utf-8"?>
<p:tagLst xmlns:p="http://schemas.openxmlformats.org/presentationml/2006/main">
  <p:tag name="AS_UNIQUEID" val="3327"/>
</p:tagLst>
</file>

<file path=ppt/tags/tag406.xml><?xml version="1.0" encoding="utf-8"?>
<p:tagLst xmlns:p="http://schemas.openxmlformats.org/presentationml/2006/main">
  <p:tag name="AS_UNIQUEID" val="3328"/>
</p:tagLst>
</file>

<file path=ppt/tags/tag407.xml><?xml version="1.0" encoding="utf-8"?>
<p:tagLst xmlns:p="http://schemas.openxmlformats.org/presentationml/2006/main">
  <p:tag name="AS_UNIQUEID" val="3329"/>
</p:tagLst>
</file>

<file path=ppt/tags/tag408.xml><?xml version="1.0" encoding="utf-8"?>
<p:tagLst xmlns:p="http://schemas.openxmlformats.org/presentationml/2006/main">
  <p:tag name="AS_UNIQUEID" val="3330"/>
</p:tagLst>
</file>

<file path=ppt/tags/tag409.xml><?xml version="1.0" encoding="utf-8"?>
<p:tagLst xmlns:p="http://schemas.openxmlformats.org/presentationml/2006/main">
  <p:tag name="AS_UNIQUEID" val="3331"/>
</p:tagLst>
</file>

<file path=ppt/tags/tag41.xml><?xml version="1.0" encoding="utf-8"?>
<p:tagLst xmlns:p="http://schemas.openxmlformats.org/presentationml/2006/main">
  <p:tag name="AS_UNIQUEID" val="4046"/>
</p:tagLst>
</file>

<file path=ppt/tags/tag410.xml><?xml version="1.0" encoding="utf-8"?>
<p:tagLst xmlns:p="http://schemas.openxmlformats.org/presentationml/2006/main">
  <p:tag name="AS_UNIQUEID" val="3332"/>
</p:tagLst>
</file>

<file path=ppt/tags/tag411.xml><?xml version="1.0" encoding="utf-8"?>
<p:tagLst xmlns:p="http://schemas.openxmlformats.org/presentationml/2006/main">
  <p:tag name="AS_UNIQUEID" val="3333"/>
</p:tagLst>
</file>

<file path=ppt/tags/tag412.xml><?xml version="1.0" encoding="utf-8"?>
<p:tagLst xmlns:p="http://schemas.openxmlformats.org/presentationml/2006/main">
  <p:tag name="AS_UNIQUEID" val="3334"/>
</p:tagLst>
</file>

<file path=ppt/tags/tag413.xml><?xml version="1.0" encoding="utf-8"?>
<p:tagLst xmlns:p="http://schemas.openxmlformats.org/presentationml/2006/main">
  <p:tag name="AS_UNIQUEID" val="3335"/>
</p:tagLst>
</file>

<file path=ppt/tags/tag414.xml><?xml version="1.0" encoding="utf-8"?>
<p:tagLst xmlns:p="http://schemas.openxmlformats.org/presentationml/2006/main">
  <p:tag name="AS_UNIQUEID" val="3336"/>
</p:tagLst>
</file>

<file path=ppt/tags/tag415.xml><?xml version="1.0" encoding="utf-8"?>
<p:tagLst xmlns:p="http://schemas.openxmlformats.org/presentationml/2006/main">
  <p:tag name="AS_UNIQUEID" val="3337"/>
</p:tagLst>
</file>

<file path=ppt/tags/tag416.xml><?xml version="1.0" encoding="utf-8"?>
<p:tagLst xmlns:p="http://schemas.openxmlformats.org/presentationml/2006/main">
  <p:tag name="AS_UNIQUEID" val="3338"/>
</p:tagLst>
</file>

<file path=ppt/tags/tag417.xml><?xml version="1.0" encoding="utf-8"?>
<p:tagLst xmlns:p="http://schemas.openxmlformats.org/presentationml/2006/main">
  <p:tag name="AS_UNIQUEID" val="3339"/>
</p:tagLst>
</file>

<file path=ppt/tags/tag418.xml><?xml version="1.0" encoding="utf-8"?>
<p:tagLst xmlns:p="http://schemas.openxmlformats.org/presentationml/2006/main">
  <p:tag name="AS_UNIQUEID" val="3340"/>
</p:tagLst>
</file>

<file path=ppt/tags/tag419.xml><?xml version="1.0" encoding="utf-8"?>
<p:tagLst xmlns:p="http://schemas.openxmlformats.org/presentationml/2006/main">
  <p:tag name="AS_UNIQUEID" val="3341"/>
</p:tagLst>
</file>

<file path=ppt/tags/tag42.xml><?xml version="1.0" encoding="utf-8"?>
<p:tagLst xmlns:p="http://schemas.openxmlformats.org/presentationml/2006/main">
  <p:tag name="AS_UNIQUEID" val="4047"/>
</p:tagLst>
</file>

<file path=ppt/tags/tag420.xml><?xml version="1.0" encoding="utf-8"?>
<p:tagLst xmlns:p="http://schemas.openxmlformats.org/presentationml/2006/main">
  <p:tag name="AS_UNIQUEID" val="3342"/>
</p:tagLst>
</file>

<file path=ppt/tags/tag421.xml><?xml version="1.0" encoding="utf-8"?>
<p:tagLst xmlns:p="http://schemas.openxmlformats.org/presentationml/2006/main">
  <p:tag name="AS_UNIQUEID" val="3343"/>
</p:tagLst>
</file>

<file path=ppt/tags/tag422.xml><?xml version="1.0" encoding="utf-8"?>
<p:tagLst xmlns:p="http://schemas.openxmlformats.org/presentationml/2006/main">
  <p:tag name="AS_UNIQUEID" val="3344"/>
</p:tagLst>
</file>

<file path=ppt/tags/tag423.xml><?xml version="1.0" encoding="utf-8"?>
<p:tagLst xmlns:p="http://schemas.openxmlformats.org/presentationml/2006/main">
  <p:tag name="AS_UNIQUEID" val="3345"/>
</p:tagLst>
</file>

<file path=ppt/tags/tag424.xml><?xml version="1.0" encoding="utf-8"?>
<p:tagLst xmlns:p="http://schemas.openxmlformats.org/presentationml/2006/main">
  <p:tag name="AS_UNIQUEID" val="3346"/>
</p:tagLst>
</file>

<file path=ppt/tags/tag425.xml><?xml version="1.0" encoding="utf-8"?>
<p:tagLst xmlns:p="http://schemas.openxmlformats.org/presentationml/2006/main">
  <p:tag name="AS_UNIQUEID" val="3347"/>
</p:tagLst>
</file>

<file path=ppt/tags/tag426.xml><?xml version="1.0" encoding="utf-8"?>
<p:tagLst xmlns:p="http://schemas.openxmlformats.org/presentationml/2006/main">
  <p:tag name="AS_UNIQUEID" val="3348"/>
</p:tagLst>
</file>

<file path=ppt/tags/tag427.xml><?xml version="1.0" encoding="utf-8"?>
<p:tagLst xmlns:p="http://schemas.openxmlformats.org/presentationml/2006/main">
  <p:tag name="AS_UNIQUEID" val="3349"/>
</p:tagLst>
</file>

<file path=ppt/tags/tag428.xml><?xml version="1.0" encoding="utf-8"?>
<p:tagLst xmlns:p="http://schemas.openxmlformats.org/presentationml/2006/main">
  <p:tag name="AS_UNIQUEID" val="3350"/>
</p:tagLst>
</file>

<file path=ppt/tags/tag429.xml><?xml version="1.0" encoding="utf-8"?>
<p:tagLst xmlns:p="http://schemas.openxmlformats.org/presentationml/2006/main">
  <p:tag name="AS_UNIQUEID" val="3351"/>
</p:tagLst>
</file>

<file path=ppt/tags/tag43.xml><?xml version="1.0" encoding="utf-8"?>
<p:tagLst xmlns:p="http://schemas.openxmlformats.org/presentationml/2006/main">
  <p:tag name="AS_UNIQUEID" val="4048"/>
</p:tagLst>
</file>

<file path=ppt/tags/tag430.xml><?xml version="1.0" encoding="utf-8"?>
<p:tagLst xmlns:p="http://schemas.openxmlformats.org/presentationml/2006/main">
  <p:tag name="AS_UNIQUEID" val="3352"/>
</p:tagLst>
</file>

<file path=ppt/tags/tag431.xml><?xml version="1.0" encoding="utf-8"?>
<p:tagLst xmlns:p="http://schemas.openxmlformats.org/presentationml/2006/main">
  <p:tag name="AS_UNIQUEID" val="3353"/>
</p:tagLst>
</file>

<file path=ppt/tags/tag432.xml><?xml version="1.0" encoding="utf-8"?>
<p:tagLst xmlns:p="http://schemas.openxmlformats.org/presentationml/2006/main">
  <p:tag name="AS_UNIQUEID" val="3354"/>
</p:tagLst>
</file>

<file path=ppt/tags/tag433.xml><?xml version="1.0" encoding="utf-8"?>
<p:tagLst xmlns:p="http://schemas.openxmlformats.org/presentationml/2006/main">
  <p:tag name="AS_UNIQUEID" val="3355"/>
</p:tagLst>
</file>

<file path=ppt/tags/tag434.xml><?xml version="1.0" encoding="utf-8"?>
<p:tagLst xmlns:p="http://schemas.openxmlformats.org/presentationml/2006/main">
  <p:tag name="AS_UNIQUEID" val="3356"/>
</p:tagLst>
</file>

<file path=ppt/tags/tag435.xml><?xml version="1.0" encoding="utf-8"?>
<p:tagLst xmlns:p="http://schemas.openxmlformats.org/presentationml/2006/main">
  <p:tag name="AS_UNIQUEID" val="3357"/>
</p:tagLst>
</file>

<file path=ppt/tags/tag436.xml><?xml version="1.0" encoding="utf-8"?>
<p:tagLst xmlns:p="http://schemas.openxmlformats.org/presentationml/2006/main">
  <p:tag name="AS_UNIQUEID" val="3358"/>
</p:tagLst>
</file>

<file path=ppt/tags/tag437.xml><?xml version="1.0" encoding="utf-8"?>
<p:tagLst xmlns:p="http://schemas.openxmlformats.org/presentationml/2006/main">
  <p:tag name="AS_UNIQUEID" val="3359"/>
</p:tagLst>
</file>

<file path=ppt/tags/tag438.xml><?xml version="1.0" encoding="utf-8"?>
<p:tagLst xmlns:p="http://schemas.openxmlformats.org/presentationml/2006/main">
  <p:tag name="AS_UNIQUEID" val="3360"/>
</p:tagLst>
</file>

<file path=ppt/tags/tag439.xml><?xml version="1.0" encoding="utf-8"?>
<p:tagLst xmlns:p="http://schemas.openxmlformats.org/presentationml/2006/main">
  <p:tag name="AS_UNIQUEID" val="3361"/>
</p:tagLst>
</file>

<file path=ppt/tags/tag44.xml><?xml version="1.0" encoding="utf-8"?>
<p:tagLst xmlns:p="http://schemas.openxmlformats.org/presentationml/2006/main">
  <p:tag name="AS_UNIQUEID" val="4049"/>
</p:tagLst>
</file>

<file path=ppt/tags/tag440.xml><?xml version="1.0" encoding="utf-8"?>
<p:tagLst xmlns:p="http://schemas.openxmlformats.org/presentationml/2006/main">
  <p:tag name="AS_UNIQUEID" val="3362"/>
</p:tagLst>
</file>

<file path=ppt/tags/tag441.xml><?xml version="1.0" encoding="utf-8"?>
<p:tagLst xmlns:p="http://schemas.openxmlformats.org/presentationml/2006/main">
  <p:tag name="AS_UNIQUEID" val="3363"/>
</p:tagLst>
</file>

<file path=ppt/tags/tag442.xml><?xml version="1.0" encoding="utf-8"?>
<p:tagLst xmlns:p="http://schemas.openxmlformats.org/presentationml/2006/main">
  <p:tag name="AS_UNIQUEID" val="3364"/>
</p:tagLst>
</file>

<file path=ppt/tags/tag443.xml><?xml version="1.0" encoding="utf-8"?>
<p:tagLst xmlns:p="http://schemas.openxmlformats.org/presentationml/2006/main">
  <p:tag name="AS_UNIQUEID" val="3365"/>
</p:tagLst>
</file>

<file path=ppt/tags/tag444.xml><?xml version="1.0" encoding="utf-8"?>
<p:tagLst xmlns:p="http://schemas.openxmlformats.org/presentationml/2006/main">
  <p:tag name="AS_UNIQUEID" val="3366"/>
</p:tagLst>
</file>

<file path=ppt/tags/tag445.xml><?xml version="1.0" encoding="utf-8"?>
<p:tagLst xmlns:p="http://schemas.openxmlformats.org/presentationml/2006/main">
  <p:tag name="AS_UNIQUEID" val="3367"/>
</p:tagLst>
</file>

<file path=ppt/tags/tag446.xml><?xml version="1.0" encoding="utf-8"?>
<p:tagLst xmlns:p="http://schemas.openxmlformats.org/presentationml/2006/main">
  <p:tag name="AS_UNIQUEID" val="3368"/>
</p:tagLst>
</file>

<file path=ppt/tags/tag447.xml><?xml version="1.0" encoding="utf-8"?>
<p:tagLst xmlns:p="http://schemas.openxmlformats.org/presentationml/2006/main">
  <p:tag name="AS_UNIQUEID" val="3369"/>
</p:tagLst>
</file>

<file path=ppt/tags/tag448.xml><?xml version="1.0" encoding="utf-8"?>
<p:tagLst xmlns:p="http://schemas.openxmlformats.org/presentationml/2006/main">
  <p:tag name="AS_UNIQUEID" val="3370"/>
</p:tagLst>
</file>

<file path=ppt/tags/tag449.xml><?xml version="1.0" encoding="utf-8"?>
<p:tagLst xmlns:p="http://schemas.openxmlformats.org/presentationml/2006/main">
  <p:tag name="AS_UNIQUEID" val="3371"/>
</p:tagLst>
</file>

<file path=ppt/tags/tag45.xml><?xml version="1.0" encoding="utf-8"?>
<p:tagLst xmlns:p="http://schemas.openxmlformats.org/presentationml/2006/main">
  <p:tag name="AS_UNIQUEID" val="4050"/>
</p:tagLst>
</file>

<file path=ppt/tags/tag450.xml><?xml version="1.0" encoding="utf-8"?>
<p:tagLst xmlns:p="http://schemas.openxmlformats.org/presentationml/2006/main">
  <p:tag name="AS_UNIQUEID" val="3372"/>
</p:tagLst>
</file>

<file path=ppt/tags/tag451.xml><?xml version="1.0" encoding="utf-8"?>
<p:tagLst xmlns:p="http://schemas.openxmlformats.org/presentationml/2006/main">
  <p:tag name="AS_UNIQUEID" val="3373"/>
</p:tagLst>
</file>

<file path=ppt/tags/tag452.xml><?xml version="1.0" encoding="utf-8"?>
<p:tagLst xmlns:p="http://schemas.openxmlformats.org/presentationml/2006/main">
  <p:tag name="AS_UNIQUEID" val="3374"/>
</p:tagLst>
</file>

<file path=ppt/tags/tag453.xml><?xml version="1.0" encoding="utf-8"?>
<p:tagLst xmlns:p="http://schemas.openxmlformats.org/presentationml/2006/main">
  <p:tag name="AS_UNIQUEID" val="3375"/>
</p:tagLst>
</file>

<file path=ppt/tags/tag454.xml><?xml version="1.0" encoding="utf-8"?>
<p:tagLst xmlns:p="http://schemas.openxmlformats.org/presentationml/2006/main">
  <p:tag name="AS_UNIQUEID" val="3376"/>
</p:tagLst>
</file>

<file path=ppt/tags/tag455.xml><?xml version="1.0" encoding="utf-8"?>
<p:tagLst xmlns:p="http://schemas.openxmlformats.org/presentationml/2006/main">
  <p:tag name="AS_UNIQUEID" val="3377"/>
</p:tagLst>
</file>

<file path=ppt/tags/tag456.xml><?xml version="1.0" encoding="utf-8"?>
<p:tagLst xmlns:p="http://schemas.openxmlformats.org/presentationml/2006/main">
  <p:tag name="AS_UNIQUEID" val="3378"/>
</p:tagLst>
</file>

<file path=ppt/tags/tag457.xml><?xml version="1.0" encoding="utf-8"?>
<p:tagLst xmlns:p="http://schemas.openxmlformats.org/presentationml/2006/main">
  <p:tag name="AS_UNIQUEID" val="3379"/>
</p:tagLst>
</file>

<file path=ppt/tags/tag458.xml><?xml version="1.0" encoding="utf-8"?>
<p:tagLst xmlns:p="http://schemas.openxmlformats.org/presentationml/2006/main">
  <p:tag name="AS_UNIQUEID" val="3380"/>
</p:tagLst>
</file>

<file path=ppt/tags/tag459.xml><?xml version="1.0" encoding="utf-8"?>
<p:tagLst xmlns:p="http://schemas.openxmlformats.org/presentationml/2006/main">
  <p:tag name="AS_UNIQUEID" val="3381"/>
</p:tagLst>
</file>

<file path=ppt/tags/tag46.xml><?xml version="1.0" encoding="utf-8"?>
<p:tagLst xmlns:p="http://schemas.openxmlformats.org/presentationml/2006/main">
  <p:tag name="AS_UNIQUEID" val="4051"/>
</p:tagLst>
</file>

<file path=ppt/tags/tag460.xml><?xml version="1.0" encoding="utf-8"?>
<p:tagLst xmlns:p="http://schemas.openxmlformats.org/presentationml/2006/main">
  <p:tag name="AS_UNIQUEID" val="4240"/>
</p:tagLst>
</file>

<file path=ppt/tags/tag461.xml><?xml version="1.0" encoding="utf-8"?>
<p:tagLst xmlns:p="http://schemas.openxmlformats.org/presentationml/2006/main">
  <p:tag name="AS_UNIQUEID" val="3186"/>
</p:tagLst>
</file>

<file path=ppt/tags/tag462.xml><?xml version="1.0" encoding="utf-8"?>
<p:tagLst xmlns:p="http://schemas.openxmlformats.org/presentationml/2006/main">
  <p:tag name="AS_UNIQUEID" val="3187"/>
</p:tagLst>
</file>

<file path=ppt/tags/tag463.xml><?xml version="1.0" encoding="utf-8"?>
<p:tagLst xmlns:p="http://schemas.openxmlformats.org/presentationml/2006/main">
  <p:tag name="AS_UNIQUEID" val="2501"/>
</p:tagLst>
</file>

<file path=ppt/tags/tag464.xml><?xml version="1.0" encoding="utf-8"?>
<p:tagLst xmlns:p="http://schemas.openxmlformats.org/presentationml/2006/main">
  <p:tag name="AS_UNIQUEID" val="3188"/>
</p:tagLst>
</file>

<file path=ppt/tags/tag465.xml><?xml version="1.0" encoding="utf-8"?>
<p:tagLst xmlns:p="http://schemas.openxmlformats.org/presentationml/2006/main">
  <p:tag name="AS_UNIQUEID" val="3189"/>
</p:tagLst>
</file>

<file path=ppt/tags/tag466.xml><?xml version="1.0" encoding="utf-8"?>
<p:tagLst xmlns:p="http://schemas.openxmlformats.org/presentationml/2006/main">
  <p:tag name="AS_UNIQUEID" val="3190"/>
</p:tagLst>
</file>

<file path=ppt/tags/tag467.xml><?xml version="1.0" encoding="utf-8"?>
<p:tagLst xmlns:p="http://schemas.openxmlformats.org/presentationml/2006/main">
  <p:tag name="AS_UNIQUEID" val="3191"/>
</p:tagLst>
</file>

<file path=ppt/tags/tag468.xml><?xml version="1.0" encoding="utf-8"?>
<p:tagLst xmlns:p="http://schemas.openxmlformats.org/presentationml/2006/main">
  <p:tag name="AS_UNIQUEID" val="3192"/>
</p:tagLst>
</file>

<file path=ppt/tags/tag469.xml><?xml version="1.0" encoding="utf-8"?>
<p:tagLst xmlns:p="http://schemas.openxmlformats.org/presentationml/2006/main">
  <p:tag name="AS_UNIQUEID" val="3193"/>
</p:tagLst>
</file>

<file path=ppt/tags/tag47.xml><?xml version="1.0" encoding="utf-8"?>
<p:tagLst xmlns:p="http://schemas.openxmlformats.org/presentationml/2006/main">
  <p:tag name="AS_UNIQUEID" val="4052"/>
</p:tagLst>
</file>

<file path=ppt/tags/tag470.xml><?xml version="1.0" encoding="utf-8"?>
<p:tagLst xmlns:p="http://schemas.openxmlformats.org/presentationml/2006/main">
  <p:tag name="AS_UNIQUEID" val="3194"/>
</p:tagLst>
</file>

<file path=ppt/tags/tag471.xml><?xml version="1.0" encoding="utf-8"?>
<p:tagLst xmlns:p="http://schemas.openxmlformats.org/presentationml/2006/main">
  <p:tag name="AS_UNIQUEID" val="3195"/>
</p:tagLst>
</file>

<file path=ppt/tags/tag472.xml><?xml version="1.0" encoding="utf-8"?>
<p:tagLst xmlns:p="http://schemas.openxmlformats.org/presentationml/2006/main">
  <p:tag name="AS_UNIQUEID" val="3196"/>
</p:tagLst>
</file>

<file path=ppt/tags/tag473.xml><?xml version="1.0" encoding="utf-8"?>
<p:tagLst xmlns:p="http://schemas.openxmlformats.org/presentationml/2006/main">
  <p:tag name="AS_UNIQUEID" val="3197"/>
</p:tagLst>
</file>

<file path=ppt/tags/tag474.xml><?xml version="1.0" encoding="utf-8"?>
<p:tagLst xmlns:p="http://schemas.openxmlformats.org/presentationml/2006/main">
  <p:tag name="AS_UNIQUEID" val="3198"/>
</p:tagLst>
</file>

<file path=ppt/tags/tag475.xml><?xml version="1.0" encoding="utf-8"?>
<p:tagLst xmlns:p="http://schemas.openxmlformats.org/presentationml/2006/main">
  <p:tag name="AS_UNIQUEID" val="3199"/>
</p:tagLst>
</file>

<file path=ppt/tags/tag476.xml><?xml version="1.0" encoding="utf-8"?>
<p:tagLst xmlns:p="http://schemas.openxmlformats.org/presentationml/2006/main">
  <p:tag name="AS_UNIQUEID" val="3200"/>
</p:tagLst>
</file>

<file path=ppt/tags/tag477.xml><?xml version="1.0" encoding="utf-8"?>
<p:tagLst xmlns:p="http://schemas.openxmlformats.org/presentationml/2006/main">
  <p:tag name="AS_UNIQUEID" val="3201"/>
</p:tagLst>
</file>

<file path=ppt/tags/tag478.xml><?xml version="1.0" encoding="utf-8"?>
<p:tagLst xmlns:p="http://schemas.openxmlformats.org/presentationml/2006/main">
  <p:tag name="AS_UNIQUEID" val="3202"/>
</p:tagLst>
</file>

<file path=ppt/tags/tag479.xml><?xml version="1.0" encoding="utf-8"?>
<p:tagLst xmlns:p="http://schemas.openxmlformats.org/presentationml/2006/main">
  <p:tag name="AS_UNIQUEID" val="3203"/>
</p:tagLst>
</file>

<file path=ppt/tags/tag48.xml><?xml version="1.0" encoding="utf-8"?>
<p:tagLst xmlns:p="http://schemas.openxmlformats.org/presentationml/2006/main">
  <p:tag name="AS_UNIQUEID" val="4053"/>
</p:tagLst>
</file>

<file path=ppt/tags/tag480.xml><?xml version="1.0" encoding="utf-8"?>
<p:tagLst xmlns:p="http://schemas.openxmlformats.org/presentationml/2006/main">
  <p:tag name="AS_UNIQUEID" val="3204"/>
</p:tagLst>
</file>

<file path=ppt/tags/tag481.xml><?xml version="1.0" encoding="utf-8"?>
<p:tagLst xmlns:p="http://schemas.openxmlformats.org/presentationml/2006/main">
  <p:tag name="AS_UNIQUEID" val="3205"/>
</p:tagLst>
</file>

<file path=ppt/tags/tag482.xml><?xml version="1.0" encoding="utf-8"?>
<p:tagLst xmlns:p="http://schemas.openxmlformats.org/presentationml/2006/main">
  <p:tag name="AS_UNIQUEID" val="3206"/>
</p:tagLst>
</file>

<file path=ppt/tags/tag483.xml><?xml version="1.0" encoding="utf-8"?>
<p:tagLst xmlns:p="http://schemas.openxmlformats.org/presentationml/2006/main">
  <p:tag name="AS_UNIQUEID" val="3207"/>
</p:tagLst>
</file>

<file path=ppt/tags/tag484.xml><?xml version="1.0" encoding="utf-8"?>
<p:tagLst xmlns:p="http://schemas.openxmlformats.org/presentationml/2006/main">
  <p:tag name="AS_UNIQUEID" val="3208"/>
</p:tagLst>
</file>

<file path=ppt/tags/tag485.xml><?xml version="1.0" encoding="utf-8"?>
<p:tagLst xmlns:p="http://schemas.openxmlformats.org/presentationml/2006/main">
  <p:tag name="AS_UNIQUEID" val="3209"/>
</p:tagLst>
</file>

<file path=ppt/tags/tag486.xml><?xml version="1.0" encoding="utf-8"?>
<p:tagLst xmlns:p="http://schemas.openxmlformats.org/presentationml/2006/main">
  <p:tag name="AS_UNIQUEID" val="3210"/>
</p:tagLst>
</file>

<file path=ppt/tags/tag487.xml><?xml version="1.0" encoding="utf-8"?>
<p:tagLst xmlns:p="http://schemas.openxmlformats.org/presentationml/2006/main">
  <p:tag name="AS_UNIQUEID" val="3211"/>
</p:tagLst>
</file>

<file path=ppt/tags/tag488.xml><?xml version="1.0" encoding="utf-8"?>
<p:tagLst xmlns:p="http://schemas.openxmlformats.org/presentationml/2006/main">
  <p:tag name="AS_UNIQUEID" val="3212"/>
</p:tagLst>
</file>

<file path=ppt/tags/tag489.xml><?xml version="1.0" encoding="utf-8"?>
<p:tagLst xmlns:p="http://schemas.openxmlformats.org/presentationml/2006/main">
  <p:tag name="AS_UNIQUEID" val="3213"/>
</p:tagLst>
</file>

<file path=ppt/tags/tag49.xml><?xml version="1.0" encoding="utf-8"?>
<p:tagLst xmlns:p="http://schemas.openxmlformats.org/presentationml/2006/main">
  <p:tag name="AS_UNIQUEID" val="4054"/>
</p:tagLst>
</file>

<file path=ppt/tags/tag490.xml><?xml version="1.0" encoding="utf-8"?>
<p:tagLst xmlns:p="http://schemas.openxmlformats.org/presentationml/2006/main">
  <p:tag name="AS_UNIQUEID" val="3214"/>
</p:tagLst>
</file>

<file path=ppt/tags/tag491.xml><?xml version="1.0" encoding="utf-8"?>
<p:tagLst xmlns:p="http://schemas.openxmlformats.org/presentationml/2006/main">
  <p:tag name="AS_UNIQUEID" val="3215"/>
</p:tagLst>
</file>

<file path=ppt/tags/tag492.xml><?xml version="1.0" encoding="utf-8"?>
<p:tagLst xmlns:p="http://schemas.openxmlformats.org/presentationml/2006/main">
  <p:tag name="AS_UNIQUEID" val="3216"/>
</p:tagLst>
</file>

<file path=ppt/tags/tag493.xml><?xml version="1.0" encoding="utf-8"?>
<p:tagLst xmlns:p="http://schemas.openxmlformats.org/presentationml/2006/main">
  <p:tag name="AS_UNIQUEID" val="3217"/>
</p:tagLst>
</file>

<file path=ppt/tags/tag494.xml><?xml version="1.0" encoding="utf-8"?>
<p:tagLst xmlns:p="http://schemas.openxmlformats.org/presentationml/2006/main">
  <p:tag name="AS_UNIQUEID" val="3218"/>
</p:tagLst>
</file>

<file path=ppt/tags/tag495.xml><?xml version="1.0" encoding="utf-8"?>
<p:tagLst xmlns:p="http://schemas.openxmlformats.org/presentationml/2006/main">
  <p:tag name="AS_UNIQUEID" val="3219"/>
</p:tagLst>
</file>

<file path=ppt/tags/tag496.xml><?xml version="1.0" encoding="utf-8"?>
<p:tagLst xmlns:p="http://schemas.openxmlformats.org/presentationml/2006/main">
  <p:tag name="AS_UNIQUEID" val="3220"/>
</p:tagLst>
</file>

<file path=ppt/tags/tag497.xml><?xml version="1.0" encoding="utf-8"?>
<p:tagLst xmlns:p="http://schemas.openxmlformats.org/presentationml/2006/main">
  <p:tag name="AS_UNIQUEID" val="3221"/>
</p:tagLst>
</file>

<file path=ppt/tags/tag498.xml><?xml version="1.0" encoding="utf-8"?>
<p:tagLst xmlns:p="http://schemas.openxmlformats.org/presentationml/2006/main">
  <p:tag name="AS_UNIQUEID" val="3222"/>
</p:tagLst>
</file>

<file path=ppt/tags/tag499.xml><?xml version="1.0" encoding="utf-8"?>
<p:tagLst xmlns:p="http://schemas.openxmlformats.org/presentationml/2006/main">
  <p:tag name="AS_UNIQUEID" val="3223"/>
</p:tagLst>
</file>

<file path=ppt/tags/tag5.xml><?xml version="1.0" encoding="utf-8"?>
<p:tagLst xmlns:p="http://schemas.openxmlformats.org/presentationml/2006/main">
  <p:tag name="AS_UNIQUEID" val="4010"/>
</p:tagLst>
</file>

<file path=ppt/tags/tag50.xml><?xml version="1.0" encoding="utf-8"?>
<p:tagLst xmlns:p="http://schemas.openxmlformats.org/presentationml/2006/main">
  <p:tag name="AS_UNIQUEID" val="4055"/>
</p:tagLst>
</file>

<file path=ppt/tags/tag500.xml><?xml version="1.0" encoding="utf-8"?>
<p:tagLst xmlns:p="http://schemas.openxmlformats.org/presentationml/2006/main">
  <p:tag name="AS_UNIQUEID" val="3224"/>
</p:tagLst>
</file>

<file path=ppt/tags/tag501.xml><?xml version="1.0" encoding="utf-8"?>
<p:tagLst xmlns:p="http://schemas.openxmlformats.org/presentationml/2006/main">
  <p:tag name="AS_UNIQUEID" val="3225"/>
</p:tagLst>
</file>

<file path=ppt/tags/tag502.xml><?xml version="1.0" encoding="utf-8"?>
<p:tagLst xmlns:p="http://schemas.openxmlformats.org/presentationml/2006/main">
  <p:tag name="AS_UNIQUEID" val="3226"/>
</p:tagLst>
</file>

<file path=ppt/tags/tag503.xml><?xml version="1.0" encoding="utf-8"?>
<p:tagLst xmlns:p="http://schemas.openxmlformats.org/presentationml/2006/main">
  <p:tag name="AS_UNIQUEID" val="3227"/>
</p:tagLst>
</file>

<file path=ppt/tags/tag504.xml><?xml version="1.0" encoding="utf-8"?>
<p:tagLst xmlns:p="http://schemas.openxmlformats.org/presentationml/2006/main">
  <p:tag name="AS_UNIQUEID" val="3228"/>
</p:tagLst>
</file>

<file path=ppt/tags/tag505.xml><?xml version="1.0" encoding="utf-8"?>
<p:tagLst xmlns:p="http://schemas.openxmlformats.org/presentationml/2006/main">
  <p:tag name="AS_UNIQUEID" val="3229"/>
</p:tagLst>
</file>

<file path=ppt/tags/tag506.xml><?xml version="1.0" encoding="utf-8"?>
<p:tagLst xmlns:p="http://schemas.openxmlformats.org/presentationml/2006/main">
  <p:tag name="AS_UNIQUEID" val="3230"/>
</p:tagLst>
</file>

<file path=ppt/tags/tag507.xml><?xml version="1.0" encoding="utf-8"?>
<p:tagLst xmlns:p="http://schemas.openxmlformats.org/presentationml/2006/main">
  <p:tag name="AS_UNIQUEID" val="3231"/>
</p:tagLst>
</file>

<file path=ppt/tags/tag508.xml><?xml version="1.0" encoding="utf-8"?>
<p:tagLst xmlns:p="http://schemas.openxmlformats.org/presentationml/2006/main">
  <p:tag name="AS_UNIQUEID" val="3232"/>
</p:tagLst>
</file>

<file path=ppt/tags/tag509.xml><?xml version="1.0" encoding="utf-8"?>
<p:tagLst xmlns:p="http://schemas.openxmlformats.org/presentationml/2006/main">
  <p:tag name="AS_UNIQUEID" val="3233"/>
</p:tagLst>
</file>

<file path=ppt/tags/tag51.xml><?xml version="1.0" encoding="utf-8"?>
<p:tagLst xmlns:p="http://schemas.openxmlformats.org/presentationml/2006/main">
  <p:tag name="AS_UNIQUEID" val="4056"/>
</p:tagLst>
</file>

<file path=ppt/tags/tag510.xml><?xml version="1.0" encoding="utf-8"?>
<p:tagLst xmlns:p="http://schemas.openxmlformats.org/presentationml/2006/main">
  <p:tag name="AS_UNIQUEID" val="3234"/>
</p:tagLst>
</file>

<file path=ppt/tags/tag511.xml><?xml version="1.0" encoding="utf-8"?>
<p:tagLst xmlns:p="http://schemas.openxmlformats.org/presentationml/2006/main">
  <p:tag name="AS_UNIQUEID" val="3235"/>
</p:tagLst>
</file>

<file path=ppt/tags/tag512.xml><?xml version="1.0" encoding="utf-8"?>
<p:tagLst xmlns:p="http://schemas.openxmlformats.org/presentationml/2006/main">
  <p:tag name="AS_UNIQUEID" val="3236"/>
</p:tagLst>
</file>

<file path=ppt/tags/tag513.xml><?xml version="1.0" encoding="utf-8"?>
<p:tagLst xmlns:p="http://schemas.openxmlformats.org/presentationml/2006/main">
  <p:tag name="AS_UNIQUEID" val="3237"/>
</p:tagLst>
</file>

<file path=ppt/tags/tag514.xml><?xml version="1.0" encoding="utf-8"?>
<p:tagLst xmlns:p="http://schemas.openxmlformats.org/presentationml/2006/main">
  <p:tag name="AS_UNIQUEID" val="3238"/>
</p:tagLst>
</file>

<file path=ppt/tags/tag515.xml><?xml version="1.0" encoding="utf-8"?>
<p:tagLst xmlns:p="http://schemas.openxmlformats.org/presentationml/2006/main">
  <p:tag name="AS_UNIQUEID" val="3239"/>
</p:tagLst>
</file>

<file path=ppt/tags/tag516.xml><?xml version="1.0" encoding="utf-8"?>
<p:tagLst xmlns:p="http://schemas.openxmlformats.org/presentationml/2006/main">
  <p:tag name="AS_UNIQUEID" val="3240"/>
</p:tagLst>
</file>

<file path=ppt/tags/tag517.xml><?xml version="1.0" encoding="utf-8"?>
<p:tagLst xmlns:p="http://schemas.openxmlformats.org/presentationml/2006/main">
  <p:tag name="AS_UNIQUEID" val="3241"/>
</p:tagLst>
</file>

<file path=ppt/tags/tag518.xml><?xml version="1.0" encoding="utf-8"?>
<p:tagLst xmlns:p="http://schemas.openxmlformats.org/presentationml/2006/main">
  <p:tag name="AS_UNIQUEID" val="3242"/>
</p:tagLst>
</file>

<file path=ppt/tags/tag519.xml><?xml version="1.0" encoding="utf-8"?>
<p:tagLst xmlns:p="http://schemas.openxmlformats.org/presentationml/2006/main">
  <p:tag name="AS_UNIQUEID" val="3243"/>
</p:tagLst>
</file>

<file path=ppt/tags/tag52.xml><?xml version="1.0" encoding="utf-8"?>
<p:tagLst xmlns:p="http://schemas.openxmlformats.org/presentationml/2006/main">
  <p:tag name="AS_UNIQUEID" val="4057"/>
</p:tagLst>
</file>

<file path=ppt/tags/tag520.xml><?xml version="1.0" encoding="utf-8"?>
<p:tagLst xmlns:p="http://schemas.openxmlformats.org/presentationml/2006/main">
  <p:tag name="AS_UNIQUEID" val="3244"/>
</p:tagLst>
</file>

<file path=ppt/tags/tag521.xml><?xml version="1.0" encoding="utf-8"?>
<p:tagLst xmlns:p="http://schemas.openxmlformats.org/presentationml/2006/main">
  <p:tag name="AS_UNIQUEID" val="3245"/>
</p:tagLst>
</file>

<file path=ppt/tags/tag522.xml><?xml version="1.0" encoding="utf-8"?>
<p:tagLst xmlns:p="http://schemas.openxmlformats.org/presentationml/2006/main">
  <p:tag name="AS_UNIQUEID" val="3246"/>
</p:tagLst>
</file>

<file path=ppt/tags/tag523.xml><?xml version="1.0" encoding="utf-8"?>
<p:tagLst xmlns:p="http://schemas.openxmlformats.org/presentationml/2006/main">
  <p:tag name="AS_UNIQUEID" val="3247"/>
</p:tagLst>
</file>

<file path=ppt/tags/tag524.xml><?xml version="1.0" encoding="utf-8"?>
<p:tagLst xmlns:p="http://schemas.openxmlformats.org/presentationml/2006/main">
  <p:tag name="AS_UNIQUEID" val="3248"/>
</p:tagLst>
</file>

<file path=ppt/tags/tag525.xml><?xml version="1.0" encoding="utf-8"?>
<p:tagLst xmlns:p="http://schemas.openxmlformats.org/presentationml/2006/main">
  <p:tag name="AS_UNIQUEID" val="3249"/>
</p:tagLst>
</file>

<file path=ppt/tags/tag526.xml><?xml version="1.0" encoding="utf-8"?>
<p:tagLst xmlns:p="http://schemas.openxmlformats.org/presentationml/2006/main">
  <p:tag name="AS_UNIQUEID" val="3250"/>
</p:tagLst>
</file>

<file path=ppt/tags/tag527.xml><?xml version="1.0" encoding="utf-8"?>
<p:tagLst xmlns:p="http://schemas.openxmlformats.org/presentationml/2006/main">
  <p:tag name="AS_UNIQUEID" val="3251"/>
</p:tagLst>
</file>

<file path=ppt/tags/tag528.xml><?xml version="1.0" encoding="utf-8"?>
<p:tagLst xmlns:p="http://schemas.openxmlformats.org/presentationml/2006/main">
  <p:tag name="AS_UNIQUEID" val="3252"/>
</p:tagLst>
</file>

<file path=ppt/tags/tag529.xml><?xml version="1.0" encoding="utf-8"?>
<p:tagLst xmlns:p="http://schemas.openxmlformats.org/presentationml/2006/main">
  <p:tag name="AS_UNIQUEID" val="3253"/>
</p:tagLst>
</file>

<file path=ppt/tags/tag53.xml><?xml version="1.0" encoding="utf-8"?>
<p:tagLst xmlns:p="http://schemas.openxmlformats.org/presentationml/2006/main">
  <p:tag name="AS_UNIQUEID" val="4058"/>
</p:tagLst>
</file>

<file path=ppt/tags/tag530.xml><?xml version="1.0" encoding="utf-8"?>
<p:tagLst xmlns:p="http://schemas.openxmlformats.org/presentationml/2006/main">
  <p:tag name="AS_UNIQUEID" val="3254"/>
</p:tagLst>
</file>

<file path=ppt/tags/tag531.xml><?xml version="1.0" encoding="utf-8"?>
<p:tagLst xmlns:p="http://schemas.openxmlformats.org/presentationml/2006/main">
  <p:tag name="AS_UNIQUEID" val="3255"/>
</p:tagLst>
</file>

<file path=ppt/tags/tag532.xml><?xml version="1.0" encoding="utf-8"?>
<p:tagLst xmlns:p="http://schemas.openxmlformats.org/presentationml/2006/main">
  <p:tag name="AS_UNIQUEID" val="3256"/>
</p:tagLst>
</file>

<file path=ppt/tags/tag533.xml><?xml version="1.0" encoding="utf-8"?>
<p:tagLst xmlns:p="http://schemas.openxmlformats.org/presentationml/2006/main">
  <p:tag name="AS_UNIQUEID" val="3257"/>
</p:tagLst>
</file>

<file path=ppt/tags/tag534.xml><?xml version="1.0" encoding="utf-8"?>
<p:tagLst xmlns:p="http://schemas.openxmlformats.org/presentationml/2006/main">
  <p:tag name="AS_UNIQUEID" val="3258"/>
</p:tagLst>
</file>

<file path=ppt/tags/tag535.xml><?xml version="1.0" encoding="utf-8"?>
<p:tagLst xmlns:p="http://schemas.openxmlformats.org/presentationml/2006/main">
  <p:tag name="AS_UNIQUEID" val="3259"/>
</p:tagLst>
</file>

<file path=ppt/tags/tag536.xml><?xml version="1.0" encoding="utf-8"?>
<p:tagLst xmlns:p="http://schemas.openxmlformats.org/presentationml/2006/main">
  <p:tag name="AS_UNIQUEID" val="3260"/>
</p:tagLst>
</file>

<file path=ppt/tags/tag537.xml><?xml version="1.0" encoding="utf-8"?>
<p:tagLst xmlns:p="http://schemas.openxmlformats.org/presentationml/2006/main">
  <p:tag name="AS_UNIQUEID" val="3261"/>
</p:tagLst>
</file>

<file path=ppt/tags/tag538.xml><?xml version="1.0" encoding="utf-8"?>
<p:tagLst xmlns:p="http://schemas.openxmlformats.org/presentationml/2006/main">
  <p:tag name="AS_UNIQUEID" val="3262"/>
</p:tagLst>
</file>

<file path=ppt/tags/tag539.xml><?xml version="1.0" encoding="utf-8"?>
<p:tagLst xmlns:p="http://schemas.openxmlformats.org/presentationml/2006/main">
  <p:tag name="AS_UNIQUEID" val="3263"/>
</p:tagLst>
</file>

<file path=ppt/tags/tag54.xml><?xml version="1.0" encoding="utf-8"?>
<p:tagLst xmlns:p="http://schemas.openxmlformats.org/presentationml/2006/main">
  <p:tag name="AS_UNIQUEID" val="4059"/>
</p:tagLst>
</file>

<file path=ppt/tags/tag540.xml><?xml version="1.0" encoding="utf-8"?>
<p:tagLst xmlns:p="http://schemas.openxmlformats.org/presentationml/2006/main">
  <p:tag name="AS_UNIQUEID" val="3264"/>
</p:tagLst>
</file>

<file path=ppt/tags/tag541.xml><?xml version="1.0" encoding="utf-8"?>
<p:tagLst xmlns:p="http://schemas.openxmlformats.org/presentationml/2006/main">
  <p:tag name="AS_UNIQUEID" val="3265"/>
</p:tagLst>
</file>

<file path=ppt/tags/tag542.xml><?xml version="1.0" encoding="utf-8"?>
<p:tagLst xmlns:p="http://schemas.openxmlformats.org/presentationml/2006/main">
  <p:tag name="AS_UNIQUEID" val="3266"/>
</p:tagLst>
</file>

<file path=ppt/tags/tag543.xml><?xml version="1.0" encoding="utf-8"?>
<p:tagLst xmlns:p="http://schemas.openxmlformats.org/presentationml/2006/main">
  <p:tag name="AS_UNIQUEID" val="3267"/>
</p:tagLst>
</file>

<file path=ppt/tags/tag544.xml><?xml version="1.0" encoding="utf-8"?>
<p:tagLst xmlns:p="http://schemas.openxmlformats.org/presentationml/2006/main">
  <p:tag name="AS_UNIQUEID" val="3268"/>
</p:tagLst>
</file>

<file path=ppt/tags/tag545.xml><?xml version="1.0" encoding="utf-8"?>
<p:tagLst xmlns:p="http://schemas.openxmlformats.org/presentationml/2006/main">
  <p:tag name="AS_UNIQUEID" val="3269"/>
</p:tagLst>
</file>

<file path=ppt/tags/tag546.xml><?xml version="1.0" encoding="utf-8"?>
<p:tagLst xmlns:p="http://schemas.openxmlformats.org/presentationml/2006/main">
  <p:tag name="AS_UNIQUEID" val="3270"/>
</p:tagLst>
</file>

<file path=ppt/tags/tag547.xml><?xml version="1.0" encoding="utf-8"?>
<p:tagLst xmlns:p="http://schemas.openxmlformats.org/presentationml/2006/main">
  <p:tag name="AS_UNIQUEID" val="3271"/>
</p:tagLst>
</file>

<file path=ppt/tags/tag548.xml><?xml version="1.0" encoding="utf-8"?>
<p:tagLst xmlns:p="http://schemas.openxmlformats.org/presentationml/2006/main">
  <p:tag name="AS_UNIQUEID" val="3272"/>
</p:tagLst>
</file>

<file path=ppt/tags/tag549.xml><?xml version="1.0" encoding="utf-8"?>
<p:tagLst xmlns:p="http://schemas.openxmlformats.org/presentationml/2006/main">
  <p:tag name="AS_UNIQUEID" val="3273"/>
</p:tagLst>
</file>

<file path=ppt/tags/tag55.xml><?xml version="1.0" encoding="utf-8"?>
<p:tagLst xmlns:p="http://schemas.openxmlformats.org/presentationml/2006/main">
  <p:tag name="AS_UNIQUEID" val="4060"/>
</p:tagLst>
</file>

<file path=ppt/tags/tag550.xml><?xml version="1.0" encoding="utf-8"?>
<p:tagLst xmlns:p="http://schemas.openxmlformats.org/presentationml/2006/main">
  <p:tag name="AS_UNIQUEID" val="3274"/>
</p:tagLst>
</file>

<file path=ppt/tags/tag551.xml><?xml version="1.0" encoding="utf-8"?>
<p:tagLst xmlns:p="http://schemas.openxmlformats.org/presentationml/2006/main">
  <p:tag name="AS_UNIQUEID" val="3275"/>
</p:tagLst>
</file>

<file path=ppt/tags/tag552.xml><?xml version="1.0" encoding="utf-8"?>
<p:tagLst xmlns:p="http://schemas.openxmlformats.org/presentationml/2006/main">
  <p:tag name="AS_UNIQUEID" val="3276"/>
</p:tagLst>
</file>

<file path=ppt/tags/tag553.xml><?xml version="1.0" encoding="utf-8"?>
<p:tagLst xmlns:p="http://schemas.openxmlformats.org/presentationml/2006/main">
  <p:tag name="AS_UNIQUEID" val="3277"/>
</p:tagLst>
</file>

<file path=ppt/tags/tag554.xml><?xml version="1.0" encoding="utf-8"?>
<p:tagLst xmlns:p="http://schemas.openxmlformats.org/presentationml/2006/main">
  <p:tag name="AS_UNIQUEID" val="3278"/>
</p:tagLst>
</file>

<file path=ppt/tags/tag555.xml><?xml version="1.0" encoding="utf-8"?>
<p:tagLst xmlns:p="http://schemas.openxmlformats.org/presentationml/2006/main">
  <p:tag name="AS_UNIQUEID" val="3279"/>
</p:tagLst>
</file>

<file path=ppt/tags/tag556.xml><?xml version="1.0" encoding="utf-8"?>
<p:tagLst xmlns:p="http://schemas.openxmlformats.org/presentationml/2006/main">
  <p:tag name="AS_UNIQUEID" val="3280"/>
</p:tagLst>
</file>

<file path=ppt/tags/tag557.xml><?xml version="1.0" encoding="utf-8"?>
<p:tagLst xmlns:p="http://schemas.openxmlformats.org/presentationml/2006/main">
  <p:tag name="AS_UNIQUEID" val="3281"/>
</p:tagLst>
</file>

<file path=ppt/tags/tag558.xml><?xml version="1.0" encoding="utf-8"?>
<p:tagLst xmlns:p="http://schemas.openxmlformats.org/presentationml/2006/main">
  <p:tag name="AS_UNIQUEID" val="3282"/>
</p:tagLst>
</file>

<file path=ppt/tags/tag559.xml><?xml version="1.0" encoding="utf-8"?>
<p:tagLst xmlns:p="http://schemas.openxmlformats.org/presentationml/2006/main">
  <p:tag name="AS_UNIQUEID" val="3283"/>
</p:tagLst>
</file>

<file path=ppt/tags/tag56.xml><?xml version="1.0" encoding="utf-8"?>
<p:tagLst xmlns:p="http://schemas.openxmlformats.org/presentationml/2006/main">
  <p:tag name="AS_UNIQUEID" val="4061"/>
</p:tagLst>
</file>

<file path=ppt/tags/tag560.xml><?xml version="1.0" encoding="utf-8"?>
<p:tagLst xmlns:p="http://schemas.openxmlformats.org/presentationml/2006/main">
  <p:tag name="AS_UNIQUEID" val="3284"/>
</p:tagLst>
</file>

<file path=ppt/tags/tag561.xml><?xml version="1.0" encoding="utf-8"?>
<p:tagLst xmlns:p="http://schemas.openxmlformats.org/presentationml/2006/main">
  <p:tag name="AS_UNIQUEID" val="3285"/>
</p:tagLst>
</file>

<file path=ppt/tags/tag562.xml><?xml version="1.0" encoding="utf-8"?>
<p:tagLst xmlns:p="http://schemas.openxmlformats.org/presentationml/2006/main">
  <p:tag name="AS_UNIQUEID" val="3286"/>
</p:tagLst>
</file>

<file path=ppt/tags/tag563.xml><?xml version="1.0" encoding="utf-8"?>
<p:tagLst xmlns:p="http://schemas.openxmlformats.org/presentationml/2006/main">
  <p:tag name="AS_UNIQUEID" val="3287"/>
</p:tagLst>
</file>

<file path=ppt/tags/tag564.xml><?xml version="1.0" encoding="utf-8"?>
<p:tagLst xmlns:p="http://schemas.openxmlformats.org/presentationml/2006/main">
  <p:tag name="AS_UNIQUEID" val="3288"/>
</p:tagLst>
</file>

<file path=ppt/tags/tag565.xml><?xml version="1.0" encoding="utf-8"?>
<p:tagLst xmlns:p="http://schemas.openxmlformats.org/presentationml/2006/main">
  <p:tag name="AS_UNIQUEID" val="3289"/>
</p:tagLst>
</file>

<file path=ppt/tags/tag566.xml><?xml version="1.0" encoding="utf-8"?>
<p:tagLst xmlns:p="http://schemas.openxmlformats.org/presentationml/2006/main">
  <p:tag name="AS_UNIQUEID" val="3290"/>
</p:tagLst>
</file>

<file path=ppt/tags/tag567.xml><?xml version="1.0" encoding="utf-8"?>
<p:tagLst xmlns:p="http://schemas.openxmlformats.org/presentationml/2006/main">
  <p:tag name="AS_UNIQUEID" val="3291"/>
</p:tagLst>
</file>

<file path=ppt/tags/tag568.xml><?xml version="1.0" encoding="utf-8"?>
<p:tagLst xmlns:p="http://schemas.openxmlformats.org/presentationml/2006/main">
  <p:tag name="AS_UNIQUEID" val="3292"/>
</p:tagLst>
</file>

<file path=ppt/tags/tag569.xml><?xml version="1.0" encoding="utf-8"?>
<p:tagLst xmlns:p="http://schemas.openxmlformats.org/presentationml/2006/main">
  <p:tag name="AS_UNIQUEID" val="3293"/>
</p:tagLst>
</file>

<file path=ppt/tags/tag57.xml><?xml version="1.0" encoding="utf-8"?>
<p:tagLst xmlns:p="http://schemas.openxmlformats.org/presentationml/2006/main">
  <p:tag name="AS_UNIQUEID" val="4062"/>
</p:tagLst>
</file>

<file path=ppt/tags/tag570.xml><?xml version="1.0" encoding="utf-8"?>
<p:tagLst xmlns:p="http://schemas.openxmlformats.org/presentationml/2006/main">
  <p:tag name="AS_UNIQUEID" val="3294"/>
</p:tagLst>
</file>

<file path=ppt/tags/tag571.xml><?xml version="1.0" encoding="utf-8"?>
<p:tagLst xmlns:p="http://schemas.openxmlformats.org/presentationml/2006/main">
  <p:tag name="AS_UNIQUEID" val="3295"/>
</p:tagLst>
</file>

<file path=ppt/tags/tag572.xml><?xml version="1.0" encoding="utf-8"?>
<p:tagLst xmlns:p="http://schemas.openxmlformats.org/presentationml/2006/main">
  <p:tag name="AS_UNIQUEID" val="3296"/>
</p:tagLst>
</file>

<file path=ppt/tags/tag573.xml><?xml version="1.0" encoding="utf-8"?>
<p:tagLst xmlns:p="http://schemas.openxmlformats.org/presentationml/2006/main">
  <p:tag name="AS_UNIQUEID" val="3297"/>
</p:tagLst>
</file>

<file path=ppt/tags/tag574.xml><?xml version="1.0" encoding="utf-8"?>
<p:tagLst xmlns:p="http://schemas.openxmlformats.org/presentationml/2006/main">
  <p:tag name="AS_UNIQUEID" val="3298"/>
</p:tagLst>
</file>

<file path=ppt/tags/tag575.xml><?xml version="1.0" encoding="utf-8"?>
<p:tagLst xmlns:p="http://schemas.openxmlformats.org/presentationml/2006/main">
  <p:tag name="AS_UNIQUEID" val="3299"/>
</p:tagLst>
</file>

<file path=ppt/tags/tag576.xml><?xml version="1.0" encoding="utf-8"?>
<p:tagLst xmlns:p="http://schemas.openxmlformats.org/presentationml/2006/main">
  <p:tag name="AS_UNIQUEID" val="3300"/>
</p:tagLst>
</file>

<file path=ppt/tags/tag577.xml><?xml version="1.0" encoding="utf-8"?>
<p:tagLst xmlns:p="http://schemas.openxmlformats.org/presentationml/2006/main">
  <p:tag name="AS_UNIQUEID" val="3301"/>
</p:tagLst>
</file>

<file path=ppt/tags/tag578.xml><?xml version="1.0" encoding="utf-8"?>
<p:tagLst xmlns:p="http://schemas.openxmlformats.org/presentationml/2006/main">
  <p:tag name="AS_UNIQUEID" val="3302"/>
</p:tagLst>
</file>

<file path=ppt/tags/tag579.xml><?xml version="1.0" encoding="utf-8"?>
<p:tagLst xmlns:p="http://schemas.openxmlformats.org/presentationml/2006/main">
  <p:tag name="AS_UNIQUEID" val="3303"/>
</p:tagLst>
</file>

<file path=ppt/tags/tag58.xml><?xml version="1.0" encoding="utf-8"?>
<p:tagLst xmlns:p="http://schemas.openxmlformats.org/presentationml/2006/main">
  <p:tag name="AS_UNIQUEID" val="4063"/>
</p:tagLst>
</file>

<file path=ppt/tags/tag580.xml><?xml version="1.0" encoding="utf-8"?>
<p:tagLst xmlns:p="http://schemas.openxmlformats.org/presentationml/2006/main">
  <p:tag name="AS_UNIQUEID" val="3304"/>
</p:tagLst>
</file>

<file path=ppt/tags/tag581.xml><?xml version="1.0" encoding="utf-8"?>
<p:tagLst xmlns:p="http://schemas.openxmlformats.org/presentationml/2006/main">
  <p:tag name="AS_UNIQUEID" val="3305"/>
</p:tagLst>
</file>

<file path=ppt/tags/tag582.xml><?xml version="1.0" encoding="utf-8"?>
<p:tagLst xmlns:p="http://schemas.openxmlformats.org/presentationml/2006/main">
  <p:tag name="AS_UNIQUEID" val="3306"/>
</p:tagLst>
</file>

<file path=ppt/tags/tag583.xml><?xml version="1.0" encoding="utf-8"?>
<p:tagLst xmlns:p="http://schemas.openxmlformats.org/presentationml/2006/main">
  <p:tag name="AS_UNIQUEID" val="3307"/>
</p:tagLst>
</file>

<file path=ppt/tags/tag584.xml><?xml version="1.0" encoding="utf-8"?>
<p:tagLst xmlns:p="http://schemas.openxmlformats.org/presentationml/2006/main">
  <p:tag name="AS_UNIQUEID" val="3308"/>
</p:tagLst>
</file>

<file path=ppt/tags/tag585.xml><?xml version="1.0" encoding="utf-8"?>
<p:tagLst xmlns:p="http://schemas.openxmlformats.org/presentationml/2006/main">
  <p:tag name="AS_UNIQUEID" val="3309"/>
</p:tagLst>
</file>

<file path=ppt/tags/tag586.xml><?xml version="1.0" encoding="utf-8"?>
<p:tagLst xmlns:p="http://schemas.openxmlformats.org/presentationml/2006/main">
  <p:tag name="AS_UNIQUEID" val="3310"/>
</p:tagLst>
</file>

<file path=ppt/tags/tag587.xml><?xml version="1.0" encoding="utf-8"?>
<p:tagLst xmlns:p="http://schemas.openxmlformats.org/presentationml/2006/main">
  <p:tag name="AS_UNIQUEID" val="3311"/>
</p:tagLst>
</file>

<file path=ppt/tags/tag588.xml><?xml version="1.0" encoding="utf-8"?>
<p:tagLst xmlns:p="http://schemas.openxmlformats.org/presentationml/2006/main">
  <p:tag name="AS_UNIQUEID" val="3312"/>
</p:tagLst>
</file>

<file path=ppt/tags/tag589.xml><?xml version="1.0" encoding="utf-8"?>
<p:tagLst xmlns:p="http://schemas.openxmlformats.org/presentationml/2006/main">
  <p:tag name="AS_UNIQUEID" val="3313"/>
</p:tagLst>
</file>

<file path=ppt/tags/tag59.xml><?xml version="1.0" encoding="utf-8"?>
<p:tagLst xmlns:p="http://schemas.openxmlformats.org/presentationml/2006/main">
  <p:tag name="AS_UNIQUEID" val="4064"/>
</p:tagLst>
</file>

<file path=ppt/tags/tag590.xml><?xml version="1.0" encoding="utf-8"?>
<p:tagLst xmlns:p="http://schemas.openxmlformats.org/presentationml/2006/main">
  <p:tag name="AS_UNIQUEID" val="3314"/>
</p:tagLst>
</file>

<file path=ppt/tags/tag591.xml><?xml version="1.0" encoding="utf-8"?>
<p:tagLst xmlns:p="http://schemas.openxmlformats.org/presentationml/2006/main">
  <p:tag name="AS_UNIQUEID" val="3315"/>
</p:tagLst>
</file>

<file path=ppt/tags/tag592.xml><?xml version="1.0" encoding="utf-8"?>
<p:tagLst xmlns:p="http://schemas.openxmlformats.org/presentationml/2006/main">
  <p:tag name="AS_UNIQUEID" val="3316"/>
</p:tagLst>
</file>

<file path=ppt/tags/tag593.xml><?xml version="1.0" encoding="utf-8"?>
<p:tagLst xmlns:p="http://schemas.openxmlformats.org/presentationml/2006/main">
  <p:tag name="AS_UNIQUEID" val="3317"/>
</p:tagLst>
</file>

<file path=ppt/tags/tag594.xml><?xml version="1.0" encoding="utf-8"?>
<p:tagLst xmlns:p="http://schemas.openxmlformats.org/presentationml/2006/main">
  <p:tag name="AS_UNIQUEID" val="3318"/>
</p:tagLst>
</file>

<file path=ppt/tags/tag595.xml><?xml version="1.0" encoding="utf-8"?>
<p:tagLst xmlns:p="http://schemas.openxmlformats.org/presentationml/2006/main">
  <p:tag name="AS_UNIQUEID" val="3319"/>
</p:tagLst>
</file>

<file path=ppt/tags/tag596.xml><?xml version="1.0" encoding="utf-8"?>
<p:tagLst xmlns:p="http://schemas.openxmlformats.org/presentationml/2006/main">
  <p:tag name="AS_UNIQUEID" val="3320"/>
</p:tagLst>
</file>

<file path=ppt/tags/tag597.xml><?xml version="1.0" encoding="utf-8"?>
<p:tagLst xmlns:p="http://schemas.openxmlformats.org/presentationml/2006/main">
  <p:tag name="AS_UNIQUEID" val="3321"/>
</p:tagLst>
</file>

<file path=ppt/tags/tag598.xml><?xml version="1.0" encoding="utf-8"?>
<p:tagLst xmlns:p="http://schemas.openxmlformats.org/presentationml/2006/main">
  <p:tag name="AS_UNIQUEID" val="3322"/>
</p:tagLst>
</file>

<file path=ppt/tags/tag599.xml><?xml version="1.0" encoding="utf-8"?>
<p:tagLst xmlns:p="http://schemas.openxmlformats.org/presentationml/2006/main">
  <p:tag name="AS_UNIQUEID" val="3323"/>
</p:tagLst>
</file>

<file path=ppt/tags/tag6.xml><?xml version="1.0" encoding="utf-8"?>
<p:tagLst xmlns:p="http://schemas.openxmlformats.org/presentationml/2006/main">
  <p:tag name="AS_UNIQUEID" val="4011"/>
</p:tagLst>
</file>

<file path=ppt/tags/tag60.xml><?xml version="1.0" encoding="utf-8"?>
<p:tagLst xmlns:p="http://schemas.openxmlformats.org/presentationml/2006/main">
  <p:tag name="AS_UNIQUEID" val="4065"/>
</p:tagLst>
</file>

<file path=ppt/tags/tag600.xml><?xml version="1.0" encoding="utf-8"?>
<p:tagLst xmlns:p="http://schemas.openxmlformats.org/presentationml/2006/main">
  <p:tag name="AS_UNIQUEID" val="3324"/>
</p:tagLst>
</file>

<file path=ppt/tags/tag601.xml><?xml version="1.0" encoding="utf-8"?>
<p:tagLst xmlns:p="http://schemas.openxmlformats.org/presentationml/2006/main">
  <p:tag name="AS_UNIQUEID" val="3325"/>
</p:tagLst>
</file>

<file path=ppt/tags/tag602.xml><?xml version="1.0" encoding="utf-8"?>
<p:tagLst xmlns:p="http://schemas.openxmlformats.org/presentationml/2006/main">
  <p:tag name="AS_UNIQUEID" val="3326"/>
</p:tagLst>
</file>

<file path=ppt/tags/tag603.xml><?xml version="1.0" encoding="utf-8"?>
<p:tagLst xmlns:p="http://schemas.openxmlformats.org/presentationml/2006/main">
  <p:tag name="AS_UNIQUEID" val="3327"/>
</p:tagLst>
</file>

<file path=ppt/tags/tag604.xml><?xml version="1.0" encoding="utf-8"?>
<p:tagLst xmlns:p="http://schemas.openxmlformats.org/presentationml/2006/main">
  <p:tag name="AS_UNIQUEID" val="3328"/>
</p:tagLst>
</file>

<file path=ppt/tags/tag605.xml><?xml version="1.0" encoding="utf-8"?>
<p:tagLst xmlns:p="http://schemas.openxmlformats.org/presentationml/2006/main">
  <p:tag name="AS_UNIQUEID" val="3329"/>
</p:tagLst>
</file>

<file path=ppt/tags/tag606.xml><?xml version="1.0" encoding="utf-8"?>
<p:tagLst xmlns:p="http://schemas.openxmlformats.org/presentationml/2006/main">
  <p:tag name="AS_UNIQUEID" val="3330"/>
</p:tagLst>
</file>

<file path=ppt/tags/tag607.xml><?xml version="1.0" encoding="utf-8"?>
<p:tagLst xmlns:p="http://schemas.openxmlformats.org/presentationml/2006/main">
  <p:tag name="AS_UNIQUEID" val="3331"/>
</p:tagLst>
</file>

<file path=ppt/tags/tag608.xml><?xml version="1.0" encoding="utf-8"?>
<p:tagLst xmlns:p="http://schemas.openxmlformats.org/presentationml/2006/main">
  <p:tag name="AS_UNIQUEID" val="3332"/>
</p:tagLst>
</file>

<file path=ppt/tags/tag609.xml><?xml version="1.0" encoding="utf-8"?>
<p:tagLst xmlns:p="http://schemas.openxmlformats.org/presentationml/2006/main">
  <p:tag name="AS_UNIQUEID" val="3333"/>
</p:tagLst>
</file>

<file path=ppt/tags/tag61.xml><?xml version="1.0" encoding="utf-8"?>
<p:tagLst xmlns:p="http://schemas.openxmlformats.org/presentationml/2006/main">
  <p:tag name="AS_UNIQUEID" val="4066"/>
</p:tagLst>
</file>

<file path=ppt/tags/tag610.xml><?xml version="1.0" encoding="utf-8"?>
<p:tagLst xmlns:p="http://schemas.openxmlformats.org/presentationml/2006/main">
  <p:tag name="AS_UNIQUEID" val="3334"/>
</p:tagLst>
</file>

<file path=ppt/tags/tag611.xml><?xml version="1.0" encoding="utf-8"?>
<p:tagLst xmlns:p="http://schemas.openxmlformats.org/presentationml/2006/main">
  <p:tag name="AS_UNIQUEID" val="3335"/>
</p:tagLst>
</file>

<file path=ppt/tags/tag612.xml><?xml version="1.0" encoding="utf-8"?>
<p:tagLst xmlns:p="http://schemas.openxmlformats.org/presentationml/2006/main">
  <p:tag name="AS_UNIQUEID" val="3336"/>
</p:tagLst>
</file>

<file path=ppt/tags/tag613.xml><?xml version="1.0" encoding="utf-8"?>
<p:tagLst xmlns:p="http://schemas.openxmlformats.org/presentationml/2006/main">
  <p:tag name="AS_UNIQUEID" val="3337"/>
</p:tagLst>
</file>

<file path=ppt/tags/tag614.xml><?xml version="1.0" encoding="utf-8"?>
<p:tagLst xmlns:p="http://schemas.openxmlformats.org/presentationml/2006/main">
  <p:tag name="AS_UNIQUEID" val="3338"/>
</p:tagLst>
</file>

<file path=ppt/tags/tag615.xml><?xml version="1.0" encoding="utf-8"?>
<p:tagLst xmlns:p="http://schemas.openxmlformats.org/presentationml/2006/main">
  <p:tag name="AS_UNIQUEID" val="3339"/>
</p:tagLst>
</file>

<file path=ppt/tags/tag616.xml><?xml version="1.0" encoding="utf-8"?>
<p:tagLst xmlns:p="http://schemas.openxmlformats.org/presentationml/2006/main">
  <p:tag name="AS_UNIQUEID" val="3340"/>
</p:tagLst>
</file>

<file path=ppt/tags/tag617.xml><?xml version="1.0" encoding="utf-8"?>
<p:tagLst xmlns:p="http://schemas.openxmlformats.org/presentationml/2006/main">
  <p:tag name="AS_UNIQUEID" val="3341"/>
</p:tagLst>
</file>

<file path=ppt/tags/tag618.xml><?xml version="1.0" encoding="utf-8"?>
<p:tagLst xmlns:p="http://schemas.openxmlformats.org/presentationml/2006/main">
  <p:tag name="AS_UNIQUEID" val="3342"/>
</p:tagLst>
</file>

<file path=ppt/tags/tag619.xml><?xml version="1.0" encoding="utf-8"?>
<p:tagLst xmlns:p="http://schemas.openxmlformats.org/presentationml/2006/main">
  <p:tag name="AS_UNIQUEID" val="3343"/>
</p:tagLst>
</file>

<file path=ppt/tags/tag62.xml><?xml version="1.0" encoding="utf-8"?>
<p:tagLst xmlns:p="http://schemas.openxmlformats.org/presentationml/2006/main">
  <p:tag name="AS_UNIQUEID" val="4067"/>
</p:tagLst>
</file>

<file path=ppt/tags/tag620.xml><?xml version="1.0" encoding="utf-8"?>
<p:tagLst xmlns:p="http://schemas.openxmlformats.org/presentationml/2006/main">
  <p:tag name="AS_UNIQUEID" val="3344"/>
</p:tagLst>
</file>

<file path=ppt/tags/tag621.xml><?xml version="1.0" encoding="utf-8"?>
<p:tagLst xmlns:p="http://schemas.openxmlformats.org/presentationml/2006/main">
  <p:tag name="AS_UNIQUEID" val="3345"/>
</p:tagLst>
</file>

<file path=ppt/tags/tag622.xml><?xml version="1.0" encoding="utf-8"?>
<p:tagLst xmlns:p="http://schemas.openxmlformats.org/presentationml/2006/main">
  <p:tag name="AS_UNIQUEID" val="3346"/>
</p:tagLst>
</file>

<file path=ppt/tags/tag623.xml><?xml version="1.0" encoding="utf-8"?>
<p:tagLst xmlns:p="http://schemas.openxmlformats.org/presentationml/2006/main">
  <p:tag name="AS_UNIQUEID" val="3347"/>
</p:tagLst>
</file>

<file path=ppt/tags/tag624.xml><?xml version="1.0" encoding="utf-8"?>
<p:tagLst xmlns:p="http://schemas.openxmlformats.org/presentationml/2006/main">
  <p:tag name="AS_UNIQUEID" val="3348"/>
</p:tagLst>
</file>

<file path=ppt/tags/tag625.xml><?xml version="1.0" encoding="utf-8"?>
<p:tagLst xmlns:p="http://schemas.openxmlformats.org/presentationml/2006/main">
  <p:tag name="AS_UNIQUEID" val="3349"/>
</p:tagLst>
</file>

<file path=ppt/tags/tag626.xml><?xml version="1.0" encoding="utf-8"?>
<p:tagLst xmlns:p="http://schemas.openxmlformats.org/presentationml/2006/main">
  <p:tag name="AS_UNIQUEID" val="3350"/>
</p:tagLst>
</file>

<file path=ppt/tags/tag627.xml><?xml version="1.0" encoding="utf-8"?>
<p:tagLst xmlns:p="http://schemas.openxmlformats.org/presentationml/2006/main">
  <p:tag name="AS_UNIQUEID" val="3351"/>
</p:tagLst>
</file>

<file path=ppt/tags/tag628.xml><?xml version="1.0" encoding="utf-8"?>
<p:tagLst xmlns:p="http://schemas.openxmlformats.org/presentationml/2006/main">
  <p:tag name="AS_UNIQUEID" val="3352"/>
</p:tagLst>
</file>

<file path=ppt/tags/tag629.xml><?xml version="1.0" encoding="utf-8"?>
<p:tagLst xmlns:p="http://schemas.openxmlformats.org/presentationml/2006/main">
  <p:tag name="AS_UNIQUEID" val="3353"/>
</p:tagLst>
</file>

<file path=ppt/tags/tag63.xml><?xml version="1.0" encoding="utf-8"?>
<p:tagLst xmlns:p="http://schemas.openxmlformats.org/presentationml/2006/main">
  <p:tag name="AS_UNIQUEID" val="4068"/>
</p:tagLst>
</file>

<file path=ppt/tags/tag630.xml><?xml version="1.0" encoding="utf-8"?>
<p:tagLst xmlns:p="http://schemas.openxmlformats.org/presentationml/2006/main">
  <p:tag name="AS_UNIQUEID" val="3354"/>
</p:tagLst>
</file>

<file path=ppt/tags/tag631.xml><?xml version="1.0" encoding="utf-8"?>
<p:tagLst xmlns:p="http://schemas.openxmlformats.org/presentationml/2006/main">
  <p:tag name="AS_UNIQUEID" val="3355"/>
</p:tagLst>
</file>

<file path=ppt/tags/tag632.xml><?xml version="1.0" encoding="utf-8"?>
<p:tagLst xmlns:p="http://schemas.openxmlformats.org/presentationml/2006/main">
  <p:tag name="AS_UNIQUEID" val="3356"/>
</p:tagLst>
</file>

<file path=ppt/tags/tag633.xml><?xml version="1.0" encoding="utf-8"?>
<p:tagLst xmlns:p="http://schemas.openxmlformats.org/presentationml/2006/main">
  <p:tag name="AS_UNIQUEID" val="3357"/>
</p:tagLst>
</file>

<file path=ppt/tags/tag634.xml><?xml version="1.0" encoding="utf-8"?>
<p:tagLst xmlns:p="http://schemas.openxmlformats.org/presentationml/2006/main">
  <p:tag name="AS_UNIQUEID" val="3358"/>
</p:tagLst>
</file>

<file path=ppt/tags/tag635.xml><?xml version="1.0" encoding="utf-8"?>
<p:tagLst xmlns:p="http://schemas.openxmlformats.org/presentationml/2006/main">
  <p:tag name="AS_UNIQUEID" val="3359"/>
</p:tagLst>
</file>

<file path=ppt/tags/tag636.xml><?xml version="1.0" encoding="utf-8"?>
<p:tagLst xmlns:p="http://schemas.openxmlformats.org/presentationml/2006/main">
  <p:tag name="AS_UNIQUEID" val="3360"/>
</p:tagLst>
</file>

<file path=ppt/tags/tag637.xml><?xml version="1.0" encoding="utf-8"?>
<p:tagLst xmlns:p="http://schemas.openxmlformats.org/presentationml/2006/main">
  <p:tag name="AS_UNIQUEID" val="3361"/>
</p:tagLst>
</file>

<file path=ppt/tags/tag638.xml><?xml version="1.0" encoding="utf-8"?>
<p:tagLst xmlns:p="http://schemas.openxmlformats.org/presentationml/2006/main">
  <p:tag name="AS_UNIQUEID" val="3362"/>
</p:tagLst>
</file>

<file path=ppt/tags/tag639.xml><?xml version="1.0" encoding="utf-8"?>
<p:tagLst xmlns:p="http://schemas.openxmlformats.org/presentationml/2006/main">
  <p:tag name="AS_UNIQUEID" val="3363"/>
</p:tagLst>
</file>

<file path=ppt/tags/tag64.xml><?xml version="1.0" encoding="utf-8"?>
<p:tagLst xmlns:p="http://schemas.openxmlformats.org/presentationml/2006/main">
  <p:tag name="AS_UNIQUEID" val="4069"/>
</p:tagLst>
</file>

<file path=ppt/tags/tag640.xml><?xml version="1.0" encoding="utf-8"?>
<p:tagLst xmlns:p="http://schemas.openxmlformats.org/presentationml/2006/main">
  <p:tag name="AS_UNIQUEID" val="3364"/>
</p:tagLst>
</file>

<file path=ppt/tags/tag641.xml><?xml version="1.0" encoding="utf-8"?>
<p:tagLst xmlns:p="http://schemas.openxmlformats.org/presentationml/2006/main">
  <p:tag name="AS_UNIQUEID" val="3365"/>
</p:tagLst>
</file>

<file path=ppt/tags/tag642.xml><?xml version="1.0" encoding="utf-8"?>
<p:tagLst xmlns:p="http://schemas.openxmlformats.org/presentationml/2006/main">
  <p:tag name="AS_UNIQUEID" val="3366"/>
</p:tagLst>
</file>

<file path=ppt/tags/tag643.xml><?xml version="1.0" encoding="utf-8"?>
<p:tagLst xmlns:p="http://schemas.openxmlformats.org/presentationml/2006/main">
  <p:tag name="AS_UNIQUEID" val="3367"/>
</p:tagLst>
</file>

<file path=ppt/tags/tag644.xml><?xml version="1.0" encoding="utf-8"?>
<p:tagLst xmlns:p="http://schemas.openxmlformats.org/presentationml/2006/main">
  <p:tag name="AS_UNIQUEID" val="3368"/>
</p:tagLst>
</file>

<file path=ppt/tags/tag645.xml><?xml version="1.0" encoding="utf-8"?>
<p:tagLst xmlns:p="http://schemas.openxmlformats.org/presentationml/2006/main">
  <p:tag name="AS_UNIQUEID" val="3369"/>
</p:tagLst>
</file>

<file path=ppt/tags/tag646.xml><?xml version="1.0" encoding="utf-8"?>
<p:tagLst xmlns:p="http://schemas.openxmlformats.org/presentationml/2006/main">
  <p:tag name="AS_UNIQUEID" val="3370"/>
</p:tagLst>
</file>

<file path=ppt/tags/tag647.xml><?xml version="1.0" encoding="utf-8"?>
<p:tagLst xmlns:p="http://schemas.openxmlformats.org/presentationml/2006/main">
  <p:tag name="AS_UNIQUEID" val="3371"/>
</p:tagLst>
</file>

<file path=ppt/tags/tag648.xml><?xml version="1.0" encoding="utf-8"?>
<p:tagLst xmlns:p="http://schemas.openxmlformats.org/presentationml/2006/main">
  <p:tag name="AS_UNIQUEID" val="3372"/>
</p:tagLst>
</file>

<file path=ppt/tags/tag649.xml><?xml version="1.0" encoding="utf-8"?>
<p:tagLst xmlns:p="http://schemas.openxmlformats.org/presentationml/2006/main">
  <p:tag name="AS_UNIQUEID" val="3373"/>
</p:tagLst>
</file>

<file path=ppt/tags/tag65.xml><?xml version="1.0" encoding="utf-8"?>
<p:tagLst xmlns:p="http://schemas.openxmlformats.org/presentationml/2006/main">
  <p:tag name="AS_UNIQUEID" val="4070"/>
</p:tagLst>
</file>

<file path=ppt/tags/tag650.xml><?xml version="1.0" encoding="utf-8"?>
<p:tagLst xmlns:p="http://schemas.openxmlformats.org/presentationml/2006/main">
  <p:tag name="AS_UNIQUEID" val="3374"/>
</p:tagLst>
</file>

<file path=ppt/tags/tag651.xml><?xml version="1.0" encoding="utf-8"?>
<p:tagLst xmlns:p="http://schemas.openxmlformats.org/presentationml/2006/main">
  <p:tag name="AS_UNIQUEID" val="3375"/>
</p:tagLst>
</file>

<file path=ppt/tags/tag652.xml><?xml version="1.0" encoding="utf-8"?>
<p:tagLst xmlns:p="http://schemas.openxmlformats.org/presentationml/2006/main">
  <p:tag name="AS_UNIQUEID" val="3376"/>
</p:tagLst>
</file>

<file path=ppt/tags/tag653.xml><?xml version="1.0" encoding="utf-8"?>
<p:tagLst xmlns:p="http://schemas.openxmlformats.org/presentationml/2006/main">
  <p:tag name="AS_UNIQUEID" val="3377"/>
</p:tagLst>
</file>

<file path=ppt/tags/tag654.xml><?xml version="1.0" encoding="utf-8"?>
<p:tagLst xmlns:p="http://schemas.openxmlformats.org/presentationml/2006/main">
  <p:tag name="AS_UNIQUEID" val="3378"/>
</p:tagLst>
</file>

<file path=ppt/tags/tag655.xml><?xml version="1.0" encoding="utf-8"?>
<p:tagLst xmlns:p="http://schemas.openxmlformats.org/presentationml/2006/main">
  <p:tag name="AS_UNIQUEID" val="3379"/>
</p:tagLst>
</file>

<file path=ppt/tags/tag656.xml><?xml version="1.0" encoding="utf-8"?>
<p:tagLst xmlns:p="http://schemas.openxmlformats.org/presentationml/2006/main">
  <p:tag name="AS_UNIQUEID" val="3380"/>
</p:tagLst>
</file>

<file path=ppt/tags/tag657.xml><?xml version="1.0" encoding="utf-8"?>
<p:tagLst xmlns:p="http://schemas.openxmlformats.org/presentationml/2006/main">
  <p:tag name="AS_UNIQUEID" val="3381"/>
</p:tagLst>
</file>

<file path=ppt/tags/tag658.xml><?xml version="1.0" encoding="utf-8"?>
<p:tagLst xmlns:p="http://schemas.openxmlformats.org/presentationml/2006/main">
  <p:tag name="AS_UNIQUEID" val="3383"/>
</p:tagLst>
</file>

<file path=ppt/tags/tag659.xml><?xml version="1.0" encoding="utf-8"?>
<p:tagLst xmlns:p="http://schemas.openxmlformats.org/presentationml/2006/main">
  <p:tag name="AS_UNIQUEID" val="4241"/>
</p:tagLst>
</file>

<file path=ppt/tags/tag66.xml><?xml version="1.0" encoding="utf-8"?>
<p:tagLst xmlns:p="http://schemas.openxmlformats.org/presentationml/2006/main">
  <p:tag name="AS_UNIQUEID" val="4071"/>
</p:tagLst>
</file>

<file path=ppt/tags/tag660.xml><?xml version="1.0" encoding="utf-8"?>
<p:tagLst xmlns:p="http://schemas.openxmlformats.org/presentationml/2006/main">
  <p:tag name="AS_UNIQUEID" val="4242"/>
</p:tagLst>
</file>

<file path=ppt/tags/tag661.xml><?xml version="1.0" encoding="utf-8"?>
<p:tagLst xmlns:p="http://schemas.openxmlformats.org/presentationml/2006/main">
  <p:tag name="AS_UNIQUEID" val="3187"/>
</p:tagLst>
</file>

<file path=ppt/tags/tag662.xml><?xml version="1.0" encoding="utf-8"?>
<p:tagLst xmlns:p="http://schemas.openxmlformats.org/presentationml/2006/main">
  <p:tag name="AS_UNIQUEID" val="2501"/>
</p:tagLst>
</file>

<file path=ppt/tags/tag663.xml><?xml version="1.0" encoding="utf-8"?>
<p:tagLst xmlns:p="http://schemas.openxmlformats.org/presentationml/2006/main">
  <p:tag name="AS_UNIQUEID" val="3188"/>
</p:tagLst>
</file>

<file path=ppt/tags/tag664.xml><?xml version="1.0" encoding="utf-8"?>
<p:tagLst xmlns:p="http://schemas.openxmlformats.org/presentationml/2006/main">
  <p:tag name="AS_UNIQUEID" val="3189"/>
</p:tagLst>
</file>

<file path=ppt/tags/tag665.xml><?xml version="1.0" encoding="utf-8"?>
<p:tagLst xmlns:p="http://schemas.openxmlformats.org/presentationml/2006/main">
  <p:tag name="AS_UNIQUEID" val="3190"/>
</p:tagLst>
</file>

<file path=ppt/tags/tag666.xml><?xml version="1.0" encoding="utf-8"?>
<p:tagLst xmlns:p="http://schemas.openxmlformats.org/presentationml/2006/main">
  <p:tag name="AS_UNIQUEID" val="3191"/>
</p:tagLst>
</file>

<file path=ppt/tags/tag667.xml><?xml version="1.0" encoding="utf-8"?>
<p:tagLst xmlns:p="http://schemas.openxmlformats.org/presentationml/2006/main">
  <p:tag name="AS_UNIQUEID" val="3192"/>
</p:tagLst>
</file>

<file path=ppt/tags/tag668.xml><?xml version="1.0" encoding="utf-8"?>
<p:tagLst xmlns:p="http://schemas.openxmlformats.org/presentationml/2006/main">
  <p:tag name="AS_UNIQUEID" val="3193"/>
</p:tagLst>
</file>

<file path=ppt/tags/tag669.xml><?xml version="1.0" encoding="utf-8"?>
<p:tagLst xmlns:p="http://schemas.openxmlformats.org/presentationml/2006/main">
  <p:tag name="AS_UNIQUEID" val="3194"/>
</p:tagLst>
</file>

<file path=ppt/tags/tag67.xml><?xml version="1.0" encoding="utf-8"?>
<p:tagLst xmlns:p="http://schemas.openxmlformats.org/presentationml/2006/main">
  <p:tag name="AS_UNIQUEID" val="4072"/>
</p:tagLst>
</file>

<file path=ppt/tags/tag670.xml><?xml version="1.0" encoding="utf-8"?>
<p:tagLst xmlns:p="http://schemas.openxmlformats.org/presentationml/2006/main">
  <p:tag name="AS_UNIQUEID" val="3195"/>
</p:tagLst>
</file>

<file path=ppt/tags/tag671.xml><?xml version="1.0" encoding="utf-8"?>
<p:tagLst xmlns:p="http://schemas.openxmlformats.org/presentationml/2006/main">
  <p:tag name="AS_UNIQUEID" val="3196"/>
</p:tagLst>
</file>

<file path=ppt/tags/tag672.xml><?xml version="1.0" encoding="utf-8"?>
<p:tagLst xmlns:p="http://schemas.openxmlformats.org/presentationml/2006/main">
  <p:tag name="AS_UNIQUEID" val="3197"/>
</p:tagLst>
</file>

<file path=ppt/tags/tag673.xml><?xml version="1.0" encoding="utf-8"?>
<p:tagLst xmlns:p="http://schemas.openxmlformats.org/presentationml/2006/main">
  <p:tag name="AS_UNIQUEID" val="3198"/>
</p:tagLst>
</file>

<file path=ppt/tags/tag674.xml><?xml version="1.0" encoding="utf-8"?>
<p:tagLst xmlns:p="http://schemas.openxmlformats.org/presentationml/2006/main">
  <p:tag name="AS_UNIQUEID" val="3199"/>
</p:tagLst>
</file>

<file path=ppt/tags/tag675.xml><?xml version="1.0" encoding="utf-8"?>
<p:tagLst xmlns:p="http://schemas.openxmlformats.org/presentationml/2006/main">
  <p:tag name="AS_UNIQUEID" val="3200"/>
</p:tagLst>
</file>

<file path=ppt/tags/tag676.xml><?xml version="1.0" encoding="utf-8"?>
<p:tagLst xmlns:p="http://schemas.openxmlformats.org/presentationml/2006/main">
  <p:tag name="AS_UNIQUEID" val="3201"/>
</p:tagLst>
</file>

<file path=ppt/tags/tag677.xml><?xml version="1.0" encoding="utf-8"?>
<p:tagLst xmlns:p="http://schemas.openxmlformats.org/presentationml/2006/main">
  <p:tag name="AS_UNIQUEID" val="3202"/>
</p:tagLst>
</file>

<file path=ppt/tags/tag678.xml><?xml version="1.0" encoding="utf-8"?>
<p:tagLst xmlns:p="http://schemas.openxmlformats.org/presentationml/2006/main">
  <p:tag name="AS_UNIQUEID" val="3203"/>
</p:tagLst>
</file>

<file path=ppt/tags/tag679.xml><?xml version="1.0" encoding="utf-8"?>
<p:tagLst xmlns:p="http://schemas.openxmlformats.org/presentationml/2006/main">
  <p:tag name="AS_UNIQUEID" val="3204"/>
</p:tagLst>
</file>

<file path=ppt/tags/tag68.xml><?xml version="1.0" encoding="utf-8"?>
<p:tagLst xmlns:p="http://schemas.openxmlformats.org/presentationml/2006/main">
  <p:tag name="AS_UNIQUEID" val="4073"/>
</p:tagLst>
</file>

<file path=ppt/tags/tag680.xml><?xml version="1.0" encoding="utf-8"?>
<p:tagLst xmlns:p="http://schemas.openxmlformats.org/presentationml/2006/main">
  <p:tag name="AS_UNIQUEID" val="3205"/>
</p:tagLst>
</file>

<file path=ppt/tags/tag681.xml><?xml version="1.0" encoding="utf-8"?>
<p:tagLst xmlns:p="http://schemas.openxmlformats.org/presentationml/2006/main">
  <p:tag name="AS_UNIQUEID" val="3206"/>
</p:tagLst>
</file>

<file path=ppt/tags/tag682.xml><?xml version="1.0" encoding="utf-8"?>
<p:tagLst xmlns:p="http://schemas.openxmlformats.org/presentationml/2006/main">
  <p:tag name="AS_UNIQUEID" val="3207"/>
</p:tagLst>
</file>

<file path=ppt/tags/tag683.xml><?xml version="1.0" encoding="utf-8"?>
<p:tagLst xmlns:p="http://schemas.openxmlformats.org/presentationml/2006/main">
  <p:tag name="AS_UNIQUEID" val="3208"/>
</p:tagLst>
</file>

<file path=ppt/tags/tag684.xml><?xml version="1.0" encoding="utf-8"?>
<p:tagLst xmlns:p="http://schemas.openxmlformats.org/presentationml/2006/main">
  <p:tag name="AS_UNIQUEID" val="3209"/>
</p:tagLst>
</file>

<file path=ppt/tags/tag685.xml><?xml version="1.0" encoding="utf-8"?>
<p:tagLst xmlns:p="http://schemas.openxmlformats.org/presentationml/2006/main">
  <p:tag name="AS_UNIQUEID" val="3210"/>
</p:tagLst>
</file>

<file path=ppt/tags/tag686.xml><?xml version="1.0" encoding="utf-8"?>
<p:tagLst xmlns:p="http://schemas.openxmlformats.org/presentationml/2006/main">
  <p:tag name="AS_UNIQUEID" val="3211"/>
</p:tagLst>
</file>

<file path=ppt/tags/tag687.xml><?xml version="1.0" encoding="utf-8"?>
<p:tagLst xmlns:p="http://schemas.openxmlformats.org/presentationml/2006/main">
  <p:tag name="AS_UNIQUEID" val="3212"/>
</p:tagLst>
</file>

<file path=ppt/tags/tag688.xml><?xml version="1.0" encoding="utf-8"?>
<p:tagLst xmlns:p="http://schemas.openxmlformats.org/presentationml/2006/main">
  <p:tag name="AS_UNIQUEID" val="3213"/>
</p:tagLst>
</file>

<file path=ppt/tags/tag689.xml><?xml version="1.0" encoding="utf-8"?>
<p:tagLst xmlns:p="http://schemas.openxmlformats.org/presentationml/2006/main">
  <p:tag name="AS_UNIQUEID" val="3214"/>
</p:tagLst>
</file>

<file path=ppt/tags/tag69.xml><?xml version="1.0" encoding="utf-8"?>
<p:tagLst xmlns:p="http://schemas.openxmlformats.org/presentationml/2006/main">
  <p:tag name="AS_UNIQUEID" val="4074"/>
</p:tagLst>
</file>

<file path=ppt/tags/tag690.xml><?xml version="1.0" encoding="utf-8"?>
<p:tagLst xmlns:p="http://schemas.openxmlformats.org/presentationml/2006/main">
  <p:tag name="AS_UNIQUEID" val="3215"/>
</p:tagLst>
</file>

<file path=ppt/tags/tag691.xml><?xml version="1.0" encoding="utf-8"?>
<p:tagLst xmlns:p="http://schemas.openxmlformats.org/presentationml/2006/main">
  <p:tag name="AS_UNIQUEID" val="3216"/>
</p:tagLst>
</file>

<file path=ppt/tags/tag692.xml><?xml version="1.0" encoding="utf-8"?>
<p:tagLst xmlns:p="http://schemas.openxmlformats.org/presentationml/2006/main">
  <p:tag name="AS_UNIQUEID" val="3217"/>
</p:tagLst>
</file>

<file path=ppt/tags/tag693.xml><?xml version="1.0" encoding="utf-8"?>
<p:tagLst xmlns:p="http://schemas.openxmlformats.org/presentationml/2006/main">
  <p:tag name="AS_UNIQUEID" val="3218"/>
</p:tagLst>
</file>

<file path=ppt/tags/tag694.xml><?xml version="1.0" encoding="utf-8"?>
<p:tagLst xmlns:p="http://schemas.openxmlformats.org/presentationml/2006/main">
  <p:tag name="AS_UNIQUEID" val="3219"/>
</p:tagLst>
</file>

<file path=ppt/tags/tag695.xml><?xml version="1.0" encoding="utf-8"?>
<p:tagLst xmlns:p="http://schemas.openxmlformats.org/presentationml/2006/main">
  <p:tag name="AS_UNIQUEID" val="3220"/>
</p:tagLst>
</file>

<file path=ppt/tags/tag696.xml><?xml version="1.0" encoding="utf-8"?>
<p:tagLst xmlns:p="http://schemas.openxmlformats.org/presentationml/2006/main">
  <p:tag name="AS_UNIQUEID" val="3221"/>
</p:tagLst>
</file>

<file path=ppt/tags/tag697.xml><?xml version="1.0" encoding="utf-8"?>
<p:tagLst xmlns:p="http://schemas.openxmlformats.org/presentationml/2006/main">
  <p:tag name="AS_UNIQUEID" val="3222"/>
</p:tagLst>
</file>

<file path=ppt/tags/tag698.xml><?xml version="1.0" encoding="utf-8"?>
<p:tagLst xmlns:p="http://schemas.openxmlformats.org/presentationml/2006/main">
  <p:tag name="AS_UNIQUEID" val="3223"/>
</p:tagLst>
</file>

<file path=ppt/tags/tag699.xml><?xml version="1.0" encoding="utf-8"?>
<p:tagLst xmlns:p="http://schemas.openxmlformats.org/presentationml/2006/main">
  <p:tag name="AS_UNIQUEID" val="3224"/>
</p:tagLst>
</file>

<file path=ppt/tags/tag7.xml><?xml version="1.0" encoding="utf-8"?>
<p:tagLst xmlns:p="http://schemas.openxmlformats.org/presentationml/2006/main">
  <p:tag name="AS_UNIQUEID" val="4012"/>
</p:tagLst>
</file>

<file path=ppt/tags/tag70.xml><?xml version="1.0" encoding="utf-8"?>
<p:tagLst xmlns:p="http://schemas.openxmlformats.org/presentationml/2006/main">
  <p:tag name="AS_UNIQUEID" val="4075"/>
</p:tagLst>
</file>

<file path=ppt/tags/tag700.xml><?xml version="1.0" encoding="utf-8"?>
<p:tagLst xmlns:p="http://schemas.openxmlformats.org/presentationml/2006/main">
  <p:tag name="AS_UNIQUEID" val="3225"/>
</p:tagLst>
</file>

<file path=ppt/tags/tag701.xml><?xml version="1.0" encoding="utf-8"?>
<p:tagLst xmlns:p="http://schemas.openxmlformats.org/presentationml/2006/main">
  <p:tag name="AS_UNIQUEID" val="3226"/>
</p:tagLst>
</file>

<file path=ppt/tags/tag702.xml><?xml version="1.0" encoding="utf-8"?>
<p:tagLst xmlns:p="http://schemas.openxmlformats.org/presentationml/2006/main">
  <p:tag name="AS_UNIQUEID" val="3227"/>
</p:tagLst>
</file>

<file path=ppt/tags/tag703.xml><?xml version="1.0" encoding="utf-8"?>
<p:tagLst xmlns:p="http://schemas.openxmlformats.org/presentationml/2006/main">
  <p:tag name="AS_UNIQUEID" val="3228"/>
</p:tagLst>
</file>

<file path=ppt/tags/tag704.xml><?xml version="1.0" encoding="utf-8"?>
<p:tagLst xmlns:p="http://schemas.openxmlformats.org/presentationml/2006/main">
  <p:tag name="AS_UNIQUEID" val="3229"/>
</p:tagLst>
</file>

<file path=ppt/tags/tag705.xml><?xml version="1.0" encoding="utf-8"?>
<p:tagLst xmlns:p="http://schemas.openxmlformats.org/presentationml/2006/main">
  <p:tag name="AS_UNIQUEID" val="3230"/>
</p:tagLst>
</file>

<file path=ppt/tags/tag706.xml><?xml version="1.0" encoding="utf-8"?>
<p:tagLst xmlns:p="http://schemas.openxmlformats.org/presentationml/2006/main">
  <p:tag name="AS_UNIQUEID" val="3231"/>
</p:tagLst>
</file>

<file path=ppt/tags/tag707.xml><?xml version="1.0" encoding="utf-8"?>
<p:tagLst xmlns:p="http://schemas.openxmlformats.org/presentationml/2006/main">
  <p:tag name="AS_UNIQUEID" val="3232"/>
</p:tagLst>
</file>

<file path=ppt/tags/tag708.xml><?xml version="1.0" encoding="utf-8"?>
<p:tagLst xmlns:p="http://schemas.openxmlformats.org/presentationml/2006/main">
  <p:tag name="AS_UNIQUEID" val="3233"/>
</p:tagLst>
</file>

<file path=ppt/tags/tag709.xml><?xml version="1.0" encoding="utf-8"?>
<p:tagLst xmlns:p="http://schemas.openxmlformats.org/presentationml/2006/main">
  <p:tag name="AS_UNIQUEID" val="3234"/>
</p:tagLst>
</file>

<file path=ppt/tags/tag71.xml><?xml version="1.0" encoding="utf-8"?>
<p:tagLst xmlns:p="http://schemas.openxmlformats.org/presentationml/2006/main">
  <p:tag name="AS_UNIQUEID" val="4076"/>
</p:tagLst>
</file>

<file path=ppt/tags/tag710.xml><?xml version="1.0" encoding="utf-8"?>
<p:tagLst xmlns:p="http://schemas.openxmlformats.org/presentationml/2006/main">
  <p:tag name="AS_UNIQUEID" val="3235"/>
</p:tagLst>
</file>

<file path=ppt/tags/tag711.xml><?xml version="1.0" encoding="utf-8"?>
<p:tagLst xmlns:p="http://schemas.openxmlformats.org/presentationml/2006/main">
  <p:tag name="AS_UNIQUEID" val="3236"/>
</p:tagLst>
</file>

<file path=ppt/tags/tag712.xml><?xml version="1.0" encoding="utf-8"?>
<p:tagLst xmlns:p="http://schemas.openxmlformats.org/presentationml/2006/main">
  <p:tag name="AS_UNIQUEID" val="3237"/>
</p:tagLst>
</file>

<file path=ppt/tags/tag713.xml><?xml version="1.0" encoding="utf-8"?>
<p:tagLst xmlns:p="http://schemas.openxmlformats.org/presentationml/2006/main">
  <p:tag name="AS_UNIQUEID" val="3238"/>
</p:tagLst>
</file>

<file path=ppt/tags/tag714.xml><?xml version="1.0" encoding="utf-8"?>
<p:tagLst xmlns:p="http://schemas.openxmlformats.org/presentationml/2006/main">
  <p:tag name="AS_UNIQUEID" val="3239"/>
</p:tagLst>
</file>

<file path=ppt/tags/tag715.xml><?xml version="1.0" encoding="utf-8"?>
<p:tagLst xmlns:p="http://schemas.openxmlformats.org/presentationml/2006/main">
  <p:tag name="AS_UNIQUEID" val="3240"/>
</p:tagLst>
</file>

<file path=ppt/tags/tag716.xml><?xml version="1.0" encoding="utf-8"?>
<p:tagLst xmlns:p="http://schemas.openxmlformats.org/presentationml/2006/main">
  <p:tag name="AS_UNIQUEID" val="3241"/>
</p:tagLst>
</file>

<file path=ppt/tags/tag717.xml><?xml version="1.0" encoding="utf-8"?>
<p:tagLst xmlns:p="http://schemas.openxmlformats.org/presentationml/2006/main">
  <p:tag name="AS_UNIQUEID" val="3242"/>
</p:tagLst>
</file>

<file path=ppt/tags/tag718.xml><?xml version="1.0" encoding="utf-8"?>
<p:tagLst xmlns:p="http://schemas.openxmlformats.org/presentationml/2006/main">
  <p:tag name="AS_UNIQUEID" val="3243"/>
</p:tagLst>
</file>

<file path=ppt/tags/tag719.xml><?xml version="1.0" encoding="utf-8"?>
<p:tagLst xmlns:p="http://schemas.openxmlformats.org/presentationml/2006/main">
  <p:tag name="AS_UNIQUEID" val="3244"/>
</p:tagLst>
</file>

<file path=ppt/tags/tag72.xml><?xml version="1.0" encoding="utf-8"?>
<p:tagLst xmlns:p="http://schemas.openxmlformats.org/presentationml/2006/main">
  <p:tag name="AS_UNIQUEID" val="4077"/>
</p:tagLst>
</file>

<file path=ppt/tags/tag720.xml><?xml version="1.0" encoding="utf-8"?>
<p:tagLst xmlns:p="http://schemas.openxmlformats.org/presentationml/2006/main">
  <p:tag name="AS_UNIQUEID" val="3245"/>
</p:tagLst>
</file>

<file path=ppt/tags/tag721.xml><?xml version="1.0" encoding="utf-8"?>
<p:tagLst xmlns:p="http://schemas.openxmlformats.org/presentationml/2006/main">
  <p:tag name="AS_UNIQUEID" val="3246"/>
</p:tagLst>
</file>

<file path=ppt/tags/tag722.xml><?xml version="1.0" encoding="utf-8"?>
<p:tagLst xmlns:p="http://schemas.openxmlformats.org/presentationml/2006/main">
  <p:tag name="AS_UNIQUEID" val="3247"/>
</p:tagLst>
</file>

<file path=ppt/tags/tag723.xml><?xml version="1.0" encoding="utf-8"?>
<p:tagLst xmlns:p="http://schemas.openxmlformats.org/presentationml/2006/main">
  <p:tag name="AS_UNIQUEID" val="3248"/>
</p:tagLst>
</file>

<file path=ppt/tags/tag724.xml><?xml version="1.0" encoding="utf-8"?>
<p:tagLst xmlns:p="http://schemas.openxmlformats.org/presentationml/2006/main">
  <p:tag name="AS_UNIQUEID" val="3249"/>
</p:tagLst>
</file>

<file path=ppt/tags/tag725.xml><?xml version="1.0" encoding="utf-8"?>
<p:tagLst xmlns:p="http://schemas.openxmlformats.org/presentationml/2006/main">
  <p:tag name="AS_UNIQUEID" val="3250"/>
</p:tagLst>
</file>

<file path=ppt/tags/tag726.xml><?xml version="1.0" encoding="utf-8"?>
<p:tagLst xmlns:p="http://schemas.openxmlformats.org/presentationml/2006/main">
  <p:tag name="AS_UNIQUEID" val="3251"/>
</p:tagLst>
</file>

<file path=ppt/tags/tag727.xml><?xml version="1.0" encoding="utf-8"?>
<p:tagLst xmlns:p="http://schemas.openxmlformats.org/presentationml/2006/main">
  <p:tag name="AS_UNIQUEID" val="3252"/>
</p:tagLst>
</file>

<file path=ppt/tags/tag728.xml><?xml version="1.0" encoding="utf-8"?>
<p:tagLst xmlns:p="http://schemas.openxmlformats.org/presentationml/2006/main">
  <p:tag name="AS_UNIQUEID" val="3253"/>
</p:tagLst>
</file>

<file path=ppt/tags/tag729.xml><?xml version="1.0" encoding="utf-8"?>
<p:tagLst xmlns:p="http://schemas.openxmlformats.org/presentationml/2006/main">
  <p:tag name="AS_UNIQUEID" val="3254"/>
</p:tagLst>
</file>

<file path=ppt/tags/tag73.xml><?xml version="1.0" encoding="utf-8"?>
<p:tagLst xmlns:p="http://schemas.openxmlformats.org/presentationml/2006/main">
  <p:tag name="AS_UNIQUEID" val="4078"/>
</p:tagLst>
</file>

<file path=ppt/tags/tag730.xml><?xml version="1.0" encoding="utf-8"?>
<p:tagLst xmlns:p="http://schemas.openxmlformats.org/presentationml/2006/main">
  <p:tag name="AS_UNIQUEID" val="3255"/>
</p:tagLst>
</file>

<file path=ppt/tags/tag731.xml><?xml version="1.0" encoding="utf-8"?>
<p:tagLst xmlns:p="http://schemas.openxmlformats.org/presentationml/2006/main">
  <p:tag name="AS_UNIQUEID" val="3256"/>
</p:tagLst>
</file>

<file path=ppt/tags/tag732.xml><?xml version="1.0" encoding="utf-8"?>
<p:tagLst xmlns:p="http://schemas.openxmlformats.org/presentationml/2006/main">
  <p:tag name="AS_UNIQUEID" val="3257"/>
</p:tagLst>
</file>

<file path=ppt/tags/tag733.xml><?xml version="1.0" encoding="utf-8"?>
<p:tagLst xmlns:p="http://schemas.openxmlformats.org/presentationml/2006/main">
  <p:tag name="AS_UNIQUEID" val="3258"/>
</p:tagLst>
</file>

<file path=ppt/tags/tag734.xml><?xml version="1.0" encoding="utf-8"?>
<p:tagLst xmlns:p="http://schemas.openxmlformats.org/presentationml/2006/main">
  <p:tag name="AS_UNIQUEID" val="3259"/>
</p:tagLst>
</file>

<file path=ppt/tags/tag735.xml><?xml version="1.0" encoding="utf-8"?>
<p:tagLst xmlns:p="http://schemas.openxmlformats.org/presentationml/2006/main">
  <p:tag name="AS_UNIQUEID" val="3260"/>
</p:tagLst>
</file>

<file path=ppt/tags/tag736.xml><?xml version="1.0" encoding="utf-8"?>
<p:tagLst xmlns:p="http://schemas.openxmlformats.org/presentationml/2006/main">
  <p:tag name="AS_UNIQUEID" val="3261"/>
</p:tagLst>
</file>

<file path=ppt/tags/tag737.xml><?xml version="1.0" encoding="utf-8"?>
<p:tagLst xmlns:p="http://schemas.openxmlformats.org/presentationml/2006/main">
  <p:tag name="AS_UNIQUEID" val="3262"/>
</p:tagLst>
</file>

<file path=ppt/tags/tag738.xml><?xml version="1.0" encoding="utf-8"?>
<p:tagLst xmlns:p="http://schemas.openxmlformats.org/presentationml/2006/main">
  <p:tag name="AS_UNIQUEID" val="3263"/>
</p:tagLst>
</file>

<file path=ppt/tags/tag739.xml><?xml version="1.0" encoding="utf-8"?>
<p:tagLst xmlns:p="http://schemas.openxmlformats.org/presentationml/2006/main">
  <p:tag name="AS_UNIQUEID" val="3264"/>
</p:tagLst>
</file>

<file path=ppt/tags/tag74.xml><?xml version="1.0" encoding="utf-8"?>
<p:tagLst xmlns:p="http://schemas.openxmlformats.org/presentationml/2006/main">
  <p:tag name="AS_UNIQUEID" val="4079"/>
</p:tagLst>
</file>

<file path=ppt/tags/tag740.xml><?xml version="1.0" encoding="utf-8"?>
<p:tagLst xmlns:p="http://schemas.openxmlformats.org/presentationml/2006/main">
  <p:tag name="AS_UNIQUEID" val="3265"/>
</p:tagLst>
</file>

<file path=ppt/tags/tag741.xml><?xml version="1.0" encoding="utf-8"?>
<p:tagLst xmlns:p="http://schemas.openxmlformats.org/presentationml/2006/main">
  <p:tag name="AS_UNIQUEID" val="3266"/>
</p:tagLst>
</file>

<file path=ppt/tags/tag742.xml><?xml version="1.0" encoding="utf-8"?>
<p:tagLst xmlns:p="http://schemas.openxmlformats.org/presentationml/2006/main">
  <p:tag name="AS_UNIQUEID" val="3267"/>
</p:tagLst>
</file>

<file path=ppt/tags/tag743.xml><?xml version="1.0" encoding="utf-8"?>
<p:tagLst xmlns:p="http://schemas.openxmlformats.org/presentationml/2006/main">
  <p:tag name="AS_UNIQUEID" val="3268"/>
</p:tagLst>
</file>

<file path=ppt/tags/tag744.xml><?xml version="1.0" encoding="utf-8"?>
<p:tagLst xmlns:p="http://schemas.openxmlformats.org/presentationml/2006/main">
  <p:tag name="AS_UNIQUEID" val="3269"/>
</p:tagLst>
</file>

<file path=ppt/tags/tag745.xml><?xml version="1.0" encoding="utf-8"?>
<p:tagLst xmlns:p="http://schemas.openxmlformats.org/presentationml/2006/main">
  <p:tag name="AS_UNIQUEID" val="3270"/>
</p:tagLst>
</file>

<file path=ppt/tags/tag746.xml><?xml version="1.0" encoding="utf-8"?>
<p:tagLst xmlns:p="http://schemas.openxmlformats.org/presentationml/2006/main">
  <p:tag name="AS_UNIQUEID" val="3271"/>
</p:tagLst>
</file>

<file path=ppt/tags/tag747.xml><?xml version="1.0" encoding="utf-8"?>
<p:tagLst xmlns:p="http://schemas.openxmlformats.org/presentationml/2006/main">
  <p:tag name="AS_UNIQUEID" val="3272"/>
</p:tagLst>
</file>

<file path=ppt/tags/tag748.xml><?xml version="1.0" encoding="utf-8"?>
<p:tagLst xmlns:p="http://schemas.openxmlformats.org/presentationml/2006/main">
  <p:tag name="AS_UNIQUEID" val="3273"/>
</p:tagLst>
</file>

<file path=ppt/tags/tag749.xml><?xml version="1.0" encoding="utf-8"?>
<p:tagLst xmlns:p="http://schemas.openxmlformats.org/presentationml/2006/main">
  <p:tag name="AS_UNIQUEID" val="3274"/>
</p:tagLst>
</file>

<file path=ppt/tags/tag75.xml><?xml version="1.0" encoding="utf-8"?>
<p:tagLst xmlns:p="http://schemas.openxmlformats.org/presentationml/2006/main">
  <p:tag name="AS_UNIQUEID" val="4080"/>
</p:tagLst>
</file>

<file path=ppt/tags/tag750.xml><?xml version="1.0" encoding="utf-8"?>
<p:tagLst xmlns:p="http://schemas.openxmlformats.org/presentationml/2006/main">
  <p:tag name="AS_UNIQUEID" val="3275"/>
</p:tagLst>
</file>

<file path=ppt/tags/tag751.xml><?xml version="1.0" encoding="utf-8"?>
<p:tagLst xmlns:p="http://schemas.openxmlformats.org/presentationml/2006/main">
  <p:tag name="AS_UNIQUEID" val="3276"/>
</p:tagLst>
</file>

<file path=ppt/tags/tag752.xml><?xml version="1.0" encoding="utf-8"?>
<p:tagLst xmlns:p="http://schemas.openxmlformats.org/presentationml/2006/main">
  <p:tag name="AS_UNIQUEID" val="3277"/>
</p:tagLst>
</file>

<file path=ppt/tags/tag753.xml><?xml version="1.0" encoding="utf-8"?>
<p:tagLst xmlns:p="http://schemas.openxmlformats.org/presentationml/2006/main">
  <p:tag name="AS_UNIQUEID" val="3278"/>
</p:tagLst>
</file>

<file path=ppt/tags/tag754.xml><?xml version="1.0" encoding="utf-8"?>
<p:tagLst xmlns:p="http://schemas.openxmlformats.org/presentationml/2006/main">
  <p:tag name="AS_UNIQUEID" val="3279"/>
</p:tagLst>
</file>

<file path=ppt/tags/tag755.xml><?xml version="1.0" encoding="utf-8"?>
<p:tagLst xmlns:p="http://schemas.openxmlformats.org/presentationml/2006/main">
  <p:tag name="AS_UNIQUEID" val="3280"/>
</p:tagLst>
</file>

<file path=ppt/tags/tag756.xml><?xml version="1.0" encoding="utf-8"?>
<p:tagLst xmlns:p="http://schemas.openxmlformats.org/presentationml/2006/main">
  <p:tag name="AS_UNIQUEID" val="3281"/>
</p:tagLst>
</file>

<file path=ppt/tags/tag757.xml><?xml version="1.0" encoding="utf-8"?>
<p:tagLst xmlns:p="http://schemas.openxmlformats.org/presentationml/2006/main">
  <p:tag name="AS_UNIQUEID" val="3282"/>
</p:tagLst>
</file>

<file path=ppt/tags/tag758.xml><?xml version="1.0" encoding="utf-8"?>
<p:tagLst xmlns:p="http://schemas.openxmlformats.org/presentationml/2006/main">
  <p:tag name="AS_UNIQUEID" val="3283"/>
</p:tagLst>
</file>

<file path=ppt/tags/tag759.xml><?xml version="1.0" encoding="utf-8"?>
<p:tagLst xmlns:p="http://schemas.openxmlformats.org/presentationml/2006/main">
  <p:tag name="AS_UNIQUEID" val="3284"/>
</p:tagLst>
</file>

<file path=ppt/tags/tag76.xml><?xml version="1.0" encoding="utf-8"?>
<p:tagLst xmlns:p="http://schemas.openxmlformats.org/presentationml/2006/main">
  <p:tag name="AS_UNIQUEID" val="4081"/>
</p:tagLst>
</file>

<file path=ppt/tags/tag760.xml><?xml version="1.0" encoding="utf-8"?>
<p:tagLst xmlns:p="http://schemas.openxmlformats.org/presentationml/2006/main">
  <p:tag name="AS_UNIQUEID" val="3285"/>
</p:tagLst>
</file>

<file path=ppt/tags/tag761.xml><?xml version="1.0" encoding="utf-8"?>
<p:tagLst xmlns:p="http://schemas.openxmlformats.org/presentationml/2006/main">
  <p:tag name="AS_UNIQUEID" val="3286"/>
</p:tagLst>
</file>

<file path=ppt/tags/tag762.xml><?xml version="1.0" encoding="utf-8"?>
<p:tagLst xmlns:p="http://schemas.openxmlformats.org/presentationml/2006/main">
  <p:tag name="AS_UNIQUEID" val="3287"/>
</p:tagLst>
</file>

<file path=ppt/tags/tag763.xml><?xml version="1.0" encoding="utf-8"?>
<p:tagLst xmlns:p="http://schemas.openxmlformats.org/presentationml/2006/main">
  <p:tag name="AS_UNIQUEID" val="3288"/>
</p:tagLst>
</file>

<file path=ppt/tags/tag764.xml><?xml version="1.0" encoding="utf-8"?>
<p:tagLst xmlns:p="http://schemas.openxmlformats.org/presentationml/2006/main">
  <p:tag name="AS_UNIQUEID" val="3289"/>
</p:tagLst>
</file>

<file path=ppt/tags/tag765.xml><?xml version="1.0" encoding="utf-8"?>
<p:tagLst xmlns:p="http://schemas.openxmlformats.org/presentationml/2006/main">
  <p:tag name="AS_UNIQUEID" val="3290"/>
</p:tagLst>
</file>

<file path=ppt/tags/tag766.xml><?xml version="1.0" encoding="utf-8"?>
<p:tagLst xmlns:p="http://schemas.openxmlformats.org/presentationml/2006/main">
  <p:tag name="AS_UNIQUEID" val="3291"/>
</p:tagLst>
</file>

<file path=ppt/tags/tag767.xml><?xml version="1.0" encoding="utf-8"?>
<p:tagLst xmlns:p="http://schemas.openxmlformats.org/presentationml/2006/main">
  <p:tag name="AS_UNIQUEID" val="3292"/>
</p:tagLst>
</file>

<file path=ppt/tags/tag768.xml><?xml version="1.0" encoding="utf-8"?>
<p:tagLst xmlns:p="http://schemas.openxmlformats.org/presentationml/2006/main">
  <p:tag name="AS_UNIQUEID" val="3293"/>
</p:tagLst>
</file>

<file path=ppt/tags/tag769.xml><?xml version="1.0" encoding="utf-8"?>
<p:tagLst xmlns:p="http://schemas.openxmlformats.org/presentationml/2006/main">
  <p:tag name="AS_UNIQUEID" val="3294"/>
</p:tagLst>
</file>

<file path=ppt/tags/tag77.xml><?xml version="1.0" encoding="utf-8"?>
<p:tagLst xmlns:p="http://schemas.openxmlformats.org/presentationml/2006/main">
  <p:tag name="AS_UNIQUEID" val="4082"/>
</p:tagLst>
</file>

<file path=ppt/tags/tag770.xml><?xml version="1.0" encoding="utf-8"?>
<p:tagLst xmlns:p="http://schemas.openxmlformats.org/presentationml/2006/main">
  <p:tag name="AS_UNIQUEID" val="3295"/>
</p:tagLst>
</file>

<file path=ppt/tags/tag771.xml><?xml version="1.0" encoding="utf-8"?>
<p:tagLst xmlns:p="http://schemas.openxmlformats.org/presentationml/2006/main">
  <p:tag name="AS_UNIQUEID" val="3296"/>
</p:tagLst>
</file>

<file path=ppt/tags/tag772.xml><?xml version="1.0" encoding="utf-8"?>
<p:tagLst xmlns:p="http://schemas.openxmlformats.org/presentationml/2006/main">
  <p:tag name="AS_UNIQUEID" val="3297"/>
</p:tagLst>
</file>

<file path=ppt/tags/tag773.xml><?xml version="1.0" encoding="utf-8"?>
<p:tagLst xmlns:p="http://schemas.openxmlformats.org/presentationml/2006/main">
  <p:tag name="AS_UNIQUEID" val="3298"/>
</p:tagLst>
</file>

<file path=ppt/tags/tag774.xml><?xml version="1.0" encoding="utf-8"?>
<p:tagLst xmlns:p="http://schemas.openxmlformats.org/presentationml/2006/main">
  <p:tag name="AS_UNIQUEID" val="3299"/>
</p:tagLst>
</file>

<file path=ppt/tags/tag775.xml><?xml version="1.0" encoding="utf-8"?>
<p:tagLst xmlns:p="http://schemas.openxmlformats.org/presentationml/2006/main">
  <p:tag name="AS_UNIQUEID" val="3300"/>
</p:tagLst>
</file>

<file path=ppt/tags/tag776.xml><?xml version="1.0" encoding="utf-8"?>
<p:tagLst xmlns:p="http://schemas.openxmlformats.org/presentationml/2006/main">
  <p:tag name="AS_UNIQUEID" val="3301"/>
</p:tagLst>
</file>

<file path=ppt/tags/tag777.xml><?xml version="1.0" encoding="utf-8"?>
<p:tagLst xmlns:p="http://schemas.openxmlformats.org/presentationml/2006/main">
  <p:tag name="AS_UNIQUEID" val="3302"/>
</p:tagLst>
</file>

<file path=ppt/tags/tag778.xml><?xml version="1.0" encoding="utf-8"?>
<p:tagLst xmlns:p="http://schemas.openxmlformats.org/presentationml/2006/main">
  <p:tag name="AS_UNIQUEID" val="3303"/>
</p:tagLst>
</file>

<file path=ppt/tags/tag779.xml><?xml version="1.0" encoding="utf-8"?>
<p:tagLst xmlns:p="http://schemas.openxmlformats.org/presentationml/2006/main">
  <p:tag name="AS_UNIQUEID" val="3304"/>
</p:tagLst>
</file>

<file path=ppt/tags/tag78.xml><?xml version="1.0" encoding="utf-8"?>
<p:tagLst xmlns:p="http://schemas.openxmlformats.org/presentationml/2006/main">
  <p:tag name="AS_UNIQUEID" val="4083"/>
</p:tagLst>
</file>

<file path=ppt/tags/tag780.xml><?xml version="1.0" encoding="utf-8"?>
<p:tagLst xmlns:p="http://schemas.openxmlformats.org/presentationml/2006/main">
  <p:tag name="AS_UNIQUEID" val="3305"/>
</p:tagLst>
</file>

<file path=ppt/tags/tag781.xml><?xml version="1.0" encoding="utf-8"?>
<p:tagLst xmlns:p="http://schemas.openxmlformats.org/presentationml/2006/main">
  <p:tag name="AS_UNIQUEID" val="3306"/>
</p:tagLst>
</file>

<file path=ppt/tags/tag782.xml><?xml version="1.0" encoding="utf-8"?>
<p:tagLst xmlns:p="http://schemas.openxmlformats.org/presentationml/2006/main">
  <p:tag name="AS_UNIQUEID" val="3307"/>
</p:tagLst>
</file>

<file path=ppt/tags/tag783.xml><?xml version="1.0" encoding="utf-8"?>
<p:tagLst xmlns:p="http://schemas.openxmlformats.org/presentationml/2006/main">
  <p:tag name="AS_UNIQUEID" val="3308"/>
</p:tagLst>
</file>

<file path=ppt/tags/tag784.xml><?xml version="1.0" encoding="utf-8"?>
<p:tagLst xmlns:p="http://schemas.openxmlformats.org/presentationml/2006/main">
  <p:tag name="AS_UNIQUEID" val="3309"/>
</p:tagLst>
</file>

<file path=ppt/tags/tag785.xml><?xml version="1.0" encoding="utf-8"?>
<p:tagLst xmlns:p="http://schemas.openxmlformats.org/presentationml/2006/main">
  <p:tag name="AS_UNIQUEID" val="3310"/>
</p:tagLst>
</file>

<file path=ppt/tags/tag786.xml><?xml version="1.0" encoding="utf-8"?>
<p:tagLst xmlns:p="http://schemas.openxmlformats.org/presentationml/2006/main">
  <p:tag name="AS_UNIQUEID" val="3311"/>
</p:tagLst>
</file>

<file path=ppt/tags/tag787.xml><?xml version="1.0" encoding="utf-8"?>
<p:tagLst xmlns:p="http://schemas.openxmlformats.org/presentationml/2006/main">
  <p:tag name="AS_UNIQUEID" val="3312"/>
</p:tagLst>
</file>

<file path=ppt/tags/tag788.xml><?xml version="1.0" encoding="utf-8"?>
<p:tagLst xmlns:p="http://schemas.openxmlformats.org/presentationml/2006/main">
  <p:tag name="AS_UNIQUEID" val="3313"/>
</p:tagLst>
</file>

<file path=ppt/tags/tag789.xml><?xml version="1.0" encoding="utf-8"?>
<p:tagLst xmlns:p="http://schemas.openxmlformats.org/presentationml/2006/main">
  <p:tag name="AS_UNIQUEID" val="3314"/>
</p:tagLst>
</file>

<file path=ppt/tags/tag79.xml><?xml version="1.0" encoding="utf-8"?>
<p:tagLst xmlns:p="http://schemas.openxmlformats.org/presentationml/2006/main">
  <p:tag name="AS_UNIQUEID" val="4084"/>
</p:tagLst>
</file>

<file path=ppt/tags/tag790.xml><?xml version="1.0" encoding="utf-8"?>
<p:tagLst xmlns:p="http://schemas.openxmlformats.org/presentationml/2006/main">
  <p:tag name="AS_UNIQUEID" val="3315"/>
</p:tagLst>
</file>

<file path=ppt/tags/tag791.xml><?xml version="1.0" encoding="utf-8"?>
<p:tagLst xmlns:p="http://schemas.openxmlformats.org/presentationml/2006/main">
  <p:tag name="AS_UNIQUEID" val="3316"/>
</p:tagLst>
</file>

<file path=ppt/tags/tag792.xml><?xml version="1.0" encoding="utf-8"?>
<p:tagLst xmlns:p="http://schemas.openxmlformats.org/presentationml/2006/main">
  <p:tag name="AS_UNIQUEID" val="3317"/>
</p:tagLst>
</file>

<file path=ppt/tags/tag793.xml><?xml version="1.0" encoding="utf-8"?>
<p:tagLst xmlns:p="http://schemas.openxmlformats.org/presentationml/2006/main">
  <p:tag name="AS_UNIQUEID" val="3318"/>
</p:tagLst>
</file>

<file path=ppt/tags/tag794.xml><?xml version="1.0" encoding="utf-8"?>
<p:tagLst xmlns:p="http://schemas.openxmlformats.org/presentationml/2006/main">
  <p:tag name="AS_UNIQUEID" val="3319"/>
</p:tagLst>
</file>

<file path=ppt/tags/tag795.xml><?xml version="1.0" encoding="utf-8"?>
<p:tagLst xmlns:p="http://schemas.openxmlformats.org/presentationml/2006/main">
  <p:tag name="AS_UNIQUEID" val="3320"/>
</p:tagLst>
</file>

<file path=ppt/tags/tag796.xml><?xml version="1.0" encoding="utf-8"?>
<p:tagLst xmlns:p="http://schemas.openxmlformats.org/presentationml/2006/main">
  <p:tag name="AS_UNIQUEID" val="3321"/>
</p:tagLst>
</file>

<file path=ppt/tags/tag797.xml><?xml version="1.0" encoding="utf-8"?>
<p:tagLst xmlns:p="http://schemas.openxmlformats.org/presentationml/2006/main">
  <p:tag name="AS_UNIQUEID" val="3322"/>
</p:tagLst>
</file>

<file path=ppt/tags/tag798.xml><?xml version="1.0" encoding="utf-8"?>
<p:tagLst xmlns:p="http://schemas.openxmlformats.org/presentationml/2006/main">
  <p:tag name="AS_UNIQUEID" val="3323"/>
</p:tagLst>
</file>

<file path=ppt/tags/tag799.xml><?xml version="1.0" encoding="utf-8"?>
<p:tagLst xmlns:p="http://schemas.openxmlformats.org/presentationml/2006/main">
  <p:tag name="AS_UNIQUEID" val="3324"/>
</p:tagLst>
</file>

<file path=ppt/tags/tag8.xml><?xml version="1.0" encoding="utf-8"?>
<p:tagLst xmlns:p="http://schemas.openxmlformats.org/presentationml/2006/main">
  <p:tag name="AS_UNIQUEID" val="4013"/>
</p:tagLst>
</file>

<file path=ppt/tags/tag80.xml><?xml version="1.0" encoding="utf-8"?>
<p:tagLst xmlns:p="http://schemas.openxmlformats.org/presentationml/2006/main">
  <p:tag name="AS_UNIQUEID" val="4085"/>
</p:tagLst>
</file>

<file path=ppt/tags/tag800.xml><?xml version="1.0" encoding="utf-8"?>
<p:tagLst xmlns:p="http://schemas.openxmlformats.org/presentationml/2006/main">
  <p:tag name="AS_UNIQUEID" val="3325"/>
</p:tagLst>
</file>

<file path=ppt/tags/tag801.xml><?xml version="1.0" encoding="utf-8"?>
<p:tagLst xmlns:p="http://schemas.openxmlformats.org/presentationml/2006/main">
  <p:tag name="AS_UNIQUEID" val="3326"/>
</p:tagLst>
</file>

<file path=ppt/tags/tag802.xml><?xml version="1.0" encoding="utf-8"?>
<p:tagLst xmlns:p="http://schemas.openxmlformats.org/presentationml/2006/main">
  <p:tag name="AS_UNIQUEID" val="3327"/>
</p:tagLst>
</file>

<file path=ppt/tags/tag803.xml><?xml version="1.0" encoding="utf-8"?>
<p:tagLst xmlns:p="http://schemas.openxmlformats.org/presentationml/2006/main">
  <p:tag name="AS_UNIQUEID" val="3328"/>
</p:tagLst>
</file>

<file path=ppt/tags/tag804.xml><?xml version="1.0" encoding="utf-8"?>
<p:tagLst xmlns:p="http://schemas.openxmlformats.org/presentationml/2006/main">
  <p:tag name="AS_UNIQUEID" val="3329"/>
</p:tagLst>
</file>

<file path=ppt/tags/tag805.xml><?xml version="1.0" encoding="utf-8"?>
<p:tagLst xmlns:p="http://schemas.openxmlformats.org/presentationml/2006/main">
  <p:tag name="AS_UNIQUEID" val="3330"/>
</p:tagLst>
</file>

<file path=ppt/tags/tag806.xml><?xml version="1.0" encoding="utf-8"?>
<p:tagLst xmlns:p="http://schemas.openxmlformats.org/presentationml/2006/main">
  <p:tag name="AS_UNIQUEID" val="3331"/>
</p:tagLst>
</file>

<file path=ppt/tags/tag807.xml><?xml version="1.0" encoding="utf-8"?>
<p:tagLst xmlns:p="http://schemas.openxmlformats.org/presentationml/2006/main">
  <p:tag name="AS_UNIQUEID" val="3332"/>
</p:tagLst>
</file>

<file path=ppt/tags/tag808.xml><?xml version="1.0" encoding="utf-8"?>
<p:tagLst xmlns:p="http://schemas.openxmlformats.org/presentationml/2006/main">
  <p:tag name="AS_UNIQUEID" val="3333"/>
</p:tagLst>
</file>

<file path=ppt/tags/tag809.xml><?xml version="1.0" encoding="utf-8"?>
<p:tagLst xmlns:p="http://schemas.openxmlformats.org/presentationml/2006/main">
  <p:tag name="AS_UNIQUEID" val="3334"/>
</p:tagLst>
</file>

<file path=ppt/tags/tag81.xml><?xml version="1.0" encoding="utf-8"?>
<p:tagLst xmlns:p="http://schemas.openxmlformats.org/presentationml/2006/main">
  <p:tag name="AS_UNIQUEID" val="4086"/>
</p:tagLst>
</file>

<file path=ppt/tags/tag810.xml><?xml version="1.0" encoding="utf-8"?>
<p:tagLst xmlns:p="http://schemas.openxmlformats.org/presentationml/2006/main">
  <p:tag name="AS_UNIQUEID" val="3335"/>
</p:tagLst>
</file>

<file path=ppt/tags/tag811.xml><?xml version="1.0" encoding="utf-8"?>
<p:tagLst xmlns:p="http://schemas.openxmlformats.org/presentationml/2006/main">
  <p:tag name="AS_UNIQUEID" val="3336"/>
</p:tagLst>
</file>

<file path=ppt/tags/tag812.xml><?xml version="1.0" encoding="utf-8"?>
<p:tagLst xmlns:p="http://schemas.openxmlformats.org/presentationml/2006/main">
  <p:tag name="AS_UNIQUEID" val="3337"/>
</p:tagLst>
</file>

<file path=ppt/tags/tag813.xml><?xml version="1.0" encoding="utf-8"?>
<p:tagLst xmlns:p="http://schemas.openxmlformats.org/presentationml/2006/main">
  <p:tag name="AS_UNIQUEID" val="3338"/>
</p:tagLst>
</file>

<file path=ppt/tags/tag814.xml><?xml version="1.0" encoding="utf-8"?>
<p:tagLst xmlns:p="http://schemas.openxmlformats.org/presentationml/2006/main">
  <p:tag name="AS_UNIQUEID" val="3339"/>
</p:tagLst>
</file>

<file path=ppt/tags/tag815.xml><?xml version="1.0" encoding="utf-8"?>
<p:tagLst xmlns:p="http://schemas.openxmlformats.org/presentationml/2006/main">
  <p:tag name="AS_UNIQUEID" val="3340"/>
</p:tagLst>
</file>

<file path=ppt/tags/tag816.xml><?xml version="1.0" encoding="utf-8"?>
<p:tagLst xmlns:p="http://schemas.openxmlformats.org/presentationml/2006/main">
  <p:tag name="AS_UNIQUEID" val="3341"/>
</p:tagLst>
</file>

<file path=ppt/tags/tag817.xml><?xml version="1.0" encoding="utf-8"?>
<p:tagLst xmlns:p="http://schemas.openxmlformats.org/presentationml/2006/main">
  <p:tag name="AS_UNIQUEID" val="3342"/>
</p:tagLst>
</file>

<file path=ppt/tags/tag818.xml><?xml version="1.0" encoding="utf-8"?>
<p:tagLst xmlns:p="http://schemas.openxmlformats.org/presentationml/2006/main">
  <p:tag name="AS_UNIQUEID" val="3343"/>
</p:tagLst>
</file>

<file path=ppt/tags/tag819.xml><?xml version="1.0" encoding="utf-8"?>
<p:tagLst xmlns:p="http://schemas.openxmlformats.org/presentationml/2006/main">
  <p:tag name="AS_UNIQUEID" val="3344"/>
</p:tagLst>
</file>

<file path=ppt/tags/tag82.xml><?xml version="1.0" encoding="utf-8"?>
<p:tagLst xmlns:p="http://schemas.openxmlformats.org/presentationml/2006/main">
  <p:tag name="AS_UNIQUEID" val="4087"/>
</p:tagLst>
</file>

<file path=ppt/tags/tag820.xml><?xml version="1.0" encoding="utf-8"?>
<p:tagLst xmlns:p="http://schemas.openxmlformats.org/presentationml/2006/main">
  <p:tag name="AS_UNIQUEID" val="3345"/>
</p:tagLst>
</file>

<file path=ppt/tags/tag821.xml><?xml version="1.0" encoding="utf-8"?>
<p:tagLst xmlns:p="http://schemas.openxmlformats.org/presentationml/2006/main">
  <p:tag name="AS_UNIQUEID" val="3346"/>
</p:tagLst>
</file>

<file path=ppt/tags/tag822.xml><?xml version="1.0" encoding="utf-8"?>
<p:tagLst xmlns:p="http://schemas.openxmlformats.org/presentationml/2006/main">
  <p:tag name="AS_UNIQUEID" val="3347"/>
</p:tagLst>
</file>

<file path=ppt/tags/tag823.xml><?xml version="1.0" encoding="utf-8"?>
<p:tagLst xmlns:p="http://schemas.openxmlformats.org/presentationml/2006/main">
  <p:tag name="AS_UNIQUEID" val="3348"/>
</p:tagLst>
</file>

<file path=ppt/tags/tag824.xml><?xml version="1.0" encoding="utf-8"?>
<p:tagLst xmlns:p="http://schemas.openxmlformats.org/presentationml/2006/main">
  <p:tag name="AS_UNIQUEID" val="3349"/>
</p:tagLst>
</file>

<file path=ppt/tags/tag825.xml><?xml version="1.0" encoding="utf-8"?>
<p:tagLst xmlns:p="http://schemas.openxmlformats.org/presentationml/2006/main">
  <p:tag name="AS_UNIQUEID" val="3350"/>
</p:tagLst>
</file>

<file path=ppt/tags/tag826.xml><?xml version="1.0" encoding="utf-8"?>
<p:tagLst xmlns:p="http://schemas.openxmlformats.org/presentationml/2006/main">
  <p:tag name="AS_UNIQUEID" val="3351"/>
</p:tagLst>
</file>

<file path=ppt/tags/tag827.xml><?xml version="1.0" encoding="utf-8"?>
<p:tagLst xmlns:p="http://schemas.openxmlformats.org/presentationml/2006/main">
  <p:tag name="AS_UNIQUEID" val="3352"/>
</p:tagLst>
</file>

<file path=ppt/tags/tag828.xml><?xml version="1.0" encoding="utf-8"?>
<p:tagLst xmlns:p="http://schemas.openxmlformats.org/presentationml/2006/main">
  <p:tag name="AS_UNIQUEID" val="3353"/>
</p:tagLst>
</file>

<file path=ppt/tags/tag829.xml><?xml version="1.0" encoding="utf-8"?>
<p:tagLst xmlns:p="http://schemas.openxmlformats.org/presentationml/2006/main">
  <p:tag name="AS_UNIQUEID" val="3354"/>
</p:tagLst>
</file>

<file path=ppt/tags/tag83.xml><?xml version="1.0" encoding="utf-8"?>
<p:tagLst xmlns:p="http://schemas.openxmlformats.org/presentationml/2006/main">
  <p:tag name="AS_UNIQUEID" val="4088"/>
</p:tagLst>
</file>

<file path=ppt/tags/tag830.xml><?xml version="1.0" encoding="utf-8"?>
<p:tagLst xmlns:p="http://schemas.openxmlformats.org/presentationml/2006/main">
  <p:tag name="AS_UNIQUEID" val="3355"/>
</p:tagLst>
</file>

<file path=ppt/tags/tag831.xml><?xml version="1.0" encoding="utf-8"?>
<p:tagLst xmlns:p="http://schemas.openxmlformats.org/presentationml/2006/main">
  <p:tag name="AS_UNIQUEID" val="3356"/>
</p:tagLst>
</file>

<file path=ppt/tags/tag832.xml><?xml version="1.0" encoding="utf-8"?>
<p:tagLst xmlns:p="http://schemas.openxmlformats.org/presentationml/2006/main">
  <p:tag name="AS_UNIQUEID" val="3357"/>
</p:tagLst>
</file>

<file path=ppt/tags/tag833.xml><?xml version="1.0" encoding="utf-8"?>
<p:tagLst xmlns:p="http://schemas.openxmlformats.org/presentationml/2006/main">
  <p:tag name="AS_UNIQUEID" val="3358"/>
</p:tagLst>
</file>

<file path=ppt/tags/tag834.xml><?xml version="1.0" encoding="utf-8"?>
<p:tagLst xmlns:p="http://schemas.openxmlformats.org/presentationml/2006/main">
  <p:tag name="AS_UNIQUEID" val="3359"/>
</p:tagLst>
</file>

<file path=ppt/tags/tag835.xml><?xml version="1.0" encoding="utf-8"?>
<p:tagLst xmlns:p="http://schemas.openxmlformats.org/presentationml/2006/main">
  <p:tag name="AS_UNIQUEID" val="3360"/>
</p:tagLst>
</file>

<file path=ppt/tags/tag836.xml><?xml version="1.0" encoding="utf-8"?>
<p:tagLst xmlns:p="http://schemas.openxmlformats.org/presentationml/2006/main">
  <p:tag name="AS_UNIQUEID" val="3361"/>
</p:tagLst>
</file>

<file path=ppt/tags/tag837.xml><?xml version="1.0" encoding="utf-8"?>
<p:tagLst xmlns:p="http://schemas.openxmlformats.org/presentationml/2006/main">
  <p:tag name="AS_UNIQUEID" val="3362"/>
</p:tagLst>
</file>

<file path=ppt/tags/tag838.xml><?xml version="1.0" encoding="utf-8"?>
<p:tagLst xmlns:p="http://schemas.openxmlformats.org/presentationml/2006/main">
  <p:tag name="AS_UNIQUEID" val="3363"/>
</p:tagLst>
</file>

<file path=ppt/tags/tag839.xml><?xml version="1.0" encoding="utf-8"?>
<p:tagLst xmlns:p="http://schemas.openxmlformats.org/presentationml/2006/main">
  <p:tag name="AS_UNIQUEID" val="3364"/>
</p:tagLst>
</file>

<file path=ppt/tags/tag84.xml><?xml version="1.0" encoding="utf-8"?>
<p:tagLst xmlns:p="http://schemas.openxmlformats.org/presentationml/2006/main">
  <p:tag name="AS_UNIQUEID" val="4089"/>
</p:tagLst>
</file>

<file path=ppt/tags/tag840.xml><?xml version="1.0" encoding="utf-8"?>
<p:tagLst xmlns:p="http://schemas.openxmlformats.org/presentationml/2006/main">
  <p:tag name="AS_UNIQUEID" val="3365"/>
</p:tagLst>
</file>

<file path=ppt/tags/tag841.xml><?xml version="1.0" encoding="utf-8"?>
<p:tagLst xmlns:p="http://schemas.openxmlformats.org/presentationml/2006/main">
  <p:tag name="AS_UNIQUEID" val="3366"/>
</p:tagLst>
</file>

<file path=ppt/tags/tag842.xml><?xml version="1.0" encoding="utf-8"?>
<p:tagLst xmlns:p="http://schemas.openxmlformats.org/presentationml/2006/main">
  <p:tag name="AS_UNIQUEID" val="3367"/>
</p:tagLst>
</file>

<file path=ppt/tags/tag843.xml><?xml version="1.0" encoding="utf-8"?>
<p:tagLst xmlns:p="http://schemas.openxmlformats.org/presentationml/2006/main">
  <p:tag name="AS_UNIQUEID" val="3368"/>
</p:tagLst>
</file>

<file path=ppt/tags/tag844.xml><?xml version="1.0" encoding="utf-8"?>
<p:tagLst xmlns:p="http://schemas.openxmlformats.org/presentationml/2006/main">
  <p:tag name="AS_UNIQUEID" val="3369"/>
</p:tagLst>
</file>

<file path=ppt/tags/tag845.xml><?xml version="1.0" encoding="utf-8"?>
<p:tagLst xmlns:p="http://schemas.openxmlformats.org/presentationml/2006/main">
  <p:tag name="AS_UNIQUEID" val="3370"/>
</p:tagLst>
</file>

<file path=ppt/tags/tag846.xml><?xml version="1.0" encoding="utf-8"?>
<p:tagLst xmlns:p="http://schemas.openxmlformats.org/presentationml/2006/main">
  <p:tag name="AS_UNIQUEID" val="3371"/>
</p:tagLst>
</file>

<file path=ppt/tags/tag847.xml><?xml version="1.0" encoding="utf-8"?>
<p:tagLst xmlns:p="http://schemas.openxmlformats.org/presentationml/2006/main">
  <p:tag name="AS_UNIQUEID" val="3372"/>
</p:tagLst>
</file>

<file path=ppt/tags/tag848.xml><?xml version="1.0" encoding="utf-8"?>
<p:tagLst xmlns:p="http://schemas.openxmlformats.org/presentationml/2006/main">
  <p:tag name="AS_UNIQUEID" val="3373"/>
</p:tagLst>
</file>

<file path=ppt/tags/tag849.xml><?xml version="1.0" encoding="utf-8"?>
<p:tagLst xmlns:p="http://schemas.openxmlformats.org/presentationml/2006/main">
  <p:tag name="AS_UNIQUEID" val="3374"/>
</p:tagLst>
</file>

<file path=ppt/tags/tag85.xml><?xml version="1.0" encoding="utf-8"?>
<p:tagLst xmlns:p="http://schemas.openxmlformats.org/presentationml/2006/main">
  <p:tag name="AS_UNIQUEID" val="4090"/>
</p:tagLst>
</file>

<file path=ppt/tags/tag850.xml><?xml version="1.0" encoding="utf-8"?>
<p:tagLst xmlns:p="http://schemas.openxmlformats.org/presentationml/2006/main">
  <p:tag name="AS_UNIQUEID" val="3375"/>
</p:tagLst>
</file>

<file path=ppt/tags/tag851.xml><?xml version="1.0" encoding="utf-8"?>
<p:tagLst xmlns:p="http://schemas.openxmlformats.org/presentationml/2006/main">
  <p:tag name="AS_UNIQUEID" val="3376"/>
</p:tagLst>
</file>

<file path=ppt/tags/tag852.xml><?xml version="1.0" encoding="utf-8"?>
<p:tagLst xmlns:p="http://schemas.openxmlformats.org/presentationml/2006/main">
  <p:tag name="AS_UNIQUEID" val="3377"/>
</p:tagLst>
</file>

<file path=ppt/tags/tag853.xml><?xml version="1.0" encoding="utf-8"?>
<p:tagLst xmlns:p="http://schemas.openxmlformats.org/presentationml/2006/main">
  <p:tag name="AS_UNIQUEID" val="3378"/>
</p:tagLst>
</file>

<file path=ppt/tags/tag854.xml><?xml version="1.0" encoding="utf-8"?>
<p:tagLst xmlns:p="http://schemas.openxmlformats.org/presentationml/2006/main">
  <p:tag name="AS_UNIQUEID" val="3379"/>
</p:tagLst>
</file>

<file path=ppt/tags/tag855.xml><?xml version="1.0" encoding="utf-8"?>
<p:tagLst xmlns:p="http://schemas.openxmlformats.org/presentationml/2006/main">
  <p:tag name="AS_UNIQUEID" val="3380"/>
</p:tagLst>
</file>

<file path=ppt/tags/tag856.xml><?xml version="1.0" encoding="utf-8"?>
<p:tagLst xmlns:p="http://schemas.openxmlformats.org/presentationml/2006/main">
  <p:tag name="AS_UNIQUEID" val="3381"/>
</p:tagLst>
</file>

<file path=ppt/tags/tag857.xml><?xml version="1.0" encoding="utf-8"?>
<p:tagLst xmlns:p="http://schemas.openxmlformats.org/presentationml/2006/main">
  <p:tag name="AS_UNIQUEID" val="4243"/>
</p:tagLst>
</file>

<file path=ppt/tags/tag858.xml><?xml version="1.0" encoding="utf-8"?>
<p:tagLst xmlns:p="http://schemas.openxmlformats.org/presentationml/2006/main">
  <p:tag name="AS_UNIQUEID" val="4244"/>
</p:tagLst>
</file>

<file path=ppt/tags/tag859.xml><?xml version="1.0" encoding="utf-8"?>
<p:tagLst xmlns:p="http://schemas.openxmlformats.org/presentationml/2006/main">
  <p:tag name="AS_UNIQUEID" val="4245"/>
</p:tagLst>
</file>

<file path=ppt/tags/tag86.xml><?xml version="1.0" encoding="utf-8"?>
<p:tagLst xmlns:p="http://schemas.openxmlformats.org/presentationml/2006/main">
  <p:tag name="AS_UNIQUEID" val="4091"/>
</p:tagLst>
</file>

<file path=ppt/tags/tag860.xml><?xml version="1.0" encoding="utf-8"?>
<p:tagLst xmlns:p="http://schemas.openxmlformats.org/presentationml/2006/main">
  <p:tag name="AS_UNIQUEID" val="4246"/>
</p:tagLst>
</file>

<file path=ppt/tags/tag861.xml><?xml version="1.0" encoding="utf-8"?>
<p:tagLst xmlns:p="http://schemas.openxmlformats.org/presentationml/2006/main">
  <p:tag name="AS_UNIQUEID" val="4247"/>
</p:tagLst>
</file>

<file path=ppt/tags/tag862.xml><?xml version="1.0" encoding="utf-8"?>
<p:tagLst xmlns:p="http://schemas.openxmlformats.org/presentationml/2006/main">
  <p:tag name="AS_UNIQUEID" val="4248"/>
</p:tagLst>
</file>

<file path=ppt/tags/tag863.xml><?xml version="1.0" encoding="utf-8"?>
<p:tagLst xmlns:p="http://schemas.openxmlformats.org/presentationml/2006/main">
  <p:tag name="AS_UNIQUEID" val="2573"/>
</p:tagLst>
</file>

<file path=ppt/tags/tag864.xml><?xml version="1.0" encoding="utf-8"?>
<p:tagLst xmlns:p="http://schemas.openxmlformats.org/presentationml/2006/main">
  <p:tag name="AS_UNIQUEID" val="4249"/>
</p:tagLst>
</file>

<file path=ppt/tags/tag865.xml><?xml version="1.0" encoding="utf-8"?>
<p:tagLst xmlns:p="http://schemas.openxmlformats.org/presentationml/2006/main">
  <p:tag name="AS_UNIQUEID" val="4250"/>
</p:tagLst>
</file>

<file path=ppt/tags/tag866.xml><?xml version="1.0" encoding="utf-8"?>
<p:tagLst xmlns:p="http://schemas.openxmlformats.org/presentationml/2006/main">
  <p:tag name="AS_UNIQUEID" val="4251"/>
</p:tagLst>
</file>

<file path=ppt/tags/tag867.xml><?xml version="1.0" encoding="utf-8"?>
<p:tagLst xmlns:p="http://schemas.openxmlformats.org/presentationml/2006/main">
  <p:tag name="AS_UNIQUEID" val="4252"/>
</p:tagLst>
</file>

<file path=ppt/tags/tag868.xml><?xml version="1.0" encoding="utf-8"?>
<p:tagLst xmlns:p="http://schemas.openxmlformats.org/presentationml/2006/main">
  <p:tag name="AS_UNIQUEID" val="4253"/>
</p:tagLst>
</file>

<file path=ppt/tags/tag869.xml><?xml version="1.0" encoding="utf-8"?>
<p:tagLst xmlns:p="http://schemas.openxmlformats.org/presentationml/2006/main">
  <p:tag name="AS_UNIQUEID" val="4254"/>
</p:tagLst>
</file>

<file path=ppt/tags/tag87.xml><?xml version="1.0" encoding="utf-8"?>
<p:tagLst xmlns:p="http://schemas.openxmlformats.org/presentationml/2006/main">
  <p:tag name="AS_UNIQUEID" val="4092"/>
</p:tagLst>
</file>

<file path=ppt/tags/tag870.xml><?xml version="1.0" encoding="utf-8"?>
<p:tagLst xmlns:p="http://schemas.openxmlformats.org/presentationml/2006/main">
  <p:tag name="AS_UNIQUEID" val="4255"/>
</p:tagLst>
</file>

<file path=ppt/tags/tag871.xml><?xml version="1.0" encoding="utf-8"?>
<p:tagLst xmlns:p="http://schemas.openxmlformats.org/presentationml/2006/main">
  <p:tag name="AS_UNIQUEID" val="4256"/>
</p:tagLst>
</file>

<file path=ppt/tags/tag872.xml><?xml version="1.0" encoding="utf-8"?>
<p:tagLst xmlns:p="http://schemas.openxmlformats.org/presentationml/2006/main">
  <p:tag name="AS_UNIQUEID" val="4257"/>
</p:tagLst>
</file>

<file path=ppt/tags/tag873.xml><?xml version="1.0" encoding="utf-8"?>
<p:tagLst xmlns:p="http://schemas.openxmlformats.org/presentationml/2006/main">
  <p:tag name="AS_UNIQUEID" val="4258"/>
</p:tagLst>
</file>

<file path=ppt/tags/tag874.xml><?xml version="1.0" encoding="utf-8"?>
<p:tagLst xmlns:p="http://schemas.openxmlformats.org/presentationml/2006/main">
  <p:tag name="AS_UNIQUEID" val="4259"/>
</p:tagLst>
</file>

<file path=ppt/tags/tag875.xml><?xml version="1.0" encoding="utf-8"?>
<p:tagLst xmlns:p="http://schemas.openxmlformats.org/presentationml/2006/main">
  <p:tag name="AS_UNIQUEID" val="4260"/>
</p:tagLst>
</file>

<file path=ppt/tags/tag876.xml><?xml version="1.0" encoding="utf-8"?>
<p:tagLst xmlns:p="http://schemas.openxmlformats.org/presentationml/2006/main">
  <p:tag name="AS_UNIQUEID" val="4261"/>
</p:tagLst>
</file>

<file path=ppt/tags/tag877.xml><?xml version="1.0" encoding="utf-8"?>
<p:tagLst xmlns:p="http://schemas.openxmlformats.org/presentationml/2006/main">
  <p:tag name="AS_UNIQUEID" val="4262"/>
</p:tagLst>
</file>

<file path=ppt/tags/tag878.xml><?xml version="1.0" encoding="utf-8"?>
<p:tagLst xmlns:p="http://schemas.openxmlformats.org/presentationml/2006/main">
  <p:tag name="AS_UNIQUEID" val="4263"/>
</p:tagLst>
</file>

<file path=ppt/tags/tag879.xml><?xml version="1.0" encoding="utf-8"?>
<p:tagLst xmlns:p="http://schemas.openxmlformats.org/presentationml/2006/main">
  <p:tag name="AS_UNIQUEID" val="4264"/>
</p:tagLst>
</file>

<file path=ppt/tags/tag88.xml><?xml version="1.0" encoding="utf-8"?>
<p:tagLst xmlns:p="http://schemas.openxmlformats.org/presentationml/2006/main">
  <p:tag name="AS_UNIQUEID" val="4093"/>
</p:tagLst>
</file>

<file path=ppt/tags/tag880.xml><?xml version="1.0" encoding="utf-8"?>
<p:tagLst xmlns:p="http://schemas.openxmlformats.org/presentationml/2006/main">
  <p:tag name="AS_UNIQUEID" val="4265"/>
</p:tagLst>
</file>

<file path=ppt/tags/tag881.xml><?xml version="1.0" encoding="utf-8"?>
<p:tagLst xmlns:p="http://schemas.openxmlformats.org/presentationml/2006/main">
  <p:tag name="AS_UNIQUEID" val="4266"/>
</p:tagLst>
</file>

<file path=ppt/tags/tag882.xml><?xml version="1.0" encoding="utf-8"?>
<p:tagLst xmlns:p="http://schemas.openxmlformats.org/presentationml/2006/main">
  <p:tag name="AS_UNIQUEID" val="3851"/>
  <p:tag name="KSO_WM_MEDIACOVER_FLAG" val="1"/>
  <p:tag name="KSO_WM_UNIT_MEDIACOVER_BTN_STATE" val="1"/>
</p:tagLst>
</file>

<file path=ppt/tags/tag883.xml><?xml version="1.0" encoding="utf-8"?>
<p:tagLst xmlns:p="http://schemas.openxmlformats.org/presentationml/2006/main">
  <p:tag name="AS_UNIQUEID" val="4267"/>
</p:tagLst>
</file>

<file path=ppt/tags/tag884.xml><?xml version="1.0" encoding="utf-8"?>
<p:tagLst xmlns:p="http://schemas.openxmlformats.org/presentationml/2006/main">
  <p:tag name="AS_UNIQUEID" val="3859"/>
</p:tagLst>
</file>

<file path=ppt/tags/tag885.xml><?xml version="1.0" encoding="utf-8"?>
<p:tagLst xmlns:p="http://schemas.openxmlformats.org/presentationml/2006/main">
  <p:tag name="AS_UNIQUEID" val="3148"/>
  <p:tag name="KSO_WM_UNIT_TABLE_BEAUTIFY" val="smartTable{9dcce4b2-e3ed-43e9-bad5-1c034f6bd61f}"/>
  <p:tag name="TABLE_ENDDRAG_ORIGIN_RECT" val="952*322"/>
  <p:tag name="TABLE_ENDDRAG_RECT" val="0*169*952*322"/>
</p:tagLst>
</file>

<file path=ppt/tags/tag886.xml><?xml version="1.0" encoding="utf-8"?>
<p:tagLst xmlns:p="http://schemas.openxmlformats.org/presentationml/2006/main">
  <p:tag name="AS_UNIQUEID" val="4268"/>
</p:tagLst>
</file>

<file path=ppt/tags/tag887.xml><?xml version="1.0" encoding="utf-8"?>
<p:tagLst xmlns:p="http://schemas.openxmlformats.org/presentationml/2006/main">
  <p:tag name="AS_UNIQUEID" val="4269"/>
</p:tagLst>
</file>

<file path=ppt/tags/tag888.xml><?xml version="1.0" encoding="utf-8"?>
<p:tagLst xmlns:p="http://schemas.openxmlformats.org/presentationml/2006/main">
  <p:tag name="AS_UNIQUEID" val="4270"/>
</p:tagLst>
</file>

<file path=ppt/tags/tag889.xml><?xml version="1.0" encoding="utf-8"?>
<p:tagLst xmlns:p="http://schemas.openxmlformats.org/presentationml/2006/main">
  <p:tag name="AS_UNIQUEID" val="4271"/>
</p:tagLst>
</file>

<file path=ppt/tags/tag89.xml><?xml version="1.0" encoding="utf-8"?>
<p:tagLst xmlns:p="http://schemas.openxmlformats.org/presentationml/2006/main">
  <p:tag name="AS_UNIQUEID" val="4094"/>
</p:tagLst>
</file>

<file path=ppt/tags/tag890.xml><?xml version="1.0" encoding="utf-8"?>
<p:tagLst xmlns:p="http://schemas.openxmlformats.org/presentationml/2006/main">
  <p:tag name="AS_UNIQUEID" val="4272"/>
</p:tagLst>
</file>

<file path=ppt/tags/tag891.xml><?xml version="1.0" encoding="utf-8"?>
<p:tagLst xmlns:p="http://schemas.openxmlformats.org/presentationml/2006/main">
  <p:tag name="AS_UNIQUEID" val="4273"/>
</p:tagLst>
</file>

<file path=ppt/tags/tag892.xml><?xml version="1.0" encoding="utf-8"?>
<p:tagLst xmlns:p="http://schemas.openxmlformats.org/presentationml/2006/main">
  <p:tag name="AS_UNIQUEID" val="4274"/>
</p:tagLst>
</file>

<file path=ppt/tags/tag893.xml><?xml version="1.0" encoding="utf-8"?>
<p:tagLst xmlns:p="http://schemas.openxmlformats.org/presentationml/2006/main">
  <p:tag name="AS_UNIQUEID" val="4275"/>
</p:tagLst>
</file>

<file path=ppt/tags/tag894.xml><?xml version="1.0" encoding="utf-8"?>
<p:tagLst xmlns:p="http://schemas.openxmlformats.org/presentationml/2006/main">
  <p:tag name="AS_UNIQUEID" val="4276"/>
</p:tagLst>
</file>

<file path=ppt/tags/tag895.xml><?xml version="1.0" encoding="utf-8"?>
<p:tagLst xmlns:p="http://schemas.openxmlformats.org/presentationml/2006/main">
  <p:tag name="AS_UNIQUEID" val="4277"/>
</p:tagLst>
</file>

<file path=ppt/tags/tag896.xml><?xml version="1.0" encoding="utf-8"?>
<p:tagLst xmlns:p="http://schemas.openxmlformats.org/presentationml/2006/main">
  <p:tag name="AS_UNIQUEID" val="4278"/>
</p:tagLst>
</file>

<file path=ppt/tags/tag897.xml><?xml version="1.0" encoding="utf-8"?>
<p:tagLst xmlns:p="http://schemas.openxmlformats.org/presentationml/2006/main">
  <p:tag name="AS_UNIQUEID" val="4279"/>
</p:tagLst>
</file>

<file path=ppt/tags/tag898.xml><?xml version="1.0" encoding="utf-8"?>
<p:tagLst xmlns:p="http://schemas.openxmlformats.org/presentationml/2006/main">
  <p:tag name="AS_UNIQUEID" val="4280"/>
</p:tagLst>
</file>

<file path=ppt/tags/tag899.xml><?xml version="1.0" encoding="utf-8"?>
<p:tagLst xmlns:p="http://schemas.openxmlformats.org/presentationml/2006/main">
  <p:tag name="AS_UNIQUEID" val="4281"/>
</p:tagLst>
</file>

<file path=ppt/tags/tag9.xml><?xml version="1.0" encoding="utf-8"?>
<p:tagLst xmlns:p="http://schemas.openxmlformats.org/presentationml/2006/main">
  <p:tag name="AS_UNIQUEID" val="4014"/>
</p:tagLst>
</file>

<file path=ppt/tags/tag90.xml><?xml version="1.0" encoding="utf-8"?>
<p:tagLst xmlns:p="http://schemas.openxmlformats.org/presentationml/2006/main">
  <p:tag name="AS_UNIQUEID" val="4095"/>
</p:tagLst>
</file>

<file path=ppt/tags/tag900.xml><?xml version="1.0" encoding="utf-8"?>
<p:tagLst xmlns:p="http://schemas.openxmlformats.org/presentationml/2006/main">
  <p:tag name="AS_UNIQUEID" val="4282"/>
</p:tagLst>
</file>

<file path=ppt/tags/tag901.xml><?xml version="1.0" encoding="utf-8"?>
<p:tagLst xmlns:p="http://schemas.openxmlformats.org/presentationml/2006/main">
  <p:tag name="AS_UNIQUEID" val="4283"/>
</p:tagLst>
</file>

<file path=ppt/tags/tag902.xml><?xml version="1.0" encoding="utf-8"?>
<p:tagLst xmlns:p="http://schemas.openxmlformats.org/presentationml/2006/main">
  <p:tag name="AS_UNIQUEID" val="4284"/>
</p:tagLst>
</file>

<file path=ppt/tags/tag903.xml><?xml version="1.0" encoding="utf-8"?>
<p:tagLst xmlns:p="http://schemas.openxmlformats.org/presentationml/2006/main">
  <p:tag name="AS_UNIQUEID" val="4285"/>
</p:tagLst>
</file>

<file path=ppt/tags/tag904.xml><?xml version="1.0" encoding="utf-8"?>
<p:tagLst xmlns:p="http://schemas.openxmlformats.org/presentationml/2006/main">
  <p:tag name="AS_UNIQUEID" val="3942"/>
</p:tagLst>
</file>

<file path=ppt/tags/tag905.xml><?xml version="1.0" encoding="utf-8"?>
<p:tagLst xmlns:p="http://schemas.openxmlformats.org/presentationml/2006/main">
  <p:tag name="AS_UNIQUEID" val="19"/>
</p:tagLst>
</file>

<file path=ppt/tags/tag906.xml><?xml version="1.0" encoding="utf-8"?>
<p:tagLst xmlns:p="http://schemas.openxmlformats.org/presentationml/2006/main">
  <p:tag name="AS_UNIQUEID" val="19"/>
</p:tagLst>
</file>

<file path=ppt/tags/tag907.xml><?xml version="1.0" encoding="utf-8"?>
<p:tagLst xmlns:p="http://schemas.openxmlformats.org/presentationml/2006/main">
  <p:tag name="AS_UNIQUEID" val="4286"/>
</p:tagLst>
</file>

<file path=ppt/tags/tag908.xml><?xml version="1.0" encoding="utf-8"?>
<p:tagLst xmlns:p="http://schemas.openxmlformats.org/presentationml/2006/main">
  <p:tag name="AS_UNIQUEID" val="4287"/>
</p:tagLst>
</file>

<file path=ppt/tags/tag909.xml><?xml version="1.0" encoding="utf-8"?>
<p:tagLst xmlns:p="http://schemas.openxmlformats.org/presentationml/2006/main">
  <p:tag name="AS_UNIQUEID" val="19"/>
</p:tagLst>
</file>

<file path=ppt/tags/tag91.xml><?xml version="1.0" encoding="utf-8"?>
<p:tagLst xmlns:p="http://schemas.openxmlformats.org/presentationml/2006/main">
  <p:tag name="AS_UNIQUEID" val="4096"/>
</p:tagLst>
</file>

<file path=ppt/tags/tag910.xml><?xml version="1.0" encoding="utf-8"?>
<p:tagLst xmlns:p="http://schemas.openxmlformats.org/presentationml/2006/main">
  <p:tag name="AS_UNIQUEID" val="19"/>
</p:tagLst>
</file>

<file path=ppt/tags/tag911.xml><?xml version="1.0" encoding="utf-8"?>
<p:tagLst xmlns:p="http://schemas.openxmlformats.org/presentationml/2006/main">
  <p:tag name="AS_UNIQUEID" val="4288"/>
</p:tagLst>
</file>

<file path=ppt/tags/tag912.xml><?xml version="1.0" encoding="utf-8"?>
<p:tagLst xmlns:p="http://schemas.openxmlformats.org/presentationml/2006/main">
  <p:tag name="AS_UNIQUEID" val="3859"/>
</p:tagLst>
</file>

<file path=ppt/tags/tag913.xml><?xml version="1.0" encoding="utf-8"?>
<p:tagLst xmlns:p="http://schemas.openxmlformats.org/presentationml/2006/main">
  <p:tag name="AS_UNIQUEID" val="3148"/>
  <p:tag name="KSO_WM_UNIT_TABLE_BEAUTIFY" val="smartTable{9dcce4b2-e3ed-43e9-bad5-1c034f6bd61f}"/>
  <p:tag name="TABLE_ENDDRAG_ORIGIN_RECT" val="952*322"/>
  <p:tag name="TABLE_ENDDRAG_RECT" val="0*169*952*322"/>
</p:tagLst>
</file>

<file path=ppt/tags/tag914.xml><?xml version="1.0" encoding="utf-8"?>
<p:tagLst xmlns:p="http://schemas.openxmlformats.org/presentationml/2006/main">
  <p:tag name="AS_UNIQUEID" val="4289"/>
</p:tagLst>
</file>

<file path=ppt/tags/tag915.xml><?xml version="1.0" encoding="utf-8"?>
<p:tagLst xmlns:p="http://schemas.openxmlformats.org/presentationml/2006/main">
  <p:tag name="AS_UNIQUEID" val="4290"/>
</p:tagLst>
</file>

<file path=ppt/tags/tag916.xml><?xml version="1.0" encoding="utf-8"?>
<p:tagLst xmlns:p="http://schemas.openxmlformats.org/presentationml/2006/main">
  <p:tag name="AS_UNIQUEID" val="4291"/>
</p:tagLst>
</file>

<file path=ppt/tags/tag917.xml><?xml version="1.0" encoding="utf-8"?>
<p:tagLst xmlns:p="http://schemas.openxmlformats.org/presentationml/2006/main">
  <p:tag name="AS_UNIQUEID" val="4292"/>
</p:tagLst>
</file>

<file path=ppt/tags/tag918.xml><?xml version="1.0" encoding="utf-8"?>
<p:tagLst xmlns:p="http://schemas.openxmlformats.org/presentationml/2006/main">
  <p:tag name="AS_UNIQUEID" val="4293"/>
</p:tagLst>
</file>

<file path=ppt/tags/tag919.xml><?xml version="1.0" encoding="utf-8"?>
<p:tagLst xmlns:p="http://schemas.openxmlformats.org/presentationml/2006/main">
  <p:tag name="AS_UNIQUEID" val="4294"/>
</p:tagLst>
</file>

<file path=ppt/tags/tag92.xml><?xml version="1.0" encoding="utf-8"?>
<p:tagLst xmlns:p="http://schemas.openxmlformats.org/presentationml/2006/main">
  <p:tag name="AS_UNIQUEID" val="4097"/>
</p:tagLst>
</file>

<file path=ppt/tags/tag920.xml><?xml version="1.0" encoding="utf-8"?>
<p:tagLst xmlns:p="http://schemas.openxmlformats.org/presentationml/2006/main">
  <p:tag name="AS_UNIQUEID" val="4295"/>
</p:tagLst>
</file>

<file path=ppt/tags/tag921.xml><?xml version="1.0" encoding="utf-8"?>
<p:tagLst xmlns:p="http://schemas.openxmlformats.org/presentationml/2006/main">
  <p:tag name="AS_UNIQUEID" val="4296"/>
</p:tagLst>
</file>

<file path=ppt/tags/tag922.xml><?xml version="1.0" encoding="utf-8"?>
<p:tagLst xmlns:p="http://schemas.openxmlformats.org/presentationml/2006/main">
  <p:tag name="AS_UNIQUEID" val="4004"/>
</p:tagLst>
</file>

<file path=ppt/tags/tag923.xml><?xml version="1.0" encoding="utf-8"?>
<p:tagLst xmlns:p="http://schemas.openxmlformats.org/presentationml/2006/main">
  <p:tag name="AS_UNIQUEID" val="4005"/>
</p:tagLst>
</file>

<file path=ppt/tags/tag924.xml><?xml version="1.0" encoding="utf-8"?>
<p:tagLst xmlns:p="http://schemas.openxmlformats.org/presentationml/2006/main">
  <p:tag name="AS_UNIQUEID" val="4003"/>
</p:tagLst>
</file>

<file path=ppt/tags/tag925.xml><?xml version="1.0" encoding="utf-8"?>
<p:tagLst xmlns:p="http://schemas.openxmlformats.org/presentationml/2006/main">
  <p:tag name="AS_UNIQUEID" val="4297"/>
</p:tagLst>
</file>

<file path=ppt/tags/tag926.xml><?xml version="1.0" encoding="utf-8"?>
<p:tagLst xmlns:p="http://schemas.openxmlformats.org/presentationml/2006/main">
  <p:tag name="AS_UNIQUEID" val="4298"/>
</p:tagLst>
</file>

<file path=ppt/tags/tag927.xml><?xml version="1.0" encoding="utf-8"?>
<p:tagLst xmlns:p="http://schemas.openxmlformats.org/presentationml/2006/main">
  <p:tag name="AS_UNIQUEID" val="4299"/>
</p:tagLst>
</file>

<file path=ppt/tags/tag928.xml><?xml version="1.0" encoding="utf-8"?>
<p:tagLst xmlns:p="http://schemas.openxmlformats.org/presentationml/2006/main">
  <p:tag name="AS_UNIQUEID" val="4300"/>
</p:tagLst>
</file>

<file path=ppt/tags/tag929.xml><?xml version="1.0" encoding="utf-8"?>
<p:tagLst xmlns:p="http://schemas.openxmlformats.org/presentationml/2006/main">
  <p:tag name="AS_UNIQUEID" val="4301"/>
</p:tagLst>
</file>

<file path=ppt/tags/tag93.xml><?xml version="1.0" encoding="utf-8"?>
<p:tagLst xmlns:p="http://schemas.openxmlformats.org/presentationml/2006/main">
  <p:tag name="AS_UNIQUEID" val="4098"/>
</p:tagLst>
</file>

<file path=ppt/tags/tag930.xml><?xml version="1.0" encoding="utf-8"?>
<p:tagLst xmlns:p="http://schemas.openxmlformats.org/presentationml/2006/main">
  <p:tag name="AS_UNIQUEID" val="4302"/>
</p:tagLst>
</file>

<file path=ppt/tags/tag931.xml><?xml version="1.0" encoding="utf-8"?>
<p:tagLst xmlns:p="http://schemas.openxmlformats.org/presentationml/2006/main">
  <p:tag name="AS_UNIQUEID" val="4303"/>
</p:tagLst>
</file>

<file path=ppt/tags/tag932.xml><?xml version="1.0" encoding="utf-8"?>
<p:tagLst xmlns:p="http://schemas.openxmlformats.org/presentationml/2006/main">
  <p:tag name="AS_UNIQUEID" val="4304"/>
</p:tagLst>
</file>

<file path=ppt/tags/tag933.xml><?xml version="1.0" encoding="utf-8"?>
<p:tagLst xmlns:p="http://schemas.openxmlformats.org/presentationml/2006/main">
  <p:tag name="AS_UNIQUEID" val="4305"/>
</p:tagLst>
</file>

<file path=ppt/tags/tag934.xml><?xml version="1.0" encoding="utf-8"?>
<p:tagLst xmlns:p="http://schemas.openxmlformats.org/presentationml/2006/main">
  <p:tag name="AS_UNIQUEID" val="4306"/>
</p:tagLst>
</file>

<file path=ppt/tags/tag935.xml><?xml version="1.0" encoding="utf-8"?>
<p:tagLst xmlns:p="http://schemas.openxmlformats.org/presentationml/2006/main">
  <p:tag name="AS_UNIQUEID" val="4307"/>
</p:tagLst>
</file>

<file path=ppt/tags/tag936.xml><?xml version="1.0" encoding="utf-8"?>
<p:tagLst xmlns:p="http://schemas.openxmlformats.org/presentationml/2006/main">
  <p:tag name="AS_UNIQUEID" val="4308"/>
</p:tagLst>
</file>

<file path=ppt/tags/tag937.xml><?xml version="1.0" encoding="utf-8"?>
<p:tagLst xmlns:p="http://schemas.openxmlformats.org/presentationml/2006/main">
  <p:tag name="AS_UNIQUEID" val="4309"/>
</p:tagLst>
</file>

<file path=ppt/tags/tag938.xml><?xml version="1.0" encoding="utf-8"?>
<p:tagLst xmlns:p="http://schemas.openxmlformats.org/presentationml/2006/main">
  <p:tag name="AS_UNIQUEID" val="4310"/>
</p:tagLst>
</file>

<file path=ppt/tags/tag939.xml><?xml version="1.0" encoding="utf-8"?>
<p:tagLst xmlns:p="http://schemas.openxmlformats.org/presentationml/2006/main">
  <p:tag name="AS_UNIQUEID" val="4311"/>
</p:tagLst>
</file>

<file path=ppt/tags/tag94.xml><?xml version="1.0" encoding="utf-8"?>
<p:tagLst xmlns:p="http://schemas.openxmlformats.org/presentationml/2006/main">
  <p:tag name="AS_UNIQUEID" val="4099"/>
</p:tagLst>
</file>

<file path=ppt/tags/tag940.xml><?xml version="1.0" encoding="utf-8"?>
<p:tagLst xmlns:p="http://schemas.openxmlformats.org/presentationml/2006/main">
  <p:tag name="AS_UNIQUEID" val="4312"/>
</p:tagLst>
</file>

<file path=ppt/tags/tag941.xml><?xml version="1.0" encoding="utf-8"?>
<p:tagLst xmlns:p="http://schemas.openxmlformats.org/presentationml/2006/main">
  <p:tag name="AS_UNIQUEID" val="4313"/>
</p:tagLst>
</file>

<file path=ppt/tags/tag942.xml><?xml version="1.0" encoding="utf-8"?>
<p:tagLst xmlns:p="http://schemas.openxmlformats.org/presentationml/2006/main">
  <p:tag name="AS_UNIQUEID" val="4314"/>
</p:tagLst>
</file>

<file path=ppt/tags/tag943.xml><?xml version="1.0" encoding="utf-8"?>
<p:tagLst xmlns:p="http://schemas.openxmlformats.org/presentationml/2006/main">
  <p:tag name="AS_UNIQUEID" val="4315"/>
</p:tagLst>
</file>

<file path=ppt/tags/tag944.xml><?xml version="1.0" encoding="utf-8"?>
<p:tagLst xmlns:p="http://schemas.openxmlformats.org/presentationml/2006/main">
  <p:tag name="AS_UNIQUEID" val="4316"/>
</p:tagLst>
</file>

<file path=ppt/tags/tag945.xml><?xml version="1.0" encoding="utf-8"?>
<p:tagLst xmlns:p="http://schemas.openxmlformats.org/presentationml/2006/main">
  <p:tag name="AS_UNIQUEID" val="4317"/>
</p:tagLst>
</file>

<file path=ppt/tags/tag946.xml><?xml version="1.0" encoding="utf-8"?>
<p:tagLst xmlns:p="http://schemas.openxmlformats.org/presentationml/2006/main">
  <p:tag name="AS_UNIQUEID" val="4318"/>
</p:tagLst>
</file>

<file path=ppt/tags/tag947.xml><?xml version="1.0" encoding="utf-8"?>
<p:tagLst xmlns:p="http://schemas.openxmlformats.org/presentationml/2006/main">
  <p:tag name="AS_UNIQUEID" val="4319"/>
</p:tagLst>
</file>

<file path=ppt/tags/tag948.xml><?xml version="1.0" encoding="utf-8"?>
<p:tagLst xmlns:p="http://schemas.openxmlformats.org/presentationml/2006/main">
  <p:tag name="AS_UNIQUEID" val="4320"/>
</p:tagLst>
</file>

<file path=ppt/tags/tag949.xml><?xml version="1.0" encoding="utf-8"?>
<p:tagLst xmlns:p="http://schemas.openxmlformats.org/presentationml/2006/main">
  <p:tag name="AS_UNIQUEID" val="4321"/>
</p:tagLst>
</file>

<file path=ppt/tags/tag95.xml><?xml version="1.0" encoding="utf-8"?>
<p:tagLst xmlns:p="http://schemas.openxmlformats.org/presentationml/2006/main">
  <p:tag name="AS_UNIQUEID" val="4100"/>
</p:tagLst>
</file>

<file path=ppt/tags/tag950.xml><?xml version="1.0" encoding="utf-8"?>
<p:tagLst xmlns:p="http://schemas.openxmlformats.org/presentationml/2006/main">
  <p:tag name="AS_UNIQUEID" val="4322"/>
</p:tagLst>
</file>

<file path=ppt/tags/tag951.xml><?xml version="1.0" encoding="utf-8"?>
<p:tagLst xmlns:p="http://schemas.openxmlformats.org/presentationml/2006/main">
  <p:tag name="AS_UNIQUEID" val="4323"/>
</p:tagLst>
</file>

<file path=ppt/tags/tag952.xml><?xml version="1.0" encoding="utf-8"?>
<p:tagLst xmlns:p="http://schemas.openxmlformats.org/presentationml/2006/main">
  <p:tag name="AS_UNIQUEID" val="4324"/>
</p:tagLst>
</file>

<file path=ppt/tags/tag953.xml><?xml version="1.0" encoding="utf-8"?>
<p:tagLst xmlns:p="http://schemas.openxmlformats.org/presentationml/2006/main">
  <p:tag name="AS_UNIQUEID" val="4325"/>
</p:tagLst>
</file>

<file path=ppt/tags/tag954.xml><?xml version="1.0" encoding="utf-8"?>
<p:tagLst xmlns:p="http://schemas.openxmlformats.org/presentationml/2006/main">
  <p:tag name="AS_UNIQUEID" val="4326"/>
</p:tagLst>
</file>

<file path=ppt/tags/tag955.xml><?xml version="1.0" encoding="utf-8"?>
<p:tagLst xmlns:p="http://schemas.openxmlformats.org/presentationml/2006/main">
  <p:tag name="AS_UNIQUEID" val="4327"/>
</p:tagLst>
</file>

<file path=ppt/tags/tag956.xml><?xml version="1.0" encoding="utf-8"?>
<p:tagLst xmlns:p="http://schemas.openxmlformats.org/presentationml/2006/main">
  <p:tag name="AS_UNIQUEID" val="4328"/>
</p:tagLst>
</file>

<file path=ppt/tags/tag957.xml><?xml version="1.0" encoding="utf-8"?>
<p:tagLst xmlns:p="http://schemas.openxmlformats.org/presentationml/2006/main">
  <p:tag name="AS_UNIQUEID" val="4329"/>
</p:tagLst>
</file>

<file path=ppt/tags/tag958.xml><?xml version="1.0" encoding="utf-8"?>
<p:tagLst xmlns:p="http://schemas.openxmlformats.org/presentationml/2006/main">
  <p:tag name="AS_UNIQUEID" val="4330"/>
</p:tagLst>
</file>

<file path=ppt/tags/tag959.xml><?xml version="1.0" encoding="utf-8"?>
<p:tagLst xmlns:p="http://schemas.openxmlformats.org/presentationml/2006/main">
  <p:tag name="AS_UNIQUEID" val="4331"/>
</p:tagLst>
</file>

<file path=ppt/tags/tag96.xml><?xml version="1.0" encoding="utf-8"?>
<p:tagLst xmlns:p="http://schemas.openxmlformats.org/presentationml/2006/main">
  <p:tag name="AS_UNIQUEID" val="4101"/>
</p:tagLst>
</file>

<file path=ppt/tags/tag960.xml><?xml version="1.0" encoding="utf-8"?>
<p:tagLst xmlns:p="http://schemas.openxmlformats.org/presentationml/2006/main">
  <p:tag name="AS_UNIQUEID" val="4332"/>
</p:tagLst>
</file>

<file path=ppt/tags/tag961.xml><?xml version="1.0" encoding="utf-8"?>
<p:tagLst xmlns:p="http://schemas.openxmlformats.org/presentationml/2006/main">
  <p:tag name="AS_UNIQUEID" val="4333"/>
</p:tagLst>
</file>

<file path=ppt/tags/tag962.xml><?xml version="1.0" encoding="utf-8"?>
<p:tagLst xmlns:p="http://schemas.openxmlformats.org/presentationml/2006/main">
  <p:tag name="AS_UNIQUEID" val="4334"/>
</p:tagLst>
</file>

<file path=ppt/tags/tag963.xml><?xml version="1.0" encoding="utf-8"?>
<p:tagLst xmlns:p="http://schemas.openxmlformats.org/presentationml/2006/main">
  <p:tag name="AS_UNIQUEID" val="4335"/>
</p:tagLst>
</file>

<file path=ppt/tags/tag964.xml><?xml version="1.0" encoding="utf-8"?>
<p:tagLst xmlns:p="http://schemas.openxmlformats.org/presentationml/2006/main">
  <p:tag name="AS_UNIQUEID" val="4336"/>
</p:tagLst>
</file>

<file path=ppt/tags/tag965.xml><?xml version="1.0" encoding="utf-8"?>
<p:tagLst xmlns:p="http://schemas.openxmlformats.org/presentationml/2006/main">
  <p:tag name="AS_UNIQUEID" val="4337"/>
</p:tagLst>
</file>

<file path=ppt/tags/tag966.xml><?xml version="1.0" encoding="utf-8"?>
<p:tagLst xmlns:p="http://schemas.openxmlformats.org/presentationml/2006/main">
  <p:tag name="AS_UNIQUEID" val="4338"/>
</p:tagLst>
</file>

<file path=ppt/tags/tag967.xml><?xml version="1.0" encoding="utf-8"?>
<p:tagLst xmlns:p="http://schemas.openxmlformats.org/presentationml/2006/main">
  <p:tag name="AS_UNIQUEID" val="4339"/>
</p:tagLst>
</file>

<file path=ppt/tags/tag968.xml><?xml version="1.0" encoding="utf-8"?>
<p:tagLst xmlns:p="http://schemas.openxmlformats.org/presentationml/2006/main">
  <p:tag name="AS_UNIQUEID" val="4340"/>
</p:tagLst>
</file>

<file path=ppt/tags/tag969.xml><?xml version="1.0" encoding="utf-8"?>
<p:tagLst xmlns:p="http://schemas.openxmlformats.org/presentationml/2006/main">
  <p:tag name="AS_UNIQUEID" val="4341"/>
</p:tagLst>
</file>

<file path=ppt/tags/tag97.xml><?xml version="1.0" encoding="utf-8"?>
<p:tagLst xmlns:p="http://schemas.openxmlformats.org/presentationml/2006/main">
  <p:tag name="AS_UNIQUEID" val="4102"/>
</p:tagLst>
</file>

<file path=ppt/tags/tag970.xml><?xml version="1.0" encoding="utf-8"?>
<p:tagLst xmlns:p="http://schemas.openxmlformats.org/presentationml/2006/main">
  <p:tag name="AS_UNIQUEID" val="4342"/>
</p:tagLst>
</file>

<file path=ppt/tags/tag971.xml><?xml version="1.0" encoding="utf-8"?>
<p:tagLst xmlns:p="http://schemas.openxmlformats.org/presentationml/2006/main">
  <p:tag name="AS_UNIQUEID" val="4343"/>
</p:tagLst>
</file>

<file path=ppt/tags/tag972.xml><?xml version="1.0" encoding="utf-8"?>
<p:tagLst xmlns:p="http://schemas.openxmlformats.org/presentationml/2006/main">
  <p:tag name="AS_UNIQUEID" val="4344"/>
</p:tagLst>
</file>

<file path=ppt/tags/tag973.xml><?xml version="1.0" encoding="utf-8"?>
<p:tagLst xmlns:p="http://schemas.openxmlformats.org/presentationml/2006/main">
  <p:tag name="AS_UNIQUEID" val="4345"/>
</p:tagLst>
</file>

<file path=ppt/tags/tag974.xml><?xml version="1.0" encoding="utf-8"?>
<p:tagLst xmlns:p="http://schemas.openxmlformats.org/presentationml/2006/main">
  <p:tag name="AS_UNIQUEID" val="4346"/>
</p:tagLst>
</file>

<file path=ppt/tags/tag975.xml><?xml version="1.0" encoding="utf-8"?>
<p:tagLst xmlns:p="http://schemas.openxmlformats.org/presentationml/2006/main">
  <p:tag name="AS_UNIQUEID" val="4347"/>
</p:tagLst>
</file>

<file path=ppt/tags/tag976.xml><?xml version="1.0" encoding="utf-8"?>
<p:tagLst xmlns:p="http://schemas.openxmlformats.org/presentationml/2006/main">
  <p:tag name="AS_UNIQUEID" val="4348"/>
</p:tagLst>
</file>

<file path=ppt/tags/tag977.xml><?xml version="1.0" encoding="utf-8"?>
<p:tagLst xmlns:p="http://schemas.openxmlformats.org/presentationml/2006/main">
  <p:tag name="AS_UNIQUEID" val="4349"/>
</p:tagLst>
</file>

<file path=ppt/tags/tag978.xml><?xml version="1.0" encoding="utf-8"?>
<p:tagLst xmlns:p="http://schemas.openxmlformats.org/presentationml/2006/main">
  <p:tag name="AS_UNIQUEID" val="4350"/>
</p:tagLst>
</file>

<file path=ppt/tags/tag979.xml><?xml version="1.0" encoding="utf-8"?>
<p:tagLst xmlns:p="http://schemas.openxmlformats.org/presentationml/2006/main">
  <p:tag name="AS_UNIQUEID" val="4351"/>
</p:tagLst>
</file>

<file path=ppt/tags/tag98.xml><?xml version="1.0" encoding="utf-8"?>
<p:tagLst xmlns:p="http://schemas.openxmlformats.org/presentationml/2006/main">
  <p:tag name="AS_UNIQUEID" val="4103"/>
</p:tagLst>
</file>

<file path=ppt/tags/tag980.xml><?xml version="1.0" encoding="utf-8"?>
<p:tagLst xmlns:p="http://schemas.openxmlformats.org/presentationml/2006/main">
  <p:tag name="AS_UNIQUEID" val="4352"/>
</p:tagLst>
</file>

<file path=ppt/tags/tag981.xml><?xml version="1.0" encoding="utf-8"?>
<p:tagLst xmlns:p="http://schemas.openxmlformats.org/presentationml/2006/main">
  <p:tag name="AS_UNIQUEID" val="4353"/>
</p:tagLst>
</file>

<file path=ppt/tags/tag982.xml><?xml version="1.0" encoding="utf-8"?>
<p:tagLst xmlns:p="http://schemas.openxmlformats.org/presentationml/2006/main">
  <p:tag name="AS_UNIQUEID" val="4354"/>
</p:tagLst>
</file>

<file path=ppt/tags/tag983.xml><?xml version="1.0" encoding="utf-8"?>
<p:tagLst xmlns:p="http://schemas.openxmlformats.org/presentationml/2006/main">
  <p:tag name="AS_UNIQUEID" val="4355"/>
</p:tagLst>
</file>

<file path=ppt/tags/tag984.xml><?xml version="1.0" encoding="utf-8"?>
<p:tagLst xmlns:p="http://schemas.openxmlformats.org/presentationml/2006/main">
  <p:tag name="AS_UNIQUEID" val="4356"/>
</p:tagLst>
</file>

<file path=ppt/tags/tag985.xml><?xml version="1.0" encoding="utf-8"?>
<p:tagLst xmlns:p="http://schemas.openxmlformats.org/presentationml/2006/main">
  <p:tag name="AS_UNIQUEID" val="4357"/>
</p:tagLst>
</file>

<file path=ppt/tags/tag986.xml><?xml version="1.0" encoding="utf-8"?>
<p:tagLst xmlns:p="http://schemas.openxmlformats.org/presentationml/2006/main">
  <p:tag name="AS_UNIQUEID" val="4358"/>
</p:tagLst>
</file>

<file path=ppt/tags/tag987.xml><?xml version="1.0" encoding="utf-8"?>
<p:tagLst xmlns:p="http://schemas.openxmlformats.org/presentationml/2006/main">
  <p:tag name="AS_UNIQUEID" val="4359"/>
</p:tagLst>
</file>

<file path=ppt/tags/tag988.xml><?xml version="1.0" encoding="utf-8"?>
<p:tagLst xmlns:p="http://schemas.openxmlformats.org/presentationml/2006/main">
  <p:tag name="AS_UNIQUEID" val="4360"/>
</p:tagLst>
</file>

<file path=ppt/tags/tag989.xml><?xml version="1.0" encoding="utf-8"?>
<p:tagLst xmlns:p="http://schemas.openxmlformats.org/presentationml/2006/main">
  <p:tag name="AS_UNIQUEID" val="4361"/>
</p:tagLst>
</file>

<file path=ppt/tags/tag99.xml><?xml version="1.0" encoding="utf-8"?>
<p:tagLst xmlns:p="http://schemas.openxmlformats.org/presentationml/2006/main">
  <p:tag name="AS_UNIQUEID" val="4104"/>
</p:tagLst>
</file>

<file path=ppt/tags/tag990.xml><?xml version="1.0" encoding="utf-8"?>
<p:tagLst xmlns:p="http://schemas.openxmlformats.org/presentationml/2006/main">
  <p:tag name="AS_UNIQUEID" val="4362"/>
</p:tagLst>
</file>

<file path=ppt/tags/tag991.xml><?xml version="1.0" encoding="utf-8"?>
<p:tagLst xmlns:p="http://schemas.openxmlformats.org/presentationml/2006/main">
  <p:tag name="AS_UNIQUEID" val="4363"/>
</p:tagLst>
</file>

<file path=ppt/tags/tag992.xml><?xml version="1.0" encoding="utf-8"?>
<p:tagLst xmlns:p="http://schemas.openxmlformats.org/presentationml/2006/main">
  <p:tag name="AS_UNIQUEID" val="4364"/>
</p:tagLst>
</file>

<file path=ppt/tags/tag993.xml><?xml version="1.0" encoding="utf-8"?>
<p:tagLst xmlns:p="http://schemas.openxmlformats.org/presentationml/2006/main">
  <p:tag name="AS_UNIQUEID" val="4365"/>
</p:tagLst>
</file>

<file path=ppt/tags/tag994.xml><?xml version="1.0" encoding="utf-8"?>
<p:tagLst xmlns:p="http://schemas.openxmlformats.org/presentationml/2006/main">
  <p:tag name="AS_UNIQUEID" val="4366"/>
</p:tagLst>
</file>

<file path=ppt/tags/tag995.xml><?xml version="1.0" encoding="utf-8"?>
<p:tagLst xmlns:p="http://schemas.openxmlformats.org/presentationml/2006/main">
  <p:tag name="AS_UNIQUEID" val="4367"/>
</p:tagLst>
</file>

<file path=ppt/tags/tag996.xml><?xml version="1.0" encoding="utf-8"?>
<p:tagLst xmlns:p="http://schemas.openxmlformats.org/presentationml/2006/main">
  <p:tag name="AS_UNIQUEID" val="4368"/>
</p:tagLst>
</file>

<file path=ppt/tags/tag997.xml><?xml version="1.0" encoding="utf-8"?>
<p:tagLst xmlns:p="http://schemas.openxmlformats.org/presentationml/2006/main">
  <p:tag name="AS_UNIQUEID" val="4369"/>
</p:tagLst>
</file>

<file path=ppt/tags/tag998.xml><?xml version="1.0" encoding="utf-8"?>
<p:tagLst xmlns:p="http://schemas.openxmlformats.org/presentationml/2006/main">
  <p:tag name="AS_UNIQUEID" val="4370"/>
</p:tagLst>
</file>

<file path=ppt/tags/tag999.xml><?xml version="1.0" encoding="utf-8"?>
<p:tagLst xmlns:p="http://schemas.openxmlformats.org/presentationml/2006/main">
  <p:tag name="AS_UNIQUEID" val="4371"/>
</p:tagLst>
</file>

<file path=ppt/theme/theme1.xml><?xml version="1.0" encoding="utf-8"?>
<a:theme xmlns:r="http://schemas.openxmlformats.org/officeDocument/2006/relationships"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152</Paragraphs>
  <Slides>17</Slides>
  <Notes>6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35">
      <vt:lpstr>Arial</vt:lpstr>
      <vt:lpstr>Calibri Light</vt:lpstr>
      <vt:lpstr>Calibri</vt:lpstr>
      <vt:lpstr>等线 Light</vt:lpstr>
      <vt:lpstr>等线</vt:lpstr>
      <vt:lpstr>华文行楷</vt:lpstr>
      <vt:lpstr>楷体</vt:lpstr>
      <vt:lpstr>微软雅黑</vt:lpstr>
      <vt:lpstr>Times New Roman Regular</vt:lpstr>
      <vt:lpstr>Songti SC Bold</vt:lpstr>
      <vt:lpstr>Times New Roman</vt:lpstr>
      <vt:lpstr>宋体</vt:lpstr>
      <vt:lpstr>Songti SC Regular</vt:lpstr>
      <vt:lpstr>Times New Roman Bold</vt:lpstr>
      <vt:lpstr>Wingdings</vt:lpstr>
      <vt:lpstr>黑体</vt:lpstr>
      <vt:lpstr>华文楷体</vt:lpstr>
      <vt:lpstr>回顾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2022-12-16T21:39:42.910</cp:lastPrinted>
  <dcterms:created xsi:type="dcterms:W3CDTF">2022-12-16T21:39:42Z</dcterms:created>
  <dcterms:modified xsi:type="dcterms:W3CDTF">2022-12-16T13:39:44Z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