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82" r:id="rId5"/>
    <p:sldId id="259" r:id="rId6"/>
    <p:sldId id="258" r:id="rId7"/>
    <p:sldId id="283" r:id="rId8"/>
    <p:sldId id="262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2" r:id="rId17"/>
    <p:sldId id="291" r:id="rId18"/>
    <p:sldId id="297" r:id="rId19"/>
    <p:sldId id="294" r:id="rId20"/>
    <p:sldId id="295" r:id="rId21"/>
    <p:sldId id="280" r:id="rId22"/>
    <p:sldId id="293" r:id="rId23"/>
    <p:sldId id="296" r:id="rId24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fill>
          <a:solidFill>
            <a:schemeClr val="accent5">
              <a:tint val="40000"/>
            </a:schemeClr>
          </a:solidFill>
        </a:fill>
      </a:tcStyle>
    </a:band1H>
    <a:band1V>
      <a:tcStyle>
        <a:fill>
          <a:solidFill>
            <a:schemeClr val="accent5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tags" Target="tags/tag1.xml" /><Relationship Id="rId26" Type="http://schemas.openxmlformats.org/officeDocument/2006/relationships/presProps" Target="presProps.xml" /><Relationship Id="rId27" Type="http://schemas.openxmlformats.org/officeDocument/2006/relationships/viewProps" Target="viewProps.xml" /><Relationship Id="rId28" Type="http://schemas.openxmlformats.org/officeDocument/2006/relationships/theme" Target="theme/theme1.xml" /><Relationship Id="rId29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4#1">
  <dgm:title val=""/>
  <dgm:desc val=""/>
  <dgm:catLst>
    <dgm:cat type="accent1" pri="11400"/>
  </dgm:catLst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5EF111DB-4E38-4E78-8431-22EDBFA29A1E}" type="doc">
      <dgm:prSet loTypeId="urn:microsoft.com/office/officeart/2005/8/layout/hierarchy2#1" loCatId="hierarchy" qsTypeId="urn:microsoft.com/office/officeart/2005/8/quickstyle/simple1#1" qsCatId="simple" csTypeId="urn:microsoft.com/office/officeart/2005/8/colors/accent1_4#1" csCatId="accent1" phldr="1"/>
      <dgm:spPr/>
      <dgm:t>
        <a:bodyPr/>
        <a:lstStyle/>
        <a:p>
          <a:endParaRPr lang="zh-CN" altLang="en-US"/>
        </a:p>
      </dgm:t>
    </dgm:pt>
    <dgm:pt modelId="{892A3782-787F-418C-829A-A046A0980BF2}" type="parTrans" cxnId="{F9384024-AE8E-4B32-9697-BA2D532FA7C7}">
      <dgm:prSet/>
      <dgm:spPr/>
      <dgm:t>
        <a:bodyPr/>
        <a:lstStyle/>
        <a:p>
          <a:endParaRPr lang="zh-CN" altLang="en-US"/>
        </a:p>
      </dgm:t>
    </dgm:pt>
    <dgm:pt modelId="{0CB7049F-23B5-46A3-BC5E-C85D3E1E1479}">
      <dgm:prSet phldrT="[文本]" custT="1"/>
      <dgm:spPr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3200"/>
            <a:t>反应物</a:t>
          </a:r>
        </a:p>
      </dgm:t>
    </dgm:pt>
    <dgm:pt modelId="{1C6748F9-848D-41EA-B42D-904DA0BE0BFB}" type="parTrans" cxnId="{95643A92-DD0A-4BD1-ADA7-D7BD7A06B258}">
      <dgm:prSet/>
      <dgm:spPr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/>
        </a:p>
      </dgm:t>
    </dgm:pt>
    <dgm:pt modelId="{E278A481-242C-4977-9C7C-42DC76C65DE7}">
      <dgm:prSet phldrT="[文本]" custT="1"/>
      <dgm:spPr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2800"/>
            <a:t>稀溶液</a:t>
          </a:r>
        </a:p>
      </dgm:t>
    </dgm:pt>
    <dgm:pt modelId="{A61227F8-DFF7-4800-A991-1880A4B98715}" type="parTrans" cxnId="{B2703BFC-3D46-431A-AFCD-9FEC61E78F59}">
      <dgm:prSet/>
      <dgm:spPr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/>
        </a:p>
      </dgm:t>
    </dgm:pt>
    <dgm:pt modelId="{8010D59F-EE3B-4245-B4EC-D187FFF02575}">
      <dgm:prSet phldrT="[文本]" custT="1"/>
      <dgm:spPr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3200"/>
            <a:t>离子</a:t>
          </a:r>
        </a:p>
      </dgm:t>
    </dgm:pt>
    <dgm:pt modelId="{F1BB1520-2AFB-4455-8F13-42DD29485AEF}" type="sibTrans" cxnId="{B2703BFC-3D46-431A-AFCD-9FEC61E78F59}">
      <dgm:prSet/>
      <dgm:spPr/>
      <dgm:t>
        <a:bodyPr/>
        <a:lstStyle/>
        <a:p>
          <a:endParaRPr lang="zh-CN" altLang="en-US"/>
        </a:p>
      </dgm:t>
    </dgm:pt>
    <dgm:pt modelId="{DC0E58FD-34EA-4A20-BCBC-D8BB193D32E2}" type="sibTrans" cxnId="{95643A92-DD0A-4BD1-ADA7-D7BD7A06B258}">
      <dgm:prSet/>
      <dgm:spPr/>
      <dgm:t>
        <a:bodyPr/>
        <a:lstStyle/>
        <a:p>
          <a:endParaRPr lang="zh-CN" altLang="en-US"/>
        </a:p>
      </dgm:t>
    </dgm:pt>
    <dgm:pt modelId="{F7F9D5CC-4EB6-4019-8355-92135902D284}" type="parTrans" cxnId="{ED91C89D-BD9E-4781-8A53-C4E39DD9CFCC}">
      <dgm:prSet/>
      <dgm:spPr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/>
        </a:p>
      </dgm:t>
    </dgm:pt>
    <dgm:pt modelId="{BC40E9CC-31CE-4013-A187-F81A9E22D318}">
      <dgm:prSet phldrT="[文本]" custT="1"/>
      <dgm:spPr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2800"/>
            <a:t>悬浊液</a:t>
          </a:r>
          <a:endParaRPr lang="en-US" altLang="zh-CN" sz="6500"/>
        </a:p>
        <a:p>
          <a:r>
            <a:rPr lang="zh-CN" altLang="en-US" sz="2800"/>
            <a:t>乳浊液</a:t>
          </a:r>
        </a:p>
      </dgm:t>
    </dgm:pt>
    <dgm:pt modelId="{91A7E80A-84B4-43A3-9090-D565F768A626}" type="parTrans" cxnId="{1299B9D1-85AB-415F-80D3-D8B1BAB95A66}">
      <dgm:prSet/>
      <dgm:spPr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/>
        </a:p>
      </dgm:t>
    </dgm:pt>
    <dgm:pt modelId="{092B9564-4CBF-46AE-B940-7D7567452014}">
      <dgm:prSet phldrT="[文本]" custT="1"/>
      <dgm:spPr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3200"/>
            <a:t>分子</a:t>
          </a:r>
        </a:p>
      </dgm:t>
    </dgm:pt>
    <dgm:pt modelId="{A819307A-6103-4BEB-AF62-6CB64BB64604}" type="sibTrans" cxnId="{1299B9D1-85AB-415F-80D3-D8B1BAB95A66}">
      <dgm:prSet/>
      <dgm:spPr/>
      <dgm:t>
        <a:bodyPr/>
        <a:lstStyle/>
        <a:p>
          <a:endParaRPr lang="zh-CN" altLang="en-US"/>
        </a:p>
      </dgm:t>
    </dgm:pt>
    <dgm:pt modelId="{32041E2E-086A-467B-BE79-95FD05340B93}" type="sibTrans" cxnId="{ED91C89D-BD9E-4781-8A53-C4E39DD9CFCC}">
      <dgm:prSet/>
      <dgm:spPr/>
      <dgm:t>
        <a:bodyPr/>
        <a:lstStyle/>
        <a:p>
          <a:endParaRPr lang="zh-CN" altLang="en-US"/>
        </a:p>
      </dgm:t>
    </dgm:pt>
    <dgm:pt modelId="{B1B44B19-446A-4DE9-9662-8E6E03A00D0F}" type="sibTrans" cxnId="{F9384024-AE8E-4B32-9697-BA2D532FA7C7}">
      <dgm:prSet/>
      <dgm:spPr/>
      <dgm:t>
        <a:bodyPr/>
        <a:lstStyle/>
        <a:p>
          <a:endParaRPr lang="zh-CN" altLang="en-US"/>
        </a:p>
      </dgm:t>
    </dgm:pt>
    <dgm:pt modelId="{BFDE7395-7372-4857-A7B0-4FF73497D622}" type="pres">
      <dgm:prSet presAssocID="{5EF111DB-4E38-4E78-8431-22EDBFA29A1E}" presName="diagram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05C88032-556F-4FCA-8474-639F930D909A}" type="pres">
      <dgm:prSet presAssocID="{0CB7049F-23B5-46A3-BC5E-C85D3E1E1479}" presName="root1"/>
      <dgm:spPr/>
      <dgm:t>
        <a:bodyPr/>
        <a:lstStyle/>
        <a:p>
          <a:endParaRPr/>
        </a:p>
      </dgm:t>
    </dgm:pt>
    <dgm:pt modelId="{420A1A6F-F343-4FBE-A403-412505A18A77}" type="pres">
      <dgm:prSet presAssocID="{0CB7049F-23B5-46A3-BC5E-C85D3E1E1479}" presName="LevelOneTextNode" presStyleLbl="node0" presStyleCnt="1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8A6C3CAF-39D0-48DE-BF74-1F5A4C23AF39}" type="pres">
      <dgm:prSet presAssocID="{0CB7049F-23B5-46A3-BC5E-C85D3E1E1479}" presName="level2hierChild"/>
      <dgm:spPr/>
      <dgm:t>
        <a:bodyPr/>
        <a:lstStyle/>
        <a:p>
          <a:endParaRPr/>
        </a:p>
      </dgm:t>
    </dgm:pt>
    <dgm:pt modelId="{B00BA8E7-D73E-46ED-8388-524F986BB763}" type="pres">
      <dgm:prSet presAssocID="{1C6748F9-848D-41EA-B42D-904DA0BE0BFB}" presName="conn2-1" presStyleLbl="parChTrans1D2" presStyleCnt="2"/>
      <dgm:spPr/>
      <dgm:t>
        <a:bodyPr/>
        <a:lstStyle/>
        <a:p>
          <a:endParaRPr/>
        </a:p>
      </dgm:t>
    </dgm:pt>
    <dgm:pt modelId="{AA322786-73F0-453A-AF4F-656C97F01448}" type="pres">
      <dgm:prSet presAssocID="{1C6748F9-848D-41EA-B42D-904DA0BE0BFB}" presName="connTx" presStyleLbl="parChTrans2D2" presStyleCnt="2"/>
      <dgm:spPr/>
      <dgm:t>
        <a:bodyPr/>
        <a:lstStyle/>
        <a:p>
          <a:endParaRPr/>
        </a:p>
      </dgm:t>
    </dgm:pt>
    <dgm:pt modelId="{C0C56F4B-3645-48FB-8D76-DF82F911BEF7}" type="pres">
      <dgm:prSet presAssocID="{E278A481-242C-4977-9C7C-42DC76C65DE7}" presName="root2"/>
      <dgm:spPr/>
      <dgm:t>
        <a:bodyPr/>
        <a:lstStyle/>
        <a:p>
          <a:endParaRPr/>
        </a:p>
      </dgm:t>
    </dgm:pt>
    <dgm:pt modelId="{F60E3843-5C67-4652-B3E2-5784AB016CE5}" type="pres">
      <dgm:prSet presAssocID="{E278A481-242C-4977-9C7C-42DC76C65DE7}" presName="LevelTwoTextNode" presStyleLbl="node2" presStyleCnt="2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F2859A76-5CAF-4CA7-A117-DAD1FFA434DA}" type="pres">
      <dgm:prSet presAssocID="{E278A481-242C-4977-9C7C-42DC76C65DE7}" presName="level3hierChild"/>
      <dgm:spPr/>
      <dgm:t>
        <a:bodyPr/>
        <a:lstStyle/>
        <a:p>
          <a:endParaRPr/>
        </a:p>
      </dgm:t>
    </dgm:pt>
    <dgm:pt modelId="{2F7300AC-7C83-480F-BE20-725C6671C1D0}" type="pres">
      <dgm:prSet presAssocID="{A61227F8-DFF7-4800-A991-1880A4B98715}" presName="conn2-1" presStyleLbl="parChTrans1D3" presStyleCnt="2"/>
      <dgm:spPr/>
      <dgm:t>
        <a:bodyPr/>
        <a:lstStyle/>
        <a:p>
          <a:endParaRPr/>
        </a:p>
      </dgm:t>
    </dgm:pt>
    <dgm:pt modelId="{F7A2569D-982C-488F-8A91-963D85C452A7}" type="pres">
      <dgm:prSet presAssocID="{A61227F8-DFF7-4800-A991-1880A4B98715}" presName="connTx" presStyleLbl="parChTrans2D3" presStyleCnt="2"/>
      <dgm:spPr/>
      <dgm:t>
        <a:bodyPr/>
        <a:lstStyle/>
        <a:p>
          <a:endParaRPr/>
        </a:p>
      </dgm:t>
    </dgm:pt>
    <dgm:pt modelId="{7D493305-2FE7-42D7-997A-5127BBFA3426}" type="pres">
      <dgm:prSet presAssocID="{8010D59F-EE3B-4245-B4EC-D187FFF02575}" presName="root2"/>
      <dgm:spPr/>
      <dgm:t>
        <a:bodyPr/>
        <a:lstStyle/>
        <a:p>
          <a:endParaRPr/>
        </a:p>
      </dgm:t>
    </dgm:pt>
    <dgm:pt modelId="{8D6304BB-A515-48B6-96EC-8222453B32FC}" type="pres">
      <dgm:prSet presAssocID="{8010D59F-EE3B-4245-B4EC-D187FFF02575}" presName="LevelTwoTextNode" presStyleLbl="node3" presStyleCnt="2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1B8714BA-8B43-4FE4-92CA-EDE3C0B03C6B}" type="pres">
      <dgm:prSet presAssocID="{8010D59F-EE3B-4245-B4EC-D187FFF02575}" presName="level3hierChild"/>
      <dgm:spPr/>
      <dgm:t>
        <a:bodyPr/>
        <a:lstStyle/>
        <a:p>
          <a:endParaRPr/>
        </a:p>
      </dgm:t>
    </dgm:pt>
    <dgm:pt modelId="{CAD54A46-54D3-40B5-A8B3-1AF1F3B4E871}" type="pres">
      <dgm:prSet presAssocID="{F7F9D5CC-4EB6-4019-8355-92135902D284}" presName="conn2-1" presStyleLbl="parChTrans1D2" presStyleIdx="1" presStyleCnt="2"/>
      <dgm:spPr/>
      <dgm:t>
        <a:bodyPr/>
        <a:lstStyle/>
        <a:p>
          <a:endParaRPr/>
        </a:p>
      </dgm:t>
    </dgm:pt>
    <dgm:pt modelId="{C0D08C2A-7B7E-4B94-9A9A-A2AB3A22109F}" type="pres">
      <dgm:prSet presAssocID="{F7F9D5CC-4EB6-4019-8355-92135902D284}" presName="connTx" presStyleLbl="parChTrans2D2" presStyleIdx="1" presStyleCnt="2"/>
      <dgm:spPr/>
      <dgm:t>
        <a:bodyPr/>
        <a:lstStyle/>
        <a:p>
          <a:endParaRPr/>
        </a:p>
      </dgm:t>
    </dgm:pt>
    <dgm:pt modelId="{6309B5DE-7243-4711-8335-E9BDF8F2D999}" type="pres">
      <dgm:prSet presAssocID="{BC40E9CC-31CE-4013-A187-F81A9E22D318}" presName="root2"/>
      <dgm:spPr/>
      <dgm:t>
        <a:bodyPr/>
        <a:lstStyle/>
        <a:p>
          <a:endParaRPr/>
        </a:p>
      </dgm:t>
    </dgm:pt>
    <dgm:pt modelId="{A622C4FD-10D2-4F73-AA2B-D9C78EE0EDED}" type="pres">
      <dgm:prSet presAssocID="{BC40E9CC-31CE-4013-A187-F81A9E22D31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760B42CE-24BF-4D44-80DE-CEE46E671E04}" type="pres">
      <dgm:prSet presAssocID="{BC40E9CC-31CE-4013-A187-F81A9E22D318}" presName="level3hierChild"/>
      <dgm:spPr/>
      <dgm:t>
        <a:bodyPr/>
        <a:lstStyle/>
        <a:p>
          <a:endParaRPr/>
        </a:p>
      </dgm:t>
    </dgm:pt>
    <dgm:pt modelId="{E2B29B60-F293-4955-93EE-80DD1A91D84C}" type="pres">
      <dgm:prSet presAssocID="{91A7E80A-84B4-43A3-9090-D565F768A626}" presName="conn2-1" presStyleLbl="parChTrans1D3" presStyleIdx="1" presStyleCnt="2"/>
      <dgm:spPr/>
      <dgm:t>
        <a:bodyPr/>
        <a:lstStyle/>
        <a:p>
          <a:endParaRPr/>
        </a:p>
      </dgm:t>
    </dgm:pt>
    <dgm:pt modelId="{48638FF4-EAE1-4CEA-B2E2-E64A78BB65E6}" type="pres">
      <dgm:prSet presAssocID="{91A7E80A-84B4-43A3-9090-D565F768A626}" presName="connTx" presStyleLbl="parChTrans2D3" presStyleIdx="1" presStyleCnt="2"/>
      <dgm:spPr/>
      <dgm:t>
        <a:bodyPr/>
        <a:lstStyle/>
        <a:p>
          <a:endParaRPr/>
        </a:p>
      </dgm:t>
    </dgm:pt>
    <dgm:pt modelId="{40EDE91E-A964-4A20-A059-04C937E3756C}" type="pres">
      <dgm:prSet presAssocID="{092B9564-4CBF-46AE-B940-7D7567452014}" presName="root2"/>
      <dgm:spPr/>
      <dgm:t>
        <a:bodyPr/>
        <a:lstStyle/>
        <a:p>
          <a:endParaRPr/>
        </a:p>
      </dgm:t>
    </dgm:pt>
    <dgm:pt modelId="{6F844ADB-557D-4BF5-BDC8-E40FB0065220}" type="pres">
      <dgm:prSet presAssocID="{092B9564-4CBF-46AE-B940-7D756745201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F1B35424-D027-4FC7-879F-B140E10A8FBA}" type="pres">
      <dgm:prSet presAssocID="{092B9564-4CBF-46AE-B940-7D7567452014}" presName="level3hierChild"/>
      <dgm:spPr/>
      <dgm:t>
        <a:bodyPr/>
        <a:lstStyle/>
        <a:p>
          <a:endParaRPr/>
        </a:p>
      </dgm:t>
    </dgm:pt>
  </dgm:ptLst>
  <dgm:cxnLst>
    <dgm:cxn modelId="{F9384024-AE8E-4B32-9697-BA2D532FA7C7}" srcId="{5EF111DB-4E38-4E78-8431-22EDBFA29A1E}" destId="{0CB7049F-23B5-46A3-BC5E-C85D3E1E1479}" srcOrd="0" destOrd="0" parTransId="{892A3782-787F-418C-829A-A046A0980BF2}" sibTransId="{B1B44B19-446A-4DE9-9662-8E6E03A00D0F}"/>
    <dgm:cxn modelId="{95643A92-DD0A-4BD1-ADA7-D7BD7A06B258}" srcId="{0CB7049F-23B5-46A3-BC5E-C85D3E1E1479}" destId="{E278A481-242C-4977-9C7C-42DC76C65DE7}" srcOrd="0" destOrd="0" parTransId="{1C6748F9-848D-41EA-B42D-904DA0BE0BFB}" sibTransId="{DC0E58FD-34EA-4A20-BCBC-D8BB193D32E2}"/>
    <dgm:cxn modelId="{B2703BFC-3D46-431A-AFCD-9FEC61E78F59}" srcId="{E278A481-242C-4977-9C7C-42DC76C65DE7}" destId="{8010D59F-EE3B-4245-B4EC-D187FFF02575}" srcOrd="0" destOrd="0" parTransId="{A61227F8-DFF7-4800-A991-1880A4B98715}" sibTransId="{F1BB1520-2AFB-4455-8F13-42DD29485AEF}"/>
    <dgm:cxn modelId="{ED91C89D-BD9E-4781-8A53-C4E39DD9CFCC}" srcId="{0CB7049F-23B5-46A3-BC5E-C85D3E1E1479}" destId="{BC40E9CC-31CE-4013-A187-F81A9E22D318}" srcOrd="1" destOrd="0" parTransId="{F7F9D5CC-4EB6-4019-8355-92135902D284}" sibTransId="{32041E2E-086A-467B-BE79-95FD05340B93}"/>
    <dgm:cxn modelId="{1299B9D1-85AB-415F-80D3-D8B1BAB95A66}" srcId="{BC40E9CC-31CE-4013-A187-F81A9E22D318}" destId="{092B9564-4CBF-46AE-B940-7D7567452014}" srcOrd="0" destOrd="0" parTransId="{91A7E80A-84B4-43A3-9090-D565F768A626}" sibTransId="{A819307A-6103-4BEB-AF62-6CB64BB64604}"/>
    <dgm:cxn modelId="{99454CB6-292E-4460-A760-57CA1E72EF0F}" type="presOf" srcId="{5EF111DB-4E38-4E78-8431-22EDBFA29A1E}" destId="{BFDE7395-7372-4857-A7B0-4FF73497D622}" srcOrd="0" destOrd="0" presId="urn:microsoft.com/office/officeart/2005/8/layout/hierarchy2#1"/>
    <dgm:cxn modelId="{D3B30549-298F-48BF-A7C5-737D2E9684CE}" type="presParOf" srcId="{BFDE7395-7372-4857-A7B0-4FF73497D622}" destId="{05C88032-556F-4FCA-8474-639F930D909A}" srcOrd="0" destOrd="0" presId="urn:microsoft.com/office/officeart/2005/8/layout/hierarchy2#1"/>
    <dgm:cxn modelId="{24BD7611-0192-41D1-A10D-CC07B025624F}" type="presParOf" srcId="{05C88032-556F-4FCA-8474-639F930D909A}" destId="{420A1A6F-F343-4FBE-A403-412505A18A77}" srcOrd="0" destOrd="0" presId="urn:microsoft.com/office/officeart/2005/8/layout/hierarchy2#1"/>
    <dgm:cxn modelId="{3F55A6DD-CC2F-4CDC-A3A6-79A31A9F4EF4}" type="presOf" srcId="{0CB7049F-23B5-46A3-BC5E-C85D3E1E1479}" destId="{420A1A6F-F343-4FBE-A403-412505A18A77}" srcOrd="0" destOrd="0" presId="urn:microsoft.com/office/officeart/2005/8/layout/hierarchy2#1"/>
    <dgm:cxn modelId="{22581472-E6B7-481D-B905-627F9090EFE1}" type="presParOf" srcId="{05C88032-556F-4FCA-8474-639F930D909A}" destId="{8A6C3CAF-39D0-48DE-BF74-1F5A4C23AF39}" srcOrd="1" destOrd="0" presId="urn:microsoft.com/office/officeart/2005/8/layout/hierarchy2#1"/>
    <dgm:cxn modelId="{F2B4A6FE-29FB-4139-944D-5E134B6EEB55}" type="presParOf" srcId="{8A6C3CAF-39D0-48DE-BF74-1F5A4C23AF39}" destId="{B00BA8E7-D73E-46ED-8388-524F986BB763}" srcOrd="0" destOrd="0" presId="urn:microsoft.com/office/officeart/2005/8/layout/hierarchy2#1"/>
    <dgm:cxn modelId="{AE56F5E7-718C-4B55-9466-BE926154E096}" type="presOf" srcId="{1C6748F9-848D-41EA-B42D-904DA0BE0BFB}" destId="{B00BA8E7-D73E-46ED-8388-524F986BB763}" srcOrd="0" destOrd="0" presId="urn:microsoft.com/office/officeart/2005/8/layout/hierarchy2#1"/>
    <dgm:cxn modelId="{DF724251-8314-47C8-813F-D12AA9B9B058}" type="presParOf" srcId="{B00BA8E7-D73E-46ED-8388-524F986BB763}" destId="{AA322786-73F0-453A-AF4F-656C97F01448}" srcOrd="0" destOrd="0" presId="urn:microsoft.com/office/officeart/2005/8/layout/hierarchy2#1"/>
    <dgm:cxn modelId="{E33AA394-CC97-4044-8A16-B7EDEEE9BB2C}" type="presOf" srcId="{1C6748F9-848D-41EA-B42D-904DA0BE0BFB}" destId="{AA322786-73F0-453A-AF4F-656C97F01448}" srcOrd="1" destOrd="0" presId="urn:microsoft.com/office/officeart/2005/8/layout/hierarchy2#1"/>
    <dgm:cxn modelId="{180F2645-314A-4968-AC6F-9E2EF45791DA}" type="presParOf" srcId="{8A6C3CAF-39D0-48DE-BF74-1F5A4C23AF39}" destId="{C0C56F4B-3645-48FB-8D76-DF82F911BEF7}" srcOrd="1" destOrd="0" presId="urn:microsoft.com/office/officeart/2005/8/layout/hierarchy2#1"/>
    <dgm:cxn modelId="{63CB1D88-7F11-4A91-B172-120D932B6734}" type="presParOf" srcId="{C0C56F4B-3645-48FB-8D76-DF82F911BEF7}" destId="{F60E3843-5C67-4652-B3E2-5784AB016CE5}" srcOrd="0" destOrd="0" presId="urn:microsoft.com/office/officeart/2005/8/layout/hierarchy2#1"/>
    <dgm:cxn modelId="{FA63DAE1-A0A1-42F9-AF02-05F94CA8B048}" type="presOf" srcId="{E278A481-242C-4977-9C7C-42DC76C65DE7}" destId="{F60E3843-5C67-4652-B3E2-5784AB016CE5}" srcOrd="0" destOrd="0" presId="urn:microsoft.com/office/officeart/2005/8/layout/hierarchy2#1"/>
    <dgm:cxn modelId="{CFC3D7D3-EF46-4D9B-9C0D-FDEC65B7449B}" type="presParOf" srcId="{C0C56F4B-3645-48FB-8D76-DF82F911BEF7}" destId="{F2859A76-5CAF-4CA7-A117-DAD1FFA434DA}" srcOrd="1" destOrd="0" presId="urn:microsoft.com/office/officeart/2005/8/layout/hierarchy2#1"/>
    <dgm:cxn modelId="{DB31DAEC-6A50-40FC-AC3C-27E1F51C95B9}" type="presParOf" srcId="{F2859A76-5CAF-4CA7-A117-DAD1FFA434DA}" destId="{2F7300AC-7C83-480F-BE20-725C6671C1D0}" srcOrd="0" destOrd="0" presId="urn:microsoft.com/office/officeart/2005/8/layout/hierarchy2#1"/>
    <dgm:cxn modelId="{EAABDDAF-F010-478F-A0DE-7DEA7859FA04}" type="presOf" srcId="{A61227F8-DFF7-4800-A991-1880A4B98715}" destId="{2F7300AC-7C83-480F-BE20-725C6671C1D0}" srcOrd="0" destOrd="0" presId="urn:microsoft.com/office/officeart/2005/8/layout/hierarchy2#1"/>
    <dgm:cxn modelId="{065258AA-15E6-4A76-95B3-B9D7C5BBACE1}" type="presParOf" srcId="{2F7300AC-7C83-480F-BE20-725C6671C1D0}" destId="{F7A2569D-982C-488F-8A91-963D85C452A7}" srcOrd="0" destOrd="0" presId="urn:microsoft.com/office/officeart/2005/8/layout/hierarchy2#1"/>
    <dgm:cxn modelId="{5C9E7C98-EC42-4589-B930-0B7010863053}" type="presOf" srcId="{A61227F8-DFF7-4800-A991-1880A4B98715}" destId="{F7A2569D-982C-488F-8A91-963D85C452A7}" srcOrd="1" destOrd="0" presId="urn:microsoft.com/office/officeart/2005/8/layout/hierarchy2#1"/>
    <dgm:cxn modelId="{88892A2B-ECA5-481B-A90E-E7E09D0D7AC0}" type="presParOf" srcId="{F2859A76-5CAF-4CA7-A117-DAD1FFA434DA}" destId="{7D493305-2FE7-42D7-997A-5127BBFA3426}" srcOrd="1" destOrd="0" presId="urn:microsoft.com/office/officeart/2005/8/layout/hierarchy2#1"/>
    <dgm:cxn modelId="{19EE2855-5C63-44A1-9276-93D2F8115FDA}" type="presParOf" srcId="{7D493305-2FE7-42D7-997A-5127BBFA3426}" destId="{8D6304BB-A515-48B6-96EC-8222453B32FC}" srcOrd="0" destOrd="0" presId="urn:microsoft.com/office/officeart/2005/8/layout/hierarchy2#1"/>
    <dgm:cxn modelId="{BAE9E40A-DD97-440D-9FB5-1BE8286507B0}" type="presOf" srcId="{8010D59F-EE3B-4245-B4EC-D187FFF02575}" destId="{8D6304BB-A515-48B6-96EC-8222453B32FC}" srcOrd="0" destOrd="0" presId="urn:microsoft.com/office/officeart/2005/8/layout/hierarchy2#1"/>
    <dgm:cxn modelId="{DC992D73-E608-45C4-8CCC-6DFBF8FAABBE}" type="presParOf" srcId="{7D493305-2FE7-42D7-997A-5127BBFA3426}" destId="{1B8714BA-8B43-4FE4-92CA-EDE3C0B03C6B}" srcOrd="1" destOrd="0" presId="urn:microsoft.com/office/officeart/2005/8/layout/hierarchy2#1"/>
    <dgm:cxn modelId="{E262B8B8-41C9-4339-B3A8-30753766EF8D}" type="presParOf" srcId="{8A6C3CAF-39D0-48DE-BF74-1F5A4C23AF39}" destId="{CAD54A46-54D3-40B5-A8B3-1AF1F3B4E871}" srcOrd="2" destOrd="0" presId="urn:microsoft.com/office/officeart/2005/8/layout/hierarchy2#1"/>
    <dgm:cxn modelId="{995053DE-1173-4553-89BA-FB843556CD5E}" type="presOf" srcId="{F7F9D5CC-4EB6-4019-8355-92135902D284}" destId="{CAD54A46-54D3-40B5-A8B3-1AF1F3B4E871}" srcOrd="0" destOrd="0" presId="urn:microsoft.com/office/officeart/2005/8/layout/hierarchy2#1"/>
    <dgm:cxn modelId="{2DD8A250-6457-4232-8DF3-24FD9053F211}" type="presParOf" srcId="{CAD54A46-54D3-40B5-A8B3-1AF1F3B4E871}" destId="{C0D08C2A-7B7E-4B94-9A9A-A2AB3A22109F}" srcOrd="0" destOrd="0" presId="urn:microsoft.com/office/officeart/2005/8/layout/hierarchy2#1"/>
    <dgm:cxn modelId="{001AE522-AE6A-42FB-920A-B44DADD317D7}" type="presOf" srcId="{F7F9D5CC-4EB6-4019-8355-92135902D284}" destId="{C0D08C2A-7B7E-4B94-9A9A-A2AB3A22109F}" srcOrd="1" destOrd="0" presId="urn:microsoft.com/office/officeart/2005/8/layout/hierarchy2#1"/>
    <dgm:cxn modelId="{9228FA9C-E237-40C5-8C2A-DF214A4F3BE7}" type="presParOf" srcId="{8A6C3CAF-39D0-48DE-BF74-1F5A4C23AF39}" destId="{6309B5DE-7243-4711-8335-E9BDF8F2D999}" srcOrd="3" destOrd="0" presId="urn:microsoft.com/office/officeart/2005/8/layout/hierarchy2#1"/>
    <dgm:cxn modelId="{856746C8-F13C-4EB5-8316-B0504D910700}" type="presParOf" srcId="{6309B5DE-7243-4711-8335-E9BDF8F2D999}" destId="{A622C4FD-10D2-4F73-AA2B-D9C78EE0EDED}" srcOrd="0" destOrd="0" presId="urn:microsoft.com/office/officeart/2005/8/layout/hierarchy2#1"/>
    <dgm:cxn modelId="{14E64EFD-3563-4BAB-B2DC-2F9E9FBD4301}" type="presOf" srcId="{BC40E9CC-31CE-4013-A187-F81A9E22D318}" destId="{A622C4FD-10D2-4F73-AA2B-D9C78EE0EDED}" srcOrd="0" destOrd="0" presId="urn:microsoft.com/office/officeart/2005/8/layout/hierarchy2#1"/>
    <dgm:cxn modelId="{768698F7-6E1A-4391-8892-57DDD1F995DE}" type="presParOf" srcId="{6309B5DE-7243-4711-8335-E9BDF8F2D999}" destId="{760B42CE-24BF-4D44-80DE-CEE46E671E04}" srcOrd="1" destOrd="0" presId="urn:microsoft.com/office/officeart/2005/8/layout/hierarchy2#1"/>
    <dgm:cxn modelId="{1E19785B-A9B7-4B4E-A576-EE605B73A09A}" type="presParOf" srcId="{760B42CE-24BF-4D44-80DE-CEE46E671E04}" destId="{E2B29B60-F293-4955-93EE-80DD1A91D84C}" srcOrd="0" destOrd="0" presId="urn:microsoft.com/office/officeart/2005/8/layout/hierarchy2#1"/>
    <dgm:cxn modelId="{B05AA16E-23C1-43DE-BE10-3BE1F0D8D091}" type="presOf" srcId="{91A7E80A-84B4-43A3-9090-D565F768A626}" destId="{E2B29B60-F293-4955-93EE-80DD1A91D84C}" srcOrd="0" destOrd="0" presId="urn:microsoft.com/office/officeart/2005/8/layout/hierarchy2#1"/>
    <dgm:cxn modelId="{03447AC0-62C4-4151-BF14-8F0959AE791D}" type="presParOf" srcId="{E2B29B60-F293-4955-93EE-80DD1A91D84C}" destId="{48638FF4-EAE1-4CEA-B2E2-E64A78BB65E6}" srcOrd="0" destOrd="0" presId="urn:microsoft.com/office/officeart/2005/8/layout/hierarchy2#1"/>
    <dgm:cxn modelId="{72D89627-0723-46E9-B1DB-7B7FDE9E9806}" type="presOf" srcId="{91A7E80A-84B4-43A3-9090-D565F768A626}" destId="{48638FF4-EAE1-4CEA-B2E2-E64A78BB65E6}" srcOrd="1" destOrd="0" presId="urn:microsoft.com/office/officeart/2005/8/layout/hierarchy2#1"/>
    <dgm:cxn modelId="{CC326F10-EE2F-421C-AE4C-9E3007BC7DF6}" type="presParOf" srcId="{760B42CE-24BF-4D44-80DE-CEE46E671E04}" destId="{40EDE91E-A964-4A20-A059-04C937E3756C}" srcOrd="1" destOrd="0" presId="urn:microsoft.com/office/officeart/2005/8/layout/hierarchy2#1"/>
    <dgm:cxn modelId="{B1A77E51-FF08-48DB-809C-865E7DE83CA2}" type="presParOf" srcId="{40EDE91E-A964-4A20-A059-04C937E3756C}" destId="{6F844ADB-557D-4BF5-BDC8-E40FB0065220}" srcOrd="0" destOrd="0" presId="urn:microsoft.com/office/officeart/2005/8/layout/hierarchy2#1"/>
    <dgm:cxn modelId="{68111F37-0A4E-40E3-9683-1C9818C1E5D4}" type="presOf" srcId="{092B9564-4CBF-46AE-B940-7D7567452014}" destId="{6F844ADB-557D-4BF5-BDC8-E40FB0065220}" srcOrd="0" destOrd="0" presId="urn:microsoft.com/office/officeart/2005/8/layout/hierarchy2#1"/>
    <dgm:cxn modelId="{DC5DBA3D-1591-45E0-B8D7-8222F553FA74}" type="presParOf" srcId="{40EDE91E-A964-4A20-A059-04C937E3756C}" destId="{F1B35424-D027-4FC7-879F-B140E10A8FBA}" srcOrd="1" destOrd="0" presId="urn:microsoft.com/office/officeart/2005/8/layout/hierarchy2#1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81033CD5-9F62-477B-8122-72B05BC6A74C}" type="doc">
      <dgm:prSet loTypeId="urn:microsoft.com/office/officeart/2005/8/layout/hierarchy2#2" loCatId="hierarchy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2766FDFE-99A3-40BD-AB41-01F03E888AFE}" type="parTrans" cxnId="{BCBF9440-43DA-4B5B-A1A4-19121191B88E}">
      <dgm:prSet/>
      <dgm:spPr/>
      <dgm:t>
        <a:bodyPr/>
        <a:lstStyle/>
        <a:p>
          <a:endParaRPr lang="zh-CN" altLang="en-US"/>
        </a:p>
      </dgm:t>
    </dgm:pt>
    <dgm:pt modelId="{B8071BEE-7183-481B-9097-71F234BF0046}">
      <dgm:prSet phldrT="[文本]"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3200"/>
            <a:t>生成物</a:t>
          </a:r>
        </a:p>
      </dgm:t>
    </dgm:pt>
    <dgm:pt modelId="{F83879AA-F7DF-4B10-BDF9-F5484F3F4515}" type="parTrans" cxnId="{70D9D58A-1932-466A-AC5F-24AF4C0BCA71}">
      <dgm:prSet/>
      <dgm:spPr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/>
        </a:p>
      </dgm:t>
    </dgm:pt>
    <dgm:pt modelId="{24490470-7003-477D-AE7D-3F67722D856B}">
      <dgm:prSet phldrT="[文本]"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3200"/>
            <a:t>分子</a:t>
          </a:r>
        </a:p>
      </dgm:t>
    </dgm:pt>
    <dgm:pt modelId="{D45FA0C4-F510-4214-ACA3-C7A22D28F7C0}" type="sibTrans" cxnId="{70D9D58A-1932-466A-AC5F-24AF4C0BCA71}">
      <dgm:prSet/>
      <dgm:spPr/>
      <dgm:t>
        <a:bodyPr/>
        <a:lstStyle/>
        <a:p>
          <a:endParaRPr lang="zh-CN" altLang="en-US"/>
        </a:p>
      </dgm:t>
    </dgm:pt>
    <dgm:pt modelId="{880B540A-85CC-46F1-B21A-8270BCBA73BA}" type="sibTrans" cxnId="{BCBF9440-43DA-4B5B-A1A4-19121191B88E}">
      <dgm:prSet/>
      <dgm:spPr/>
      <dgm:t>
        <a:bodyPr/>
        <a:lstStyle/>
        <a:p>
          <a:endParaRPr lang="zh-CN" altLang="en-US"/>
        </a:p>
      </dgm:t>
    </dgm:pt>
    <dgm:pt modelId="{660AD797-850F-4803-A4D5-9E678A8FC539}" type="pres">
      <dgm:prSet presAssocID="{81033CD5-9F62-477B-8122-72B05BC6A74C}" presName="diagram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6AE0BF31-76BF-4A2A-8064-90B2F6847F3E}" type="pres">
      <dgm:prSet presAssocID="{B8071BEE-7183-481B-9097-71F234BF0046}" presName="root1"/>
      <dgm:spPr/>
      <dgm:t>
        <a:bodyPr/>
        <a:lstStyle/>
        <a:p>
          <a:endParaRPr/>
        </a:p>
      </dgm:t>
    </dgm:pt>
    <dgm:pt modelId="{30DDBFC6-DAF1-4E83-B5ED-E30FFC9667D9}" type="pres">
      <dgm:prSet presAssocID="{B8071BEE-7183-481B-9097-71F234BF0046}" presName="LevelOneTextNode" presStyleLbl="node0" presStyleCnt="1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899AAEBC-310B-4033-A55E-6CB2BB95C821}" type="pres">
      <dgm:prSet presAssocID="{B8071BEE-7183-481B-9097-71F234BF0046}" presName="level2hierChild"/>
      <dgm:spPr/>
      <dgm:t>
        <a:bodyPr/>
        <a:lstStyle/>
        <a:p>
          <a:endParaRPr/>
        </a:p>
      </dgm:t>
    </dgm:pt>
    <dgm:pt modelId="{EA54F0AE-7148-44A2-BB24-85758C11C67E}" type="pres">
      <dgm:prSet presAssocID="{F83879AA-F7DF-4B10-BDF9-F5484F3F4515}" presName="conn2-1" presStyleLbl="parChTrans1D2" presStyleCnt="1"/>
      <dgm:spPr/>
      <dgm:t>
        <a:bodyPr/>
        <a:lstStyle/>
        <a:p>
          <a:endParaRPr/>
        </a:p>
      </dgm:t>
    </dgm:pt>
    <dgm:pt modelId="{16BC706B-DFFF-43E4-843D-CD04C7D38E98}" type="pres">
      <dgm:prSet presAssocID="{F83879AA-F7DF-4B10-BDF9-F5484F3F4515}" presName="connTx" presStyleLbl="parChTrans2D2" presStyleCnt="1"/>
      <dgm:spPr/>
      <dgm:t>
        <a:bodyPr/>
        <a:lstStyle/>
        <a:p>
          <a:endParaRPr/>
        </a:p>
      </dgm:t>
    </dgm:pt>
    <dgm:pt modelId="{3772F88C-5A97-4751-A66B-C44A9CE64690}" type="pres">
      <dgm:prSet presAssocID="{24490470-7003-477D-AE7D-3F67722D856B}" presName="root2"/>
      <dgm:spPr/>
      <dgm:t>
        <a:bodyPr/>
        <a:lstStyle/>
        <a:p>
          <a:endParaRPr/>
        </a:p>
      </dgm:t>
    </dgm:pt>
    <dgm:pt modelId="{A5B79926-B5FE-46DA-9456-590ED33BBD29}" type="pres">
      <dgm:prSet presAssocID="{24490470-7003-477D-AE7D-3F67722D856B}" presName="LevelTwoTextNode" presStyleLbl="node2" presStyleCnt="1">
        <dgm:presLayoutVars>
          <dgm:chPref val="3"/>
        </dgm:presLayoutVars>
      </dgm:prSet>
      <dgm:spPr/>
      <dgm:t>
        <a:bodyPr/>
        <a:lstStyle/>
        <a:p>
          <a:endParaRPr/>
        </a:p>
      </dgm:t>
    </dgm:pt>
    <dgm:pt modelId="{F0625015-8719-43E8-9EAF-CA1B2115BC52}" type="pres">
      <dgm:prSet presAssocID="{24490470-7003-477D-AE7D-3F67722D856B}" presName="level3hierChild"/>
      <dgm:spPr/>
      <dgm:t>
        <a:bodyPr/>
        <a:lstStyle/>
        <a:p>
          <a:endParaRPr/>
        </a:p>
      </dgm:t>
    </dgm:pt>
  </dgm:ptLst>
  <dgm:cxnLst>
    <dgm:cxn modelId="{BCBF9440-43DA-4B5B-A1A4-19121191B88E}" srcId="{81033CD5-9F62-477B-8122-72B05BC6A74C}" destId="{B8071BEE-7183-481B-9097-71F234BF0046}" srcOrd="0" destOrd="0" parTransId="{2766FDFE-99A3-40BD-AB41-01F03E888AFE}" sibTransId="{880B540A-85CC-46F1-B21A-8270BCBA73BA}"/>
    <dgm:cxn modelId="{70D9D58A-1932-466A-AC5F-24AF4C0BCA71}" srcId="{B8071BEE-7183-481B-9097-71F234BF0046}" destId="{24490470-7003-477D-AE7D-3F67722D856B}" srcOrd="0" destOrd="0" parTransId="{F83879AA-F7DF-4B10-BDF9-F5484F3F4515}" sibTransId="{D45FA0C4-F510-4214-ACA3-C7A22D28F7C0}"/>
    <dgm:cxn modelId="{BCFCD10F-6B65-44F2-B3C0-CD8B9D6BDA3A}" type="presOf" srcId="{81033CD5-9F62-477B-8122-72B05BC6A74C}" destId="{660AD797-850F-4803-A4D5-9E678A8FC539}" srcOrd="0" destOrd="0" presId="urn:microsoft.com/office/officeart/2005/8/layout/hierarchy2#2"/>
    <dgm:cxn modelId="{AD70ACC0-6407-4300-91E0-982BB259E4BD}" type="presParOf" srcId="{660AD797-850F-4803-A4D5-9E678A8FC539}" destId="{6AE0BF31-76BF-4A2A-8064-90B2F6847F3E}" srcOrd="0" destOrd="0" presId="urn:microsoft.com/office/officeart/2005/8/layout/hierarchy2#2"/>
    <dgm:cxn modelId="{51F74C7C-F9D6-4839-95D7-983972E171FD}" type="presParOf" srcId="{6AE0BF31-76BF-4A2A-8064-90B2F6847F3E}" destId="{30DDBFC6-DAF1-4E83-B5ED-E30FFC9667D9}" srcOrd="0" destOrd="0" presId="urn:microsoft.com/office/officeart/2005/8/layout/hierarchy2#2"/>
    <dgm:cxn modelId="{C59B35DA-D76D-457E-9653-BAFFF6307DE2}" type="presOf" srcId="{B8071BEE-7183-481B-9097-71F234BF0046}" destId="{30DDBFC6-DAF1-4E83-B5ED-E30FFC9667D9}" srcOrd="0" destOrd="0" presId="urn:microsoft.com/office/officeart/2005/8/layout/hierarchy2#2"/>
    <dgm:cxn modelId="{D93F3919-6FFF-4FC0-91F4-1590F0B10F30}" type="presParOf" srcId="{6AE0BF31-76BF-4A2A-8064-90B2F6847F3E}" destId="{899AAEBC-310B-4033-A55E-6CB2BB95C821}" srcOrd="1" destOrd="0" presId="urn:microsoft.com/office/officeart/2005/8/layout/hierarchy2#2"/>
    <dgm:cxn modelId="{6112A9D0-DD3E-4BF8-A1ED-2CDEFC3A19D7}" type="presParOf" srcId="{899AAEBC-310B-4033-A55E-6CB2BB95C821}" destId="{EA54F0AE-7148-44A2-BB24-85758C11C67E}" srcOrd="0" destOrd="0" presId="urn:microsoft.com/office/officeart/2005/8/layout/hierarchy2#2"/>
    <dgm:cxn modelId="{720BC8B7-99D4-4332-9EDC-5164B6D331A2}" type="presOf" srcId="{F83879AA-F7DF-4B10-BDF9-F5484F3F4515}" destId="{EA54F0AE-7148-44A2-BB24-85758C11C67E}" srcOrd="0" destOrd="0" presId="urn:microsoft.com/office/officeart/2005/8/layout/hierarchy2#2"/>
    <dgm:cxn modelId="{7127329D-1ED4-4BCD-8E17-B37B5457E6A8}" type="presParOf" srcId="{EA54F0AE-7148-44A2-BB24-85758C11C67E}" destId="{16BC706B-DFFF-43E4-843D-CD04C7D38E98}" srcOrd="0" destOrd="0" presId="urn:microsoft.com/office/officeart/2005/8/layout/hierarchy2#2"/>
    <dgm:cxn modelId="{7FC2A7F3-D40C-4165-A074-48A723F56642}" type="presOf" srcId="{F83879AA-F7DF-4B10-BDF9-F5484F3F4515}" destId="{16BC706B-DFFF-43E4-843D-CD04C7D38E98}" srcOrd="1" destOrd="0" presId="urn:microsoft.com/office/officeart/2005/8/layout/hierarchy2#2"/>
    <dgm:cxn modelId="{E77FEA09-8593-468B-BA8C-858EA98F3508}" type="presParOf" srcId="{899AAEBC-310B-4033-A55E-6CB2BB95C821}" destId="{3772F88C-5A97-4751-A66B-C44A9CE64690}" srcOrd="1" destOrd="0" presId="urn:microsoft.com/office/officeart/2005/8/layout/hierarchy2#2"/>
    <dgm:cxn modelId="{DA5BEBEE-CBB0-4E98-9139-93CA48A3C05E}" type="presParOf" srcId="{3772F88C-5A97-4751-A66B-C44A9CE64690}" destId="{A5B79926-B5FE-46DA-9456-590ED33BBD29}" srcOrd="0" destOrd="0" presId="urn:microsoft.com/office/officeart/2005/8/layout/hierarchy2#2"/>
    <dgm:cxn modelId="{2655A3A1-15B7-4206-A486-A050A8C3F3F7}" type="presOf" srcId="{24490470-7003-477D-AE7D-3F67722D856B}" destId="{A5B79926-B5FE-46DA-9456-590ED33BBD29}" srcOrd="0" destOrd="0" presId="urn:microsoft.com/office/officeart/2005/8/layout/hierarchy2#2"/>
    <dgm:cxn modelId="{C5D3C40B-601A-48A1-B17C-250C52FDB942}" type="presParOf" srcId="{3772F88C-5A97-4751-A66B-C44A9CE64690}" destId="{F0625015-8719-43E8-9EAF-CA1B2115BC52}" srcOrd="1" destOrd="0" presId="urn:microsoft.com/office/officeart/2005/8/layout/hierarchy2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5" name=""/>
      <dsp:cNvGrpSpPr/>
    </dsp:nvGrpSpPr>
    <dsp:grpSpPr/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6" name=""/>
      <dsp:cNvGrpSpPr/>
    </dsp:nvGrpSpPr>
    <dsp:grpSpPr/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05/8/layout/hierarchy2#1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fact="0.25"/>
                      <dgm:rule type="w" fact="0.8"/>
                      <dgm:rule type="primFontSz" val="5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05/8/layout/hierarchy2#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fact="0.25"/>
                      <dgm:rule type="w" fact="0.8"/>
                      <dgm:rule type="primFontSz" val="5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CB2CD-22AE-4619-BABB-F36F652C423D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23C9E-8E18-42E6-93B4-4522AF4876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3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75E2-4FEC-4150-8BD6-A2C6DE31C55F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3F270-C5EE-4B66-A140-ADC438D5458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diagramQuickStyle" Target="../diagrams/quickStyle2.xml" /><Relationship Id="rId11" Type="http://schemas.openxmlformats.org/officeDocument/2006/relationships/diagramColors" Target="../diagrams/colors2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Relationship Id="rId7" Type="http://schemas.microsoft.com/office/2007/relationships/diagramDrawing" Target="../diagrams/drawing2.xml" /><Relationship Id="rId8" Type="http://schemas.openxmlformats.org/officeDocument/2006/relationships/diagramData" Target="../diagrams/data2.xml" /><Relationship Id="rId9" Type="http://schemas.openxmlformats.org/officeDocument/2006/relationships/diagramLayout" Target="../diagrams/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499621" y="157594"/>
            <a:ext cx="3383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高中化学必修一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983987" y="3256486"/>
            <a:ext cx="5994400" cy="593185"/>
          </a:xfrm>
          <a:prstGeom prst="rect">
            <a:avLst/>
          </a:prstGeom>
          <a:solidFill>
            <a:srgbClr val="3BD1CD">
              <a:alpha val="0"/>
            </a:srgbClr>
          </a:solidFill>
          <a:ln w="9525">
            <a:noFill/>
            <a:miter lim="800000"/>
          </a:ln>
        </p:spPr>
        <p:txBody>
          <a:bodyPr lIns="0" tIns="38808" rIns="0" bIns="0" anchor="ctr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 hangingPunct="0"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  <a:tab pos="7239000"/>
                <a:tab pos="7962900"/>
              </a:tabLst>
              <a:defRPr/>
            </a:pPr>
            <a:r>
              <a:rPr sz="36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Wingdings" panose="05000000000000000000"/>
              </a:rPr>
              <a:t>第</a:t>
            </a:r>
            <a:r>
              <a:rPr lang="en-US" altLang="zh-CN" sz="36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/>
              </a:rPr>
              <a:t>2</a:t>
            </a:r>
            <a:r>
              <a:rPr sz="36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Wingdings" panose="05000000000000000000"/>
              </a:rPr>
              <a:t>节  </a:t>
            </a:r>
            <a:r>
              <a:rPr lang="zh-CN" altLang="en-US" sz="36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Wingdings" panose="05000000000000000000"/>
              </a:rPr>
              <a:t>离子反应</a:t>
            </a:r>
            <a:endParaRPr lang="en-US" altLang="zh-CN" sz="3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" name="矩形 4"/>
          <p:cNvSpPr/>
          <p:nvPr/>
        </p:nvSpPr>
        <p:spPr>
          <a:xfrm>
            <a:off x="2801004" y="1923084"/>
            <a:ext cx="5600700" cy="7699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 eaLnBrk="0" hangingPunct="0">
              <a:defRPr/>
            </a:pPr>
            <a:r>
              <a:rPr sz="4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微软雅黑" panose="020b0503020204020204" pitchFamily="34" charset="-122"/>
              </a:rPr>
              <a:t>第一章</a:t>
            </a:r>
            <a:r>
              <a:rPr sz="4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黑体" panose="02010609060101010101" pitchFamily="49" charset="-122"/>
              </a:rPr>
              <a:t>  物质及其变化</a:t>
            </a:r>
            <a:endParaRPr sz="4400" b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9" name="矩形 5"/>
          <p:cNvSpPr/>
          <p:nvPr/>
        </p:nvSpPr>
        <p:spPr>
          <a:xfrm>
            <a:off x="5837892" y="4342434"/>
            <a:ext cx="3832225" cy="5238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 hangingPunct="0"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  <a:tab pos="7239000"/>
                <a:tab pos="7962900"/>
              </a:tabLst>
              <a:defRPr/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/>
              </a:rPr>
              <a:t>（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/>
              </a:rPr>
              <a:t>2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/>
              </a:rPr>
              <a:t>）</a:t>
            </a:r>
            <a:r>
              <a:rPr lang="zh-CN" altLang="en-US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Wingdings" panose="05000000000000000000"/>
              </a:rPr>
              <a:t>离子反应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432874" y="537328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③删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删去两边不参与反应的离子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00898" y="1364140"/>
            <a:ext cx="83686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2-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Ba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+2Cl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 ==BaSO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↓+ 2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+2Cl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-</a:t>
            </a:r>
            <a:endParaRPr lang="zh-CN" altLang="en-US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432874" y="1364140"/>
            <a:ext cx="631596" cy="606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479303" y="1364140"/>
            <a:ext cx="631596" cy="606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353275" y="1364140"/>
            <a:ext cx="631596" cy="606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297159" y="1364140"/>
            <a:ext cx="631596" cy="6060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432874" y="2452541"/>
            <a:ext cx="880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④查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检查方程式两边原子个数和电荷总数是否守恒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200989" y="3506313"/>
            <a:ext cx="38198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2-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Ba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==BaSO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↓</a:t>
            </a:r>
            <a:endParaRPr lang="zh-CN" altLang="en-US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008668" y="490194"/>
            <a:ext cx="3974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3</a:t>
            </a:r>
            <a:r>
              <a:rPr lang="zh-CN" altLang="en-US" sz="2800" b="1">
                <a:solidFill>
                  <a:srgbClr val="FF0000"/>
                </a:solidFill>
              </a:rPr>
              <a:t>）判断物质是否能拆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45759" y="1109451"/>
            <a:ext cx="49022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强酸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HCl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   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HNO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endParaRPr lang="zh-CN" altLang="en-US" sz="2800" b="1" baseline="-25000">
              <a:solidFill>
                <a:srgbClr val="0890D0">
                  <a:lumMod val="50000"/>
                </a:srgb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44236" y="4736687"/>
            <a:ext cx="1319212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不拆</a:t>
            </a:r>
            <a:endParaRPr lang="zh-CN" altLang="en-US" sz="36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42012" y="1985406"/>
            <a:ext cx="7207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拆</a:t>
            </a:r>
            <a:endParaRPr lang="zh-CN" altLang="en-US" sz="36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Text Box 3"/>
          <p:cNvSpPr txBox="1"/>
          <p:nvPr/>
        </p:nvSpPr>
        <p:spPr>
          <a:xfrm>
            <a:off x="5630159" y="2797011"/>
            <a:ext cx="6477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0890D0">
                  <a:lumMod val="50000"/>
                </a:srgb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90233" y="4332853"/>
            <a:ext cx="6294437" cy="5275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弱碱 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Cu(OH)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     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NH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·H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endParaRPr lang="zh-CN" altLang="en-US" sz="2800" b="1" baseline="-25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411760" y="2730019"/>
            <a:ext cx="6192837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可溶性盐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NaCl   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  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NaNO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Text Box 3"/>
          <p:cNvSpPr txBox="1"/>
          <p:nvPr/>
        </p:nvSpPr>
        <p:spPr>
          <a:xfrm>
            <a:off x="5815897" y="6027574"/>
            <a:ext cx="649287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0890D0">
                  <a:lumMod val="50000"/>
                </a:srgb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690233" y="5121408"/>
            <a:ext cx="5659437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难溶盐 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CaCO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BaSO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AgCl</a:t>
            </a:r>
            <a:endParaRPr lang="zh-CN" altLang="en-US" sz="2800" b="1" baseline="-25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730715" y="5978679"/>
            <a:ext cx="5094287" cy="5275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气体  水  单质  氧化物</a:t>
            </a:r>
            <a:endParaRPr lang="zh-CN" altLang="en-US" sz="2800" b="1" baseline="-25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690233" y="3485882"/>
            <a:ext cx="4900613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弱酸 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CH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COOH    H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PO</a:t>
            </a:r>
            <a:r>
              <a:rPr lang="en-US" altLang="zh-CN" sz="2800" b="1" baseline="-25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endParaRPr lang="zh-CN" altLang="en-US" sz="2800" b="1" baseline="-25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45759" y="1936374"/>
            <a:ext cx="6883400" cy="5275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强碱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KOH   </a:t>
            </a:r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NaOH    Ba(OH)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   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Ca(OH)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endParaRPr lang="zh-CN" altLang="en-US" sz="2800" b="1" baseline="-25000">
              <a:solidFill>
                <a:srgbClr val="0890D0">
                  <a:lumMod val="50000"/>
                </a:srgb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cxnSp>
        <p:nvCxnSpPr>
          <p:cNvPr id="22" name="直接连接符 21"/>
          <p:cNvCxnSpPr>
            <a:stCxn id="8" idx="3"/>
            <a:endCxn id="6" idx="1"/>
          </p:cNvCxnSpPr>
          <p:nvPr/>
        </p:nvCxnSpPr>
        <p:spPr>
          <a:xfrm flipV="1">
            <a:off x="2762737" y="1371061"/>
            <a:ext cx="683022" cy="937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8" idx="3"/>
            <a:endCxn id="12" idx="1"/>
          </p:cNvCxnSpPr>
          <p:nvPr/>
        </p:nvCxnSpPr>
        <p:spPr>
          <a:xfrm>
            <a:off x="2762737" y="2308572"/>
            <a:ext cx="649023" cy="683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8" idx="3"/>
            <a:endCxn id="18" idx="1"/>
          </p:cNvCxnSpPr>
          <p:nvPr/>
        </p:nvCxnSpPr>
        <p:spPr>
          <a:xfrm flipV="1">
            <a:off x="2762737" y="2200164"/>
            <a:ext cx="683022" cy="108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7" idx="3"/>
            <a:endCxn id="17" idx="1"/>
          </p:cNvCxnSpPr>
          <p:nvPr/>
        </p:nvCxnSpPr>
        <p:spPr>
          <a:xfrm flipV="1">
            <a:off x="3163448" y="3747492"/>
            <a:ext cx="526785" cy="131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>
            <a:stCxn id="7" idx="3"/>
            <a:endCxn id="11" idx="1"/>
          </p:cNvCxnSpPr>
          <p:nvPr/>
        </p:nvCxnSpPr>
        <p:spPr>
          <a:xfrm flipV="1">
            <a:off x="3163448" y="4596643"/>
            <a:ext cx="526785" cy="463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>
            <a:stCxn id="7" idx="3"/>
            <a:endCxn id="15" idx="1"/>
          </p:cNvCxnSpPr>
          <p:nvPr/>
        </p:nvCxnSpPr>
        <p:spPr>
          <a:xfrm>
            <a:off x="3163448" y="5059853"/>
            <a:ext cx="526785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>
            <a:stCxn id="7" idx="3"/>
            <a:endCxn id="16" idx="1"/>
          </p:cNvCxnSpPr>
          <p:nvPr/>
        </p:nvCxnSpPr>
        <p:spPr>
          <a:xfrm>
            <a:off x="3163448" y="5059853"/>
            <a:ext cx="567267" cy="1182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5403" y="713800"/>
            <a:ext cx="10113363" cy="58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Clr>
                <a:srgbClr val="954F7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微溶物处理原则 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Ca(OH)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MgCO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CaSO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Ag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SO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4</a:t>
            </a:r>
          </a:p>
        </p:txBody>
      </p:sp>
      <p:graphicFrame>
        <p:nvGraphicFramePr>
          <p:cNvPr id="13" name="图示 12"/>
          <p:cNvGraphicFramePr/>
          <p:nvPr/>
        </p:nvGraphicFramePr>
        <p:xfrm>
          <a:off x="1070466" y="1337202"/>
          <a:ext cx="8128000" cy="261270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-211580" y="4453073"/>
          <a:ext cx="8128000" cy="1123272"/>
        </p:xfrm>
        <a:graphic>
          <a:graphicData uri="http://schemas.openxmlformats.org/drawingml/2006/diagram">
            <dgm:relIds xmlns:dgm="http://schemas.openxmlformats.org/drawingml/2006/diagram" r:dm="rId8" r:lo="rId9" r:qs="rId10" r:cs="rId11"/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008668" y="490194"/>
            <a:ext cx="18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4</a:t>
            </a:r>
            <a:r>
              <a:rPr lang="zh-CN" altLang="en-US" sz="2800" b="1">
                <a:solidFill>
                  <a:srgbClr val="FF0000"/>
                </a:solidFill>
              </a:rPr>
              <a:t>）意义</a:t>
            </a:r>
          </a:p>
        </p:txBody>
      </p:sp>
      <p:graphicFrame>
        <p:nvGraphicFramePr>
          <p:cNvPr id="6" name="表格 6"/>
          <p:cNvGraphicFramePr>
            <a:graphicFrameLocks noGrp="1"/>
          </p:cNvGraphicFramePr>
          <p:nvPr/>
        </p:nvGraphicFramePr>
        <p:xfrm>
          <a:off x="749030" y="1320177"/>
          <a:ext cx="9745884" cy="385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63722"/>
                <a:gridCol w="4988045"/>
                <a:gridCol w="2494117"/>
              </a:tblGrid>
              <a:tr h="7704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</a:rPr>
                        <a:t>反应物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2400"/>
                        <a:t>化学方程式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2400"/>
                        <a:t>离子方程式</a:t>
                      </a:r>
                    </a:p>
                  </a:txBody>
                  <a:tcPr anchor="ctr"/>
                </a:tc>
              </a:tr>
              <a:tr h="770400">
                <a:tc>
                  <a:txBody>
                    <a:bodyPr vert="horz" wrap="square"/>
                    <a:lstStyle/>
                    <a:p>
                      <a:r>
                        <a:rPr lang="en-US" altLang="zh-CN" sz="280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HCl+NaOH</a:t>
                      </a:r>
                      <a:endParaRPr lang="zh-CN" altLang="en-US" sz="28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770400">
                <a:tc>
                  <a:txBody>
                    <a:bodyPr vert="horz" wrap="square"/>
                    <a:lstStyle/>
                    <a:p>
                      <a:r>
                        <a:rPr lang="en-US" altLang="zh-CN" sz="280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HCl+KOH</a:t>
                      </a:r>
                      <a:endParaRPr lang="zh-CN" altLang="en-US" sz="28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770400">
                <a:tc>
                  <a:txBody>
                    <a:bodyPr vert="horz" wrap="square"/>
                    <a:lstStyle/>
                    <a:p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altLang="zh-CN" sz="2800" b="1" i="0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kumimoji="0" lang="en-US" altLang="zh-CN" sz="2800" b="1" i="0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+NaOH</a:t>
                      </a:r>
                      <a:endParaRPr lang="zh-CN" altLang="en-US" sz="28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770400">
                <a:tc>
                  <a:txBody>
                    <a:bodyPr vert="horz" wrap="square"/>
                    <a:lstStyle/>
                    <a:p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altLang="zh-CN" sz="2800" b="1" i="0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kumimoji="0" lang="en-US" altLang="zh-CN" sz="2800" b="1" i="0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+KOH</a:t>
                      </a:r>
                      <a:endParaRPr lang="zh-CN" altLang="en-US" sz="28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61211" y="2072518"/>
            <a:ext cx="4342123" cy="6612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NaOH</a:t>
            </a:r>
            <a:r>
              <a:rPr lang="en-US" altLang="zh-CN" sz="2800" b="1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+HCl==</a:t>
            </a:r>
            <a:r>
              <a:rPr kumimoji="1"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Cl+H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161211" y="2826940"/>
            <a:ext cx="4342123" cy="6612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KOH</a:t>
            </a:r>
            <a:r>
              <a:rPr lang="en-US" altLang="zh-CN" sz="2800" b="1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+HCl==</a:t>
            </a:r>
            <a:r>
              <a:rPr kumimoji="1"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Cl+H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828397" y="3727860"/>
            <a:ext cx="533241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+2NaOH ==Na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55765" y="4496058"/>
            <a:ext cx="533241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+2KOH ==K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2800" b="1" baseline="-250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756795" y="2210505"/>
            <a:ext cx="3686175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+H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756794" y="3040488"/>
            <a:ext cx="3686175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+H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756793" y="3756046"/>
            <a:ext cx="3686175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+H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56792" y="4483516"/>
            <a:ext cx="3686175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+H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089265" y="5309046"/>
            <a:ext cx="7725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结论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化学方程式不同，离子方程式一样</a:t>
            </a:r>
            <a:endParaRPr lang="en-US" altLang="zh-CN" sz="2800" b="1">
              <a:solidFill>
                <a:srgbClr val="FF0000"/>
              </a:solidFill>
            </a:endParaRPr>
          </a:p>
          <a:p>
            <a:r>
              <a:rPr lang="zh-CN" altLang="en-US" sz="2800" b="1">
                <a:solidFill>
                  <a:srgbClr val="FF0000"/>
                </a:solidFill>
              </a:rPr>
              <a:t>意义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不仅可以表示某一个具体的化学反应，</a:t>
            </a:r>
            <a:endParaRPr lang="en-US" altLang="zh-CN" sz="2800" b="1">
              <a:solidFill>
                <a:srgbClr val="FF0000"/>
              </a:solidFill>
            </a:endParaRPr>
          </a:p>
          <a:p>
            <a:r>
              <a:rPr lang="zh-CN" altLang="en-US" sz="2800" b="1">
                <a:solidFill>
                  <a:srgbClr val="FF0000"/>
                </a:solidFill>
              </a:rPr>
              <a:t>而且还可以表示同一类型的离子反应。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mc:AlternateContent>
    <mc:Choice xmlns:p159="http://schemas.microsoft.com/office/powerpoint/2015/09/main" Requires="p159">
      <p:transition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103694" y="868460"/>
            <a:ext cx="455314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35291" y="15522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思考与讨论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41571" y="1555547"/>
            <a:ext cx="10108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是否所有的强酸和强碱中和反应都可以写成 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 OH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 H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O  ?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1512262" y="2553807"/>
            <a:ext cx="7954963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不是 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altLang="zh-CN" sz="2800" b="1" baseline="30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+2OH</a:t>
            </a:r>
            <a:r>
              <a:rPr lang="en-US" altLang="zh-CN" sz="2800" b="1" baseline="30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2800" b="1" baseline="30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+SO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== BaSO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↓ + 2H</a:t>
            </a:r>
            <a:r>
              <a:rPr lang="en-US" altLang="zh-CN" sz="2800" b="1" baseline="-25000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41571" y="3429000"/>
            <a:ext cx="96007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+2OH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== 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↓ + 2H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代表了一类反应</a:t>
            </a:r>
          </a:p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还是一个反应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12262" y="4779234"/>
            <a:ext cx="91039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一个反应，因为四种离子能够形成的物质组合只有一种。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746" y="3016949"/>
            <a:ext cx="2105229" cy="1805234"/>
          </a:xfrm>
          <a:prstGeom prst="ellipse">
            <a:avLst/>
          </a:prstGeom>
        </p:spPr>
      </p:pic>
      <p:sp>
        <p:nvSpPr>
          <p:cNvPr id="7" name="爆炸形: 14 pt  6"/>
          <p:cNvSpPr/>
          <p:nvPr/>
        </p:nvSpPr>
        <p:spPr>
          <a:xfrm>
            <a:off x="1392024" y="91353"/>
            <a:ext cx="9407951" cy="430804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电解质溶于水电离成离子，是不是所有的电解质溶液混合都会发生离子反应呢？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008668" y="490194"/>
            <a:ext cx="18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5</a:t>
            </a:r>
            <a:r>
              <a:rPr lang="zh-CN" altLang="en-US" sz="2800" b="1">
                <a:solidFill>
                  <a:srgbClr val="FF0000"/>
                </a:solidFill>
              </a:rPr>
              <a:t>）条件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18532" y="1253765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</a:rPr>
              <a:t>复分解型离子反应：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73873" y="2123001"/>
            <a:ext cx="5838458" cy="2611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>
                <a:solidFill>
                  <a:srgbClr val="7030A0"/>
                </a:solidFill>
              </a:rPr>
              <a:t>生成难溶的物质</a:t>
            </a:r>
            <a:r>
              <a:rPr lang="en-US" altLang="zh-CN" sz="2800" b="1">
                <a:solidFill>
                  <a:srgbClr val="7030A0"/>
                </a:solidFill>
              </a:rPr>
              <a:t>——BaSO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rgbClr val="7030A0"/>
                </a:solidFill>
              </a:rPr>
              <a:t>   AgCl</a:t>
            </a: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>
                <a:solidFill>
                  <a:schemeClr val="accent2"/>
                </a:solidFill>
              </a:rPr>
              <a:t>挥发性物质</a:t>
            </a:r>
            <a:r>
              <a:rPr lang="en-US" altLang="zh-CN" sz="2800" b="1">
                <a:solidFill>
                  <a:schemeClr val="accent2"/>
                </a:solidFill>
              </a:rPr>
              <a:t>——SO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accent2"/>
                </a:solidFill>
              </a:rPr>
              <a:t>  CO</a:t>
            </a:r>
            <a:r>
              <a:rPr lang="en-US" altLang="zh-CN" sz="28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800" b="1">
              <a:solidFill>
                <a:schemeClr val="accent2"/>
              </a:solidFill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>
                <a:solidFill>
                  <a:srgbClr val="00B050"/>
                </a:solidFill>
              </a:rPr>
              <a:t>难电离的物质</a:t>
            </a:r>
            <a:r>
              <a:rPr lang="en-US" altLang="zh-CN" sz="2800" b="1">
                <a:solidFill>
                  <a:srgbClr val="00B050"/>
                </a:solidFill>
              </a:rPr>
              <a:t>——H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rgbClr val="00B050"/>
                </a:solidFill>
              </a:rPr>
              <a:t>O</a:t>
            </a:r>
            <a:endParaRPr lang="zh-CN" altLang="en-US" sz="2800" b="1">
              <a:solidFill>
                <a:srgbClr val="00B050"/>
              </a:solidFill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endParaRPr lang="zh-CN" altLang="en-US" sz="2800" b="1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194" y="137126"/>
            <a:ext cx="1370112" cy="137274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文本框 4"/>
          <p:cNvSpPr txBox="1"/>
          <p:nvPr/>
        </p:nvSpPr>
        <p:spPr>
          <a:xfrm>
            <a:off x="1008668" y="490194"/>
            <a:ext cx="253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6</a:t>
            </a:r>
            <a:r>
              <a:rPr lang="zh-CN" altLang="en-US" sz="2800" b="1">
                <a:solidFill>
                  <a:srgbClr val="FF0000"/>
                </a:solidFill>
              </a:rPr>
              <a:t>）正误判断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10758" y="127970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①符合客观事实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10757" y="2281680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②符合原子守恒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210757" y="328365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③符合电荷守恒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10757" y="4285630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④符合物质状态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10757" y="528760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⑤符合物质组成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216138" y="1064261"/>
            <a:ext cx="725628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lnSpc>
                <a:spcPct val="150000"/>
              </a:lnSpc>
            </a:pP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铁与稀硫酸反应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2Fe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6H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=2Fe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  </a:t>
            </a:r>
            <a:endParaRPr lang="zh-CN" altLang="zh-CN" sz="280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9" name="Group 5"/>
          <p:cNvGrpSpPr/>
          <p:nvPr/>
        </p:nvGrpSpPr>
        <p:grpSpPr>
          <a:xfrm>
            <a:off x="10981242" y="1376313"/>
            <a:ext cx="368630" cy="326158"/>
            <a:chExt cx="454" cy="363"/>
          </a:xfrm>
        </p:grpSpPr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H="1"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6083431" y="1802925"/>
            <a:ext cx="34101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 + 2H</a:t>
            </a:r>
            <a:r>
              <a:rPr lang="en-US" altLang="zh-CN" sz="2800" kern="100" baseline="30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Fe</a:t>
            </a:r>
            <a:r>
              <a:rPr lang="en-US" altLang="zh-CN" sz="2800" kern="100" baseline="30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H</a:t>
            </a:r>
            <a:r>
              <a:rPr lang="en-US" altLang="zh-CN" sz="2800" kern="100" baseline="-25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</a:t>
            </a:r>
            <a:endParaRPr lang="zh-CN" altLang="en-US" sz="4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216138" y="3277355"/>
            <a:ext cx="765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铜与硝酸银溶液反应：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+ Ag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Cu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Ag</a:t>
            </a:r>
            <a:endParaRPr lang="zh-CN" alt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5"/>
          <p:cNvGrpSpPr/>
          <p:nvPr/>
        </p:nvGrpSpPr>
        <p:grpSpPr>
          <a:xfrm>
            <a:off x="11103791" y="3375886"/>
            <a:ext cx="368630" cy="326158"/>
            <a:chExt cx="454" cy="363"/>
          </a:xfrm>
        </p:grpSpPr>
        <p:sp>
          <p:nvSpPr>
            <p:cNvPr id="27" name="Line 6"/>
            <p:cNvSpPr>
              <a:spLocks noChangeShapeType="1"/>
            </p:cNvSpPr>
            <p:nvPr/>
          </p:nvSpPr>
          <p:spPr bwMode="auto">
            <a:xfrm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H="1"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081124" y="3828873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+ 2Ag</a:t>
            </a:r>
            <a:r>
              <a:rPr kumimoji="0" lang="en-US" altLang="zh-CN" sz="2800" b="0" i="0" u="none" strike="noStrike" kern="100" cap="none" spc="0" normalizeH="0" baseline="3000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0" lang="en-US" altLang="zh-CN" sz="2800" b="0" i="0" u="none" strike="noStrike" kern="1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Cu</a:t>
            </a:r>
            <a:r>
              <a:rPr kumimoji="0" lang="en-US" altLang="zh-CN" sz="2800" b="0" i="0" u="none" strike="noStrike" kern="100" cap="none" spc="0" normalizeH="0" baseline="3000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kumimoji="0" lang="en-US" altLang="zh-CN" sz="2800" b="0" i="0" u="none" strike="noStrike" kern="1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+ 2Ag</a:t>
            </a:r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216138" y="2278530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铝与稀盐酸反应  </a:t>
            </a: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Al+3H</a:t>
            </a:r>
            <a:r>
              <a:rPr kumimoji="0" lang="en-US" altLang="zh-CN" sz="280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== Al</a:t>
            </a:r>
            <a:r>
              <a:rPr kumimoji="0" lang="en-US" altLang="zh-CN" sz="280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3+</a:t>
            </a: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+H</a:t>
            </a:r>
            <a:r>
              <a:rPr kumimoji="0" lang="en-US" altLang="zh-CN" sz="280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</a:p>
        </p:txBody>
      </p:sp>
      <p:grpSp>
        <p:nvGrpSpPr>
          <p:cNvPr id="33" name="Group 5"/>
          <p:cNvGrpSpPr/>
          <p:nvPr/>
        </p:nvGrpSpPr>
        <p:grpSpPr>
          <a:xfrm>
            <a:off x="10433457" y="2377061"/>
            <a:ext cx="368630" cy="326158"/>
            <a:chExt cx="454" cy="363"/>
          </a:xfrm>
        </p:grpSpPr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Line 7"/>
            <p:cNvSpPr>
              <a:spLocks noChangeShapeType="1"/>
            </p:cNvSpPr>
            <p:nvPr/>
          </p:nvSpPr>
          <p:spPr bwMode="auto">
            <a:xfrm flipH="1"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6081124" y="2827208"/>
            <a:ext cx="38735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2Al+6H</a:t>
            </a:r>
            <a:r>
              <a:rPr kumimoji="0" lang="en-US" altLang="zh-CN" sz="2800" b="0" i="0" u="none" strike="noStrike" kern="1200" cap="none" spc="0" normalizeH="0" baseline="3000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== 3Al</a:t>
            </a:r>
            <a:r>
              <a:rPr kumimoji="0" lang="en-US" altLang="zh-CN" sz="2800" b="0" i="0" u="none" strike="noStrike" kern="1200" cap="none" spc="0" normalizeH="0" baseline="3000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3+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+3H</a:t>
            </a:r>
            <a:r>
              <a:rPr kumimoji="0" lang="en-US" altLang="zh-CN" sz="2800" b="0" i="0" u="none" strike="noStrike" kern="1200" cap="none" spc="0" normalizeH="0" baseline="-2500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216138" y="4279676"/>
            <a:ext cx="75575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大理石与稀</a:t>
            </a:r>
            <a:r>
              <a:rPr lang="zh-CN" altLang="en-US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盐酸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+ 2H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↑+ 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zh-CN" altLang="en-US" sz="4800"/>
          </a:p>
        </p:txBody>
      </p:sp>
      <p:grpSp>
        <p:nvGrpSpPr>
          <p:cNvPr id="40" name="Group 5"/>
          <p:cNvGrpSpPr/>
          <p:nvPr/>
        </p:nvGrpSpPr>
        <p:grpSpPr>
          <a:xfrm>
            <a:off x="11589420" y="4352093"/>
            <a:ext cx="368630" cy="326158"/>
            <a:chExt cx="454" cy="363"/>
          </a:xfrm>
        </p:grpSpPr>
        <p:sp>
          <p:nvSpPr>
            <p:cNvPr id="41" name="Line 6"/>
            <p:cNvSpPr>
              <a:spLocks noChangeShapeType="1"/>
            </p:cNvSpPr>
            <p:nvPr/>
          </p:nvSpPr>
          <p:spPr bwMode="auto">
            <a:xfrm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Line 7"/>
            <p:cNvSpPr>
              <a:spLocks noChangeShapeType="1"/>
            </p:cNvSpPr>
            <p:nvPr/>
          </p:nvSpPr>
          <p:spPr bwMode="auto">
            <a:xfrm flipH="1"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5773918" y="4824909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CaCO</a:t>
            </a:r>
            <a:r>
              <a:rPr lang="en-US" altLang="zh-CN" sz="2800" kern="100" baseline="-25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+2H</a:t>
            </a:r>
            <a:r>
              <a:rPr lang="en-US" altLang="zh-CN" sz="2800" kern="100" baseline="30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=Ca</a:t>
            </a:r>
            <a:r>
              <a:rPr lang="en-US" altLang="zh-CN" sz="2800" kern="100" baseline="30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+CO</a:t>
            </a:r>
            <a:r>
              <a:rPr lang="en-US" altLang="zh-CN" sz="2800" kern="100" baseline="-25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↑+ H</a:t>
            </a:r>
            <a:r>
              <a:rPr lang="en-US" altLang="zh-CN" sz="2800" kern="100" baseline="-250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zh-CN" alt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216138" y="5270519"/>
            <a:ext cx="609442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2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氢氧化钡溶液和稀硫酸反应</a:t>
            </a:r>
            <a:endParaRPr kumimoji="0" lang="en-US" altLang="zh-CN" sz="28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endParaRPr lang="zh-CN" altLang="en-US"/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8604657" y="5248506"/>
            <a:ext cx="36576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+SO</a:t>
            </a:r>
            <a:r>
              <a:rPr lang="en-US" altLang="zh-CN" sz="2800" baseline="-25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==BaSO</a:t>
            </a:r>
            <a:r>
              <a:rPr lang="en-US" altLang="zh-CN" sz="2800" baseline="-25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↓</a:t>
            </a:r>
          </a:p>
        </p:txBody>
      </p:sp>
      <p:grpSp>
        <p:nvGrpSpPr>
          <p:cNvPr id="48" name="Group 5"/>
          <p:cNvGrpSpPr/>
          <p:nvPr/>
        </p:nvGrpSpPr>
        <p:grpSpPr>
          <a:xfrm>
            <a:off x="11684031" y="5348129"/>
            <a:ext cx="368630" cy="326158"/>
            <a:chExt cx="454" cy="363"/>
          </a:xfrm>
        </p:grpSpPr>
        <p:sp>
          <p:nvSpPr>
            <p:cNvPr id="49" name="Line 6"/>
            <p:cNvSpPr>
              <a:spLocks noChangeShapeType="1"/>
            </p:cNvSpPr>
            <p:nvPr/>
          </p:nvSpPr>
          <p:spPr bwMode="auto">
            <a:xfrm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0" name="Line 7"/>
            <p:cNvSpPr>
              <a:spLocks noChangeShapeType="1"/>
            </p:cNvSpPr>
            <p:nvPr/>
          </p:nvSpPr>
          <p:spPr bwMode="auto">
            <a:xfrm flipH="1">
              <a:off x="0" y="0"/>
              <a:ext cx="454" cy="363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39136" y="5770476"/>
            <a:ext cx="661352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+2OH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+SO</a:t>
            </a:r>
            <a:r>
              <a:rPr lang="en-US" altLang="zh-CN" sz="2800" baseline="-25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aseline="30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==BaSO</a:t>
            </a:r>
            <a:r>
              <a:rPr lang="en-US" altLang="zh-CN" sz="2800" baseline="-25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↓+2H</a:t>
            </a:r>
            <a:r>
              <a:rPr lang="en-US" altLang="zh-CN" sz="2800" baseline="-250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  <p:bldP spid="16" grpId="0"/>
      <p:bldP spid="18" grpId="0"/>
      <p:bldP spid="23" grpId="0"/>
      <p:bldP spid="25" grpId="0"/>
      <p:bldP spid="30" grpId="0"/>
      <p:bldP spid="32" grpId="0"/>
      <p:bldP spid="37" grpId="0"/>
      <p:bldP spid="39" grpId="0"/>
      <p:bldP spid="44" grpId="0"/>
      <p:bldP spid="46" grpId="0"/>
      <p:bldP spid="47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499620" y="1454499"/>
            <a:ext cx="11340446" cy="3250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．下列化学反应的离子方程式正确的是（　　）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A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．用小苏打治疗胃酸过多：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HCO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═CO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↑+H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B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．往碳酸镁中滴加稀盐酸：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+2H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═CO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↑+H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．氨水与醋酸反应：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OH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═H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D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．氢氧化钡溶液与稀硫酸反应：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Ba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+SO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4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+OH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═BaSO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4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↓+H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03694" y="868460"/>
            <a:ext cx="455314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73377" y="12694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练习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69007" y="1536358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A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103694" y="868460"/>
            <a:ext cx="455314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273377" y="12694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练习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7057" y="1151264"/>
            <a:ext cx="1043765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．下列反应的离子方程式书写正确的是（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algn="l" fontAlgn="ctr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与盐酸反应：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 + 2H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Fe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</a:t>
            </a:r>
            <a:endParaRPr lang="zh-CN" altLang="zh-CN" sz="280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．大理石与稀硝酸反应：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+ 2H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↑+ 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zh-CN" altLang="zh-CN" sz="280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Ba(OH)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溶液与稀硫酸反应：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OH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zh-CN" altLang="zh-CN" sz="280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．铜与硝酸银溶液反应：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 + Ag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Cu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Ag</a:t>
            </a:r>
            <a:endParaRPr lang="zh-CN" altLang="zh-CN" sz="280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17799" y="1300688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A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2" name="直接连接符 11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231611" y="23274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</a:p>
        </p:txBody>
      </p:sp>
      <p:sp>
        <p:nvSpPr>
          <p:cNvPr id="2" name="Rectangle 2"/>
          <p:cNvSpPr txBox="1"/>
          <p:nvPr/>
        </p:nvSpPr>
        <p:spPr>
          <a:xfrm>
            <a:off x="683455" y="2188720"/>
            <a:ext cx="23368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0"/>
          <a:lstStyle>
            <a:lvl1pPr marL="0" indent="0" algn="l" defTabSz="9144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4400" b="1" kern="12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Wingdings" panose="05000000000000000000"/>
              </a:rPr>
              <a:t>2.</a:t>
            </a:r>
            <a:r>
              <a:rPr lang="zh-CN" altLang="en-US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Wingdings" panose="05000000000000000000"/>
              </a:rPr>
              <a:t>电解质</a:t>
            </a:r>
            <a:r>
              <a:rPr lang="en-US" altLang="zh-CN"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Wingdings" panose="05000000000000000000"/>
              </a:rPr>
              <a:t>:</a:t>
            </a:r>
            <a:endParaRPr lang="zh-CN" altLang="en-US" sz="32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" name="Text Box 5"/>
          <p:cNvSpPr/>
          <p:nvPr/>
        </p:nvSpPr>
        <p:spPr>
          <a:xfrm>
            <a:off x="2494687" y="2454989"/>
            <a:ext cx="80264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a typeface="楷体_GB2312" pitchFamily="49" charset="-122"/>
                <a:cs typeface="Arial"/>
                <a:sym typeface="Wingdings" panose="05000000000000000000"/>
              </a:rPr>
              <a:t>在水溶液或熔融状态下能够导电的化合物</a:t>
            </a:r>
            <a:endParaRPr sz="2800" b="1">
              <a:solidFill>
                <a:srgbClr val="5F5F5F"/>
              </a:solidFill>
              <a:ea typeface="楷体_GB2312" pitchFamily="49" charset="-122"/>
              <a:cs typeface="Arial"/>
            </a:endParaRPr>
          </a:p>
        </p:txBody>
      </p:sp>
      <p:sp>
        <p:nvSpPr>
          <p:cNvPr id="4" name="Text Box 8"/>
          <p:cNvSpPr/>
          <p:nvPr/>
        </p:nvSpPr>
        <p:spPr>
          <a:xfrm>
            <a:off x="683455" y="1625871"/>
            <a:ext cx="1571348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1.</a:t>
            </a: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电离</a:t>
            </a:r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:</a:t>
            </a:r>
            <a:endParaRPr lang="en-US" altLang="zh-CN" sz="3200" b="1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"/>
            </a:endParaRPr>
          </a:p>
        </p:txBody>
      </p:sp>
      <p:sp>
        <p:nvSpPr>
          <p:cNvPr id="5" name="Text Box 13"/>
          <p:cNvSpPr/>
          <p:nvPr/>
        </p:nvSpPr>
        <p:spPr>
          <a:xfrm>
            <a:off x="632654" y="2877401"/>
            <a:ext cx="2438401" cy="838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3.</a:t>
            </a: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非电解质</a:t>
            </a:r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:</a:t>
            </a:r>
            <a:endParaRPr lang="en-US" altLang="zh-CN" sz="3200" b="1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Arial"/>
            </a:endParaRPr>
          </a:p>
        </p:txBody>
      </p:sp>
      <p:sp>
        <p:nvSpPr>
          <p:cNvPr id="6" name="Text Box 14"/>
          <p:cNvSpPr/>
          <p:nvPr/>
        </p:nvSpPr>
        <p:spPr>
          <a:xfrm>
            <a:off x="2871696" y="3122319"/>
            <a:ext cx="8804275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a typeface="楷体_GB2312" pitchFamily="49" charset="-122"/>
                <a:cs typeface="Arial"/>
                <a:sym typeface="Wingdings" panose="05000000000000000000"/>
              </a:rPr>
              <a:t>在水溶液和熔融状态下都不能导电的化合物</a:t>
            </a:r>
            <a:endParaRPr sz="2800" b="1">
              <a:solidFill>
                <a:srgbClr val="5F5F5F"/>
              </a:solidFill>
              <a:ea typeface="楷体_GB2312" pitchFamily="49" charset="-122"/>
              <a:cs typeface="Arial"/>
            </a:endParaRPr>
          </a:p>
        </p:txBody>
      </p:sp>
      <p:sp>
        <p:nvSpPr>
          <p:cNvPr id="7" name="Text Box 9"/>
          <p:cNvSpPr/>
          <p:nvPr/>
        </p:nvSpPr>
        <p:spPr>
          <a:xfrm>
            <a:off x="1489213" y="1699036"/>
            <a:ext cx="11187113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a typeface="楷体_GB2312" pitchFamily="49" charset="-122"/>
                <a:cs typeface="Arial"/>
                <a:sym typeface="Wingdings" panose="05000000000000000000"/>
              </a:rPr>
              <a:t>      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ea typeface="楷体_GB2312" pitchFamily="49" charset="-122"/>
                <a:cs typeface="Arial"/>
                <a:sym typeface="Wingdings" panose="05000000000000000000"/>
              </a:rPr>
              <a:t>物质溶于水或受热熔化时，离解成能够自由移动的离子过程</a:t>
            </a:r>
            <a:endParaRPr sz="2800" b="1">
              <a:solidFill>
                <a:srgbClr val="5F5F5F"/>
              </a:solidFill>
              <a:ea typeface="楷体_GB2312" pitchFamily="49" charset="-122"/>
              <a:cs typeface="Arial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606858" y="3842328"/>
            <a:ext cx="9952488" cy="9540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          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在水溶液中或熔融状态下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全部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电离成离子的电解质。</a:t>
            </a:r>
            <a:endParaRPr lang="en-US" altLang="zh-CN" sz="2800" b="1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Arial"/>
              <a:sym typeface="Wingdings" panose="05000000000000000000"/>
            </a:endParaRPr>
          </a:p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          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如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NaCl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、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NaOH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、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盐酸等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 </a:t>
            </a:r>
            <a:endParaRPr sz="2800" b="1">
              <a:solidFill>
                <a:srgbClr val="FFFF00"/>
              </a:solidFill>
              <a:latin typeface="楷体_GB2312" pitchFamily="49" charset="-122"/>
              <a:ea typeface="楷体_GB2312" pitchFamily="49" charset="-122"/>
              <a:cs typeface="Arial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489213" y="4755085"/>
            <a:ext cx="9809825" cy="9540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          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在水溶液中或熔融状态下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部分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电离成离子的电解质。</a:t>
            </a:r>
            <a:endParaRPr lang="en-US" altLang="zh-CN" sz="2800" b="1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Arial"/>
              <a:sym typeface="Wingdings" panose="05000000000000000000"/>
            </a:endParaRPr>
          </a:p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          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如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NH</a:t>
            </a:r>
            <a:r>
              <a:rPr lang="en-US" altLang="zh-CN" sz="2800" b="1" baseline="-300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3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·H</a:t>
            </a:r>
            <a:r>
              <a:rPr lang="en-US" altLang="zh-CN" sz="2800" b="1" baseline="-300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2</a:t>
            </a:r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Wingdings" panose="05000000000000000000"/>
              </a:rPr>
              <a:t>O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Arial"/>
                <a:sym typeface="Wingdings" panose="05000000000000000000"/>
              </a:rPr>
              <a:t>、醋酸等。 </a:t>
            </a:r>
            <a:endParaRPr sz="2800" b="1">
              <a:solidFill>
                <a:srgbClr val="5F5F5F"/>
              </a:solidFill>
              <a:latin typeface="楷体_GB2312" pitchFamily="49" charset="-122"/>
              <a:ea typeface="楷体_GB2312" pitchFamily="49" charset="-122"/>
              <a:cs typeface="Arial"/>
            </a:endParaRPr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632654" y="3710022"/>
            <a:ext cx="33528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4.</a:t>
            </a: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强电解质：</a:t>
            </a:r>
            <a:endParaRPr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Arial"/>
            </a:endParaRP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578403" y="4645948"/>
            <a:ext cx="33528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</a:lstStyle>
          <a:p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5.</a:t>
            </a:r>
            <a:r>
              <a:rPr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Arial"/>
                <a:sym typeface="Wingdings" panose="05000000000000000000"/>
              </a:rPr>
              <a:t>弱电解质：</a:t>
            </a:r>
            <a:endParaRPr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" y="2357961"/>
            <a:ext cx="121920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altLang="zh-CN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en-US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离子共存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31611" y="232743"/>
            <a:ext cx="2425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离子共存</a:t>
            </a:r>
          </a:p>
        </p:txBody>
      </p:sp>
      <p:sp>
        <p:nvSpPr>
          <p:cNvPr id="6" name="矩形: 圆角 5"/>
          <p:cNvSpPr/>
          <p:nvPr/>
        </p:nvSpPr>
        <p:spPr>
          <a:xfrm>
            <a:off x="1989056" y="1358999"/>
            <a:ext cx="8531257" cy="72584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）离子之间能反应，不能共存</a:t>
            </a:r>
          </a:p>
        </p:txBody>
      </p:sp>
      <p:sp>
        <p:nvSpPr>
          <p:cNvPr id="8" name="矩形: 圆角 7"/>
          <p:cNvSpPr/>
          <p:nvPr/>
        </p:nvSpPr>
        <p:spPr>
          <a:xfrm>
            <a:off x="1989056" y="3538226"/>
            <a:ext cx="8531257" cy="72584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）看清题目的附加条件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444442" y="2084847"/>
            <a:ext cx="7472555" cy="1153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生成难溶的物质，挥发性物质、难电离的物质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0890D0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>
                <a:solidFill>
                  <a:srgbClr val="0890D0">
                    <a:lumMod val="5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例如：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+H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所以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、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不共存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444442" y="4264074"/>
            <a:ext cx="8061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zh-CN" altLang="en-US" sz="2800" b="1"/>
              <a:t>无色溶液：</a:t>
            </a: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Cu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 （蓝色）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3+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 （黄色）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 （浅绿色）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MnO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890D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/>
              </a:rPr>
              <a:t> （紫色）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0890D0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/>
            </a:endParaRPr>
          </a:p>
          <a:p>
            <a:r>
              <a:rPr lang="zh-CN" altLang="zh-CN" sz="2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酸性条件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lang="en-US" altLang="zh-CN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+    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碱性条件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OH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-</a:t>
            </a:r>
            <a:endParaRPr lang="zh-CN" altLang="en-US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文本框 17"/>
          <p:cNvSpPr txBox="1"/>
          <p:nvPr/>
        </p:nvSpPr>
        <p:spPr>
          <a:xfrm>
            <a:off x="450523" y="1925105"/>
            <a:ext cx="11290954" cy="1957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355" indent="-173355" algn="just">
              <a:lnSpc>
                <a:spcPct val="150000"/>
              </a:lnSpc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．向下列溶液中加入足量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Na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后，仍能共存的离子是（　　）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  <a:tabLst>
                <a:tab pos="2794000"/>
              </a:tabLst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A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K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AlO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SO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4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Cl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B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Na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Cl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SO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73355" algn="l">
              <a:lnSpc>
                <a:spcPct val="150000"/>
              </a:lnSpc>
              <a:tabLst>
                <a:tab pos="2794000"/>
              </a:tabLst>
            </a:pP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Ca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Mg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HCO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NO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    D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4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Ba</a:t>
            </a:r>
            <a:r>
              <a:rPr lang="en-US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2+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Cl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r>
              <a:rPr lang="zh-CN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NO</a:t>
            </a:r>
            <a:r>
              <a:rPr lang="en-US" altLang="zh-CN" sz="2800" kern="100" baseline="-25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baseline="30000">
                <a:effectLst/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﹣</a:t>
            </a:r>
            <a:endParaRPr lang="zh-CN" altLang="zh-CN" sz="28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588001" y="2017125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D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103694" y="868460"/>
            <a:ext cx="455314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73377" y="12694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练习</a:t>
            </a:r>
          </a:p>
        </p:txBody>
      </p:sp>
      <p:pic>
        <p:nvPicPr>
          <p:cNvPr id="2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6900" y="10706100"/>
            <a:ext cx="355600" cy="266700"/>
          </a:xfrm>
          <a:prstGeom prst="cube">
            <a:avLst/>
          </a:prstGeom>
        </p:spPr>
      </p:pic>
      <p:pic>
        <p:nvPicPr>
          <p:cNvPr id="23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375900" y="108966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31611" y="232743"/>
            <a:ext cx="2034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导入新课</a:t>
            </a:r>
          </a:p>
        </p:txBody>
      </p:sp>
      <p:sp>
        <p:nvSpPr>
          <p:cNvPr id="6" name="云形 5"/>
          <p:cNvSpPr/>
          <p:nvPr/>
        </p:nvSpPr>
        <p:spPr>
          <a:xfrm>
            <a:off x="2247273" y="1503609"/>
            <a:ext cx="6730739" cy="230013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140388" y="1961179"/>
            <a:ext cx="52023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电解质溶于水后，电离成为自由移动的离子。因此，电解质在溶液中的反应一定与离子有关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37" y="3173181"/>
            <a:ext cx="2682375" cy="2300137"/>
          </a:xfrm>
          <a:prstGeom prst="ellipse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348535"/>
            <a:ext cx="121920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altLang="zh-CN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离子反应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31611" y="23274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讲授新课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1753" y="1175503"/>
            <a:ext cx="2165972" cy="52322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800" b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</a:t>
            </a:r>
            <a:r>
              <a:rPr lang="en-US" altLang="zh-CN" sz="2800" b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1-3】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7014" y="1912691"/>
            <a:ext cx="955642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向盛有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2mL Na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稀溶液的试管中加入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2mL BaCl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稀溶液，观察现象并分析。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93103" y="2916420"/>
          <a:ext cx="11160000" cy="2613472"/>
        </p:xfrm>
        <a:graphic>
          <a:graphicData uri="http://schemas.openxmlformats.org/drawingml/2006/table">
            <a:tbl>
              <a:tblPr/>
              <a:tblGrid>
                <a:gridCol w="1720059"/>
                <a:gridCol w="3490580"/>
                <a:gridCol w="3267374"/>
                <a:gridCol w="2681987"/>
              </a:tblGrid>
              <a:tr h="480666">
                <a:tc rowSpan="2"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现象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algn="ctr">
                        <a:buClrTx/>
                        <a:buSzTx/>
                        <a:buNone/>
                      </a:pPr>
                      <a:r>
                        <a:rPr lang="zh-CN" altLang="en-US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分析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411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>
                        <a:buClrTx/>
                        <a:buSzTx/>
                        <a:buNone/>
                      </a:pPr>
                      <a:r>
                        <a:rPr lang="en-US" altLang="zh-CN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Na</a:t>
                      </a:r>
                      <a:r>
                        <a:rPr lang="en-US" altLang="zh-CN" sz="2400" b="1" baseline="-2500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2</a:t>
                      </a:r>
                      <a:r>
                        <a:rPr lang="en-US" altLang="zh-CN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SO</a:t>
                      </a:r>
                      <a:r>
                        <a:rPr lang="en-US" altLang="zh-CN" sz="2400" b="1" baseline="-2500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4</a:t>
                      </a:r>
                      <a:r>
                        <a:rPr lang="zh-CN" altLang="en-US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和</a:t>
                      </a:r>
                      <a:r>
                        <a:rPr lang="en-US" altLang="zh-CN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BaCl</a:t>
                      </a:r>
                      <a:r>
                        <a:rPr lang="en-US" altLang="zh-CN" sz="2400" b="1" baseline="-2500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2</a:t>
                      </a:r>
                      <a:r>
                        <a:rPr lang="zh-CN" altLang="en-US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的</a:t>
                      </a:r>
                      <a:endParaRPr lang="en-US" altLang="zh-CN" sz="2400" b="1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lvl="0" indent="0">
                        <a:buClrTx/>
                        <a:buSzTx/>
                        <a:buNone/>
                      </a:pPr>
                      <a:r>
                        <a:rPr lang="zh-CN" altLang="en-US" sz="2400" b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电离方程式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>
                        <a:buClrTx/>
                        <a:buSzTx/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混合前两种溶液中离子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>
                        <a:buClrTx/>
                        <a:buSzTx/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混合后溶液中离子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2352">
                <a:tc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>
                        <a:buClrTx/>
                        <a:buSzTx/>
                        <a:buNone/>
                      </a:pPr>
                      <a:endParaRPr lang="zh-CN" altLang="en-US" b="1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>
                        <a:buClrTx/>
                        <a:buSzTx/>
                        <a:buNone/>
                      </a:pPr>
                      <a:endParaRPr lang="zh-CN" altLang="zh-CN" sz="360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>
                        <a:buClrTx/>
                        <a:buSzTx/>
                        <a:buNone/>
                      </a:pPr>
                      <a:endParaRPr lang="zh-CN" altLang="zh-CN" sz="3600" b="1" baseline="3000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ß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Þ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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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Char char="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>
                        <a:buClrTx/>
                        <a:buSzTx/>
                        <a:buNone/>
                      </a:pPr>
                      <a:endParaRPr lang="zh-CN" altLang="zh-CN" sz="360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45"/>
          <p:cNvSpPr txBox="1"/>
          <p:nvPr/>
        </p:nvSpPr>
        <p:spPr>
          <a:xfrm>
            <a:off x="5960755" y="4490299"/>
            <a:ext cx="318976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sz="2400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 </a:t>
            </a:r>
            <a:r>
              <a:rPr lang="zh-CN" altLang="en-US" sz="2400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Ba</a:t>
            </a:r>
            <a:r>
              <a:rPr lang="en-US" altLang="zh-CN" sz="2400" baseline="30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2+</a:t>
            </a:r>
            <a:r>
              <a:rPr lang="en-US" altLang="zh-CN" sz="24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altLang="zh-CN" sz="2400" baseline="-25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2400" baseline="3000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2-  </a:t>
            </a:r>
            <a:r>
              <a:rPr lang="en-US" altLang="zh-CN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</a:t>
            </a:r>
            <a:r>
              <a:rPr lang="en-US" altLang="zh-CN" sz="2400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</a:p>
        </p:txBody>
      </p:sp>
      <p:sp>
        <p:nvSpPr>
          <p:cNvPr id="11" name="Text Box 50"/>
          <p:cNvSpPr txBox="1"/>
          <p:nvPr/>
        </p:nvSpPr>
        <p:spPr>
          <a:xfrm>
            <a:off x="9615714" y="4490299"/>
            <a:ext cx="1633781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sz="2400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Cl</a:t>
            </a:r>
            <a:r>
              <a:rPr lang="en-US" altLang="zh-CN" sz="2400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630078" y="4360018"/>
            <a:ext cx="2945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Na</a:t>
            </a:r>
            <a:r>
              <a:rPr lang="en-US" altLang="zh-CN" sz="2400" b="1" baseline="-25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SO</a:t>
            </a:r>
            <a:r>
              <a:rPr lang="en-US" altLang="zh-CN" sz="2400" b="1" baseline="-25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4</a:t>
            </a:r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=2Na</a:t>
            </a:r>
            <a:r>
              <a:rPr lang="en-US" altLang="zh-CN" sz="2400" b="1" baseline="30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+</a:t>
            </a:r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+SO</a:t>
            </a:r>
            <a:r>
              <a:rPr lang="en-US" altLang="zh-CN" sz="2400" b="1" baseline="-25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4</a:t>
            </a:r>
            <a:r>
              <a:rPr lang="en-US" altLang="zh-CN" sz="2400" b="1" baseline="30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2-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811428" y="4872502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BaCl</a:t>
            </a:r>
            <a:r>
              <a:rPr lang="en-US" altLang="zh-CN" sz="2400" b="1" baseline="-25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=Ba</a:t>
            </a:r>
            <a:r>
              <a:rPr lang="en-US" altLang="zh-CN" sz="2400" b="1" baseline="30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2+</a:t>
            </a:r>
            <a:r>
              <a:rPr lang="en-US" altLang="zh-CN" sz="2400" b="1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+2Cl</a:t>
            </a:r>
            <a:r>
              <a:rPr lang="en-US" altLang="zh-CN" sz="2400" b="1" baseline="30000">
                <a:solidFill>
                  <a:prstClr val="black"/>
                </a:solidFill>
                <a:latin typeface="Garamond" panose="02020404030301010803" pitchFamily="18" charset="0"/>
                <a:ea typeface="宋体" panose="02010600030101010101" pitchFamily="2" charset="-122"/>
                <a:sym typeface="+mn-ea"/>
              </a:rPr>
              <a:t>-</a:t>
            </a:r>
          </a:p>
        </p:txBody>
      </p:sp>
      <p:pic>
        <p:nvPicPr>
          <p:cNvPr id="14" name="内容占位符 1"/>
          <p:cNvPicPr>
            <a:picLocks noChangeAspect="1"/>
          </p:cNvPicPr>
          <p:nvPr/>
        </p:nvPicPr>
        <p:blipFill>
          <a:blip r:embed="rId2"/>
          <a:srcRect l="10658" r="11511"/>
          <a:stretch>
            <a:fillRect/>
          </a:stretch>
        </p:blipFill>
        <p:spPr>
          <a:xfrm>
            <a:off x="656485" y="4212979"/>
            <a:ext cx="1651335" cy="13779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6" name="直接连接符 15"/>
          <p:cNvCxnSpPr/>
          <p:nvPr/>
        </p:nvCxnSpPr>
        <p:spPr>
          <a:xfrm>
            <a:off x="6096000" y="5103334"/>
            <a:ext cx="5153495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等腰三角形 17"/>
          <p:cNvSpPr/>
          <p:nvPr/>
        </p:nvSpPr>
        <p:spPr>
          <a:xfrm>
            <a:off x="6867478" y="5194596"/>
            <a:ext cx="3693860" cy="1451296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Ba</a:t>
            </a:r>
            <a:r>
              <a:rPr kumimoji="0" lang="en-US" altLang="zh-CN" sz="2400" b="0" i="0" u="none" strike="noStrike" kern="1200" cap="none" spc="0" normalizeH="0" baseline="3000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2+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SO</a:t>
            </a:r>
            <a:r>
              <a:rPr kumimoji="0" lang="en-US" altLang="zh-CN" sz="2400" b="0" i="0" u="none" strike="noStrike" kern="1200" cap="none" spc="0" normalizeH="0" baseline="-2500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2400" b="0" i="0" u="none" strike="noStrike" kern="1200" cap="none" spc="0" normalizeH="0" baseline="3000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2-</a:t>
            </a:r>
            <a:r>
              <a:rPr lang="zh-CN" altLang="en-US" sz="2800">
                <a:solidFill>
                  <a:schemeClr val="accent2"/>
                </a:solidFill>
              </a:rPr>
              <a:t>参与反应</a:t>
            </a:r>
            <a:endParaRPr lang="zh-CN" alt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31611" y="232743"/>
            <a:ext cx="2379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离子反应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10720" y="1338606"/>
            <a:ext cx="374012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上述实验：</a:t>
            </a:r>
            <a:endParaRPr lang="en-US" altLang="zh-CN" sz="2800"/>
          </a:p>
          <a:p>
            <a:r>
              <a:rPr lang="en-US" altLang="zh-CN" sz="2800"/>
              <a:t>                 </a:t>
            </a:r>
            <a:r>
              <a:rPr lang="zh-CN" altLang="en-US" sz="2800"/>
              <a:t>化学反应：</a:t>
            </a:r>
            <a:endParaRPr lang="en-US" altLang="zh-CN" sz="2800"/>
          </a:p>
          <a:p>
            <a:r>
              <a:rPr lang="en-US" altLang="zh-CN" sz="2800"/>
              <a:t>                   </a:t>
            </a:r>
          </a:p>
          <a:p>
            <a:r>
              <a:rPr lang="en-US" altLang="zh-CN" sz="2800"/>
              <a:t>                 </a:t>
            </a:r>
            <a:r>
              <a:rPr lang="zh-CN" altLang="en-US" sz="2800"/>
              <a:t>微观实质：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685280" y="1769493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2800" b="1" kern="1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Na</a:t>
            </a:r>
            <a:r>
              <a:rPr lang="en-US" altLang="zh-CN" sz="2800" b="1" kern="100" baseline="-250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kern="1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kern="100" baseline="-250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kern="1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+BaCl</a:t>
            </a:r>
            <a:r>
              <a:rPr lang="en-US" altLang="zh-CN" sz="2800" b="1" kern="100" baseline="-250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kern="1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==2NaCl+BaSO</a:t>
            </a:r>
            <a:r>
              <a:rPr lang="en-US" altLang="zh-CN" sz="2800" b="1" kern="100" baseline="-2500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800" b="1" kern="100">
                <a:solidFill>
                  <a:schemeClr val="accent1">
                    <a:lumMod val="75000"/>
                  </a:schemeClr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↓</a:t>
            </a:r>
            <a:endParaRPr lang="zh-CN" altLang="zh-CN" sz="1050" b="1" kern="100">
              <a:solidFill>
                <a:schemeClr val="accent1">
                  <a:lumMod val="75000"/>
                </a:schemeClr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86852" y="2631268"/>
            <a:ext cx="4334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 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kumimoji="0" lang="en-US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==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kumimoji="0" lang="zh-CN" altLang="zh-CN" sz="2800" b="1" i="0" u="none" strike="noStrike" kern="1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↓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43958" y="3789576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定义</a:t>
            </a:r>
            <a:r>
              <a:rPr lang="en-US" altLang="zh-CN" sz="3200">
                <a:solidFill>
                  <a:srgbClr val="FF0000"/>
                </a:solidFill>
              </a:rPr>
              <a:t>——</a:t>
            </a:r>
            <a:r>
              <a:rPr lang="zh-CN" altLang="en-US" sz="3200">
                <a:solidFill>
                  <a:srgbClr val="FF0000"/>
                </a:solidFill>
              </a:rPr>
              <a:t>有离子参加或生成的反应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" y="2357961"/>
            <a:ext cx="121920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altLang="zh-CN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4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离子方程式</a:t>
            </a:r>
          </a:p>
        </p:txBody>
      </p:sp>
    </p:spTree>
  </p:cSld>
  <p:clrMapOvr>
    <a:masterClrMapping/>
  </p:clrMapOvr>
  <p:transition spd="med">
    <p:pull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961534"/>
            <a:ext cx="5260157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31611" y="232743"/>
            <a:ext cx="2808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36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离子方程式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21918" y="1534644"/>
            <a:ext cx="980540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）定义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用实际参加反应的离子符号来表示反应的式子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    </a:t>
            </a:r>
            <a:r>
              <a:rPr lang="en-US" altLang="zh-CN" sz="2800" b="1">
                <a:solidFill>
                  <a:srgbClr val="7030A0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Ba</a:t>
            </a:r>
            <a:r>
              <a:rPr lang="en-US" altLang="zh-CN" sz="2800" b="1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2+ </a:t>
            </a:r>
            <a:r>
              <a:rPr lang="en-US" altLang="zh-CN" sz="2800" b="1">
                <a:solidFill>
                  <a:srgbClr val="7030A0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+ SO</a:t>
            </a:r>
            <a:r>
              <a:rPr lang="en-US" altLang="zh-CN" sz="2400" b="1" baseline="-25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2- </a:t>
            </a:r>
            <a:r>
              <a:rPr lang="en-US" altLang="zh-CN" sz="2800" b="1">
                <a:solidFill>
                  <a:srgbClr val="7030A0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== BaSO</a:t>
            </a:r>
            <a:r>
              <a:rPr lang="en-US" altLang="zh-CN" sz="2400" b="1" baseline="-25000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>
                <a:solidFill>
                  <a:srgbClr val="7030A0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 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↓</a:t>
            </a:r>
            <a:r>
              <a:rPr lang="en-US" altLang="zh-CN" sz="2800" b="1">
                <a:solidFill>
                  <a:srgbClr val="7030A0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      </a:t>
            </a: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890D0">
                    <a:lumMod val="50000"/>
                  </a:srgbClr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Arial"/>
              </a:rPr>
              <a:t>    </a:t>
            </a:r>
            <a:endParaRPr lang="zh-CN" altLang="en-US" sz="2800" b="1">
              <a:solidFill>
                <a:srgbClr val="0890D0">
                  <a:lumMod val="50000"/>
                </a:srgbClr>
              </a:solidFill>
              <a:latin typeface="华文宋体" panose="02010600040101010101" pitchFamily="2" charset="-122"/>
              <a:ea typeface="华文宋体" panose="02010600040101010101" pitchFamily="2" charset="-122"/>
              <a:cs typeface="Arial"/>
            </a:endParaRPr>
          </a:p>
        </p:txBody>
      </p:sp>
      <p:sp>
        <p:nvSpPr>
          <p:cNvPr id="8" name="箭头: 下 7"/>
          <p:cNvSpPr/>
          <p:nvPr/>
        </p:nvSpPr>
        <p:spPr>
          <a:xfrm>
            <a:off x="3751868" y="2865748"/>
            <a:ext cx="405353" cy="97096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星形: 七角 8"/>
          <p:cNvSpPr/>
          <p:nvPr/>
        </p:nvSpPr>
        <p:spPr>
          <a:xfrm>
            <a:off x="2243579" y="3836709"/>
            <a:ext cx="3421930" cy="2262433"/>
          </a:xfrm>
          <a:prstGeom prst="star7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chemeClr val="accent2"/>
                </a:solidFill>
              </a:rPr>
              <a:t>如何正确书写离子方程式</a:t>
            </a:r>
            <a:r>
              <a:rPr lang="zh-CN" altLang="en-US">
                <a:solidFill>
                  <a:schemeClr val="accent2"/>
                </a:solidFill>
              </a:rPr>
              <a:t>？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93" y="3351228"/>
            <a:ext cx="2682375" cy="2300137"/>
          </a:xfrm>
          <a:prstGeom prst="ellips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1008668" y="490194"/>
            <a:ext cx="5974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2</a:t>
            </a:r>
            <a:r>
              <a:rPr lang="zh-CN" altLang="en-US" sz="2800" b="1">
                <a:solidFill>
                  <a:srgbClr val="FF0000"/>
                </a:solidFill>
              </a:rPr>
              <a:t>）书写步骤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写、拆、删、查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93130" y="1357460"/>
            <a:ext cx="5381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①写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书写正确的化学方程式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42241" y="2224726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Na</a:t>
            </a:r>
            <a:r>
              <a:rPr kumimoji="0" lang="en-US" altLang="zh-CN" sz="2800" b="1" i="0" u="none" strike="noStrike" kern="100" cap="none" spc="0" normalizeH="0" baseline="-2500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kumimoji="0" lang="en-US" altLang="zh-CN" sz="2800" b="1" i="0" u="none" strike="noStrike" kern="100" cap="none" spc="0" normalizeH="0" baseline="-2500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+BaCl</a:t>
            </a:r>
            <a:r>
              <a:rPr kumimoji="0" lang="en-US" altLang="zh-CN" sz="2800" b="1" i="0" u="none" strike="noStrike" kern="100" cap="none" spc="0" normalizeH="0" baseline="-2500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==2NaCl+BaSO</a:t>
            </a:r>
            <a:r>
              <a:rPr kumimoji="0" lang="en-US" altLang="zh-CN" sz="2800" b="1" i="0" u="none" strike="noStrike" kern="100" cap="none" spc="0" normalizeH="0" baseline="-2500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zh-CN" sz="2800" b="1" i="0" u="none" strike="noStrike" kern="1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↓</a:t>
            </a:r>
            <a:endParaRPr kumimoji="0" lang="zh-CN" altLang="zh-CN" sz="1050" b="1" i="0" u="none" strike="noStrike" kern="100" cap="none" spc="0" normalizeH="0" baseline="0" noProof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93129" y="3091992"/>
            <a:ext cx="7725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②拆</a:t>
            </a:r>
            <a:r>
              <a:rPr lang="en-US" altLang="zh-CN" sz="2800" b="1">
                <a:solidFill>
                  <a:srgbClr val="FF0000"/>
                </a:solidFill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</a:rPr>
              <a:t>易溶于水且易电离的物质写成离子形式</a:t>
            </a:r>
            <a:endParaRPr lang="en-US" altLang="zh-CN" sz="2800" b="1">
              <a:solidFill>
                <a:srgbClr val="FF0000"/>
              </a:solidFill>
            </a:endParaRPr>
          </a:p>
          <a:p>
            <a:r>
              <a:rPr lang="en-US" altLang="zh-CN" sz="2800" b="1">
                <a:solidFill>
                  <a:srgbClr val="FF0000"/>
                </a:solidFill>
              </a:rPr>
              <a:t>               </a:t>
            </a:r>
            <a:r>
              <a:rPr lang="zh-CN" altLang="en-US" sz="2800" b="1">
                <a:solidFill>
                  <a:srgbClr val="FF0000"/>
                </a:solidFill>
              </a:rPr>
              <a:t>难溶的物质，气体和水仍用化学式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593129" y="4390145"/>
            <a:ext cx="83686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2-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Ba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+2Cl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-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 ==BaSO</a:t>
            </a:r>
            <a:r>
              <a:rPr kumimoji="0" lang="en-US" altLang="zh-CN" sz="2800" b="1" i="0" u="none" strike="noStrike" kern="1200" cap="none" spc="0" normalizeH="0" baseline="-25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↓+ 2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Na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+2Cl</a:t>
            </a:r>
            <a:r>
              <a:rPr kumimoji="0" lang="en-US" altLang="zh-CN" sz="2800" b="1" i="0" u="none" strike="noStrike" kern="1200" cap="none" spc="0" normalizeH="0" baseline="3000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-</a:t>
            </a:r>
            <a:endParaRPr lang="zh-CN" altLang="en-US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爆炸形: 14 pt  12"/>
          <p:cNvSpPr/>
          <p:nvPr/>
        </p:nvSpPr>
        <p:spPr>
          <a:xfrm>
            <a:off x="3299381" y="5213023"/>
            <a:ext cx="4937288" cy="1263191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C00000"/>
                </a:solidFill>
              </a:rPr>
              <a:t>最为关键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954" y="137125"/>
            <a:ext cx="1394352" cy="13970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mc:AlternateContent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0" grpId="0"/>
      <p:bldP spid="12" grpId="0"/>
      <p:bldP spid="13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DZkOGMwYTc2YTIwN2FmMTBmZTcxMGQzODZkYWNlNDQifQ=="/>
  <p:tag name="KSO_WPP_MARK_KEY" val="10e1c19f-2600-445b-80d9-9eaec60aa94e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141</Paragraphs>
  <Slides>22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40">
      <vt:lpstr>Arial</vt:lpstr>
      <vt:lpstr>等线 Light</vt:lpstr>
      <vt:lpstr>等线</vt:lpstr>
      <vt:lpstr>华文新魏</vt:lpstr>
      <vt:lpstr>Calibri</vt:lpstr>
      <vt:lpstr>宋体</vt:lpstr>
      <vt:lpstr>Wingdings</vt:lpstr>
      <vt:lpstr>Times New Roman</vt:lpstr>
      <vt:lpstr>微软雅黑</vt:lpstr>
      <vt:lpstr>黑体</vt:lpstr>
      <vt:lpstr>Calibri Light</vt:lpstr>
      <vt:lpstr>华文中宋</vt:lpstr>
      <vt:lpstr>楷体_GB2312</vt:lpstr>
      <vt:lpstr>Wingdings 2</vt:lpstr>
      <vt:lpstr>Garamond</vt:lpstr>
      <vt:lpstr>华文宋体</vt:lpstr>
      <vt:lpstr>新宋体</vt:lpstr>
      <vt:lpstr>Office 主题​​</vt:lpstr>
      <vt:lpstr>PowerPoint Presentation</vt:lpstr>
      <vt:lpstr>PowerPoint Presentation</vt:lpstr>
      <vt:lpstr>PowerPoint Presentation</vt:lpstr>
      <vt:lpstr>1.离子反应</vt:lpstr>
      <vt:lpstr>PowerPoint Presentation</vt:lpstr>
      <vt:lpstr>PowerPoint Presentation</vt:lpstr>
      <vt:lpstr>2.离子方程式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3.离子共存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2022-09-19T15:10:34.509</cp:lastPrinted>
  <dcterms:created xsi:type="dcterms:W3CDTF">2022-09-19T15:10:34Z</dcterms:created>
  <dcterms:modified xsi:type="dcterms:W3CDTF">2022-09-19T07:10:37Z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