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vml" ContentType="application/vnd.openxmlformats-officedocument.vmlDrawing"/>
  <Default Extension="docx" ContentType="application/vnd.openxmlformats-officedocument.wordprocessingml.document"/>
  <Default Extension="doc" ContentType="application/msword"/>
  <Default Extension="png" ContentType="image/png"/>
  <Default Extension="emf" ContentType="image/x-emf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0.1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2"/>
    <p:sldMasterId id="2147483662" r:id="rId3"/>
  </p:sldMasterIdLst>
  <p:notesMasterIdLst>
    <p:notesMasterId r:id="rId4"/>
  </p:notesMasterIdLst>
  <p:sldIdLst>
    <p:sldId id="1583" r:id="rId5"/>
    <p:sldId id="1627" r:id="rId6"/>
    <p:sldId id="1619" r:id="rId7"/>
    <p:sldId id="1620" r:id="rId8"/>
    <p:sldId id="1591" r:id="rId9"/>
    <p:sldId id="1621" r:id="rId10"/>
    <p:sldId id="1622" r:id="rId11"/>
    <p:sldId id="1594" r:id="rId12"/>
    <p:sldId id="1592" r:id="rId13"/>
    <p:sldId id="1626" r:id="rId14"/>
    <p:sldId id="1597" r:id="rId15"/>
    <p:sldId id="1598" r:id="rId16"/>
    <p:sldId id="1599" r:id="rId17"/>
    <p:sldId id="1600" r:id="rId18"/>
    <p:sldId id="1601" r:id="rId19"/>
    <p:sldId id="1604" r:id="rId20"/>
    <p:sldId id="1606" r:id="rId21"/>
    <p:sldId id="1624" r:id="rId22"/>
    <p:sldId id="1625" r:id="rId23"/>
    <p:sldId id="1649" r:id="rId24"/>
    <p:sldId id="1608" r:id="rId25"/>
    <p:sldId id="1609" r:id="rId26"/>
  </p:sldIdLst>
  <p:sldSz cx="12190095" cy="6859270"/>
  <p:notesSz cx="6858000" cy="9144000"/>
  <p:custDataLst>
    <p:tags r:id="rId27"/>
  </p:custDataLst>
  <p:defaultTextStyle>
    <a:defPPr>
      <a:defRPr lang="zh-CN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2600" b="0" i="0" u="none" baseline="0">
        <a:solidFill>
          <a:srgbClr val="000000"/>
        </a:solidFill>
        <a:effectLst/>
        <a:latin typeface="Times New Roman" panose="02020603050405020304" pitchFamily="18" charset="0"/>
        <a:ea typeface="微软雅黑" panose="020b0503020204020204" pitchFamily="34" charset="-122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2600" b="0" i="0" u="none" baseline="0">
        <a:solidFill>
          <a:srgbClr val="000000"/>
        </a:solidFill>
        <a:effectLst/>
        <a:latin typeface="Times New Roman" panose="02020603050405020304" pitchFamily="18" charset="0"/>
        <a:ea typeface="微软雅黑" panose="020b0503020204020204" pitchFamily="34" charset="-122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2600" b="0" i="0" u="none" baseline="0">
        <a:solidFill>
          <a:srgbClr val="000000"/>
        </a:solidFill>
        <a:effectLst/>
        <a:latin typeface="Times New Roman" panose="02020603050405020304" pitchFamily="18" charset="0"/>
        <a:ea typeface="微软雅黑" panose="020b0503020204020204" pitchFamily="34" charset="-122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2600" b="0" i="0" u="none" baseline="0">
        <a:solidFill>
          <a:srgbClr val="000000"/>
        </a:solidFill>
        <a:effectLst/>
        <a:latin typeface="Times New Roman" panose="02020603050405020304" pitchFamily="18" charset="0"/>
        <a:ea typeface="微软雅黑" panose="020b0503020204020204" pitchFamily="34" charset="-122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2600" b="0" i="0" u="none" baseline="0">
        <a:solidFill>
          <a:srgbClr val="000000"/>
        </a:solidFill>
        <a:effectLst/>
        <a:latin typeface="Times New Roman" panose="02020603050405020304" pitchFamily="18" charset="0"/>
        <a:ea typeface="微软雅黑" panose="020b0503020204020204" pitchFamily="34" charset="-122"/>
      </a:defRPr>
    </a:lvl5pPr>
  </p:defaultTextStyle>
</p:presentation>
</file>

<file path=ppt/commentAuthors.xml><?xml version="1.0" encoding="utf-8"?>
<p:cmAuthorLst xmlns:p="http://schemas.openxmlformats.org/presentationml/2006/main">
  <p:cmAuthor id="1" name="xiao" initials="x" lastIdx="0" clrIdx="0"/>
</p:cmAuthorLst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37" autoAdjust="0"/>
    <p:restoredTop sz="99855" autoAdjust="0"/>
  </p:normalViewPr>
  <p:slideViewPr>
    <p:cSldViewPr>
      <p:cViewPr varScale="1">
        <p:scale>
          <a:sx n="74" d="100"/>
          <a:sy n="74" d="100"/>
        </p:scale>
        <p:origin x="0" y="0"/>
      </p:cViewPr>
      <p:guideLst/>
    </p:cSldViewPr>
  </p:slideViewPr>
  <p:notesViewPr>
    <p:cSldViewPr>
      <p:cViewPr varScale="1"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slide" Target="slides/slide6.xml" /><Relationship Id="rId11" Type="http://schemas.openxmlformats.org/officeDocument/2006/relationships/slide" Target="slides/slide7.xml" /><Relationship Id="rId12" Type="http://schemas.openxmlformats.org/officeDocument/2006/relationships/slide" Target="slides/slide8.xml" /><Relationship Id="rId13" Type="http://schemas.openxmlformats.org/officeDocument/2006/relationships/slide" Target="slides/slide9.xml" /><Relationship Id="rId14" Type="http://schemas.openxmlformats.org/officeDocument/2006/relationships/slide" Target="slides/slide10.xml" /><Relationship Id="rId15" Type="http://schemas.openxmlformats.org/officeDocument/2006/relationships/slide" Target="slides/slide11.xml" /><Relationship Id="rId16" Type="http://schemas.openxmlformats.org/officeDocument/2006/relationships/slide" Target="slides/slide12.xml" /><Relationship Id="rId17" Type="http://schemas.openxmlformats.org/officeDocument/2006/relationships/slide" Target="slides/slide13.xml" /><Relationship Id="rId18" Type="http://schemas.openxmlformats.org/officeDocument/2006/relationships/slide" Target="slides/slide14.xml" /><Relationship Id="rId19" Type="http://schemas.openxmlformats.org/officeDocument/2006/relationships/slide" Target="slides/slide15.xml" /><Relationship Id="rId2" Type="http://schemas.openxmlformats.org/officeDocument/2006/relationships/slideMaster" Target="slideMasters/slideMaster1.xml" /><Relationship Id="rId20" Type="http://schemas.openxmlformats.org/officeDocument/2006/relationships/slide" Target="slides/slide16.xml" /><Relationship Id="rId21" Type="http://schemas.openxmlformats.org/officeDocument/2006/relationships/slide" Target="slides/slide17.xml" /><Relationship Id="rId22" Type="http://schemas.openxmlformats.org/officeDocument/2006/relationships/slide" Target="slides/slide18.xml" /><Relationship Id="rId23" Type="http://schemas.openxmlformats.org/officeDocument/2006/relationships/slide" Target="slides/slide19.xml" /><Relationship Id="rId24" Type="http://schemas.openxmlformats.org/officeDocument/2006/relationships/slide" Target="slides/slide20.xml" /><Relationship Id="rId25" Type="http://schemas.openxmlformats.org/officeDocument/2006/relationships/slide" Target="slides/slide21.xml" /><Relationship Id="rId26" Type="http://schemas.openxmlformats.org/officeDocument/2006/relationships/slide" Target="slides/slide22.xml" /><Relationship Id="rId27" Type="http://schemas.openxmlformats.org/officeDocument/2006/relationships/tags" Target="tags/tag361.xml" /><Relationship Id="rId28" Type="http://schemas.openxmlformats.org/officeDocument/2006/relationships/presProps" Target="presProps.xml" /><Relationship Id="rId29" Type="http://schemas.openxmlformats.org/officeDocument/2006/relationships/viewProps" Target="viewProps.xml" /><Relationship Id="rId3" Type="http://schemas.openxmlformats.org/officeDocument/2006/relationships/slideMaster" Target="slideMasters/slideMaster2.xml" /><Relationship Id="rId30" Type="http://schemas.openxmlformats.org/officeDocument/2006/relationships/theme" Target="theme/theme1.xml" /><Relationship Id="rId31" Type="http://schemas.openxmlformats.org/officeDocument/2006/relationships/tableStyles" Target="tableStyles.xml" /><Relationship Id="rId4" Type="http://schemas.openxmlformats.org/officeDocument/2006/relationships/notesMaster" Target="notesMasters/notesMaster1.xml" /><Relationship Id="rId5" Type="http://schemas.openxmlformats.org/officeDocument/2006/relationships/slide" Target="slides/slide1.xml" /><Relationship Id="rId6" Type="http://schemas.openxmlformats.org/officeDocument/2006/relationships/slide" Target="slides/slide2.xml" /><Relationship Id="rId7" Type="http://schemas.openxmlformats.org/officeDocument/2006/relationships/slide" Target="slides/slide3.xml" /><Relationship Id="rId8" Type="http://schemas.openxmlformats.org/officeDocument/2006/relationships/slide" Target="slides/slide4.xml" /><Relationship Id="rId9" Type="http://schemas.openxmlformats.org/officeDocument/2006/relationships/slide" Target="slides/slide5.xml" /></Relationships>
</file>

<file path=ppt/drawings/_rels/vmlDrawing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.emf" /><Relationship Id="rId2" Type="http://schemas.openxmlformats.org/officeDocument/2006/relationships/image" Target="../media/image7.emf" /></Relationships>
</file>

<file path=ppt/drawings/_rels/vmlDrawing10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0.emf" /></Relationships>
</file>

<file path=ppt/drawings/_rels/vmlDrawing1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1.emf" /><Relationship Id="rId2" Type="http://schemas.openxmlformats.org/officeDocument/2006/relationships/image" Target="../media/image22.emf" /></Relationships>
</file>

<file path=ppt/drawings/_rels/vmlDrawing1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3.emf" /><Relationship Id="rId2" Type="http://schemas.openxmlformats.org/officeDocument/2006/relationships/image" Target="../media/image24.emf" /></Relationships>
</file>

<file path=ppt/drawings/_rels/vmlDrawing1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6.emf" /></Relationships>
</file>

<file path=ppt/drawings/_rels/vmlDrawing1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7.emf" /></Relationships>
</file>

<file path=ppt/drawings/_rels/vmlDrawing15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0.emf" /></Relationships>
</file>

<file path=ppt/drawings/_rels/vmlDrawing16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1.emf" /></Relationships>
</file>

<file path=ppt/drawings/_rels/vmlDrawing17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3.emf" /></Relationships>
</file>

<file path=ppt/drawings/_rels/vmlDrawing18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4.emf" /><Relationship Id="rId2" Type="http://schemas.openxmlformats.org/officeDocument/2006/relationships/image" Target="../media/image35.emf" /></Relationships>
</file>

<file path=ppt/drawings/_rels/vmlDrawing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8.emf" /></Relationships>
</file>

<file path=ppt/drawings/_rels/vmlDrawing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9.emf" /></Relationships>
</file>

<file path=ppt/drawings/_rels/vmlDrawing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0.emf" /><Relationship Id="rId2" Type="http://schemas.openxmlformats.org/officeDocument/2006/relationships/image" Target="../media/image11.emf" /></Relationships>
</file>

<file path=ppt/drawings/_rels/vmlDrawing5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2.emf" /><Relationship Id="rId2" Type="http://schemas.openxmlformats.org/officeDocument/2006/relationships/image" Target="../media/image13.emf" /></Relationships>
</file>

<file path=ppt/drawings/_rels/vmlDrawing6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5.emf" /><Relationship Id="rId2" Type="http://schemas.openxmlformats.org/officeDocument/2006/relationships/image" Target="../media/image16.emf" /></Relationships>
</file>

<file path=ppt/drawings/_rels/vmlDrawing7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7.emf" /></Relationships>
</file>

<file path=ppt/drawings/_rels/vmlDrawing8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8.emf" /></Relationships>
</file>

<file path=ppt/drawings/_rels/vmlDrawing9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9.emf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07.xml" /><Relationship Id="rId2" Type="http://schemas.openxmlformats.org/officeDocument/2006/relationships/tags" Target="../tags/tag208.xml" /><Relationship Id="rId3" Type="http://schemas.openxmlformats.org/officeDocument/2006/relationships/tags" Target="../tags/tag209.xml" /><Relationship Id="rId4" Type="http://schemas.openxmlformats.org/officeDocument/2006/relationships/tags" Target="../tags/tag210.xml" /><Relationship Id="rId5" Type="http://schemas.openxmlformats.org/officeDocument/2006/relationships/tags" Target="../tags/tag211.xml" /><Relationship Id="rId6" Type="http://schemas.openxmlformats.org/officeDocument/2006/relationships/tags" Target="../tags/tag212.xml" /><Relationship Id="rId7" Type="http://schemas.openxmlformats.org/officeDocument/2006/relationships/tags" Target="../tags/tag213.xml" /><Relationship Id="rId8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/>
      <p:sp>
        <p:nvSpPr>
          <p:cNvPr id="50178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rtlCol="0">
            <a:noAutofit/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190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190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190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190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/>
            <a:endParaRPr lang="zh-CN" altLang="en-US" sz="1200"/>
          </a:p>
        </p:txBody>
      </p:sp>
      <p:sp>
        <p:nvSpPr>
          <p:cNvPr id="50179" name="日期占位符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rtlCol="0">
            <a:noAutofit/>
          </a:bodyPr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0" lvl="0" indent="0" algn="r"/>
            <a:fld id="{50E9186B-B1C2-44F1-AA95-EB957075FD1E}" type="datetime1">
              <a:rPr lang="zh-CN" altLang="en-US" sz="1200"/>
              <a:t/>
            </a:fld>
            <a:endParaRPr lang="zh-CN" altLang="en-US" sz="1200"/>
          </a:p>
        </p:txBody>
      </p:sp>
      <p:sp>
        <p:nvSpPr>
          <p:cNvPr id="50180" name="幻灯片图像占位符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0181" name="备注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  <p:sp>
        <p:nvSpPr>
          <p:cNvPr id="50182" name="页脚占位符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rtlCol="0" anchor="b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0" lvl="0" indent="0"/>
            <a:endParaRPr lang="zh-CN" altLang="en-US" sz="1200"/>
          </a:p>
        </p:txBody>
      </p:sp>
      <p:sp>
        <p:nvSpPr>
          <p:cNvPr id="50183" name="灯片编号占位符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numCol="1" anchor="b" anchorCtr="0" compatLnSpc="1">
            <a:noAutofit/>
          </a:bodyPr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0" lvl="0" indent="0" algn="r"/>
            <a:fld id="{9BA1C648-D7BE-49E7-BD44-DE59720550C0}" type="slidenum">
              <a:rPr lang="zh-CN" altLang="en-US" sz="1200"/>
              <a:t/>
            </a:fld>
            <a:endParaRPr lang="zh-CN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236.xml" /><Relationship Id="rId4" Type="http://schemas.openxmlformats.org/officeDocument/2006/relationships/tags" Target="../tags/tag237.xml" /><Relationship Id="rId5" Type="http://schemas.openxmlformats.org/officeDocument/2006/relationships/tags" Target="../tags/tag238.xml" /><Relationship Id="rId6" Type="http://schemas.openxmlformats.org/officeDocument/2006/relationships/tags" Target="../tags/tag239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312.xml" /><Relationship Id="rId4" Type="http://schemas.openxmlformats.org/officeDocument/2006/relationships/tags" Target="../tags/tag313.xml" /><Relationship Id="rId5" Type="http://schemas.openxmlformats.org/officeDocument/2006/relationships/tags" Target="../tags/tag314.xml" /><Relationship Id="rId6" Type="http://schemas.openxmlformats.org/officeDocument/2006/relationships/tags" Target="../tags/tag315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320.xml" /><Relationship Id="rId4" Type="http://schemas.openxmlformats.org/officeDocument/2006/relationships/tags" Target="../tags/tag321.xml" /><Relationship Id="rId5" Type="http://schemas.openxmlformats.org/officeDocument/2006/relationships/tags" Target="../tags/tag322.xml" /><Relationship Id="rId6" Type="http://schemas.openxmlformats.org/officeDocument/2006/relationships/tags" Target="../tags/tag323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346.xml" /><Relationship Id="rId4" Type="http://schemas.openxmlformats.org/officeDocument/2006/relationships/tags" Target="../tags/tag347.xml" /><Relationship Id="rId5" Type="http://schemas.openxmlformats.org/officeDocument/2006/relationships/tags" Target="../tags/tag348.xml" /><Relationship Id="rId6" Type="http://schemas.openxmlformats.org/officeDocument/2006/relationships/tags" Target="../tags/tag349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352.xml" /><Relationship Id="rId4" Type="http://schemas.openxmlformats.org/officeDocument/2006/relationships/tags" Target="../tags/tag353.xml" /><Relationship Id="rId5" Type="http://schemas.openxmlformats.org/officeDocument/2006/relationships/tags" Target="../tags/tag354.xml" /><Relationship Id="rId6" Type="http://schemas.openxmlformats.org/officeDocument/2006/relationships/tags" Target="../tags/tag355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254.xml" /><Relationship Id="rId4" Type="http://schemas.openxmlformats.org/officeDocument/2006/relationships/tags" Target="../tags/tag255.xml" /><Relationship Id="rId5" Type="http://schemas.openxmlformats.org/officeDocument/2006/relationships/tags" Target="../tags/tag256.xml" /><Relationship Id="rId6" Type="http://schemas.openxmlformats.org/officeDocument/2006/relationships/tags" Target="../tags/tag257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263.xml" /><Relationship Id="rId4" Type="http://schemas.openxmlformats.org/officeDocument/2006/relationships/tags" Target="../tags/tag264.xml" /><Relationship Id="rId5" Type="http://schemas.openxmlformats.org/officeDocument/2006/relationships/tags" Target="../tags/tag265.xml" /><Relationship Id="rId6" Type="http://schemas.openxmlformats.org/officeDocument/2006/relationships/tags" Target="../tags/tag266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271.xml" /><Relationship Id="rId4" Type="http://schemas.openxmlformats.org/officeDocument/2006/relationships/tags" Target="../tags/tag272.xml" /><Relationship Id="rId5" Type="http://schemas.openxmlformats.org/officeDocument/2006/relationships/tags" Target="../tags/tag273.xml" /><Relationship Id="rId6" Type="http://schemas.openxmlformats.org/officeDocument/2006/relationships/tags" Target="../tags/tag274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279.xml" /><Relationship Id="rId4" Type="http://schemas.openxmlformats.org/officeDocument/2006/relationships/tags" Target="../tags/tag280.xml" /><Relationship Id="rId5" Type="http://schemas.openxmlformats.org/officeDocument/2006/relationships/tags" Target="../tags/tag281.xml" /><Relationship Id="rId6" Type="http://schemas.openxmlformats.org/officeDocument/2006/relationships/tags" Target="../tags/tag282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286.xml" /><Relationship Id="rId4" Type="http://schemas.openxmlformats.org/officeDocument/2006/relationships/tags" Target="../tags/tag287.xml" /><Relationship Id="rId5" Type="http://schemas.openxmlformats.org/officeDocument/2006/relationships/tags" Target="../tags/tag288.xml" /><Relationship Id="rId6" Type="http://schemas.openxmlformats.org/officeDocument/2006/relationships/tags" Target="../tags/tag289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292.xml" /><Relationship Id="rId4" Type="http://schemas.openxmlformats.org/officeDocument/2006/relationships/tags" Target="../tags/tag293.xml" /><Relationship Id="rId5" Type="http://schemas.openxmlformats.org/officeDocument/2006/relationships/tags" Target="../tags/tag294.xml" /><Relationship Id="rId6" Type="http://schemas.openxmlformats.org/officeDocument/2006/relationships/tags" Target="../tags/tag295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298.xml" /><Relationship Id="rId4" Type="http://schemas.openxmlformats.org/officeDocument/2006/relationships/tags" Target="../tags/tag299.xml" /><Relationship Id="rId5" Type="http://schemas.openxmlformats.org/officeDocument/2006/relationships/tags" Target="../tags/tag300.xml" /><Relationship Id="rId6" Type="http://schemas.openxmlformats.org/officeDocument/2006/relationships/tags" Target="../tags/tag30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305.xml" /><Relationship Id="rId4" Type="http://schemas.openxmlformats.org/officeDocument/2006/relationships/tags" Target="../tags/tag306.xml" /><Relationship Id="rId5" Type="http://schemas.openxmlformats.org/officeDocument/2006/relationships/tags" Target="../tags/tag307.xml" /><Relationship Id="rId6" Type="http://schemas.openxmlformats.org/officeDocument/2006/relationships/tags" Target="../tags/tag308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51202" name="幻灯片图像占位符 1"/>
          <p:cNvSpPr>
            <a:spLocks noGrp="1" noRot="1" noChangeAspect="1" noTextEdit="1"/>
          </p:cNvSpPr>
          <p:nvPr>
            <p:ph type="sldImg" idx="2"/>
            <p:custDataLst>
              <p:tags r:id="rId4"/>
            </p:custDataLst>
          </p:nvPr>
        </p:nvSpPr>
        <p:spPr bwMode="auto">
          <a:xfrm>
            <a:off x="687388" y="1143000"/>
            <a:ext cx="5483225" cy="3086100"/>
          </a:xfrm>
          <a:noFill/>
          <a:ln w="12700">
            <a:solidFill>
              <a:srgbClr val="000000"/>
            </a:solidFill>
            <a:miter lim="800000"/>
          </a:ln>
        </p:spPr>
      </p:sp>
      <p:sp>
        <p:nvSpPr>
          <p:cNvPr id="51203" name="备注占位符 2"/>
          <p:cNvSpPr>
            <a:spLocks noGrp="1"/>
          </p:cNvSpPr>
          <p:nvPr>
            <p:ph type="body" idx="3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defTabSz="912495" eaLnBrk="1" hangingPunct="1">
              <a:spcBef>
                <a:spcPct val="0"/>
              </a:spcBef>
            </a:pPr>
            <a:endParaRPr lang="zh-CN" altLang="en-US" sz="1100"/>
          </a:p>
        </p:txBody>
      </p:sp>
      <p:sp>
        <p:nvSpPr>
          <p:cNvPr id="51204" name="灯片编号占位符 3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0" lvl="0" indent="0" algn="r" eaLnBrk="1" hangingPunct="1"/>
            <a:fld id="{FC67B290-F92A-4816-824D-33605EA7A3E4}" type="slidenum">
              <a:rPr lang="zh-CN" altLang="en-US"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5</a:t>
            </a:fld>
            <a:endParaRPr lang="en-US" altLang="zh-CN" sz="12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60418" name="幻灯片图像占位符 1"/>
          <p:cNvSpPr>
            <a:spLocks noGrp="1" noRot="1" noChangeAspect="1" noTextEdit="1"/>
          </p:cNvSpPr>
          <p:nvPr>
            <p:ph type="sldImg" idx="2"/>
            <p:custDataLst>
              <p:tags r:id="rId4"/>
            </p:custDataLst>
          </p:nvPr>
        </p:nvSpPr>
        <p:spPr bwMode="auto">
          <a:xfrm>
            <a:off x="687388" y="1143000"/>
            <a:ext cx="5483225" cy="3086100"/>
          </a:xfrm>
          <a:noFill/>
          <a:ln w="12700">
            <a:solidFill>
              <a:srgbClr val="000000"/>
            </a:solidFill>
            <a:miter lim="800000"/>
          </a:ln>
        </p:spPr>
      </p:sp>
      <p:sp>
        <p:nvSpPr>
          <p:cNvPr id="60419" name="备注占位符 2"/>
          <p:cNvSpPr>
            <a:spLocks noGrp="1"/>
          </p:cNvSpPr>
          <p:nvPr>
            <p:ph type="body" idx="3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defTabSz="912495" eaLnBrk="1" hangingPunct="1">
              <a:spcBef>
                <a:spcPct val="0"/>
              </a:spcBef>
            </a:pPr>
            <a:endParaRPr lang="zh-CN" altLang="en-US" sz="1100"/>
          </a:p>
        </p:txBody>
      </p:sp>
      <p:sp>
        <p:nvSpPr>
          <p:cNvPr id="60420" name="灯片编号占位符 3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0" lvl="0" indent="0" algn="r" eaLnBrk="1" hangingPunct="1"/>
            <a:fld id="{19EC7002-2252-4242-8FDC-482C086CEC04}" type="slidenum">
              <a:rPr lang="zh-CN" altLang="en-US"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16</a:t>
            </a:fld>
            <a:endParaRPr lang="en-US" altLang="zh-CN" sz="12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61442" name="幻灯片图像占位符 1"/>
          <p:cNvSpPr>
            <a:spLocks noGrp="1" noRot="1" noChangeAspect="1" noTextEdit="1"/>
          </p:cNvSpPr>
          <p:nvPr>
            <p:ph type="sldImg" idx="2"/>
            <p:custDataLst>
              <p:tags r:id="rId4"/>
            </p:custDataLst>
          </p:nvPr>
        </p:nvSpPr>
        <p:spPr bwMode="auto">
          <a:xfrm>
            <a:off x="687388" y="1143000"/>
            <a:ext cx="5483225" cy="3086100"/>
          </a:xfrm>
          <a:noFill/>
          <a:ln w="12700">
            <a:solidFill>
              <a:srgbClr val="000000"/>
            </a:solidFill>
            <a:miter lim="800000"/>
          </a:ln>
        </p:spPr>
      </p:sp>
      <p:sp>
        <p:nvSpPr>
          <p:cNvPr id="61443" name="备注占位符 2"/>
          <p:cNvSpPr>
            <a:spLocks noGrp="1"/>
          </p:cNvSpPr>
          <p:nvPr>
            <p:ph type="body" idx="3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defTabSz="912495" eaLnBrk="1" hangingPunct="1">
              <a:spcBef>
                <a:spcPct val="0"/>
              </a:spcBef>
            </a:pPr>
            <a:endParaRPr lang="zh-CN" altLang="en-US" sz="1100"/>
          </a:p>
        </p:txBody>
      </p:sp>
      <p:sp>
        <p:nvSpPr>
          <p:cNvPr id="61444" name="灯片编号占位符 3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0" lvl="0" indent="0" algn="r" eaLnBrk="1" hangingPunct="1"/>
            <a:fld id="{5D000338-F593-4652-9AEE-9FA060EC7C5A}" type="slidenum">
              <a:rPr lang="zh-CN" altLang="en-US"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17</a:t>
            </a:fld>
            <a:endParaRPr lang="en-US" altLang="zh-CN" sz="12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62466" name="幻灯片图像占位符 1"/>
          <p:cNvSpPr>
            <a:spLocks noGrp="1" noRot="1" noChangeAspect="1" noTextEdit="1"/>
          </p:cNvSpPr>
          <p:nvPr>
            <p:ph type="sldImg" idx="2"/>
            <p:custDataLst>
              <p:tags r:id="rId4"/>
            </p:custDataLst>
          </p:nvPr>
        </p:nvSpPr>
        <p:spPr bwMode="auto">
          <a:xfrm>
            <a:off x="687388" y="1143000"/>
            <a:ext cx="5483225" cy="3086100"/>
          </a:xfrm>
          <a:noFill/>
          <a:ln w="12700">
            <a:solidFill>
              <a:srgbClr val="000000"/>
            </a:solidFill>
            <a:miter lim="800000"/>
          </a:ln>
        </p:spPr>
      </p:sp>
      <p:sp>
        <p:nvSpPr>
          <p:cNvPr id="62467" name="备注占位符 2"/>
          <p:cNvSpPr>
            <a:spLocks noGrp="1"/>
          </p:cNvSpPr>
          <p:nvPr>
            <p:ph type="body" idx="3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defTabSz="912495" eaLnBrk="1" hangingPunct="1">
              <a:spcBef>
                <a:spcPct val="0"/>
              </a:spcBef>
            </a:pPr>
            <a:endParaRPr lang="zh-CN" altLang="en-US" sz="1100"/>
          </a:p>
        </p:txBody>
      </p:sp>
      <p:sp>
        <p:nvSpPr>
          <p:cNvPr id="62468" name="灯片编号占位符 3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0" lvl="0" indent="0" algn="r" eaLnBrk="1" hangingPunct="1"/>
            <a:fld id="{0C26F089-06EA-4891-8298-D0B0BC565447}" type="slidenum">
              <a:rPr lang="zh-CN" altLang="en-US"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21</a:t>
            </a:fld>
            <a:endParaRPr lang="en-US" altLang="zh-CN" sz="12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63490" name="幻灯片图像占位符 1"/>
          <p:cNvSpPr>
            <a:spLocks noGrp="1" noRot="1" noChangeAspect="1" noTextEdit="1"/>
          </p:cNvSpPr>
          <p:nvPr>
            <p:ph type="sldImg" idx="2"/>
            <p:custDataLst>
              <p:tags r:id="rId4"/>
            </p:custDataLst>
          </p:nvPr>
        </p:nvSpPr>
        <p:spPr bwMode="auto">
          <a:xfrm>
            <a:off x="687388" y="1143000"/>
            <a:ext cx="5483225" cy="3086100"/>
          </a:xfrm>
          <a:noFill/>
          <a:ln w="12700">
            <a:solidFill>
              <a:srgbClr val="000000"/>
            </a:solidFill>
            <a:miter lim="800000"/>
          </a:ln>
        </p:spPr>
      </p:sp>
      <p:sp>
        <p:nvSpPr>
          <p:cNvPr id="63491" name="备注占位符 2"/>
          <p:cNvSpPr>
            <a:spLocks noGrp="1"/>
          </p:cNvSpPr>
          <p:nvPr>
            <p:ph type="body" idx="3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defTabSz="912495" eaLnBrk="1" hangingPunct="1">
              <a:spcBef>
                <a:spcPct val="0"/>
              </a:spcBef>
            </a:pPr>
            <a:endParaRPr lang="zh-CN" altLang="en-US" sz="1100"/>
          </a:p>
        </p:txBody>
      </p:sp>
      <p:sp>
        <p:nvSpPr>
          <p:cNvPr id="63492" name="灯片编号占位符 3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0" lvl="0" indent="0" algn="r" eaLnBrk="1" hangingPunct="1"/>
            <a:fld id="{CC02417D-AD17-4B8F-A06E-E98FF36AF1EA}" type="slidenum">
              <a:rPr lang="zh-CN" altLang="en-US"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22</a:t>
            </a:fld>
            <a:endParaRPr lang="en-US" altLang="zh-CN" sz="12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 idx="2"/>
            <p:custDataLst>
              <p:tags r:id="rId4"/>
            </p:custDataLst>
          </p:nvPr>
        </p:nvSpPr>
        <p:spPr bwMode="auto">
          <a:xfrm>
            <a:off x="687388" y="1143000"/>
            <a:ext cx="5483225" cy="3086100"/>
          </a:xfrm>
          <a:noFill/>
          <a:ln w="12700">
            <a:solidFill>
              <a:srgbClr val="000000"/>
            </a:solidFill>
            <a:miter lim="800000"/>
          </a:ln>
        </p:spPr>
      </p:sp>
      <p:sp>
        <p:nvSpPr>
          <p:cNvPr id="52227" name="备注占位符 2"/>
          <p:cNvSpPr>
            <a:spLocks noGrp="1"/>
          </p:cNvSpPr>
          <p:nvPr>
            <p:ph type="body" idx="3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defTabSz="912495" eaLnBrk="1" hangingPunct="1">
              <a:spcBef>
                <a:spcPct val="0"/>
              </a:spcBef>
            </a:pPr>
            <a:endParaRPr lang="zh-CN" altLang="en-US" sz="1100"/>
          </a:p>
        </p:txBody>
      </p:sp>
      <p:sp>
        <p:nvSpPr>
          <p:cNvPr id="52228" name="灯片编号占位符 3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0" lvl="0" indent="0" algn="r" eaLnBrk="1" hangingPunct="1"/>
            <a:fld id="{572B8C06-90C7-4E49-9723-E6E6AEC4E267}" type="slidenum">
              <a:rPr lang="zh-CN" altLang="en-US"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8</a:t>
            </a:fld>
            <a:endParaRPr lang="en-US" altLang="zh-CN" sz="12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53250" name="幻灯片图像占位符 1"/>
          <p:cNvSpPr>
            <a:spLocks noGrp="1" noRot="1" noChangeAspect="1" noTextEdit="1"/>
          </p:cNvSpPr>
          <p:nvPr>
            <p:ph type="sldImg" idx="2"/>
            <p:custDataLst>
              <p:tags r:id="rId4"/>
            </p:custDataLst>
          </p:nvPr>
        </p:nvSpPr>
        <p:spPr bwMode="auto">
          <a:xfrm>
            <a:off x="687388" y="1143000"/>
            <a:ext cx="5483225" cy="3086100"/>
          </a:xfrm>
          <a:noFill/>
          <a:ln w="12700">
            <a:solidFill>
              <a:srgbClr val="000000"/>
            </a:solidFill>
            <a:miter lim="800000"/>
          </a:ln>
        </p:spPr>
      </p:sp>
      <p:sp>
        <p:nvSpPr>
          <p:cNvPr id="53251" name="备注占位符 2"/>
          <p:cNvSpPr>
            <a:spLocks noGrp="1"/>
          </p:cNvSpPr>
          <p:nvPr>
            <p:ph type="body" idx="3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defTabSz="912495" eaLnBrk="1" hangingPunct="1">
              <a:spcBef>
                <a:spcPct val="0"/>
              </a:spcBef>
            </a:pPr>
            <a:endParaRPr lang="zh-CN" altLang="en-US" sz="1100"/>
          </a:p>
        </p:txBody>
      </p:sp>
      <p:sp>
        <p:nvSpPr>
          <p:cNvPr id="53252" name="灯片编号占位符 3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0" lvl="0" indent="0" algn="r" eaLnBrk="1" hangingPunct="1"/>
            <a:fld id="{EF351371-507A-4ABD-9D9B-DDB58554CE63}" type="slidenum">
              <a:rPr lang="zh-CN" altLang="en-US"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9</a:t>
            </a:fld>
            <a:endParaRPr lang="en-US" altLang="zh-CN" sz="12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 idx="2"/>
            <p:custDataLst>
              <p:tags r:id="rId4"/>
            </p:custDataLst>
          </p:nvPr>
        </p:nvSpPr>
        <p:spPr bwMode="auto">
          <a:xfrm>
            <a:off x="687388" y="1143000"/>
            <a:ext cx="5483225" cy="3086100"/>
          </a:xfrm>
          <a:noFill/>
          <a:ln w="12700">
            <a:solidFill>
              <a:srgbClr val="000000"/>
            </a:solidFill>
            <a:miter lim="800000"/>
          </a:ln>
        </p:spPr>
      </p:sp>
      <p:sp>
        <p:nvSpPr>
          <p:cNvPr id="54275" name="备注占位符 2"/>
          <p:cNvSpPr>
            <a:spLocks noGrp="1"/>
          </p:cNvSpPr>
          <p:nvPr>
            <p:ph type="body" idx="3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defTabSz="912495" eaLnBrk="1" hangingPunct="1">
              <a:spcBef>
                <a:spcPct val="0"/>
              </a:spcBef>
            </a:pPr>
            <a:endParaRPr lang="zh-CN" altLang="en-US" sz="1100"/>
          </a:p>
        </p:txBody>
      </p:sp>
      <p:sp>
        <p:nvSpPr>
          <p:cNvPr id="54276" name="灯片编号占位符 3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0" lvl="0" indent="0" algn="r" eaLnBrk="1" hangingPunct="1"/>
            <a:fld id="{A0333213-CA29-48A6-AD32-4CAC6C1D65E5}" type="slidenum">
              <a:rPr lang="zh-CN" altLang="en-US"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10</a:t>
            </a:fld>
            <a:endParaRPr lang="en-US" altLang="zh-CN" sz="12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 idx="2"/>
            <p:custDataLst>
              <p:tags r:id="rId4"/>
            </p:custDataLst>
          </p:nvPr>
        </p:nvSpPr>
        <p:spPr bwMode="auto">
          <a:xfrm>
            <a:off x="687388" y="1143000"/>
            <a:ext cx="5483225" cy="3086100"/>
          </a:xfrm>
          <a:noFill/>
          <a:ln w="12700">
            <a:solidFill>
              <a:srgbClr val="000000"/>
            </a:solidFill>
            <a:miter lim="800000"/>
          </a:ln>
        </p:spPr>
      </p:sp>
      <p:sp>
        <p:nvSpPr>
          <p:cNvPr id="55299" name="备注占位符 2"/>
          <p:cNvSpPr>
            <a:spLocks noGrp="1"/>
          </p:cNvSpPr>
          <p:nvPr>
            <p:ph type="body" idx="3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defTabSz="912495" eaLnBrk="1" hangingPunct="1">
              <a:spcBef>
                <a:spcPct val="0"/>
              </a:spcBef>
            </a:pPr>
            <a:endParaRPr lang="zh-CN" altLang="en-US" sz="1100"/>
          </a:p>
        </p:txBody>
      </p:sp>
      <p:sp>
        <p:nvSpPr>
          <p:cNvPr id="55300" name="灯片编号占位符 3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0" lvl="0" indent="0" algn="r" eaLnBrk="1" hangingPunct="1"/>
            <a:fld id="{16B7B35F-8662-4E9A-ADB6-691C8D9C0753}" type="slidenum">
              <a:rPr lang="zh-CN" altLang="en-US"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11</a:t>
            </a:fld>
            <a:endParaRPr lang="en-US" altLang="zh-CN" sz="12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 idx="2"/>
            <p:custDataLst>
              <p:tags r:id="rId4"/>
            </p:custDataLst>
          </p:nvPr>
        </p:nvSpPr>
        <p:spPr bwMode="auto">
          <a:xfrm>
            <a:off x="687388" y="1143000"/>
            <a:ext cx="5483225" cy="3086100"/>
          </a:xfrm>
          <a:noFill/>
          <a:ln w="12700">
            <a:solidFill>
              <a:srgbClr val="000000"/>
            </a:solidFill>
            <a:miter lim="800000"/>
          </a:ln>
        </p:spPr>
      </p:sp>
      <p:sp>
        <p:nvSpPr>
          <p:cNvPr id="56323" name="备注占位符 2"/>
          <p:cNvSpPr>
            <a:spLocks noGrp="1"/>
          </p:cNvSpPr>
          <p:nvPr>
            <p:ph type="body" idx="3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defTabSz="912495" eaLnBrk="1" hangingPunct="1">
              <a:spcBef>
                <a:spcPct val="0"/>
              </a:spcBef>
            </a:pPr>
            <a:endParaRPr lang="zh-CN" altLang="en-US" sz="1100"/>
          </a:p>
        </p:txBody>
      </p:sp>
      <p:sp>
        <p:nvSpPr>
          <p:cNvPr id="56324" name="灯片编号占位符 3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0" lvl="0" indent="0" algn="r" eaLnBrk="1" hangingPunct="1"/>
            <a:fld id="{4BEA32B6-057B-4F5A-8C5C-CD33E9CEB444}" type="slidenum">
              <a:rPr lang="zh-CN" altLang="en-US"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12</a:t>
            </a:fld>
            <a:endParaRPr lang="en-US" altLang="zh-CN" sz="12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57346" name="幻灯片图像占位符 1"/>
          <p:cNvSpPr>
            <a:spLocks noGrp="1" noRot="1" noChangeAspect="1" noTextEdit="1"/>
          </p:cNvSpPr>
          <p:nvPr>
            <p:ph type="sldImg" idx="2"/>
            <p:custDataLst>
              <p:tags r:id="rId4"/>
            </p:custDataLst>
          </p:nvPr>
        </p:nvSpPr>
        <p:spPr bwMode="auto">
          <a:xfrm>
            <a:off x="687388" y="1143000"/>
            <a:ext cx="5483225" cy="3086100"/>
          </a:xfrm>
          <a:noFill/>
          <a:ln w="12700">
            <a:solidFill>
              <a:srgbClr val="000000"/>
            </a:solidFill>
            <a:miter lim="800000"/>
          </a:ln>
        </p:spPr>
      </p:sp>
      <p:sp>
        <p:nvSpPr>
          <p:cNvPr id="57347" name="备注占位符 2"/>
          <p:cNvSpPr>
            <a:spLocks noGrp="1"/>
          </p:cNvSpPr>
          <p:nvPr>
            <p:ph type="body" idx="3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defTabSz="912495" eaLnBrk="1" hangingPunct="1">
              <a:spcBef>
                <a:spcPct val="0"/>
              </a:spcBef>
            </a:pPr>
            <a:endParaRPr lang="zh-CN" altLang="en-US" sz="1100"/>
          </a:p>
        </p:txBody>
      </p:sp>
      <p:sp>
        <p:nvSpPr>
          <p:cNvPr id="57348" name="灯片编号占位符 3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0" lvl="0" indent="0" algn="r" eaLnBrk="1" hangingPunct="1"/>
            <a:fld id="{40B2F8C0-DD38-4A5C-8C98-F2BB00A3E222}" type="slidenum">
              <a:rPr lang="zh-CN" altLang="en-US"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13</a:t>
            </a:fld>
            <a:endParaRPr lang="en-US" altLang="zh-CN" sz="12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 idx="2"/>
            <p:custDataLst>
              <p:tags r:id="rId4"/>
            </p:custDataLst>
          </p:nvPr>
        </p:nvSpPr>
        <p:spPr bwMode="auto">
          <a:xfrm>
            <a:off x="687388" y="1143000"/>
            <a:ext cx="5483225" cy="3086100"/>
          </a:xfrm>
          <a:noFill/>
          <a:ln w="12700">
            <a:solidFill>
              <a:srgbClr val="000000"/>
            </a:solidFill>
            <a:miter lim="800000"/>
          </a:ln>
        </p:spPr>
      </p:sp>
      <p:sp>
        <p:nvSpPr>
          <p:cNvPr id="58371" name="备注占位符 2"/>
          <p:cNvSpPr>
            <a:spLocks noGrp="1"/>
          </p:cNvSpPr>
          <p:nvPr>
            <p:ph type="body" idx="3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defTabSz="912495" eaLnBrk="1" hangingPunct="1">
              <a:spcBef>
                <a:spcPct val="0"/>
              </a:spcBef>
            </a:pPr>
            <a:endParaRPr lang="zh-CN" altLang="en-US" sz="1100"/>
          </a:p>
        </p:txBody>
      </p:sp>
      <p:sp>
        <p:nvSpPr>
          <p:cNvPr id="58372" name="灯片编号占位符 3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0" lvl="0" indent="0" algn="r" eaLnBrk="1" hangingPunct="1"/>
            <a:fld id="{7F2D4FA4-A180-4F84-B79B-B17CC820A3FF}" type="slidenum">
              <a:rPr lang="zh-CN" altLang="en-US"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14</a:t>
            </a:fld>
            <a:endParaRPr lang="en-US" altLang="zh-CN" sz="12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59394" name="幻灯片图像占位符 1"/>
          <p:cNvSpPr>
            <a:spLocks noGrp="1" noRot="1" noChangeAspect="1" noTextEdit="1"/>
          </p:cNvSpPr>
          <p:nvPr>
            <p:ph type="sldImg" idx="2"/>
            <p:custDataLst>
              <p:tags r:id="rId4"/>
            </p:custDataLst>
          </p:nvPr>
        </p:nvSpPr>
        <p:spPr bwMode="auto">
          <a:xfrm>
            <a:off x="687388" y="1143000"/>
            <a:ext cx="5483225" cy="3086100"/>
          </a:xfrm>
          <a:noFill/>
          <a:ln w="12700">
            <a:solidFill>
              <a:srgbClr val="000000"/>
            </a:solidFill>
            <a:miter lim="800000"/>
          </a:ln>
        </p:spPr>
      </p:sp>
      <p:sp>
        <p:nvSpPr>
          <p:cNvPr id="59395" name="备注占位符 2"/>
          <p:cNvSpPr>
            <a:spLocks noGrp="1"/>
          </p:cNvSpPr>
          <p:nvPr>
            <p:ph type="body" idx="3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defTabSz="912495" eaLnBrk="1" hangingPunct="1">
              <a:spcBef>
                <a:spcPct val="0"/>
              </a:spcBef>
            </a:pPr>
            <a:endParaRPr lang="zh-CN" altLang="en-US" sz="1100"/>
          </a:p>
        </p:txBody>
      </p:sp>
      <p:sp>
        <p:nvSpPr>
          <p:cNvPr id="59396" name="灯片编号占位符 3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0" lvl="0" indent="0" algn="r" eaLnBrk="1" hangingPunct="1"/>
            <a:fld id="{DC1988FE-73A8-43A3-9F25-664F6B22F1D8}" type="slidenum">
              <a:rPr lang="zh-CN" altLang="en-US"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15</a:t>
            </a:fld>
            <a:endParaRPr lang="en-US" altLang="zh-CN" sz="12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tags" Target="../tags/tag6.xml" /><Relationship Id="rId7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8.xml" /><Relationship Id="rId2" Type="http://schemas.openxmlformats.org/officeDocument/2006/relationships/tags" Target="../tags/tag59.xml" /><Relationship Id="rId3" Type="http://schemas.openxmlformats.org/officeDocument/2006/relationships/tags" Target="../tags/tag60.xml" /><Relationship Id="rId4" Type="http://schemas.openxmlformats.org/officeDocument/2006/relationships/tags" Target="../tags/tag61.xml" /><Relationship Id="rId5" Type="http://schemas.openxmlformats.org/officeDocument/2006/relationships/tags" Target="../tags/tag62.xml" /><Relationship Id="rId6" Type="http://schemas.openxmlformats.org/officeDocument/2006/relationships/tags" Target="../tags/tag63.xml" /><Relationship Id="rId7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4.xml" /><Relationship Id="rId2" Type="http://schemas.openxmlformats.org/officeDocument/2006/relationships/tags" Target="../tags/tag65.xml" /><Relationship Id="rId3" Type="http://schemas.openxmlformats.org/officeDocument/2006/relationships/tags" Target="../tags/tag66.xml" /><Relationship Id="rId4" Type="http://schemas.openxmlformats.org/officeDocument/2006/relationships/tags" Target="../tags/tag67.xml" /><Relationship Id="rId5" Type="http://schemas.openxmlformats.org/officeDocument/2006/relationships/tags" Target="../tags/tag68.xml" /><Relationship Id="rId6" Type="http://schemas.openxmlformats.org/officeDocument/2006/relationships/tags" Target="../tags/tag69.xml" /><Relationship Id="rId7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0.xml" /><Relationship Id="rId2" Type="http://schemas.openxmlformats.org/officeDocument/2006/relationships/tags" Target="../tags/tag71.xml" /><Relationship Id="rId3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2.xml" /><Relationship Id="rId2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81.xml" /><Relationship Id="rId2" Type="http://schemas.openxmlformats.org/officeDocument/2006/relationships/tags" Target="../tags/tag82.xml" /><Relationship Id="rId3" Type="http://schemas.openxmlformats.org/officeDocument/2006/relationships/tags" Target="../tags/tag83.xml" /><Relationship Id="rId4" Type="http://schemas.openxmlformats.org/officeDocument/2006/relationships/tags" Target="../tags/tag84.xml" /><Relationship Id="rId5" Type="http://schemas.openxmlformats.org/officeDocument/2006/relationships/tags" Target="../tags/tag85.xml" /><Relationship Id="rId6" Type="http://schemas.openxmlformats.org/officeDocument/2006/relationships/tags" Target="../tags/tag86.xml" /><Relationship Id="rId7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87.xml" /><Relationship Id="rId2" Type="http://schemas.openxmlformats.org/officeDocument/2006/relationships/tags" Target="../tags/tag88.xml" /><Relationship Id="rId3" Type="http://schemas.openxmlformats.org/officeDocument/2006/relationships/tags" Target="../tags/tag89.xml" /><Relationship Id="rId4" Type="http://schemas.openxmlformats.org/officeDocument/2006/relationships/tags" Target="../tags/tag90.xml" /><Relationship Id="rId5" Type="http://schemas.openxmlformats.org/officeDocument/2006/relationships/tags" Target="../tags/tag91.xml" /><Relationship Id="rId6" Type="http://schemas.openxmlformats.org/officeDocument/2006/relationships/tags" Target="../tags/tag92.xml" /><Relationship Id="rId7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93.xml" /><Relationship Id="rId2" Type="http://schemas.openxmlformats.org/officeDocument/2006/relationships/tags" Target="../tags/tag94.xml" /><Relationship Id="rId3" Type="http://schemas.openxmlformats.org/officeDocument/2006/relationships/tags" Target="../tags/tag95.xml" /><Relationship Id="rId4" Type="http://schemas.openxmlformats.org/officeDocument/2006/relationships/tags" Target="../tags/tag96.xml" /><Relationship Id="rId5" Type="http://schemas.openxmlformats.org/officeDocument/2006/relationships/tags" Target="../tags/tag97.xml" /><Relationship Id="rId6" Type="http://schemas.openxmlformats.org/officeDocument/2006/relationships/tags" Target="../tags/tag98.xml" /><Relationship Id="rId7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99.xml" /><Relationship Id="rId2" Type="http://schemas.openxmlformats.org/officeDocument/2006/relationships/tags" Target="../tags/tag100.xml" /><Relationship Id="rId3" Type="http://schemas.openxmlformats.org/officeDocument/2006/relationships/tags" Target="../tags/tag101.xml" /><Relationship Id="rId4" Type="http://schemas.openxmlformats.org/officeDocument/2006/relationships/tags" Target="../tags/tag102.xml" /><Relationship Id="rId5" Type="http://schemas.openxmlformats.org/officeDocument/2006/relationships/tags" Target="../tags/tag103.xml" /><Relationship Id="rId6" Type="http://schemas.openxmlformats.org/officeDocument/2006/relationships/tags" Target="../tags/tag104.xml" /><Relationship Id="rId7" Type="http://schemas.openxmlformats.org/officeDocument/2006/relationships/tags" Target="../tags/tag105.xml" /><Relationship Id="rId8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06.xml" /><Relationship Id="rId10" Type="http://schemas.openxmlformats.org/officeDocument/2006/relationships/slideMaster" Target="../slideMasters/slideMaster2.xml" /><Relationship Id="rId2" Type="http://schemas.openxmlformats.org/officeDocument/2006/relationships/tags" Target="../tags/tag107.xml" /><Relationship Id="rId3" Type="http://schemas.openxmlformats.org/officeDocument/2006/relationships/tags" Target="../tags/tag108.xml" /><Relationship Id="rId4" Type="http://schemas.openxmlformats.org/officeDocument/2006/relationships/tags" Target="../tags/tag109.xml" /><Relationship Id="rId5" Type="http://schemas.openxmlformats.org/officeDocument/2006/relationships/tags" Target="../tags/tag110.xml" /><Relationship Id="rId6" Type="http://schemas.openxmlformats.org/officeDocument/2006/relationships/tags" Target="../tags/tag111.xml" /><Relationship Id="rId7" Type="http://schemas.openxmlformats.org/officeDocument/2006/relationships/tags" Target="../tags/tag112.xml" /><Relationship Id="rId8" Type="http://schemas.openxmlformats.org/officeDocument/2006/relationships/tags" Target="../tags/tag113.xml" /><Relationship Id="rId9" Type="http://schemas.openxmlformats.org/officeDocument/2006/relationships/tags" Target="../tags/tag114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5.xml" /><Relationship Id="rId2" Type="http://schemas.openxmlformats.org/officeDocument/2006/relationships/tags" Target="../tags/tag116.xml" /><Relationship Id="rId3" Type="http://schemas.openxmlformats.org/officeDocument/2006/relationships/tags" Target="../tags/tag117.xml" /><Relationship Id="rId4" Type="http://schemas.openxmlformats.org/officeDocument/2006/relationships/tags" Target="../tags/tag118.xml" /><Relationship Id="rId5" Type="http://schemas.openxmlformats.org/officeDocument/2006/relationships/tags" Target="../tags/tag119.xml" /><Relationship Id="rId6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.xml" /><Relationship Id="rId2" Type="http://schemas.openxmlformats.org/officeDocument/2006/relationships/tags" Target="../tags/tag8.xml" /><Relationship Id="rId3" Type="http://schemas.openxmlformats.org/officeDocument/2006/relationships/tags" Target="../tags/tag9.xml" /><Relationship Id="rId4" Type="http://schemas.openxmlformats.org/officeDocument/2006/relationships/tags" Target="../tags/tag10.xml" /><Relationship Id="rId5" Type="http://schemas.openxmlformats.org/officeDocument/2006/relationships/tags" Target="../tags/tag11.xml" /><Relationship Id="rId6" Type="http://schemas.openxmlformats.org/officeDocument/2006/relationships/tags" Target="../tags/tag12.xml" /><Relationship Id="rId7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20.xml" /><Relationship Id="rId2" Type="http://schemas.openxmlformats.org/officeDocument/2006/relationships/tags" Target="../tags/tag121.xml" /><Relationship Id="rId3" Type="http://schemas.openxmlformats.org/officeDocument/2006/relationships/tags" Target="../tags/tag122.xml" /><Relationship Id="rId4" Type="http://schemas.openxmlformats.org/officeDocument/2006/relationships/tags" Target="../tags/tag123.xml" /><Relationship Id="rId5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24.xml" /><Relationship Id="rId2" Type="http://schemas.openxmlformats.org/officeDocument/2006/relationships/tags" Target="../tags/tag125.xml" /><Relationship Id="rId3" Type="http://schemas.openxmlformats.org/officeDocument/2006/relationships/tags" Target="../tags/tag126.xml" /><Relationship Id="rId4" Type="http://schemas.openxmlformats.org/officeDocument/2006/relationships/tags" Target="../tags/tag127.xml" /><Relationship Id="rId5" Type="http://schemas.openxmlformats.org/officeDocument/2006/relationships/tags" Target="../tags/tag128.xml" /><Relationship Id="rId6" Type="http://schemas.openxmlformats.org/officeDocument/2006/relationships/tags" Target="../tags/tag129.xml" /><Relationship Id="rId7" Type="http://schemas.openxmlformats.org/officeDocument/2006/relationships/tags" Target="../tags/tag130.xml" /><Relationship Id="rId8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31.xml" /><Relationship Id="rId2" Type="http://schemas.openxmlformats.org/officeDocument/2006/relationships/tags" Target="../tags/tag132.xml" /><Relationship Id="rId3" Type="http://schemas.openxmlformats.org/officeDocument/2006/relationships/tags" Target="../tags/tag133.xml" /><Relationship Id="rId4" Type="http://schemas.openxmlformats.org/officeDocument/2006/relationships/tags" Target="../tags/tag134.xml" /><Relationship Id="rId5" Type="http://schemas.openxmlformats.org/officeDocument/2006/relationships/tags" Target="../tags/tag135.xml" /><Relationship Id="rId6" Type="http://schemas.openxmlformats.org/officeDocument/2006/relationships/tags" Target="../tags/tag136.xml" /><Relationship Id="rId7" Type="http://schemas.openxmlformats.org/officeDocument/2006/relationships/tags" Target="../tags/tag137.xml" /><Relationship Id="rId8" Type="http://schemas.openxmlformats.org/officeDocument/2006/relationships/slideMaster" Target="../slideMasters/slideMaster2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38.xml" /><Relationship Id="rId2" Type="http://schemas.openxmlformats.org/officeDocument/2006/relationships/tags" Target="../tags/tag139.xml" /><Relationship Id="rId3" Type="http://schemas.openxmlformats.org/officeDocument/2006/relationships/tags" Target="../tags/tag140.xml" /><Relationship Id="rId4" Type="http://schemas.openxmlformats.org/officeDocument/2006/relationships/tags" Target="../tags/tag141.xml" /><Relationship Id="rId5" Type="http://schemas.openxmlformats.org/officeDocument/2006/relationships/tags" Target="../tags/tag142.xml" /><Relationship Id="rId6" Type="http://schemas.openxmlformats.org/officeDocument/2006/relationships/tags" Target="../tags/tag143.xml" /><Relationship Id="rId7" Type="http://schemas.openxmlformats.org/officeDocument/2006/relationships/slideMaster" Target="../slideMasters/slideMaster2.xml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44.xml" /><Relationship Id="rId2" Type="http://schemas.openxmlformats.org/officeDocument/2006/relationships/tags" Target="../tags/tag145.xml" /><Relationship Id="rId3" Type="http://schemas.openxmlformats.org/officeDocument/2006/relationships/tags" Target="../tags/tag146.xml" /><Relationship Id="rId4" Type="http://schemas.openxmlformats.org/officeDocument/2006/relationships/tags" Target="../tags/tag147.xml" /><Relationship Id="rId5" Type="http://schemas.openxmlformats.org/officeDocument/2006/relationships/tags" Target="../tags/tag148.xml" /><Relationship Id="rId6" Type="http://schemas.openxmlformats.org/officeDocument/2006/relationships/tags" Target="../tags/tag149.xml" /><Relationship Id="rId7" Type="http://schemas.openxmlformats.org/officeDocument/2006/relationships/slideMaster" Target="../slideMasters/slideMaster2.xml" /></Relationships>
</file>

<file path=ppt/slideLayouts/_rels/slideLayout2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50.xml" /><Relationship Id="rId2" Type="http://schemas.openxmlformats.org/officeDocument/2006/relationships/slideMaster" Target="../slideMasters/slideMaster2.xml" /></Relationships>
</file>

<file path=ppt/slideLayouts/_rels/slideLayout2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51.xml" /><Relationship Id="rId2" Type="http://schemas.openxmlformats.org/officeDocument/2006/relationships/tags" Target="../tags/tag152.xml" /><Relationship Id="rId3" Type="http://schemas.openxmlformats.org/officeDocument/2006/relationships/slideMaster" Target="../slideMasters/slideMaster2.xml" /></Relationships>
</file>

<file path=ppt/slideLayouts/_rels/slideLayout2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53.xml" /><Relationship Id="rId2" Type="http://schemas.openxmlformats.org/officeDocument/2006/relationships/tags" Target="../tags/tag154.xml" /><Relationship Id="rId3" Type="http://schemas.openxmlformats.org/officeDocument/2006/relationships/slideMaster" Target="../slideMasters/slideMaster2.xml" /></Relationships>
</file>

<file path=ppt/slideLayouts/_rels/slideLayout2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55.xml" /><Relationship Id="rId2" Type="http://schemas.openxmlformats.org/officeDocument/2006/relationships/tags" Target="../tags/tag156.xml" /><Relationship Id="rId3" Type="http://schemas.openxmlformats.org/officeDocument/2006/relationships/slideMaster" Target="../slideMasters/slideMaster2.xml" /></Relationships>
</file>

<file path=ppt/slideLayouts/_rels/slideLayout2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57.xml" /><Relationship Id="rId2" Type="http://schemas.openxmlformats.org/officeDocument/2006/relationships/tags" Target="../tags/tag158.xml" /><Relationship Id="rId3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3.xml" /><Relationship Id="rId2" Type="http://schemas.openxmlformats.org/officeDocument/2006/relationships/tags" Target="../tags/tag14.xml" /><Relationship Id="rId3" Type="http://schemas.openxmlformats.org/officeDocument/2006/relationships/tags" Target="../tags/tag15.xml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tags" Target="../tags/tag18.xml" /><Relationship Id="rId7" Type="http://schemas.openxmlformats.org/officeDocument/2006/relationships/slideMaster" Target="../slideMasters/slideMaster1.xml" /></Relationships>
</file>

<file path=ppt/slideLayouts/_rels/slideLayout3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59.xml" /><Relationship Id="rId2" Type="http://schemas.openxmlformats.org/officeDocument/2006/relationships/tags" Target="../tags/tag160.xml" /><Relationship Id="rId3" Type="http://schemas.openxmlformats.org/officeDocument/2006/relationships/slideMaster" Target="../slideMasters/slideMaster2.xml" /></Relationships>
</file>

<file path=ppt/slideLayouts/_rels/slideLayout3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1.xml" /><Relationship Id="rId2" Type="http://schemas.openxmlformats.org/officeDocument/2006/relationships/tags" Target="../tags/tag162.xml" /><Relationship Id="rId3" Type="http://schemas.openxmlformats.org/officeDocument/2006/relationships/tags" Target="../tags/tag163.xml" /><Relationship Id="rId4" Type="http://schemas.openxmlformats.org/officeDocument/2006/relationships/slide" Target="../slides/slide1.xml" TargetMode="Internal" /><Relationship Id="rId5" Type="http://schemas.openxmlformats.org/officeDocument/2006/relationships/tags" Target="../tags/tag164.xml" /><Relationship Id="rId6" Type="http://schemas.openxmlformats.org/officeDocument/2006/relationships/tags" Target="../tags/tag165.xml" /><Relationship Id="rId7" Type="http://schemas.openxmlformats.org/officeDocument/2006/relationships/slideMaster" Target="../slideMasters/slideMaster2.xml" /></Relationships>
</file>

<file path=ppt/slideLayouts/_rels/slideLayout3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6.xml" /><Relationship Id="rId10" Type="http://schemas.openxmlformats.org/officeDocument/2006/relationships/tags" Target="../tags/tag173.xml" /><Relationship Id="rId11" Type="http://schemas.openxmlformats.org/officeDocument/2006/relationships/tags" Target="../tags/tag174.xml" /><Relationship Id="rId12" Type="http://schemas.openxmlformats.org/officeDocument/2006/relationships/tags" Target="../tags/tag175.xml" /><Relationship Id="rId13" Type="http://schemas.openxmlformats.org/officeDocument/2006/relationships/tags" Target="../tags/tag176.xml" /><Relationship Id="rId14" Type="http://schemas.openxmlformats.org/officeDocument/2006/relationships/tags" Target="../tags/tag177.xml" /><Relationship Id="rId15" Type="http://schemas.openxmlformats.org/officeDocument/2006/relationships/image" Target="../media/image4.png" /><Relationship Id="rId16" Type="http://schemas.openxmlformats.org/officeDocument/2006/relationships/tags" Target="../tags/tag178.xml" /><Relationship Id="rId17" Type="http://schemas.openxmlformats.org/officeDocument/2006/relationships/slideMaster" Target="../slideMasters/slideMaster2.xml" /><Relationship Id="rId2" Type="http://schemas.openxmlformats.org/officeDocument/2006/relationships/image" Target="../media/image2.jpeg" /><Relationship Id="rId3" Type="http://schemas.openxmlformats.org/officeDocument/2006/relationships/tags" Target="../tags/tag167.xml" /><Relationship Id="rId4" Type="http://schemas.openxmlformats.org/officeDocument/2006/relationships/tags" Target="../tags/tag168.xml" /><Relationship Id="rId5" Type="http://schemas.openxmlformats.org/officeDocument/2006/relationships/tags" Target="../tags/tag169.xml" /><Relationship Id="rId6" Type="http://schemas.openxmlformats.org/officeDocument/2006/relationships/tags" Target="../tags/tag170.xml" /><Relationship Id="rId7" Type="http://schemas.openxmlformats.org/officeDocument/2006/relationships/tags" Target="../tags/tag171.xml" /><Relationship Id="rId8" Type="http://schemas.openxmlformats.org/officeDocument/2006/relationships/tags" Target="../tags/tag172.xml" /><Relationship Id="rId9" Type="http://schemas.openxmlformats.org/officeDocument/2006/relationships/image" Target="../media/image3.png" /></Relationships>
</file>

<file path=ppt/slideLayouts/_rels/slideLayout3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79.xml" /><Relationship Id="rId2" Type="http://schemas.openxmlformats.org/officeDocument/2006/relationships/tags" Target="../tags/tag180.xml" /><Relationship Id="rId3" Type="http://schemas.openxmlformats.org/officeDocument/2006/relationships/tags" Target="../tags/tag181.xml" /><Relationship Id="rId4" Type="http://schemas.openxmlformats.org/officeDocument/2006/relationships/tags" Target="../tags/tag182.xml" /><Relationship Id="rId5" Type="http://schemas.openxmlformats.org/officeDocument/2006/relationships/tags" Target="../tags/tag183.xml" /><Relationship Id="rId6" Type="http://schemas.openxmlformats.org/officeDocument/2006/relationships/slideMaster" Target="../slideMasters/slideMaster2.xml" /></Relationships>
</file>

<file path=ppt/slideLayouts/_rels/slideLayout3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84.xml" /><Relationship Id="rId2" Type="http://schemas.openxmlformats.org/officeDocument/2006/relationships/tags" Target="../tags/tag185.xml" /><Relationship Id="rId3" Type="http://schemas.openxmlformats.org/officeDocument/2006/relationships/tags" Target="../tags/tag186.xml" /><Relationship Id="rId4" Type="http://schemas.openxmlformats.org/officeDocument/2006/relationships/tags" Target="../tags/tag187.xml" /><Relationship Id="rId5" Type="http://schemas.openxmlformats.org/officeDocument/2006/relationships/tags" Target="../tags/tag188.xml" /><Relationship Id="rId6" Type="http://schemas.openxmlformats.org/officeDocument/2006/relationships/slideMaster" Target="../slideMasters/slideMaster2.xml" /></Relationships>
</file>

<file path=ppt/slideLayouts/_rels/slideLayout3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89.xml" /><Relationship Id="rId2" Type="http://schemas.openxmlformats.org/officeDocument/2006/relationships/tags" Target="../tags/tag190.xml" /><Relationship Id="rId3" Type="http://schemas.openxmlformats.org/officeDocument/2006/relationships/tags" Target="../tags/tag191.xml" /><Relationship Id="rId4" Type="http://schemas.openxmlformats.org/officeDocument/2006/relationships/tags" Target="../tags/tag192.xml" /><Relationship Id="rId5" Type="http://schemas.openxmlformats.org/officeDocument/2006/relationships/tags" Target="../tags/tag193.xml" /><Relationship Id="rId6" Type="http://schemas.openxmlformats.org/officeDocument/2006/relationships/slideMaster" Target="../slideMasters/slideMaster2.xml" /></Relationships>
</file>

<file path=ppt/slideLayouts/_rels/slideLayout3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94.xml" /><Relationship Id="rId2" Type="http://schemas.openxmlformats.org/officeDocument/2006/relationships/tags" Target="../tags/tag195.xml" /><Relationship Id="rId3" Type="http://schemas.openxmlformats.org/officeDocument/2006/relationships/tags" Target="../tags/tag196.xml" /><Relationship Id="rId4" Type="http://schemas.openxmlformats.org/officeDocument/2006/relationships/tags" Target="../tags/tag197.xml" /><Relationship Id="rId5" Type="http://schemas.openxmlformats.org/officeDocument/2006/relationships/tags" Target="../tags/tag198.xml" /><Relationship Id="rId6" Type="http://schemas.openxmlformats.org/officeDocument/2006/relationships/slideMaster" Target="../slideMasters/slideMaster2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9.xml" /><Relationship Id="rId2" Type="http://schemas.openxmlformats.org/officeDocument/2006/relationships/tags" Target="../tags/tag20.xml" /><Relationship Id="rId3" Type="http://schemas.openxmlformats.org/officeDocument/2006/relationships/tags" Target="../tags/tag21.xml" /><Relationship Id="rId4" Type="http://schemas.openxmlformats.org/officeDocument/2006/relationships/tags" Target="../tags/tag22.xml" /><Relationship Id="rId5" Type="http://schemas.openxmlformats.org/officeDocument/2006/relationships/tags" Target="../tags/tag23.xml" /><Relationship Id="rId6" Type="http://schemas.openxmlformats.org/officeDocument/2006/relationships/tags" Target="../tags/tag24.xml" /><Relationship Id="rId7" Type="http://schemas.openxmlformats.org/officeDocument/2006/relationships/tags" Target="../tags/tag25.xml" /><Relationship Id="rId8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6.xml" /><Relationship Id="rId10" Type="http://schemas.openxmlformats.org/officeDocument/2006/relationships/slideMaster" Target="../slideMasters/slideMaster1.xml" /><Relationship Id="rId2" Type="http://schemas.openxmlformats.org/officeDocument/2006/relationships/tags" Target="../tags/tag27.xml" /><Relationship Id="rId3" Type="http://schemas.openxmlformats.org/officeDocument/2006/relationships/tags" Target="../tags/tag28.xml" /><Relationship Id="rId4" Type="http://schemas.openxmlformats.org/officeDocument/2006/relationships/tags" Target="../tags/tag29.xml" /><Relationship Id="rId5" Type="http://schemas.openxmlformats.org/officeDocument/2006/relationships/tags" Target="../tags/tag30.xml" /><Relationship Id="rId6" Type="http://schemas.openxmlformats.org/officeDocument/2006/relationships/tags" Target="../tags/tag31.xml" /><Relationship Id="rId7" Type="http://schemas.openxmlformats.org/officeDocument/2006/relationships/tags" Target="../tags/tag32.xml" /><Relationship Id="rId8" Type="http://schemas.openxmlformats.org/officeDocument/2006/relationships/tags" Target="../tags/tag33.xml" /><Relationship Id="rId9" Type="http://schemas.openxmlformats.org/officeDocument/2006/relationships/tags" Target="../tags/tag34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5.xml" /><Relationship Id="rId2" Type="http://schemas.openxmlformats.org/officeDocument/2006/relationships/tags" Target="../tags/tag36.xml" /><Relationship Id="rId3" Type="http://schemas.openxmlformats.org/officeDocument/2006/relationships/tags" Target="../tags/tag37.xml" /><Relationship Id="rId4" Type="http://schemas.openxmlformats.org/officeDocument/2006/relationships/tags" Target="../tags/tag38.xml" /><Relationship Id="rId5" Type="http://schemas.openxmlformats.org/officeDocument/2006/relationships/tags" Target="../tags/tag39.xml" /><Relationship Id="rId6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0.xml" /><Relationship Id="rId2" Type="http://schemas.openxmlformats.org/officeDocument/2006/relationships/tags" Target="../tags/tag41.xml" /><Relationship Id="rId3" Type="http://schemas.openxmlformats.org/officeDocument/2006/relationships/tags" Target="../tags/tag42.xml" /><Relationship Id="rId4" Type="http://schemas.openxmlformats.org/officeDocument/2006/relationships/tags" Target="../tags/tag43.xml" /><Relationship Id="rId5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4.xml" /><Relationship Id="rId2" Type="http://schemas.openxmlformats.org/officeDocument/2006/relationships/tags" Target="../tags/tag45.xml" /><Relationship Id="rId3" Type="http://schemas.openxmlformats.org/officeDocument/2006/relationships/tags" Target="../tags/tag46.xml" /><Relationship Id="rId4" Type="http://schemas.openxmlformats.org/officeDocument/2006/relationships/tags" Target="../tags/tag47.xml" /><Relationship Id="rId5" Type="http://schemas.openxmlformats.org/officeDocument/2006/relationships/tags" Target="../tags/tag48.xml" /><Relationship Id="rId6" Type="http://schemas.openxmlformats.org/officeDocument/2006/relationships/tags" Target="../tags/tag49.xml" /><Relationship Id="rId7" Type="http://schemas.openxmlformats.org/officeDocument/2006/relationships/tags" Target="../tags/tag50.xml" /><Relationship Id="rId8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1.xml" /><Relationship Id="rId2" Type="http://schemas.openxmlformats.org/officeDocument/2006/relationships/tags" Target="../tags/tag52.xml" /><Relationship Id="rId3" Type="http://schemas.openxmlformats.org/officeDocument/2006/relationships/tags" Target="../tags/tag53.xml" /><Relationship Id="rId4" Type="http://schemas.openxmlformats.org/officeDocument/2006/relationships/tags" Target="../tags/tag54.xml" /><Relationship Id="rId5" Type="http://schemas.openxmlformats.org/officeDocument/2006/relationships/tags" Target="../tags/tag55.xml" /><Relationship Id="rId6" Type="http://schemas.openxmlformats.org/officeDocument/2006/relationships/tags" Target="../tags/tag56.xml" /><Relationship Id="rId7" Type="http://schemas.openxmlformats.org/officeDocument/2006/relationships/tags" Target="../tags/tag57.xml" /><Relationship Id="rId8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523802" y="1122623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523802" y="3602872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199765" indent="0" algn="ctr">
              <a:buNone/>
              <a:defRPr sz="1600"/>
            </a:lvl8pPr>
            <a:lvl9pPr marL="3656965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38200" y="6357938"/>
            <a:ext cx="27432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0" lvl="0" indent="0" eaLnBrk="1" hangingPunct="1">
              <a:lnSpc>
                <a:spcPct val="150000"/>
              </a:lnSpc>
            </a:pPr>
            <a:fld id="{D6198DC3-87BE-4554-B4EA-1E3E392F8D22}" type="datetime1">
              <a:rPr lang="zh-CN" altLang="en-US" sz="1200">
                <a:solidFill>
                  <a:srgbClr val="898989"/>
                </a:solidFill>
              </a:rPr>
              <a:t/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7938"/>
            <a:ext cx="4113213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0" lvl="0" indent="0" algn="ctr" eaLnBrk="1" hangingPunct="1">
              <a:lnSpc>
                <a:spcPct val="150000"/>
              </a:lnSpc>
            </a:pP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09013" y="6357938"/>
            <a:ext cx="2743200" cy="365125"/>
          </a:xfrm>
          <a:prstGeom prst="rect">
            <a:avLst/>
          </a:prstGeom>
        </p:spPr>
        <p:txBody>
          <a:bodyPr numCol="1" anchor="ctr" anchorCtr="0" compatLnSpc="1">
            <a:noAutofit/>
          </a:bodyPr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rgbClr val="898989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0" lvl="0" indent="0" algn="r" eaLnBrk="1" hangingPunct="1">
              <a:lnSpc>
                <a:spcPct val="150000"/>
              </a:lnSpc>
            </a:pPr>
            <a:fld id="{F4A48741-EB19-4D85-9DDF-D9B14F02CEDA}" type="slidenum">
              <a:rPr lang="zh-CN" altLang="en-US" sz="1200">
                <a:solidFill>
                  <a:srgbClr val="898989"/>
                </a:solidFill>
              </a:rPr>
              <a:t/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38200" y="6357938"/>
            <a:ext cx="27432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0" lvl="0" indent="0" eaLnBrk="1" hangingPunct="1">
              <a:lnSpc>
                <a:spcPct val="150000"/>
              </a:lnSpc>
            </a:pPr>
            <a:fld id="{D6198DC3-87BE-4554-B4EA-1E3E392F8D22}" type="datetime1">
              <a:rPr lang="zh-CN" altLang="en-US" sz="1200">
                <a:solidFill>
                  <a:srgbClr val="898989"/>
                </a:solidFill>
              </a:rPr>
              <a:t/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7938"/>
            <a:ext cx="4113213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0" lvl="0" indent="0" algn="ctr" eaLnBrk="1" hangingPunct="1">
              <a:lnSpc>
                <a:spcPct val="150000"/>
              </a:lnSpc>
            </a:pP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09013" y="6357938"/>
            <a:ext cx="2743200" cy="365125"/>
          </a:xfrm>
          <a:prstGeom prst="rect">
            <a:avLst/>
          </a:prstGeom>
        </p:spPr>
        <p:txBody>
          <a:bodyPr numCol="1" anchor="ctr" anchorCtr="0" compatLnSpc="1">
            <a:noAutofit/>
          </a:bodyPr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rgbClr val="898989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0" lvl="0" indent="0" algn="r" eaLnBrk="1" hangingPunct="1">
              <a:lnSpc>
                <a:spcPct val="150000"/>
              </a:lnSpc>
            </a:pPr>
            <a:fld id="{F4A48741-EB19-4D85-9DDF-D9B14F02CEDA}" type="slidenum">
              <a:rPr lang="zh-CN" altLang="en-US" sz="1200">
                <a:solidFill>
                  <a:srgbClr val="898989"/>
                </a:solidFill>
              </a:rPr>
              <a:t/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838091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38200" y="6357938"/>
            <a:ext cx="27432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0" lvl="0" indent="0" eaLnBrk="1" hangingPunct="1">
              <a:lnSpc>
                <a:spcPct val="150000"/>
              </a:lnSpc>
            </a:pPr>
            <a:fld id="{D6198DC3-87BE-4554-B4EA-1E3E392F8D22}" type="datetime1">
              <a:rPr lang="zh-CN" altLang="en-US" sz="1200">
                <a:solidFill>
                  <a:srgbClr val="898989"/>
                </a:solidFill>
              </a:rPr>
              <a:t/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7938"/>
            <a:ext cx="4113213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0" lvl="0" indent="0" algn="ctr" eaLnBrk="1" hangingPunct="1">
              <a:lnSpc>
                <a:spcPct val="150000"/>
              </a:lnSpc>
            </a:pP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09013" y="6357938"/>
            <a:ext cx="2743200" cy="365125"/>
          </a:xfrm>
          <a:prstGeom prst="rect">
            <a:avLst/>
          </a:prstGeom>
        </p:spPr>
        <p:txBody>
          <a:bodyPr numCol="1" anchor="ctr" anchorCtr="0" compatLnSpc="1">
            <a:noAutofit/>
          </a:bodyPr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rgbClr val="898989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0" lvl="0" indent="0" algn="r" eaLnBrk="1" hangingPunct="1">
              <a:lnSpc>
                <a:spcPct val="150000"/>
              </a:lnSpc>
            </a:pPr>
            <a:fld id="{F4A48741-EB19-4D85-9DDF-D9B14F02CEDA}" type="slidenum">
              <a:rPr lang="zh-CN" altLang="en-US" sz="1200">
                <a:solidFill>
                  <a:srgbClr val="898989"/>
                </a:solidFill>
              </a:rPr>
              <a:t/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Only">
  <p:cSld name="内容">
    <p:bg>
      <p:bgPr>
        <a:solidFill>
          <a:schemeClr val="bg1"/>
        </a:solid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/>
      <p:sp>
        <p:nvSpPr>
          <p:cNvPr id="2" name="内容占位符 1"/>
          <p:cNvSpPr>
            <a:spLocks noGrp="1"/>
          </p:cNvSpPr>
          <p:nvPr>
            <p:ph/>
            <p:custDataLst>
              <p:tags r:id="rId2"/>
            </p:custDataLst>
          </p:nvPr>
        </p:nvSpPr>
        <p:spPr>
          <a:xfrm>
            <a:off x="1630710" y="1060696"/>
            <a:ext cx="9936431" cy="51060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000"/>
              </a:lnSpc>
              <a:buNone/>
              <a:defRPr sz="2800" b="1" i="0" baseline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lnSpc>
                <a:spcPts val="4000"/>
              </a:lnSpc>
              <a:defRPr sz="2400" b="1" i="0" baseline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lnSpc>
                <a:spcPts val="4000"/>
              </a:lnSpc>
              <a:defRPr sz="2400" b="1" i="0" baseline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lnSpc>
                <a:spcPts val="4000"/>
              </a:lnSpc>
              <a:defRPr sz="2400" b="1" i="0" baseline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lnSpc>
                <a:spcPts val="4000"/>
              </a:lnSpc>
              <a:defRPr sz="2400" b="1" i="0" baseline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/>
              <a:t>单击此处编辑母版文本</a:t>
            </a:r>
            <a:r>
              <a:rPr lang="zh-CN" altLang="en-US" smtClean="0"/>
              <a:t>样式</a:t>
            </a:r>
            <a:endParaRPr lang="zh-CN" altLang="en-US"/>
          </a:p>
        </p:txBody>
      </p:sp>
    </p:spTree>
  </p:cSld>
  <p:clrMapOvr>
    <a:masterClrMapping/>
  </p:clrMapOvr>
  <p:transition spd="slow"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2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/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/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523802" y="1122623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523802" y="3602872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199765" indent="0" algn="ctr">
              <a:buNone/>
              <a:defRPr sz="1600"/>
            </a:lvl8pPr>
            <a:lvl9pPr marL="3656965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512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38200" y="6357938"/>
            <a:ext cx="27432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0" lvl="0" indent="0"/>
            <a:fld id="{939DB1DE-FAC2-43FB-9FDE-F2D2DE248425}" type="datetime1">
              <a:rPr lang="zh-CN" altLang="en-US" sz="1200">
                <a:solidFill>
                  <a:srgbClr val="898989"/>
                </a:solidFill>
              </a:rPr>
              <a:t/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5125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7938"/>
            <a:ext cx="4113213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0" lvl="0" indent="0" algn="ctr"/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5126" name="Slide Number Placeholder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09013" y="6357938"/>
            <a:ext cx="2743200" cy="365125"/>
          </a:xfrm>
          <a:prstGeom prst="rect">
            <a:avLst/>
          </a:prstGeom>
        </p:spPr>
        <p:txBody>
          <a:bodyPr numCol="1" anchor="ctr" anchorCtr="0" compatLnSpc="1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0" lvl="0" indent="0" algn="r"/>
            <a:fld id="{2C12F39B-FFA6-4342-8601-9B4637696F5C}" type="slidenum">
              <a:rPr lang="zh-CN" altLang="en-US" sz="1200">
                <a:solidFill>
                  <a:srgbClr val="898989"/>
                </a:solidFill>
              </a:rPr>
              <a:t/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random/>
  </p:transition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/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148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38200" y="6357938"/>
            <a:ext cx="27432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0" lvl="0" indent="0"/>
            <a:fld id="{410C1CD3-10C0-4CE9-962C-6D50BCC686A9}" type="datetime1">
              <a:rPr lang="zh-CN" altLang="en-US" sz="1200">
                <a:solidFill>
                  <a:srgbClr val="898989"/>
                </a:solidFill>
              </a:rPr>
              <a:t/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6149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7938"/>
            <a:ext cx="4113213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0" lvl="0" indent="0" algn="ctr"/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6150" name="Slide Number Placeholder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09013" y="6357938"/>
            <a:ext cx="2743200" cy="365125"/>
          </a:xfrm>
          <a:prstGeom prst="rect">
            <a:avLst/>
          </a:prstGeom>
        </p:spPr>
        <p:txBody>
          <a:bodyPr numCol="1" anchor="ctr" anchorCtr="0" compatLnSpc="1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0" lvl="0" indent="0" algn="r"/>
            <a:fld id="{08C019D6-CEF1-4A26-BBCC-A25B279DCE89}" type="slidenum">
              <a:rPr lang="zh-CN" altLang="en-US" sz="1200">
                <a:solidFill>
                  <a:srgbClr val="898989"/>
                </a:solidFill>
              </a:rPr>
              <a:t/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random/>
  </p:transition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/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1742" y="1710134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1742" y="4590526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7172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38200" y="6357938"/>
            <a:ext cx="27432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0" lvl="0" indent="0"/>
            <a:fld id="{643EE81B-CA80-4EA2-B4F6-FAC0C9958EC5}" type="datetime1">
              <a:rPr lang="zh-CN" altLang="en-US" sz="1200">
                <a:solidFill>
                  <a:srgbClr val="898989"/>
                </a:solidFill>
              </a:rPr>
              <a:t/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7173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7938"/>
            <a:ext cx="4113213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0" lvl="0" indent="0" algn="ctr"/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7174" name="Slide Number Placeholder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09013" y="6357938"/>
            <a:ext cx="2743200" cy="365125"/>
          </a:xfrm>
          <a:prstGeom prst="rect">
            <a:avLst/>
          </a:prstGeom>
        </p:spPr>
        <p:txBody>
          <a:bodyPr numCol="1" anchor="ctr" anchorCtr="0" compatLnSpc="1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0" lvl="0" indent="0" algn="r"/>
            <a:fld id="{DA512256-53D7-4A91-9172-9BE844C15236}" type="slidenum">
              <a:rPr lang="zh-CN" altLang="en-US" sz="1200">
                <a:solidFill>
                  <a:srgbClr val="898989"/>
                </a:solidFill>
              </a:rPr>
              <a:t/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random/>
  </p:transition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/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8196" name="Date Placeholder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38200" y="6357938"/>
            <a:ext cx="27432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0" lvl="0" indent="0"/>
            <a:fld id="{9AA9EE01-923A-46BA-8ABA-FA5FEB773FA8}" type="datetime1">
              <a:rPr lang="zh-CN" altLang="en-US" sz="1200">
                <a:solidFill>
                  <a:srgbClr val="898989"/>
                </a:solidFill>
              </a:rPr>
              <a:t/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8197" name="Footer Placeholder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038600" y="6357938"/>
            <a:ext cx="4113213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0" lvl="0" indent="0" algn="ctr"/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8198" name="Slide Number Placeholder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09013" y="6357938"/>
            <a:ext cx="2743200" cy="365125"/>
          </a:xfrm>
          <a:prstGeom prst="rect">
            <a:avLst/>
          </a:prstGeom>
        </p:spPr>
        <p:txBody>
          <a:bodyPr numCol="1" anchor="ctr" anchorCtr="0" compatLnSpc="1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0" lvl="0" indent="0" algn="r"/>
            <a:fld id="{EAE1F45C-F6DA-474A-8832-5C6C2CEEA1F8}" type="slidenum">
              <a:rPr lang="zh-CN" altLang="en-US" sz="1200">
                <a:solidFill>
                  <a:srgbClr val="898989"/>
                </a:solidFill>
              </a:rPr>
              <a:t/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random/>
  </p:transition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/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679" y="365210"/>
            <a:ext cx="10514231" cy="132587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9679" y="1681552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839679" y="2505655"/>
            <a:ext cx="5157116" cy="3685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71397" y="1681552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71397" y="2505655"/>
            <a:ext cx="5182513" cy="3685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9220" name="Date Placeholder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38200" y="6357938"/>
            <a:ext cx="27432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0" lvl="0" indent="0"/>
            <a:fld id="{C85D68DF-6A8B-46F3-9DBC-E857DE57149B}" type="datetime1">
              <a:rPr lang="zh-CN" altLang="en-US" sz="1200">
                <a:solidFill>
                  <a:srgbClr val="898989"/>
                </a:solidFill>
              </a:rPr>
              <a:t/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9221" name="Footer Placeholder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038600" y="6357938"/>
            <a:ext cx="4113213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0" lvl="0" indent="0" algn="ctr"/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9222" name="Slide Number Placeholder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09013" y="6357938"/>
            <a:ext cx="2743200" cy="365125"/>
          </a:xfrm>
          <a:prstGeom prst="rect">
            <a:avLst/>
          </a:prstGeom>
        </p:spPr>
        <p:txBody>
          <a:bodyPr numCol="1" anchor="ctr" anchorCtr="0" compatLnSpc="1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0" lvl="0" indent="0" algn="r"/>
            <a:fld id="{3633EC8E-AFEC-4794-9068-AA7465E31F68}" type="slidenum">
              <a:rPr lang="zh-CN" altLang="en-US" sz="1200">
                <a:solidFill>
                  <a:srgbClr val="898989"/>
                </a:solidFill>
              </a:rPr>
              <a:t/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random/>
  </p:transition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/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0244" name="Date Placeholder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38200" y="6357938"/>
            <a:ext cx="27432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0" lvl="0" indent="0"/>
            <a:fld id="{8719BE63-C9D9-4DBD-9029-533AD970371D}" type="datetime1">
              <a:rPr lang="zh-CN" altLang="en-US" sz="1200">
                <a:solidFill>
                  <a:srgbClr val="898989"/>
                </a:solidFill>
              </a:rPr>
              <a:t/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10245" name="Footer Placeholder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038600" y="6357938"/>
            <a:ext cx="4113213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0" lvl="0" indent="0" algn="ctr"/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10246" name="Slide Number Placeholder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09013" y="6357938"/>
            <a:ext cx="2743200" cy="365125"/>
          </a:xfrm>
          <a:prstGeom prst="rect">
            <a:avLst/>
          </a:prstGeom>
        </p:spPr>
        <p:txBody>
          <a:bodyPr numCol="1" anchor="ctr" anchorCtr="0" compatLnSpc="1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0" lvl="0" indent="0" algn="r"/>
            <a:fld id="{664A7C9C-1D7A-42A9-BFCC-FF090E14F41F}" type="slidenum">
              <a:rPr lang="zh-CN" altLang="en-US" sz="1200">
                <a:solidFill>
                  <a:srgbClr val="898989"/>
                </a:solidFill>
              </a:rPr>
              <a:t/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random/>
  </p:transition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38200" y="6357938"/>
            <a:ext cx="27432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0" lvl="0" indent="0" eaLnBrk="1" hangingPunct="1">
              <a:lnSpc>
                <a:spcPct val="150000"/>
              </a:lnSpc>
            </a:pPr>
            <a:fld id="{D6198DC3-87BE-4554-B4EA-1E3E392F8D22}" type="datetime1">
              <a:rPr lang="zh-CN" altLang="en-US" sz="1200">
                <a:solidFill>
                  <a:srgbClr val="898989"/>
                </a:solidFill>
              </a:rPr>
              <a:t/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7938"/>
            <a:ext cx="4113213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0" lvl="0" indent="0" algn="ctr" eaLnBrk="1" hangingPunct="1">
              <a:lnSpc>
                <a:spcPct val="150000"/>
              </a:lnSpc>
            </a:pP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09013" y="6357938"/>
            <a:ext cx="2743200" cy="365125"/>
          </a:xfrm>
          <a:prstGeom prst="rect">
            <a:avLst/>
          </a:prstGeom>
        </p:spPr>
        <p:txBody>
          <a:bodyPr numCol="1" anchor="ctr" anchorCtr="0" compatLnSpc="1">
            <a:noAutofit/>
          </a:bodyPr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rgbClr val="898989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0" lvl="0" indent="0" algn="r" eaLnBrk="1" hangingPunct="1">
              <a:lnSpc>
                <a:spcPct val="150000"/>
              </a:lnSpc>
            </a:pPr>
            <a:fld id="{F4A48741-EB19-4D85-9DDF-D9B14F02CEDA}" type="slidenum">
              <a:rPr lang="zh-CN" altLang="en-US" sz="1200">
                <a:solidFill>
                  <a:srgbClr val="898989"/>
                </a:solidFill>
              </a:rPr>
              <a:t/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/>
      <p:sp>
        <p:nvSpPr>
          <p:cNvPr id="11268" name="Date Placeholder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38200" y="6357938"/>
            <a:ext cx="27432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0" lvl="0" indent="0"/>
            <a:fld id="{C0626072-BD6C-4C27-8875-647DDC7980FD}" type="datetime1">
              <a:rPr lang="zh-CN" altLang="en-US" sz="1200">
                <a:solidFill>
                  <a:srgbClr val="898989"/>
                </a:solidFill>
              </a:rPr>
              <a:t/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11269" name="Footer Placeholder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038600" y="6357938"/>
            <a:ext cx="4113213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0" lvl="0" indent="0" algn="ctr"/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11270" name="Slide Number Placeholder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09013" y="6357938"/>
            <a:ext cx="2743200" cy="365125"/>
          </a:xfrm>
          <a:prstGeom prst="rect">
            <a:avLst/>
          </a:prstGeom>
        </p:spPr>
        <p:txBody>
          <a:bodyPr numCol="1" anchor="ctr" anchorCtr="0" compatLnSpc="1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0" lvl="0" indent="0" algn="r"/>
            <a:fld id="{C166F61C-2791-4423-81CB-17E359F64F8D}" type="slidenum">
              <a:rPr lang="zh-CN" altLang="en-US" sz="1200">
                <a:solidFill>
                  <a:srgbClr val="898989"/>
                </a:solidFill>
              </a:rPr>
              <a:t/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random/>
  </p:transition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/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679" y="457306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182513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39679" y="2057876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199765" indent="0">
              <a:buNone/>
              <a:defRPr sz="1000"/>
            </a:lvl8pPr>
            <a:lvl9pPr marL="3656965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2292" name="Date Placeholder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38200" y="6357938"/>
            <a:ext cx="27432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0" lvl="0" indent="0"/>
            <a:fld id="{3DE30E3B-2227-4DD3-B3B7-DC515AD3C08F}" type="datetime1">
              <a:rPr lang="zh-CN" altLang="en-US" sz="1200">
                <a:solidFill>
                  <a:srgbClr val="898989"/>
                </a:solidFill>
              </a:rPr>
              <a:t/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12293" name="Footer Placeholder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038600" y="6357938"/>
            <a:ext cx="4113213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0" lvl="0" indent="0" algn="ctr"/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12294" name="Slide Number Placeholder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09013" y="6357938"/>
            <a:ext cx="2743200" cy="365125"/>
          </a:xfrm>
          <a:prstGeom prst="rect">
            <a:avLst/>
          </a:prstGeom>
        </p:spPr>
        <p:txBody>
          <a:bodyPr numCol="1" anchor="ctr" anchorCtr="0" compatLnSpc="1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0" lvl="0" indent="0" algn="r"/>
            <a:fld id="{157E4BB8-42DD-4AE6-AA94-AD3F48A72EB3}" type="slidenum">
              <a:rPr lang="zh-CN" altLang="en-US" sz="1200">
                <a:solidFill>
                  <a:srgbClr val="898989"/>
                </a:solidFill>
              </a:rPr>
              <a:t/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random/>
  </p:transition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/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679" y="457306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182513" y="987654"/>
            <a:ext cx="6171397" cy="4874754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199765" indent="0">
              <a:buNone/>
              <a:defRPr sz="2000"/>
            </a:lvl8pPr>
            <a:lvl9pPr marL="3656965" indent="0">
              <a:buNone/>
              <a:defRPr sz="2000"/>
            </a:lvl9pPr>
          </a:lstStyle>
          <a:p>
            <a:pPr marL="0" marR="0" lvl="0" indent="0" algn="l" defTabSz="91313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39679" y="2057876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199765" indent="0">
              <a:buNone/>
              <a:defRPr sz="1000"/>
            </a:lvl8pPr>
            <a:lvl9pPr marL="3656965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3316" name="Date Placeholder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38200" y="6357938"/>
            <a:ext cx="27432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0" lvl="0" indent="0"/>
            <a:fld id="{6D28B222-AB77-4B47-BED0-E83FC6630F83}" type="datetime1">
              <a:rPr lang="zh-CN" altLang="en-US" sz="1200">
                <a:solidFill>
                  <a:srgbClr val="898989"/>
                </a:solidFill>
              </a:rPr>
              <a:t/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13317" name="Footer Placeholder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038600" y="6357938"/>
            <a:ext cx="4113213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0" lvl="0" indent="0" algn="ctr"/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13318" name="Slide Number Placeholder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09013" y="6357938"/>
            <a:ext cx="2743200" cy="365125"/>
          </a:xfrm>
          <a:prstGeom prst="rect">
            <a:avLst/>
          </a:prstGeom>
        </p:spPr>
        <p:txBody>
          <a:bodyPr numCol="1" anchor="ctr" anchorCtr="0" compatLnSpc="1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0" lvl="0" indent="0" algn="r"/>
            <a:fld id="{FCD7C8B8-6D3D-4DB7-8465-5AF8494EC701}" type="slidenum">
              <a:rPr lang="zh-CN" altLang="en-US" sz="1200">
                <a:solidFill>
                  <a:srgbClr val="898989"/>
                </a:solidFill>
              </a:rPr>
              <a:t/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random/>
  </p:transition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/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4340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38200" y="6357938"/>
            <a:ext cx="27432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0" lvl="0" indent="0"/>
            <a:fld id="{75E77BBB-4637-4CD2-AEED-BC20D52BB420}" type="datetime1">
              <a:rPr lang="zh-CN" altLang="en-US" sz="1200">
                <a:solidFill>
                  <a:srgbClr val="898989"/>
                </a:solidFill>
              </a:rPr>
              <a:t/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14341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7938"/>
            <a:ext cx="4113213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0" lvl="0" indent="0" algn="ctr"/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09013" y="6357938"/>
            <a:ext cx="2743200" cy="365125"/>
          </a:xfrm>
          <a:prstGeom prst="rect">
            <a:avLst/>
          </a:prstGeom>
        </p:spPr>
        <p:txBody>
          <a:bodyPr numCol="1" anchor="ctr" anchorCtr="0" compatLnSpc="1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0" lvl="0" indent="0" algn="r"/>
            <a:fld id="{58DF197D-DC9F-4C52-A81D-7943FCC00223}" type="slidenum">
              <a:rPr lang="zh-CN" altLang="en-US" sz="1200">
                <a:solidFill>
                  <a:srgbClr val="898989"/>
                </a:solidFill>
              </a:rPr>
              <a:t/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random/>
  </p:transition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>
  <p:cSld name="垂直排列标题与&#10;文本">
    <p:bg>
      <p:bgPr>
        <a:solidFill>
          <a:schemeClr val="bg1"/>
        </a:solid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/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838091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536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38200" y="6357938"/>
            <a:ext cx="27432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0" lvl="0" indent="0"/>
            <a:fld id="{5999FD62-662B-49DD-B1BC-743A95D73AED}" type="datetime1">
              <a:rPr lang="zh-CN" altLang="en-US" sz="1200">
                <a:solidFill>
                  <a:srgbClr val="898989"/>
                </a:solidFill>
              </a:rPr>
              <a:t/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15365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7938"/>
            <a:ext cx="4113213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0" lvl="0" indent="0" algn="ctr"/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15366" name="Slide Number Placeholder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09013" y="6357938"/>
            <a:ext cx="2743200" cy="365125"/>
          </a:xfrm>
          <a:prstGeom prst="rect">
            <a:avLst/>
          </a:prstGeom>
        </p:spPr>
        <p:txBody>
          <a:bodyPr numCol="1" anchor="ctr" anchorCtr="0" compatLnSpc="1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0" lvl="0" indent="0" algn="r"/>
            <a:fld id="{0690C411-479C-4A82-8570-DB684143F774}" type="slidenum">
              <a:rPr lang="zh-CN" altLang="en-US" sz="1200">
                <a:solidFill>
                  <a:srgbClr val="898989"/>
                </a:solidFill>
              </a:rPr>
              <a:t/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random/>
  </p:transition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/>
    </p:spTree>
  </p:cSld>
  <p:clrMapOvr>
    <a:masterClrMapping/>
  </p:clrMapOvr>
  <p:transition spd="slow">
    <p:random/>
  </p:transition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9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/>
      <p:sp>
        <p:nvSpPr>
          <p:cNvPr id="17410" name="矩形 6"/>
          <p:cNvSpPr/>
          <p:nvPr>
            <p:custDataLst>
              <p:tags r:id="rId2"/>
            </p:custDataLst>
          </p:nvPr>
        </p:nvSpPr>
        <p:spPr>
          <a:xfrm>
            <a:off x="0" y="2349500"/>
            <a:ext cx="12190413" cy="45100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0" lvl="0" indent="0" algn="ctr" eaLnBrk="1" hangingPunct="1"/>
            <a:endParaRPr lang="zh-CN" altLang="en-US" sz="180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random/>
  </p:transition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/>
      <p:sp>
        <p:nvSpPr>
          <p:cNvPr id="18434" name="矩形 6"/>
          <p:cNvSpPr/>
          <p:nvPr>
            <p:custDataLst>
              <p:tags r:id="rId2"/>
            </p:custDataLst>
          </p:nvPr>
        </p:nvSpPr>
        <p:spPr>
          <a:xfrm>
            <a:off x="0" y="3430588"/>
            <a:ext cx="12190413" cy="3429000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0" lvl="0" indent="0" algn="ctr" eaLnBrk="1" hangingPunct="1"/>
            <a:endParaRPr lang="zh-CN" altLang="en-US" sz="180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random/>
  </p:transition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10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/>
      <p:sp>
        <p:nvSpPr>
          <p:cNvPr id="19458" name="矩形 6"/>
          <p:cNvSpPr/>
          <p:nvPr>
            <p:custDataLst>
              <p:tags r:id="rId2"/>
            </p:custDataLst>
          </p:nvPr>
        </p:nvSpPr>
        <p:spPr>
          <a:xfrm>
            <a:off x="0" y="4329113"/>
            <a:ext cx="12190413" cy="2530475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0" lvl="0" indent="0" algn="ctr" eaLnBrk="1" hangingPunct="1"/>
            <a:endParaRPr lang="zh-CN" altLang="en-US" sz="180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random/>
  </p:transition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6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/>
      <p:sp>
        <p:nvSpPr>
          <p:cNvPr id="20482" name="矩形 6"/>
          <p:cNvSpPr/>
          <p:nvPr>
            <p:custDataLst>
              <p:tags r:id="rId2"/>
            </p:custDataLst>
          </p:nvPr>
        </p:nvSpPr>
        <p:spPr>
          <a:xfrm>
            <a:off x="0" y="5589588"/>
            <a:ext cx="12190413" cy="1270000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0" lvl="0" indent="0" algn="ctr" eaLnBrk="1" hangingPunct="1"/>
            <a:endParaRPr lang="zh-CN" altLang="en-US" sz="180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random/>
  </p:transition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1742" y="1710134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1742" y="4590526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38200" y="6357938"/>
            <a:ext cx="27432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0" lvl="0" indent="0" eaLnBrk="1" hangingPunct="1">
              <a:lnSpc>
                <a:spcPct val="150000"/>
              </a:lnSpc>
            </a:pPr>
            <a:fld id="{D6198DC3-87BE-4554-B4EA-1E3E392F8D22}" type="datetime1">
              <a:rPr lang="zh-CN" altLang="en-US" sz="1200">
                <a:solidFill>
                  <a:srgbClr val="898989"/>
                </a:solidFill>
              </a:rPr>
              <a:t/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7938"/>
            <a:ext cx="4113213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0" lvl="0" indent="0" algn="ctr" eaLnBrk="1" hangingPunct="1">
              <a:lnSpc>
                <a:spcPct val="150000"/>
              </a:lnSpc>
            </a:pP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09013" y="6357938"/>
            <a:ext cx="2743200" cy="365125"/>
          </a:xfrm>
          <a:prstGeom prst="rect">
            <a:avLst/>
          </a:prstGeom>
        </p:spPr>
        <p:txBody>
          <a:bodyPr numCol="1" anchor="ctr" anchorCtr="0" compatLnSpc="1">
            <a:noAutofit/>
          </a:bodyPr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rgbClr val="898989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0" lvl="0" indent="0" algn="r" eaLnBrk="1" hangingPunct="1">
              <a:lnSpc>
                <a:spcPct val="150000"/>
              </a:lnSpc>
            </a:pPr>
            <a:fld id="{F4A48741-EB19-4D85-9DDF-D9B14F02CEDA}" type="slidenum">
              <a:rPr lang="zh-CN" altLang="en-US" sz="1200">
                <a:solidFill>
                  <a:srgbClr val="898989"/>
                </a:solidFill>
              </a:rPr>
              <a:t/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1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/>
      <p:sp>
        <p:nvSpPr>
          <p:cNvPr id="21506" name="矩形 6"/>
          <p:cNvSpPr/>
          <p:nvPr>
            <p:custDataLst>
              <p:tags r:id="rId2"/>
            </p:custDataLst>
          </p:nvPr>
        </p:nvSpPr>
        <p:spPr>
          <a:xfrm>
            <a:off x="0" y="2528888"/>
            <a:ext cx="12190413" cy="4330700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0" lvl="0" indent="0" algn="ctr" eaLnBrk="1" hangingPunct="1"/>
            <a:endParaRPr lang="zh-CN" altLang="en-US" sz="180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random/>
  </p:transition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/>
      <p:sp>
        <p:nvSpPr>
          <p:cNvPr id="22530" name="五边形 6"/>
          <p:cNvSpPr/>
          <p:nvPr>
            <p:custDataLst>
              <p:tags r:id="rId2"/>
            </p:custDataLst>
          </p:nvPr>
        </p:nvSpPr>
        <p:spPr>
          <a:xfrm>
            <a:off x="9380538" y="185738"/>
            <a:ext cx="2657475" cy="608012"/>
          </a:xfrm>
          <a:prstGeom prst="homePlate">
            <a:avLst>
              <a:gd name="adj" fmla="val 50001"/>
            </a:avLst>
          </a:prstGeom>
          <a:solidFill>
            <a:srgbClr val="34AC8B"/>
          </a:solidFill>
          <a:ln w="12700">
            <a:solidFill>
              <a:srgbClr val="DEEBF7"/>
            </a:solidFill>
            <a:miter lim="800000"/>
          </a:ln>
        </p:spPr>
        <p:txBody>
          <a:bodyPr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0" lvl="0" indent="0" algn="ctr" eaLnBrk="1" hangingPunct="1"/>
            <a:r>
              <a:rPr lang="zh-CN" altLang="en-US" sz="2500">
                <a:solidFill>
                  <a:srgbClr val="FFF2CC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随堂训练</a:t>
            </a:r>
            <a:endParaRPr lang="zh-CN" altLang="en-US" sz="2500">
              <a:solidFill>
                <a:srgbClr val="FFF2CC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2531" name="五边形 7">
            <a:hlinkClick r:id="rId4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7018338" y="185738"/>
            <a:ext cx="2657475" cy="608012"/>
          </a:xfrm>
          <a:prstGeom prst="homePlate">
            <a:avLst>
              <a:gd name="adj" fmla="val 50001"/>
            </a:avLst>
          </a:prstGeom>
          <a:solidFill>
            <a:srgbClr val="D85C00"/>
          </a:solidFill>
          <a:ln w="12700">
            <a:solidFill>
              <a:srgbClr val="DEEBF7"/>
            </a:solidFill>
            <a:miter lim="800000"/>
          </a:ln>
        </p:spPr>
        <p:txBody>
          <a:bodyPr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0" lvl="0" indent="0" algn="ctr" eaLnBrk="1" hangingPunct="1"/>
            <a:r>
              <a:rPr lang="zh-CN" altLang="en-US" sz="2500">
                <a:solidFill>
                  <a:srgbClr val="FFF2CC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   课堂</a:t>
            </a:r>
            <a:r>
              <a:rPr lang="en-US" altLang="zh-CN" sz="2500">
                <a:solidFill>
                  <a:srgbClr val="FFF2CC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•</a:t>
            </a:r>
            <a:r>
              <a:rPr lang="zh-CN" altLang="en-US" sz="2500">
                <a:solidFill>
                  <a:srgbClr val="FFF2CC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重难突破</a:t>
            </a:r>
            <a:endParaRPr lang="zh-CN" altLang="en-US" sz="2500">
              <a:solidFill>
                <a:srgbClr val="FFF2CC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2532" name="五边形 8">
            <a:hlinkClick r:id="rId4" action="ppaction://hlinksldjump"/>
          </p:cNvPr>
          <p:cNvSpPr/>
          <p:nvPr>
            <p:custDataLst>
              <p:tags r:id="rId5"/>
            </p:custDataLst>
          </p:nvPr>
        </p:nvSpPr>
        <p:spPr>
          <a:xfrm>
            <a:off x="4657725" y="185738"/>
            <a:ext cx="2655888" cy="608012"/>
          </a:xfrm>
          <a:prstGeom prst="homePlate">
            <a:avLst>
              <a:gd name="adj" fmla="val 49991"/>
            </a:avLst>
          </a:prstGeom>
          <a:solidFill>
            <a:srgbClr val="34AC8B"/>
          </a:solidFill>
          <a:ln w="12700">
            <a:solidFill>
              <a:srgbClr val="DEEBF7"/>
            </a:solidFill>
            <a:miter lim="800000"/>
          </a:ln>
        </p:spPr>
        <p:txBody>
          <a:bodyPr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0" lvl="0" indent="0" algn="ctr" eaLnBrk="1" hangingPunct="1"/>
            <a:r>
              <a:rPr lang="zh-CN" altLang="en-US" sz="2500">
                <a:solidFill>
                  <a:srgbClr val="FFF2CC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   课前</a:t>
            </a:r>
            <a:r>
              <a:rPr lang="en-US" altLang="zh-CN" sz="2500">
                <a:solidFill>
                  <a:srgbClr val="FFF2CC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•</a:t>
            </a:r>
            <a:r>
              <a:rPr lang="zh-CN" altLang="en-US" sz="2500">
                <a:solidFill>
                  <a:srgbClr val="FFF2CC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基础认知</a:t>
            </a:r>
            <a:endParaRPr lang="zh-CN" altLang="en-US" sz="2500">
              <a:solidFill>
                <a:srgbClr val="FFF2CC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2533" name="五边形 9">
            <a:hlinkClick r:id="rId4" action="ppaction://hlinksldjump"/>
          </p:cNvPr>
          <p:cNvSpPr/>
          <p:nvPr>
            <p:custDataLst>
              <p:tags r:id="rId6"/>
            </p:custDataLst>
          </p:nvPr>
        </p:nvSpPr>
        <p:spPr>
          <a:xfrm>
            <a:off x="2295525" y="185738"/>
            <a:ext cx="2655888" cy="608012"/>
          </a:xfrm>
          <a:prstGeom prst="homePlate">
            <a:avLst>
              <a:gd name="adj" fmla="val 49991"/>
            </a:avLst>
          </a:prstGeom>
          <a:solidFill>
            <a:srgbClr val="34AC8B"/>
          </a:solidFill>
          <a:ln w="12700">
            <a:solidFill>
              <a:srgbClr val="DEEBF7"/>
            </a:solidFill>
            <a:miter lim="800000"/>
          </a:ln>
        </p:spPr>
        <p:txBody>
          <a:bodyPr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0" lvl="0" indent="0" algn="ctr" eaLnBrk="1" hangingPunct="1"/>
            <a:r>
              <a:rPr lang="zh-CN" altLang="en-US" sz="2500">
                <a:solidFill>
                  <a:srgbClr val="FFF2CC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素养</a:t>
            </a:r>
            <a:r>
              <a:rPr lang="en-US" altLang="zh-CN" sz="2500">
                <a:solidFill>
                  <a:srgbClr val="FFF2CC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•</a:t>
            </a:r>
            <a:r>
              <a:rPr lang="zh-CN" altLang="en-US" sz="2500">
                <a:solidFill>
                  <a:srgbClr val="FFF2CC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目标定位</a:t>
            </a:r>
            <a:endParaRPr lang="zh-CN" altLang="en-US" sz="2500">
              <a:solidFill>
                <a:srgbClr val="FFF2CC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random/>
  </p:transition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教学分析">
    <p:bg>
      <p:bgPr>
        <a:solidFill>
          <a:schemeClr val="bg1"/>
        </a:solid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/>
      <p:pic>
        <p:nvPicPr>
          <p:cNvPr id="23554" name="Picture 4" descr="F:\0PPT素材\背景及图片\白麻子.jp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/>
          <a:srcRect r="23479"/>
          <a:stretch>
            <a:fillRect/>
          </a:stretch>
        </p:blipFill>
        <p:spPr>
          <a:xfrm>
            <a:off x="0" y="0"/>
            <a:ext cx="12190413" cy="6859588"/>
          </a:xfrm>
          <a:prstGeom prst="rect">
            <a:avLst/>
          </a:prstGeom>
          <a:noFill/>
          <a:ln>
            <a:solidFill>
              <a:srgbClr val="1F497D"/>
            </a:solidFill>
            <a:miter lim="800000"/>
          </a:ln>
        </p:spPr>
      </p:pic>
      <p:cxnSp>
        <p:nvCxnSpPr>
          <p:cNvPr id="23555" name="直接连接符 7"/>
          <p:cNvCxnSpPr/>
          <p:nvPr>
            <p:custDataLst>
              <p:tags r:id="rId4"/>
            </p:custDataLst>
          </p:nvPr>
        </p:nvCxnSpPr>
        <p:spPr>
          <a:xfrm flipV="1">
            <a:off x="1270000" y="871538"/>
            <a:ext cx="9529763" cy="0"/>
          </a:xfrm>
          <a:prstGeom prst="line">
            <a:avLst/>
          </a:prstGeom>
          <a:noFill/>
          <a:ln w="15875">
            <a:solidFill>
              <a:srgbClr val="118C3B"/>
            </a:solidFill>
            <a:miter lim="800000"/>
          </a:ln>
        </p:spPr>
      </p:cxnSp>
      <p:sp>
        <p:nvSpPr>
          <p:cNvPr id="23556" name="KSO_Shape"/>
          <p:cNvSpPr/>
          <p:nvPr>
            <p:custDataLst>
              <p:tags r:id="rId5"/>
            </p:custDataLst>
          </p:nvPr>
        </p:nvSpPr>
        <p:spPr bwMode="auto">
          <a:xfrm>
            <a:off x="10939463" y="400050"/>
            <a:ext cx="292100" cy="538163"/>
          </a:xfrm>
          <a:custGeom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l" t="t" r="r" b="b"/>
            <a:pathLst>
              <a:path w="2361" h="4328">
                <a:moveTo>
                  <a:pt x="2361" y="252"/>
                </a:moveTo>
                <a:cubicBezTo>
                  <a:pt x="2361" y="200"/>
                  <a:pt x="2361" y="200"/>
                  <a:pt x="2361" y="200"/>
                </a:cubicBezTo>
                <a:cubicBezTo>
                  <a:pt x="2293" y="156"/>
                  <a:pt x="2293" y="156"/>
                  <a:pt x="2293" y="156"/>
                </a:cubicBezTo>
                <a:cubicBezTo>
                  <a:pt x="2197" y="100"/>
                  <a:pt x="2197" y="100"/>
                  <a:pt x="2197" y="100"/>
                </a:cubicBezTo>
                <a:cubicBezTo>
                  <a:pt x="2103" y="55"/>
                  <a:pt x="2024" y="21"/>
                  <a:pt x="1960" y="0"/>
                </a:cubicBezTo>
                <a:cubicBezTo>
                  <a:pt x="1646" y="616"/>
                  <a:pt x="1646" y="616"/>
                  <a:pt x="1646" y="616"/>
                </a:cubicBezTo>
                <a:cubicBezTo>
                  <a:pt x="1621" y="661"/>
                  <a:pt x="1621" y="661"/>
                  <a:pt x="1621" y="661"/>
                </a:cubicBezTo>
                <a:cubicBezTo>
                  <a:pt x="1491" y="921"/>
                  <a:pt x="1491" y="921"/>
                  <a:pt x="1491" y="921"/>
                </a:cubicBezTo>
                <a:cubicBezTo>
                  <a:pt x="1375" y="1143"/>
                  <a:pt x="1375" y="1143"/>
                  <a:pt x="1375" y="1143"/>
                </a:cubicBezTo>
                <a:cubicBezTo>
                  <a:pt x="1393" y="1152"/>
                  <a:pt x="1393" y="1152"/>
                  <a:pt x="1393" y="1152"/>
                </a:cubicBezTo>
                <a:cubicBezTo>
                  <a:pt x="1375" y="1186"/>
                  <a:pt x="1375" y="1186"/>
                  <a:pt x="1375" y="1186"/>
                </a:cubicBezTo>
                <a:cubicBezTo>
                  <a:pt x="136" y="3609"/>
                  <a:pt x="136" y="3609"/>
                  <a:pt x="136" y="3609"/>
                </a:cubicBezTo>
                <a:cubicBezTo>
                  <a:pt x="187" y="3632"/>
                  <a:pt x="187" y="3632"/>
                  <a:pt x="187" y="3632"/>
                </a:cubicBezTo>
                <a:cubicBezTo>
                  <a:pt x="79" y="3850"/>
                  <a:pt x="79" y="3850"/>
                  <a:pt x="79" y="3850"/>
                </a:cubicBezTo>
                <a:cubicBezTo>
                  <a:pt x="121" y="3886"/>
                  <a:pt x="121" y="3886"/>
                  <a:pt x="121" y="3886"/>
                </a:cubicBezTo>
                <a:cubicBezTo>
                  <a:pt x="49" y="4029"/>
                  <a:pt x="49" y="4029"/>
                  <a:pt x="49" y="4029"/>
                </a:cubicBezTo>
                <a:cubicBezTo>
                  <a:pt x="115" y="4078"/>
                  <a:pt x="115" y="4078"/>
                  <a:pt x="115" y="4078"/>
                </a:cubicBezTo>
                <a:cubicBezTo>
                  <a:pt x="0" y="4309"/>
                  <a:pt x="0" y="4309"/>
                  <a:pt x="0" y="4309"/>
                </a:cubicBezTo>
                <a:cubicBezTo>
                  <a:pt x="0" y="4309"/>
                  <a:pt x="0" y="4309"/>
                  <a:pt x="0" y="4309"/>
                </a:cubicBezTo>
                <a:cubicBezTo>
                  <a:pt x="19" y="4328"/>
                  <a:pt x="19" y="4328"/>
                  <a:pt x="19" y="4328"/>
                </a:cubicBezTo>
                <a:cubicBezTo>
                  <a:pt x="25" y="4321"/>
                  <a:pt x="25" y="4321"/>
                  <a:pt x="25" y="4321"/>
                </a:cubicBezTo>
                <a:cubicBezTo>
                  <a:pt x="140" y="4089"/>
                  <a:pt x="140" y="4089"/>
                  <a:pt x="140" y="4089"/>
                </a:cubicBezTo>
                <a:cubicBezTo>
                  <a:pt x="140" y="4095"/>
                  <a:pt x="167" y="4103"/>
                  <a:pt x="221" y="4114"/>
                </a:cubicBezTo>
                <a:cubicBezTo>
                  <a:pt x="234" y="4096"/>
                  <a:pt x="257" y="4050"/>
                  <a:pt x="290" y="3978"/>
                </a:cubicBezTo>
                <a:cubicBezTo>
                  <a:pt x="352" y="3989"/>
                  <a:pt x="352" y="3989"/>
                  <a:pt x="352" y="3989"/>
                </a:cubicBezTo>
                <a:cubicBezTo>
                  <a:pt x="461" y="3773"/>
                  <a:pt x="461" y="3773"/>
                  <a:pt x="461" y="3773"/>
                </a:cubicBezTo>
                <a:cubicBezTo>
                  <a:pt x="520" y="3805"/>
                  <a:pt x="520" y="3805"/>
                  <a:pt x="520" y="3805"/>
                </a:cubicBezTo>
                <a:cubicBezTo>
                  <a:pt x="1747" y="1401"/>
                  <a:pt x="1747" y="1401"/>
                  <a:pt x="1747" y="1401"/>
                </a:cubicBezTo>
                <a:cubicBezTo>
                  <a:pt x="1779" y="1346"/>
                  <a:pt x="1779" y="1346"/>
                  <a:pt x="1779" y="1346"/>
                </a:cubicBezTo>
                <a:cubicBezTo>
                  <a:pt x="1796" y="1354"/>
                  <a:pt x="1796" y="1354"/>
                  <a:pt x="1796" y="1354"/>
                </a:cubicBezTo>
                <a:cubicBezTo>
                  <a:pt x="2169" y="621"/>
                  <a:pt x="2169" y="621"/>
                  <a:pt x="2169" y="621"/>
                </a:cubicBezTo>
                <a:cubicBezTo>
                  <a:pt x="2250" y="471"/>
                  <a:pt x="2250" y="471"/>
                  <a:pt x="2250" y="471"/>
                </a:cubicBezTo>
                <a:cubicBezTo>
                  <a:pt x="2263" y="480"/>
                  <a:pt x="2263" y="480"/>
                  <a:pt x="2263" y="480"/>
                </a:cubicBezTo>
                <a:cubicBezTo>
                  <a:pt x="1922" y="1143"/>
                  <a:pt x="1922" y="1143"/>
                  <a:pt x="1922" y="1143"/>
                </a:cubicBezTo>
                <a:cubicBezTo>
                  <a:pt x="1904" y="1173"/>
                  <a:pt x="1899" y="1192"/>
                  <a:pt x="1904" y="1201"/>
                </a:cubicBezTo>
                <a:cubicBezTo>
                  <a:pt x="1904" y="1207"/>
                  <a:pt x="1912" y="1208"/>
                  <a:pt x="1928" y="1205"/>
                </a:cubicBezTo>
                <a:cubicBezTo>
                  <a:pt x="1939" y="1196"/>
                  <a:pt x="1939" y="1196"/>
                  <a:pt x="1939" y="1196"/>
                </a:cubicBezTo>
                <a:cubicBezTo>
                  <a:pt x="2355" y="382"/>
                  <a:pt x="2355" y="382"/>
                  <a:pt x="2355" y="382"/>
                </a:cubicBezTo>
                <a:cubicBezTo>
                  <a:pt x="2360" y="368"/>
                  <a:pt x="2359" y="357"/>
                  <a:pt x="2350" y="350"/>
                </a:cubicBezTo>
                <a:cubicBezTo>
                  <a:pt x="2335" y="350"/>
                  <a:pt x="2323" y="347"/>
                  <a:pt x="2316" y="341"/>
                </a:cubicBezTo>
                <a:cubicBezTo>
                  <a:pt x="2316" y="333"/>
                  <a:pt x="2316" y="333"/>
                  <a:pt x="2316" y="333"/>
                </a:cubicBezTo>
                <a:cubicBezTo>
                  <a:pt x="2361" y="252"/>
                  <a:pt x="2361" y="252"/>
                  <a:pt x="2361" y="252"/>
                </a:cubicBezTo>
                <a:close/>
                <a:moveTo>
                  <a:pt x="1672" y="1438"/>
                </a:moveTo>
                <a:cubicBezTo>
                  <a:pt x="505" y="3724"/>
                  <a:pt x="505" y="3724"/>
                  <a:pt x="505" y="3724"/>
                </a:cubicBezTo>
                <a:cubicBezTo>
                  <a:pt x="504" y="3736"/>
                  <a:pt x="500" y="3740"/>
                  <a:pt x="492" y="3737"/>
                </a:cubicBezTo>
                <a:cubicBezTo>
                  <a:pt x="488" y="3728"/>
                  <a:pt x="392" y="3679"/>
                  <a:pt x="204" y="3590"/>
                </a:cubicBezTo>
                <a:cubicBezTo>
                  <a:pt x="204" y="3583"/>
                  <a:pt x="204" y="3583"/>
                  <a:pt x="204" y="3583"/>
                </a:cubicBezTo>
                <a:cubicBezTo>
                  <a:pt x="733" y="2560"/>
                  <a:pt x="996" y="2045"/>
                  <a:pt x="992" y="2041"/>
                </a:cubicBezTo>
                <a:cubicBezTo>
                  <a:pt x="1192" y="1661"/>
                  <a:pt x="1192" y="1661"/>
                  <a:pt x="1192" y="1661"/>
                </a:cubicBezTo>
                <a:cubicBezTo>
                  <a:pt x="1437" y="1175"/>
                  <a:pt x="1437" y="1175"/>
                  <a:pt x="1437" y="1175"/>
                </a:cubicBezTo>
                <a:cubicBezTo>
                  <a:pt x="1446" y="1175"/>
                  <a:pt x="1446" y="1175"/>
                  <a:pt x="1446" y="1175"/>
                </a:cubicBezTo>
                <a:cubicBezTo>
                  <a:pt x="1508" y="1211"/>
                  <a:pt x="1508" y="1211"/>
                  <a:pt x="1508" y="1211"/>
                </a:cubicBezTo>
                <a:cubicBezTo>
                  <a:pt x="1719" y="1316"/>
                  <a:pt x="1719" y="1316"/>
                  <a:pt x="1719" y="1316"/>
                </a:cubicBezTo>
                <a:cubicBezTo>
                  <a:pt x="1727" y="1317"/>
                  <a:pt x="1732" y="1322"/>
                  <a:pt x="1732" y="1329"/>
                </a:cubicBezTo>
                <a:cubicBezTo>
                  <a:pt x="1672" y="1438"/>
                  <a:pt x="1672" y="1438"/>
                  <a:pt x="1672" y="1438"/>
                </a:cubicBezTo>
                <a:close/>
                <a:moveTo>
                  <a:pt x="1781" y="1275"/>
                </a:moveTo>
                <a:cubicBezTo>
                  <a:pt x="1770" y="1288"/>
                  <a:pt x="1770" y="1288"/>
                  <a:pt x="1770" y="1288"/>
                </a:cubicBezTo>
                <a:cubicBezTo>
                  <a:pt x="1762" y="1280"/>
                  <a:pt x="1762" y="1280"/>
                  <a:pt x="1762" y="1280"/>
                </a:cubicBezTo>
                <a:cubicBezTo>
                  <a:pt x="1448" y="1122"/>
                  <a:pt x="1448" y="1122"/>
                  <a:pt x="1448" y="1122"/>
                </a:cubicBezTo>
                <a:cubicBezTo>
                  <a:pt x="1446" y="1118"/>
                  <a:pt x="1446" y="1118"/>
                  <a:pt x="1446" y="1118"/>
                </a:cubicBezTo>
                <a:cubicBezTo>
                  <a:pt x="1986" y="62"/>
                  <a:pt x="1986" y="62"/>
                  <a:pt x="1986" y="62"/>
                </a:cubicBezTo>
                <a:cubicBezTo>
                  <a:pt x="1994" y="62"/>
                  <a:pt x="1994" y="62"/>
                  <a:pt x="1994" y="62"/>
                </a:cubicBezTo>
                <a:cubicBezTo>
                  <a:pt x="2115" y="114"/>
                  <a:pt x="2220" y="169"/>
                  <a:pt x="2310" y="226"/>
                </a:cubicBezTo>
                <a:cubicBezTo>
                  <a:pt x="2312" y="239"/>
                  <a:pt x="2312" y="239"/>
                  <a:pt x="2312" y="239"/>
                </a:cubicBezTo>
                <a:cubicBezTo>
                  <a:pt x="1781" y="1275"/>
                  <a:pt x="1781" y="1275"/>
                  <a:pt x="1781" y="1275"/>
                </a:cubicBezTo>
                <a:close/>
              </a:path>
            </a:pathLst>
          </a:custGeom>
          <a:solidFill>
            <a:srgbClr val="1F2123"/>
          </a:solidFill>
          <a:ln w="9525">
            <a:noFill/>
            <a:round/>
          </a:ln>
        </p:spPr>
        <p:txBody>
          <a:bodyPr/>
          <a:lstStyle/>
          <a:p/>
        </p:txBody>
      </p:sp>
      <p:sp>
        <p:nvSpPr>
          <p:cNvPr id="23557" name="MH_Other_4"/>
          <p:cNvSpPr/>
          <p:nvPr>
            <p:custDataLst>
              <p:tags r:id="rId6"/>
            </p:custDataLst>
          </p:nvPr>
        </p:nvSpPr>
        <p:spPr>
          <a:xfrm>
            <a:off x="314325" y="220663"/>
            <a:ext cx="554038" cy="555625"/>
          </a:xfrm>
          <a:prstGeom prst="ellipse">
            <a:avLst/>
          </a:prstGeom>
          <a:solidFill>
            <a:schemeClr val="accent2"/>
          </a:solidFill>
          <a:ln w="15875">
            <a:noFill/>
          </a:ln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344" tIns="67669" rIns="135344" bIns="67669"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0" lvl="0" indent="0" algn="ctr" eaLnBrk="1" hangingPunct="1"/>
            <a:endParaRPr lang="en-US" altLang="zh-CN" sz="2400">
              <a:solidFill>
                <a:srgbClr val="FFFFFF"/>
              </a:solidFill>
              <a:latin typeface="Calibri" panose="020f0502020204030204" pitchFamily="34" charset="0"/>
              <a:sym typeface="+mn-lt"/>
            </a:endParaRPr>
          </a:p>
        </p:txBody>
      </p:sp>
      <p:sp>
        <p:nvSpPr>
          <p:cNvPr id="23558" name="MH_Other_4"/>
          <p:cNvSpPr/>
          <p:nvPr>
            <p:custDataLst>
              <p:tags r:id="rId7"/>
            </p:custDataLst>
          </p:nvPr>
        </p:nvSpPr>
        <p:spPr>
          <a:xfrm>
            <a:off x="-92075" y="674688"/>
            <a:ext cx="363538" cy="361950"/>
          </a:xfrm>
          <a:prstGeom prst="ellipse">
            <a:avLst/>
          </a:prstGeom>
          <a:solidFill>
            <a:schemeClr val="accent1"/>
          </a:solidFill>
          <a:ln w="15875">
            <a:noFill/>
          </a:ln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344" tIns="67669" rIns="135344" bIns="67669"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0" lvl="0" indent="0" algn="ctr" eaLnBrk="1" hangingPunct="1"/>
            <a:endParaRPr lang="en-US" altLang="zh-CN" sz="2400">
              <a:solidFill>
                <a:srgbClr val="FFFFFF"/>
              </a:solidFill>
              <a:latin typeface="Calibri" panose="020f0502020204030204" pitchFamily="34" charset="0"/>
              <a:sym typeface="+mn-lt"/>
            </a:endParaRPr>
          </a:p>
        </p:txBody>
      </p:sp>
      <p:grpSp>
        <p:nvGrpSpPr>
          <p:cNvPr id="23561" name="椭圆 11"/>
          <p:cNvGrpSpPr/>
          <p:nvPr>
            <p:custDataLst>
              <p:tags r:id="rId8"/>
            </p:custDataLst>
          </p:nvPr>
        </p:nvGrpSpPr>
        <p:grpSpPr>
          <a:xfrm>
            <a:off x="146050" y="139700"/>
            <a:ext cx="1341438" cy="1341438"/>
            <a:chOff x="92" y="88"/>
            <a:chExt cx="845" cy="845"/>
          </a:xfrm>
        </p:grpSpPr>
        <p:pic>
          <p:nvPicPr>
            <p:cNvPr id="23559" name="椭圆 11"/>
            <p:cNvPicPr/>
            <p:nvPr>
              <p:custDataLst>
                <p:tags r:id="rId10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92" y="88"/>
              <a:ext cx="845" cy="845"/>
            </a:xfrm>
            <a:prstGeom prst="rect">
              <a:avLst/>
            </a:prstGeom>
            <a:noFill/>
            <a:ln>
              <a:miter lim="800000"/>
            </a:ln>
          </p:spPr>
        </p:pic>
        <p:sp>
          <p:nvSpPr>
            <p:cNvPr id="23560" name="矩形 23559"/>
            <p:cNvSpPr/>
            <p:nvPr>
              <p:custDataLst>
                <p:tags r:id="rId11"/>
              </p:custDataLst>
            </p:nvPr>
          </p:nvSpPr>
          <p:spPr>
            <a:xfrm>
              <a:off x="531" y="303"/>
              <a:ext cx="193" cy="19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ctr" anchorCtr="0">
              <a:no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600" b="0" i="0" u="none" baseline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600" b="0" i="0" u="none" baseline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600" b="0" i="0" u="none" baseline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600" b="0" i="0" u="none" baseline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600" b="0" i="0" u="none" baseline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</a:defRPr>
              </a:lvl5pPr>
            </a:lstStyle>
            <a:p>
              <a:pPr marL="0" lvl="0" indent="0" algn="ctr" eaLnBrk="1" hangingPunct="1"/>
              <a:endParaRPr lang="zh-CN" altLang="en-US" sz="240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3562" name="MH_Other_4"/>
          <p:cNvSpPr/>
          <p:nvPr>
            <p:custDataLst>
              <p:tags r:id="rId12"/>
            </p:custDataLst>
          </p:nvPr>
        </p:nvSpPr>
        <p:spPr>
          <a:xfrm>
            <a:off x="211138" y="15875"/>
            <a:ext cx="204787" cy="204788"/>
          </a:xfrm>
          <a:prstGeom prst="ellipse">
            <a:avLst/>
          </a:prstGeom>
          <a:solidFill>
            <a:schemeClr val="accent1"/>
          </a:solidFill>
          <a:ln w="15875">
            <a:noFill/>
          </a:ln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344" tIns="67669" rIns="135344" bIns="67669"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0" lvl="0" indent="0" algn="ctr" eaLnBrk="1" hangingPunct="1"/>
            <a:endParaRPr lang="en-US" altLang="zh-CN" sz="2400">
              <a:solidFill>
                <a:srgbClr val="FFFFFF"/>
              </a:solidFill>
              <a:latin typeface="Calibri" panose="020f0502020204030204" pitchFamily="34" charset="0"/>
              <a:sym typeface="+mn-lt"/>
            </a:endParaRPr>
          </a:p>
        </p:txBody>
      </p:sp>
      <p:sp>
        <p:nvSpPr>
          <p:cNvPr id="23563" name="矩形 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444625" y="515938"/>
            <a:ext cx="2173288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0" lvl="1" indent="0" algn="ctr" eaLnBrk="1" hangingPunct="1"/>
            <a:r>
              <a:rPr lang="en-US" altLang="zh-CN" sz="1800">
                <a:solidFill>
                  <a:srgbClr val="7F7F7F"/>
                </a:solidFill>
                <a:latin typeface="微软雅黑" panose="020b0503020204020204" pitchFamily="34" charset="-122"/>
              </a:rPr>
              <a:t>Teaching Analysis</a:t>
            </a:r>
            <a:endParaRPr lang="zh-CN" altLang="en-US" sz="1800">
              <a:solidFill>
                <a:srgbClr val="7F7F7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3564" name="标题 1"/>
          <p:cNvSpPr txBox="1"/>
          <p:nvPr>
            <p:custDataLst>
              <p:tags r:id="rId14"/>
            </p:custDataLst>
          </p:nvPr>
        </p:nvSpPr>
        <p:spPr>
          <a:xfrm>
            <a:off x="1433513" y="90488"/>
            <a:ext cx="1538287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30" tIns="45716" rIns="91430" bIns="45716" anchor="ctr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000" b="0" i="0" u="non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0" lvl="0" indent="0" eaLnBrk="1" hangingPunct="1"/>
            <a:r>
              <a:rPr lang="zh-CN" altLang="en-US" b="1">
                <a:solidFill>
                  <a:srgbClr val="2E75B6"/>
                </a:solidFill>
                <a:latin typeface="微软雅黑" panose="020b0503020204020204" pitchFamily="34" charset="-122"/>
              </a:rPr>
              <a:t>教学分析</a:t>
            </a:r>
            <a:endParaRPr lang="zh-CN" altLang="en-US" b="1">
              <a:solidFill>
                <a:srgbClr val="2E75B6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23565" name="图片 15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5"/>
          <a:srcRect l="2" r="-2600"/>
          <a:stretch>
            <a:fillRect/>
          </a:stretch>
        </p:blipFill>
        <p:spPr>
          <a:xfrm>
            <a:off x="10837863" y="5754688"/>
            <a:ext cx="2016125" cy="1898650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4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24580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38200" y="6357938"/>
            <a:ext cx="27432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0" lvl="0" indent="0"/>
            <a:fld id="{33CDAD41-13B2-4512-ACA5-862034492C56}" type="datetime1">
              <a:rPr lang="zh-CN" altLang="en-US" sz="1200">
                <a:solidFill>
                  <a:srgbClr val="898989"/>
                </a:solidFill>
              </a:rPr>
              <a:t/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24581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038600" y="6357938"/>
            <a:ext cx="4113213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0" lvl="0" indent="0" algn="ctr"/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24582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09013" y="6357938"/>
            <a:ext cx="2743200" cy="365125"/>
          </a:xfrm>
          <a:prstGeom prst="rect">
            <a:avLst/>
          </a:prstGeom>
        </p:spPr>
        <p:txBody>
          <a:bodyPr numCol="1" anchor="ctr" anchorCtr="0" compatLnSpc="1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0" lvl="0" indent="0" algn="r"/>
            <a:fld id="{D6D1CF88-7675-4139-95D3-1B9019F3F091}" type="slidenum">
              <a:rPr lang="zh-CN" altLang="en-US" sz="1200">
                <a:solidFill>
                  <a:srgbClr val="898989"/>
                </a:solidFill>
              </a:rPr>
              <a:t/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5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25604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38200" y="6357938"/>
            <a:ext cx="27432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0" lvl="0" indent="0"/>
            <a:fld id="{166C4778-013D-4625-8FD2-ECD650344682}" type="datetime1">
              <a:rPr lang="zh-CN" altLang="en-US" sz="1200">
                <a:solidFill>
                  <a:srgbClr val="898989"/>
                </a:solidFill>
              </a:rPr>
              <a:t/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25605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038600" y="6357938"/>
            <a:ext cx="4113213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0" lvl="0" indent="0" algn="ctr"/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25606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09013" y="6357938"/>
            <a:ext cx="2743200" cy="365125"/>
          </a:xfrm>
          <a:prstGeom prst="rect">
            <a:avLst/>
          </a:prstGeom>
        </p:spPr>
        <p:txBody>
          <a:bodyPr numCol="1" anchor="ctr" anchorCtr="0" compatLnSpc="1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0" lvl="0" indent="0" algn="r"/>
            <a:fld id="{63EF4182-B3EF-4838-AD1A-A971DA412D88}" type="slidenum">
              <a:rPr lang="zh-CN" altLang="en-US" sz="1200">
                <a:solidFill>
                  <a:srgbClr val="898989"/>
                </a:solidFill>
              </a:rPr>
              <a:t/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7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26628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38200" y="6357938"/>
            <a:ext cx="27432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0" lvl="0" indent="0"/>
            <a:fld id="{8FBB6947-A6F4-4781-9168-90400BB5F720}" type="datetime1">
              <a:rPr lang="zh-CN" altLang="en-US" sz="1200">
                <a:solidFill>
                  <a:srgbClr val="898989"/>
                </a:solidFill>
              </a:rPr>
              <a:t/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26629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038600" y="6357938"/>
            <a:ext cx="4113213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0" lvl="0" indent="0" algn="ctr"/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26630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09013" y="6357938"/>
            <a:ext cx="2743200" cy="365125"/>
          </a:xfrm>
          <a:prstGeom prst="rect">
            <a:avLst/>
          </a:prstGeom>
        </p:spPr>
        <p:txBody>
          <a:bodyPr numCol="1" anchor="ctr" anchorCtr="0" compatLnSpc="1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0" lvl="0" indent="0" algn="r"/>
            <a:fld id="{9B5FCCAC-8F10-492F-9047-B8F2BA7A3A12}" type="slidenum">
              <a:rPr lang="zh-CN" altLang="en-US" sz="1200">
                <a:solidFill>
                  <a:srgbClr val="898989"/>
                </a:solidFill>
              </a:rPr>
              <a:t/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1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27652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38200" y="6357938"/>
            <a:ext cx="27432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0" lvl="0" indent="0"/>
            <a:fld id="{47C9C841-5C62-46DE-AFFF-02F91C30B8A5}" type="datetime1">
              <a:rPr lang="zh-CN" altLang="en-US" sz="1200">
                <a:solidFill>
                  <a:srgbClr val="898989"/>
                </a:solidFill>
              </a:rPr>
              <a:t/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27653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038600" y="6357938"/>
            <a:ext cx="4113213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0" lvl="0" indent="0" algn="ctr"/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27654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09013" y="6357938"/>
            <a:ext cx="2743200" cy="365125"/>
          </a:xfrm>
          <a:prstGeom prst="rect">
            <a:avLst/>
          </a:prstGeom>
        </p:spPr>
        <p:txBody>
          <a:bodyPr numCol="1" anchor="ctr" anchorCtr="0" compatLnSpc="1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0" lvl="0" indent="0" algn="r"/>
            <a:fld id="{A7803A45-7312-48EB-92B4-0499F07C005E}" type="slidenum">
              <a:rPr lang="zh-CN" altLang="en-US" sz="1200">
                <a:solidFill>
                  <a:srgbClr val="898989"/>
                </a:solidFill>
              </a:rPr>
              <a:t/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38200" y="6357938"/>
            <a:ext cx="27432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0" lvl="0" indent="0" eaLnBrk="1" hangingPunct="1">
              <a:lnSpc>
                <a:spcPct val="150000"/>
              </a:lnSpc>
            </a:pPr>
            <a:fld id="{D6198DC3-87BE-4554-B4EA-1E3E392F8D22}" type="datetime1">
              <a:rPr lang="zh-CN" altLang="en-US" sz="1200">
                <a:solidFill>
                  <a:srgbClr val="898989"/>
                </a:solidFill>
              </a:rPr>
              <a:t/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038600" y="6357938"/>
            <a:ext cx="4113213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0" lvl="0" indent="0" algn="ctr" eaLnBrk="1" hangingPunct="1">
              <a:lnSpc>
                <a:spcPct val="150000"/>
              </a:lnSpc>
            </a:pP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09013" y="6357938"/>
            <a:ext cx="2743200" cy="365125"/>
          </a:xfrm>
          <a:prstGeom prst="rect">
            <a:avLst/>
          </a:prstGeom>
        </p:spPr>
        <p:txBody>
          <a:bodyPr numCol="1" anchor="ctr" anchorCtr="0" compatLnSpc="1">
            <a:noAutofit/>
          </a:bodyPr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rgbClr val="898989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0" lvl="0" indent="0" algn="r" eaLnBrk="1" hangingPunct="1">
              <a:lnSpc>
                <a:spcPct val="150000"/>
              </a:lnSpc>
            </a:pPr>
            <a:fld id="{F4A48741-EB19-4D85-9DDF-D9B14F02CEDA}" type="slidenum">
              <a:rPr lang="zh-CN" altLang="en-US" sz="1200">
                <a:solidFill>
                  <a:srgbClr val="898989"/>
                </a:solidFill>
              </a:rPr>
              <a:t/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679" y="365210"/>
            <a:ext cx="10514231" cy="132587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9679" y="1681552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839679" y="2505655"/>
            <a:ext cx="5157116" cy="3685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71397" y="1681552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71397" y="2505655"/>
            <a:ext cx="5182513" cy="3685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38200" y="6357938"/>
            <a:ext cx="27432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0" lvl="0" indent="0" eaLnBrk="1" hangingPunct="1">
              <a:lnSpc>
                <a:spcPct val="150000"/>
              </a:lnSpc>
            </a:pPr>
            <a:fld id="{D6198DC3-87BE-4554-B4EA-1E3E392F8D22}" type="datetime1">
              <a:rPr lang="zh-CN" altLang="en-US" sz="1200">
                <a:solidFill>
                  <a:srgbClr val="898989"/>
                </a:solidFill>
              </a:rPr>
              <a:t/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038600" y="6357938"/>
            <a:ext cx="4113213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0" lvl="0" indent="0" algn="ctr" eaLnBrk="1" hangingPunct="1">
              <a:lnSpc>
                <a:spcPct val="150000"/>
              </a:lnSpc>
            </a:pP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09013" y="6357938"/>
            <a:ext cx="2743200" cy="365125"/>
          </a:xfrm>
          <a:prstGeom prst="rect">
            <a:avLst/>
          </a:prstGeom>
        </p:spPr>
        <p:txBody>
          <a:bodyPr numCol="1" anchor="ctr" anchorCtr="0" compatLnSpc="1">
            <a:noAutofit/>
          </a:bodyPr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rgbClr val="898989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0" lvl="0" indent="0" algn="r" eaLnBrk="1" hangingPunct="1">
              <a:lnSpc>
                <a:spcPct val="150000"/>
              </a:lnSpc>
            </a:pPr>
            <a:fld id="{F4A48741-EB19-4D85-9DDF-D9B14F02CEDA}" type="slidenum">
              <a:rPr lang="zh-CN" altLang="en-US" sz="1200">
                <a:solidFill>
                  <a:srgbClr val="898989"/>
                </a:solidFill>
              </a:rPr>
              <a:t/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38200" y="6357938"/>
            <a:ext cx="27432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0" lvl="0" indent="0" eaLnBrk="1" hangingPunct="1">
              <a:lnSpc>
                <a:spcPct val="150000"/>
              </a:lnSpc>
            </a:pPr>
            <a:fld id="{D6198DC3-87BE-4554-B4EA-1E3E392F8D22}" type="datetime1">
              <a:rPr lang="zh-CN" altLang="en-US" sz="1200">
                <a:solidFill>
                  <a:srgbClr val="898989"/>
                </a:solidFill>
              </a:rPr>
              <a:t/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038600" y="6357938"/>
            <a:ext cx="4113213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0" lvl="0" indent="0" algn="ctr" eaLnBrk="1" hangingPunct="1">
              <a:lnSpc>
                <a:spcPct val="150000"/>
              </a:lnSpc>
            </a:pP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09013" y="6357938"/>
            <a:ext cx="2743200" cy="365125"/>
          </a:xfrm>
          <a:prstGeom prst="rect">
            <a:avLst/>
          </a:prstGeom>
        </p:spPr>
        <p:txBody>
          <a:bodyPr numCol="1" anchor="ctr" anchorCtr="0" compatLnSpc="1">
            <a:noAutofit/>
          </a:bodyPr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rgbClr val="898989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0" lvl="0" indent="0" algn="r" eaLnBrk="1" hangingPunct="1">
              <a:lnSpc>
                <a:spcPct val="150000"/>
              </a:lnSpc>
            </a:pPr>
            <a:fld id="{F4A48741-EB19-4D85-9DDF-D9B14F02CEDA}" type="slidenum">
              <a:rPr lang="zh-CN" altLang="en-US" sz="1200">
                <a:solidFill>
                  <a:srgbClr val="898989"/>
                </a:solidFill>
              </a:rPr>
              <a:t/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38200" y="6357938"/>
            <a:ext cx="27432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0" lvl="0" indent="0" eaLnBrk="1" hangingPunct="1">
              <a:lnSpc>
                <a:spcPct val="150000"/>
              </a:lnSpc>
            </a:pPr>
            <a:fld id="{D6198DC3-87BE-4554-B4EA-1E3E392F8D22}" type="datetime1">
              <a:rPr lang="zh-CN" altLang="en-US" sz="1200">
                <a:solidFill>
                  <a:srgbClr val="898989"/>
                </a:solidFill>
              </a:rPr>
              <a:t/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038600" y="6357938"/>
            <a:ext cx="4113213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0" lvl="0" indent="0" algn="ctr" eaLnBrk="1" hangingPunct="1">
              <a:lnSpc>
                <a:spcPct val="150000"/>
              </a:lnSpc>
            </a:pP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09013" y="6357938"/>
            <a:ext cx="2743200" cy="365125"/>
          </a:xfrm>
          <a:prstGeom prst="rect">
            <a:avLst/>
          </a:prstGeom>
        </p:spPr>
        <p:txBody>
          <a:bodyPr numCol="1" anchor="ctr" anchorCtr="0" compatLnSpc="1">
            <a:noAutofit/>
          </a:bodyPr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rgbClr val="898989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0" lvl="0" indent="0" algn="r" eaLnBrk="1" hangingPunct="1">
              <a:lnSpc>
                <a:spcPct val="150000"/>
              </a:lnSpc>
            </a:pPr>
            <a:fld id="{F4A48741-EB19-4D85-9DDF-D9B14F02CEDA}" type="slidenum">
              <a:rPr lang="zh-CN" altLang="en-US" sz="1200">
                <a:solidFill>
                  <a:srgbClr val="898989"/>
                </a:solidFill>
              </a:rPr>
              <a:t/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679" y="457306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182513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39679" y="2057876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199765" indent="0">
              <a:buNone/>
              <a:defRPr sz="1000"/>
            </a:lvl8pPr>
            <a:lvl9pPr marL="3656965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38200" y="6357938"/>
            <a:ext cx="27432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0" lvl="0" indent="0" eaLnBrk="1" hangingPunct="1">
              <a:lnSpc>
                <a:spcPct val="150000"/>
              </a:lnSpc>
            </a:pPr>
            <a:fld id="{D6198DC3-87BE-4554-B4EA-1E3E392F8D22}" type="datetime1">
              <a:rPr lang="zh-CN" altLang="en-US" sz="1200">
                <a:solidFill>
                  <a:srgbClr val="898989"/>
                </a:solidFill>
              </a:rPr>
              <a:t/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038600" y="6357938"/>
            <a:ext cx="4113213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0" lvl="0" indent="0" algn="ctr" eaLnBrk="1" hangingPunct="1">
              <a:lnSpc>
                <a:spcPct val="150000"/>
              </a:lnSpc>
            </a:pP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09013" y="6357938"/>
            <a:ext cx="2743200" cy="365125"/>
          </a:xfrm>
          <a:prstGeom prst="rect">
            <a:avLst/>
          </a:prstGeom>
        </p:spPr>
        <p:txBody>
          <a:bodyPr numCol="1" anchor="ctr" anchorCtr="0" compatLnSpc="1">
            <a:noAutofit/>
          </a:bodyPr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rgbClr val="898989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0" lvl="0" indent="0" algn="r" eaLnBrk="1" hangingPunct="1">
              <a:lnSpc>
                <a:spcPct val="150000"/>
              </a:lnSpc>
            </a:pPr>
            <a:fld id="{F4A48741-EB19-4D85-9DDF-D9B14F02CEDA}" type="slidenum">
              <a:rPr lang="zh-CN" altLang="en-US" sz="1200">
                <a:solidFill>
                  <a:srgbClr val="898989"/>
                </a:solidFill>
              </a:rPr>
              <a:t/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679" y="457306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182513" y="987654"/>
            <a:ext cx="6171397" cy="4874754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199765" indent="0">
              <a:buNone/>
              <a:defRPr sz="2000"/>
            </a:lvl8pPr>
            <a:lvl9pPr marL="3656965" indent="0">
              <a:buNone/>
              <a:defRPr sz="2000"/>
            </a:lvl9pPr>
          </a:lstStyle>
          <a:p>
            <a:pPr marL="0" marR="0" lvl="0" indent="0" algn="l" defTabSz="91313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39679" y="2057876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199765" indent="0">
              <a:buNone/>
              <a:defRPr sz="1000"/>
            </a:lvl8pPr>
            <a:lvl9pPr marL="3656965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38200" y="6357938"/>
            <a:ext cx="27432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0" lvl="0" indent="0" eaLnBrk="1" hangingPunct="1">
              <a:lnSpc>
                <a:spcPct val="150000"/>
              </a:lnSpc>
            </a:pPr>
            <a:fld id="{D6198DC3-87BE-4554-B4EA-1E3E392F8D22}" type="datetime1">
              <a:rPr lang="zh-CN" altLang="en-US" sz="1200">
                <a:solidFill>
                  <a:srgbClr val="898989"/>
                </a:solidFill>
              </a:rPr>
              <a:t/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038600" y="6357938"/>
            <a:ext cx="4113213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0" lvl="0" indent="0" algn="ctr" eaLnBrk="1" hangingPunct="1">
              <a:lnSpc>
                <a:spcPct val="150000"/>
              </a:lnSpc>
            </a:pP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09013" y="6357938"/>
            <a:ext cx="2743200" cy="365125"/>
          </a:xfrm>
          <a:prstGeom prst="rect">
            <a:avLst/>
          </a:prstGeom>
        </p:spPr>
        <p:txBody>
          <a:bodyPr numCol="1" anchor="ctr" anchorCtr="0" compatLnSpc="1">
            <a:noAutofit/>
          </a:bodyPr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rgbClr val="898989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0" lvl="0" indent="0" algn="r" eaLnBrk="1" hangingPunct="1">
              <a:lnSpc>
                <a:spcPct val="150000"/>
              </a:lnSpc>
            </a:pPr>
            <a:fld id="{F4A48741-EB19-4D85-9DDF-D9B14F02CEDA}" type="slidenum">
              <a:rPr lang="zh-CN" altLang="en-US" sz="1200">
                <a:solidFill>
                  <a:srgbClr val="898989"/>
                </a:solidFill>
              </a:rPr>
              <a:t/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tags" Target="../tags/tag73.xml" /><Relationship Id="rId15" Type="http://schemas.openxmlformats.org/officeDocument/2006/relationships/tags" Target="../tags/tag74.xml" /><Relationship Id="rId16" Type="http://schemas.openxmlformats.org/officeDocument/2006/relationships/tags" Target="../tags/tag75.xml" /><Relationship Id="rId17" Type="http://schemas.openxmlformats.org/officeDocument/2006/relationships/tags" Target="../tags/tag76.xml" /><Relationship Id="rId18" Type="http://schemas.openxmlformats.org/officeDocument/2006/relationships/tags" Target="../tags/tag77.xml" /><Relationship Id="rId19" Type="http://schemas.openxmlformats.org/officeDocument/2006/relationships/tags" Target="../tags/tag78.xml" /><Relationship Id="rId2" Type="http://schemas.openxmlformats.org/officeDocument/2006/relationships/slideLayout" Target="../slideLayouts/slideLayout2.xml" /><Relationship Id="rId20" Type="http://schemas.openxmlformats.org/officeDocument/2006/relationships/image" Target="file:///D:\qq&#25991;&#20214;\712321467\Image\C2C\Image2\%7b75232B38-A165-1FB7-499C-2E1C792CACB5%7d.png" TargetMode="External" /><Relationship Id="rId21" Type="http://schemas.openxmlformats.org/officeDocument/2006/relationships/image" Target="../media/image1.png" /><Relationship Id="rId22" Type="http://schemas.openxmlformats.org/officeDocument/2006/relationships/tags" Target="../tags/tag79.xml" /><Relationship Id="rId23" Type="http://schemas.openxmlformats.org/officeDocument/2006/relationships/tags" Target="../tags/tag80.xml" /><Relationship Id="rId24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10" Type="http://schemas.openxmlformats.org/officeDocument/2006/relationships/slideLayout" Target="../slideLayouts/slideLayout23.xml" /><Relationship Id="rId11" Type="http://schemas.openxmlformats.org/officeDocument/2006/relationships/slideLayout" Target="../slideLayouts/slideLayout24.xml" /><Relationship Id="rId12" Type="http://schemas.openxmlformats.org/officeDocument/2006/relationships/slideLayout" Target="../slideLayouts/slideLayout25.xml" /><Relationship Id="rId13" Type="http://schemas.openxmlformats.org/officeDocument/2006/relationships/slideLayout" Target="../slideLayouts/slideLayout26.xml" /><Relationship Id="rId14" Type="http://schemas.openxmlformats.org/officeDocument/2006/relationships/slideLayout" Target="../slideLayouts/slideLayout27.xml" /><Relationship Id="rId15" Type="http://schemas.openxmlformats.org/officeDocument/2006/relationships/slideLayout" Target="../slideLayouts/slideLayout28.xml" /><Relationship Id="rId16" Type="http://schemas.openxmlformats.org/officeDocument/2006/relationships/slideLayout" Target="../slideLayouts/slideLayout29.xml" /><Relationship Id="rId17" Type="http://schemas.openxmlformats.org/officeDocument/2006/relationships/slideLayout" Target="../slideLayouts/slideLayout30.xml" /><Relationship Id="rId18" Type="http://schemas.openxmlformats.org/officeDocument/2006/relationships/slideLayout" Target="../slideLayouts/slideLayout31.xml" /><Relationship Id="rId19" Type="http://schemas.openxmlformats.org/officeDocument/2006/relationships/slideLayout" Target="../slideLayouts/slideLayout32.xml" /><Relationship Id="rId2" Type="http://schemas.openxmlformats.org/officeDocument/2006/relationships/slideLayout" Target="../slideLayouts/slideLayout15.xml" /><Relationship Id="rId20" Type="http://schemas.openxmlformats.org/officeDocument/2006/relationships/slideLayout" Target="../slideLayouts/slideLayout33.xml" /><Relationship Id="rId21" Type="http://schemas.openxmlformats.org/officeDocument/2006/relationships/slideLayout" Target="../slideLayouts/slideLayout34.xml" /><Relationship Id="rId22" Type="http://schemas.openxmlformats.org/officeDocument/2006/relationships/slideLayout" Target="../slideLayouts/slideLayout35.xml" /><Relationship Id="rId23" Type="http://schemas.openxmlformats.org/officeDocument/2006/relationships/slideLayout" Target="../slideLayouts/slideLayout36.xml" /><Relationship Id="rId24" Type="http://schemas.openxmlformats.org/officeDocument/2006/relationships/tags" Target="../tags/tag199.xml" /><Relationship Id="rId25" Type="http://schemas.openxmlformats.org/officeDocument/2006/relationships/tags" Target="../tags/tag200.xml" /><Relationship Id="rId26" Type="http://schemas.openxmlformats.org/officeDocument/2006/relationships/tags" Target="../tags/tag201.xml" /><Relationship Id="rId27" Type="http://schemas.openxmlformats.org/officeDocument/2006/relationships/tags" Target="../tags/tag202.xml" /><Relationship Id="rId28" Type="http://schemas.openxmlformats.org/officeDocument/2006/relationships/tags" Target="../tags/tag203.xml" /><Relationship Id="rId29" Type="http://schemas.openxmlformats.org/officeDocument/2006/relationships/tags" Target="../tags/tag204.xml" /><Relationship Id="rId3" Type="http://schemas.openxmlformats.org/officeDocument/2006/relationships/slideLayout" Target="../slideLayouts/slideLayout16.xml" /><Relationship Id="rId30" Type="http://schemas.openxmlformats.org/officeDocument/2006/relationships/image" Target="file:///D:\qq&#25991;&#20214;\712321467\Image\C2C\Image2\%7b75232B38-A165-1FB7-499C-2E1C792CACB5%7d.png" TargetMode="External" /><Relationship Id="rId31" Type="http://schemas.openxmlformats.org/officeDocument/2006/relationships/image" Target="../media/image1.png" /><Relationship Id="rId32" Type="http://schemas.openxmlformats.org/officeDocument/2006/relationships/tags" Target="../tags/tag205.xml" /><Relationship Id="rId33" Type="http://schemas.openxmlformats.org/officeDocument/2006/relationships/tags" Target="../tags/tag206.xml" /><Relationship Id="rId34" Type="http://schemas.openxmlformats.org/officeDocument/2006/relationships/theme" Target="../theme/theme2.xml" /><Relationship Id="rId4" Type="http://schemas.openxmlformats.org/officeDocument/2006/relationships/slideLayout" Target="../slideLayouts/slideLayout17.xml" /><Relationship Id="rId5" Type="http://schemas.openxmlformats.org/officeDocument/2006/relationships/slideLayout" Target="../slideLayouts/slideLayout18.xml" /><Relationship Id="rId6" Type="http://schemas.openxmlformats.org/officeDocument/2006/relationships/slideLayout" Target="../slideLayouts/slideLayout19.xml" /><Relationship Id="rId7" Type="http://schemas.openxmlformats.org/officeDocument/2006/relationships/slideLayout" Target="../slideLayouts/slideLayout20.xml" /><Relationship Id="rId8" Type="http://schemas.openxmlformats.org/officeDocument/2006/relationships/slideLayout" Target="../slideLayouts/slideLayout21.xml" /><Relationship Id="rId9" Type="http://schemas.openxmlformats.org/officeDocument/2006/relationships/slideLayout" Target="../slideLayouts/slideLayout2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>
          <p:custDataLst>
            <p:tags r:id="rId14"/>
          </p:custDataLst>
        </p:nvPr>
      </p:nvGrpSpPr>
      <p:grpSpPr/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838200" y="365125"/>
            <a:ext cx="10514013" cy="13255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noAutofit/>
          </a:bodyPr>
          <a:lstStyle>
            <a:lvl1pPr marL="0" indent="0" algn="l" defTabSz="91249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0" i="0" u="none" kern="1200" baseline="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  <a:cs typeface="+mj-cs"/>
              </a:defRPr>
            </a:lvl1pPr>
          </a:lstStyle>
          <a:p>
            <a:pPr lvl="0"/>
            <a:r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838200" y="1825625"/>
            <a:ext cx="10514013" cy="43529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227330" indent="-227330" algn="l" defTabSz="91313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313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313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313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313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838200" y="6357938"/>
            <a:ext cx="27432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0" lvl="0" indent="0" eaLnBrk="1" hangingPunct="1">
              <a:lnSpc>
                <a:spcPct val="150000"/>
              </a:lnSpc>
            </a:pPr>
            <a:fld id="{D6198DC3-87BE-4554-B4EA-1E3E392F8D22}" type="datetime1">
              <a:rPr lang="zh-CN" altLang="en-US" sz="1200">
                <a:solidFill>
                  <a:srgbClr val="898989"/>
                </a:solidFill>
              </a:rPr>
              <a:t/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038600" y="6357938"/>
            <a:ext cx="4113213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0" lvl="0" indent="0" algn="ctr" eaLnBrk="1" hangingPunct="1">
              <a:lnSpc>
                <a:spcPct val="150000"/>
              </a:lnSpc>
            </a:pP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609013" y="6357938"/>
            <a:ext cx="2743200" cy="365125"/>
          </a:xfrm>
          <a:prstGeom prst="rect">
            <a:avLst/>
          </a:prstGeom>
        </p:spPr>
        <p:txBody>
          <a:bodyPr numCol="1" anchor="ctr" anchorCtr="0" compatLnSpc="1">
            <a:noAutofit/>
          </a:bodyPr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rgbClr val="898989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0" lvl="0" indent="0" algn="r" eaLnBrk="1" hangingPunct="1">
              <a:lnSpc>
                <a:spcPct val="150000"/>
              </a:lnSpc>
            </a:pPr>
            <a:fld id="{F4A48741-EB19-4D85-9DDF-D9B14F02CEDA}" type="slidenum">
              <a:rPr lang="zh-CN" altLang="en-US" sz="1200">
                <a:solidFill>
                  <a:srgbClr val="898989"/>
                </a:solidFill>
              </a:rPr>
              <a:t/>
            </a:fld>
            <a:endParaRPr lang="zh-CN" altLang="en-US" sz="1200">
              <a:solidFill>
                <a:srgbClr val="898989"/>
              </a:solidFill>
            </a:endParaRPr>
          </a:p>
        </p:txBody>
      </p:sp>
      <p:pic>
        <p:nvPicPr>
          <p:cNvPr id="1031" name="图片 1073743875" descr="学科网 zxxk.com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21" r:link="rId20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032" name="图片 1073743875" descr="学科网 zxxk.com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1" r:link="rId20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/>
  <p:timing/>
  <p:txStyles>
    <p:titleStyle>
      <a:lvl1pPr marL="0" indent="0"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4400" b="0" i="0" u="none" kern="1200" baseline="0">
          <a:solidFill>
            <a:schemeClr val="tx1"/>
          </a:solidFill>
          <a:effectLst/>
          <a:latin typeface="Calibri Light" panose="020f0302020204030204" pitchFamily="34" charset="0"/>
          <a:ea typeface="宋体" panose="02010600030101010101" pitchFamily="2" charset="-122"/>
          <a:cs typeface="+mj-cs"/>
        </a:defRPr>
      </a:lvl1pPr>
    </p:titleStyle>
    <p:bodyStyle>
      <a:lvl1pPr marL="227330" indent="-227330" algn="l" defTabSz="91313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kumimoji="0" sz="2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4530" indent="-227330" algn="l" defTabSz="91313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kumimoji="0" sz="2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1730" indent="-227330" algn="l" defTabSz="91313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kumimoji="0" sz="20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98930" indent="-227330" algn="l" defTabSz="91313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6130" indent="-227330" algn="l" defTabSz="91313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1905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1905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1905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1905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>
          <p:custDataLst>
            <p:tags r:id="rId24"/>
          </p:custDataLst>
        </p:nvPr>
      </p:nvGrpSpPr>
      <p:grpSpPr/>
      <p:sp>
        <p:nvSpPr>
          <p:cNvPr id="2050" name="Title Placeholder 1"/>
          <p:cNvSpPr>
            <a:spLocks noGrp="1"/>
          </p:cNvSpPr>
          <p:nvPr>
            <p:ph type="title"/>
            <p:custDataLst>
              <p:tags r:id="rId25"/>
            </p:custDataLst>
          </p:nvPr>
        </p:nvSpPr>
        <p:spPr>
          <a:xfrm>
            <a:off x="838200" y="365125"/>
            <a:ext cx="10514013" cy="13255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noAutofit/>
          </a:bodyPr>
          <a:lstStyle>
            <a:lvl1pPr marL="0" indent="0" algn="l" defTabSz="91249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0" i="0" u="none" kern="1200" baseline="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  <a:cs typeface="+mj-cs"/>
              </a:defRPr>
            </a:lvl1pPr>
          </a:lstStyle>
          <a:p>
            <a:pPr lvl="0"/>
            <a:r>
              <a:t>单击此处编辑母版标题样式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  <p:custDataLst>
              <p:tags r:id="rId26"/>
            </p:custDataLst>
          </p:nvPr>
        </p:nvSpPr>
        <p:spPr>
          <a:xfrm>
            <a:off x="838200" y="1825625"/>
            <a:ext cx="10514013" cy="43529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227330" indent="-227330" algn="l" defTabSz="91313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313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313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313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313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  <p:sp>
        <p:nvSpPr>
          <p:cNvPr id="2052" name="Date Placeholder 3"/>
          <p:cNvSpPr>
            <a:spLocks noGrp="1"/>
          </p:cNvSpPr>
          <p:nvPr>
            <p:ph type="dt" sz="half" idx="2"/>
            <p:custDataLst>
              <p:tags r:id="rId27"/>
            </p:custDataLst>
          </p:nvPr>
        </p:nvSpPr>
        <p:spPr>
          <a:xfrm>
            <a:off x="838200" y="6357938"/>
            <a:ext cx="27432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0" lvl="0" indent="0" eaLnBrk="1" hangingPunct="1"/>
            <a:fld id="{972C99AA-B12B-4E13-BC07-1FE91E1073E1}" type="datetime1">
              <a:rPr lang="zh-CN" altLang="en-US" sz="120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/>
            </a:fld>
            <a:endParaRPr lang="zh-CN" altLang="en-US" sz="1200">
              <a:solidFill>
                <a:srgbClr val="898989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053" name="Footer Placeholder 4"/>
          <p:cNvSpPr>
            <a:spLocks noGrp="1"/>
          </p:cNvSpPr>
          <p:nvPr>
            <p:ph type="ftr" sz="quarter" idx="3"/>
            <p:custDataLst>
              <p:tags r:id="rId28"/>
            </p:custDataLst>
          </p:nvPr>
        </p:nvSpPr>
        <p:spPr>
          <a:xfrm>
            <a:off x="4038600" y="6357938"/>
            <a:ext cx="4113213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ctr" defTabSz="914400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0" lvl="0" indent="0" algn="ctr" eaLnBrk="1" hangingPunct="1"/>
            <a:endParaRPr lang="zh-CN" altLang="en-US" sz="1200">
              <a:solidFill>
                <a:srgbClr val="898989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054" name="Slide Number Placeholder 5"/>
          <p:cNvSpPr>
            <a:spLocks noGrp="1"/>
          </p:cNvSpPr>
          <p:nvPr>
            <p:ph type="sldNum" sz="quarter" idx="4"/>
            <p:custDataLst>
              <p:tags r:id="rId29"/>
            </p:custDataLst>
          </p:nvPr>
        </p:nvSpPr>
        <p:spPr>
          <a:xfrm>
            <a:off x="8609013" y="6357938"/>
            <a:ext cx="2743200" cy="365125"/>
          </a:xfrm>
          <a:prstGeom prst="rect">
            <a:avLst/>
          </a:prstGeom>
        </p:spPr>
        <p:txBody>
          <a:bodyPr numCol="1" anchor="ctr" anchorCtr="0" compatLnSpc="1">
            <a:noAutofit/>
          </a:bodyPr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0" lvl="0" indent="0" algn="r" eaLnBrk="1" hangingPunct="1"/>
            <a:fld id="{6AEC7E68-05C2-4AB4-8F5A-4E5D4AC1C37A}" type="slidenum">
              <a:rPr lang="zh-CN" altLang="en-US" sz="120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/>
            </a:fld>
            <a:endParaRPr lang="zh-CN" altLang="en-US" sz="1200">
              <a:solidFill>
                <a:srgbClr val="898989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2055" name="图片 1073743875" descr="学科网 zxxk.com"/>
          <p:cNvPicPr>
            <a:picLocks noChangeAspect="1"/>
          </p:cNvPicPr>
          <p:nvPr>
            <p:custDataLst>
              <p:tags r:id="rId32"/>
            </p:custDataLst>
          </p:nvPr>
        </p:nvPicPr>
        <p:blipFill>
          <a:blip r:embed="rId31" r:link="rId30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056" name="图片 1073743875" descr="学科网 zxxk.com"/>
          <p:cNvPicPr>
            <a:picLocks noChangeAspect="1"/>
          </p:cNvPicPr>
          <p:nvPr>
            <p:custDataLst>
              <p:tags r:id="rId33"/>
            </p:custDataLst>
          </p:nvPr>
        </p:nvPicPr>
        <p:blipFill>
          <a:blip r:embed="rId31" r:link="rId30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</p:sldLayoutIdLst>
  <p:transition spd="slow">
    <p:random/>
  </p:transition>
  <p:timing/>
  <p:txStyles>
    <p:titleStyle>
      <a:lvl1pPr marL="0" indent="0"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4400" b="0" i="0" u="none" kern="1200" baseline="0">
          <a:solidFill>
            <a:schemeClr val="tx1"/>
          </a:solidFill>
          <a:effectLst/>
          <a:latin typeface="Calibri Light" panose="020f0302020204030204" pitchFamily="34" charset="0"/>
          <a:ea typeface="宋体" panose="02010600030101010101" pitchFamily="2" charset="-122"/>
          <a:cs typeface="+mj-cs"/>
        </a:defRPr>
      </a:lvl1pPr>
    </p:titleStyle>
    <p:bodyStyle>
      <a:lvl1pPr marL="227330" indent="-227330" algn="l" defTabSz="91313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kumimoji="0" sz="2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4530" indent="-227330" algn="l" defTabSz="91313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kumimoji="0" sz="2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1730" indent="-227330" algn="l" defTabSz="91313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kumimoji="0" sz="20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98930" indent="-227330" algn="l" defTabSz="91313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6130" indent="-227330" algn="l" defTabSz="91313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1905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1905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1905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1905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tags" Target="../tags/tag214.xml" /><Relationship Id="rId3" Type="http://schemas.openxmlformats.org/officeDocument/2006/relationships/tags" Target="../tags/tag215.xml" /><Relationship Id="rId4" Type="http://schemas.openxmlformats.org/officeDocument/2006/relationships/tags" Target="../tags/tag216.xml" /><Relationship Id="rId5" Type="http://schemas.openxmlformats.org/officeDocument/2006/relationships/tags" Target="../tags/tag217.xml" /><Relationship Id="rId6" Type="http://schemas.openxmlformats.org/officeDocument/2006/relationships/tags" Target="../tags/tag218.xml" /><Relationship Id="rId7" Type="http://schemas.openxmlformats.org/officeDocument/2006/relationships/tags" Target="../tags/tag219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4.xml" /><Relationship Id="rId3" Type="http://schemas.openxmlformats.org/officeDocument/2006/relationships/tags" Target="../tags/tag275.xml" /><Relationship Id="rId4" Type="http://schemas.openxmlformats.org/officeDocument/2006/relationships/tags" Target="../tags/tag276.xml" /><Relationship Id="rId5" Type="http://schemas.openxmlformats.org/officeDocument/2006/relationships/tags" Target="../tags/tag277.xml" /><Relationship Id="rId6" Type="http://schemas.openxmlformats.org/officeDocument/2006/relationships/tags" Target="../tags/tag278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5.xml" /><Relationship Id="rId3" Type="http://schemas.openxmlformats.org/officeDocument/2006/relationships/tags" Target="../tags/tag283.xml" /><Relationship Id="rId4" Type="http://schemas.openxmlformats.org/officeDocument/2006/relationships/tags" Target="../tags/tag284.xml" /><Relationship Id="rId5" Type="http://schemas.openxmlformats.org/officeDocument/2006/relationships/tags" Target="../tags/tag285.xml" /><Relationship Id="rId6" Type="http://schemas.openxmlformats.org/officeDocument/2006/relationships/oleObject" Target="../embeddings/Document12.doc" TargetMode="Internal" /><Relationship Id="rId7" Type="http://schemas.openxmlformats.org/officeDocument/2006/relationships/image" Target="../media/image18.emf" /><Relationship Id="rId8" Type="http://schemas.openxmlformats.org/officeDocument/2006/relationships/vmlDrawing" Target="../drawings/vmlDrawing8.v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6.xml" /><Relationship Id="rId3" Type="http://schemas.openxmlformats.org/officeDocument/2006/relationships/tags" Target="../tags/tag290.xml" /><Relationship Id="rId4" Type="http://schemas.openxmlformats.org/officeDocument/2006/relationships/tags" Target="../tags/tag291.xml" /><Relationship Id="rId5" Type="http://schemas.openxmlformats.org/officeDocument/2006/relationships/oleObject" Target="../embeddings/Document13.doc" TargetMode="Internal" /><Relationship Id="rId6" Type="http://schemas.openxmlformats.org/officeDocument/2006/relationships/image" Target="../media/image19.emf" /><Relationship Id="rId7" Type="http://schemas.openxmlformats.org/officeDocument/2006/relationships/vmlDrawing" Target="../drawings/vmlDrawing9.v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7.xml" /><Relationship Id="rId3" Type="http://schemas.openxmlformats.org/officeDocument/2006/relationships/tags" Target="../tags/tag296.xml" /><Relationship Id="rId4" Type="http://schemas.openxmlformats.org/officeDocument/2006/relationships/tags" Target="../tags/tag297.xml" /><Relationship Id="rId5" Type="http://schemas.openxmlformats.org/officeDocument/2006/relationships/oleObject" Target="../embeddings/Document14.doc" TargetMode="Internal" /><Relationship Id="rId6" Type="http://schemas.openxmlformats.org/officeDocument/2006/relationships/image" Target="../media/image20.emf" /><Relationship Id="rId7" Type="http://schemas.openxmlformats.org/officeDocument/2006/relationships/vmlDrawing" Target="../drawings/vmlDrawing10.v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vmlDrawing" Target="../drawings/vmlDrawing11.vml" /><Relationship Id="rId2" Type="http://schemas.openxmlformats.org/officeDocument/2006/relationships/notesSlide" Target="../notesSlides/notesSlide8.xml" /><Relationship Id="rId3" Type="http://schemas.openxmlformats.org/officeDocument/2006/relationships/tags" Target="../tags/tag302.xml" /><Relationship Id="rId4" Type="http://schemas.openxmlformats.org/officeDocument/2006/relationships/tags" Target="../tags/tag303.xml" /><Relationship Id="rId5" Type="http://schemas.openxmlformats.org/officeDocument/2006/relationships/oleObject" Target="../embeddings/Document15.doc" TargetMode="Internal" /><Relationship Id="rId6" Type="http://schemas.openxmlformats.org/officeDocument/2006/relationships/image" Target="../media/image21.emf" /><Relationship Id="rId7" Type="http://schemas.openxmlformats.org/officeDocument/2006/relationships/tags" Target="../tags/tag304.xml" /><Relationship Id="rId8" Type="http://schemas.openxmlformats.org/officeDocument/2006/relationships/oleObject" Target="../embeddings/Document16.doc" TargetMode="Internal" /><Relationship Id="rId9" Type="http://schemas.openxmlformats.org/officeDocument/2006/relationships/image" Target="../media/image22.emf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vmlDrawing" Target="../drawings/vmlDrawing12.vml" /><Relationship Id="rId2" Type="http://schemas.openxmlformats.org/officeDocument/2006/relationships/notesSlide" Target="../notesSlides/notesSlide9.xml" /><Relationship Id="rId3" Type="http://schemas.openxmlformats.org/officeDocument/2006/relationships/tags" Target="../tags/tag309.xml" /><Relationship Id="rId4" Type="http://schemas.openxmlformats.org/officeDocument/2006/relationships/tags" Target="../tags/tag310.xml" /><Relationship Id="rId5" Type="http://schemas.openxmlformats.org/officeDocument/2006/relationships/oleObject" Target="../embeddings/Document17.doc" TargetMode="Internal" /><Relationship Id="rId6" Type="http://schemas.openxmlformats.org/officeDocument/2006/relationships/image" Target="../media/image23.emf" /><Relationship Id="rId7" Type="http://schemas.openxmlformats.org/officeDocument/2006/relationships/tags" Target="../tags/tag311.xml" /><Relationship Id="rId8" Type="http://schemas.openxmlformats.org/officeDocument/2006/relationships/oleObject" Target="../embeddings/Document18.doc" TargetMode="Internal" /><Relationship Id="rId9" Type="http://schemas.openxmlformats.org/officeDocument/2006/relationships/image" Target="../media/image24.emf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26.emf" /><Relationship Id="rId11" Type="http://schemas.openxmlformats.org/officeDocument/2006/relationships/vmlDrawing" Target="../drawings/vmlDrawing13.vml" /><Relationship Id="rId2" Type="http://schemas.openxmlformats.org/officeDocument/2006/relationships/notesSlide" Target="../notesSlides/notesSlide10.xml" /><Relationship Id="rId3" Type="http://schemas.openxmlformats.org/officeDocument/2006/relationships/tags" Target="../tags/tag316.xml" /><Relationship Id="rId4" Type="http://schemas.openxmlformats.org/officeDocument/2006/relationships/image" Target="NULL" TargetMode="External" /><Relationship Id="rId5" Type="http://schemas.openxmlformats.org/officeDocument/2006/relationships/image" Target="../media/image25.png" /><Relationship Id="rId6" Type="http://schemas.openxmlformats.org/officeDocument/2006/relationships/tags" Target="../tags/tag317.xml" /><Relationship Id="rId7" Type="http://schemas.openxmlformats.org/officeDocument/2006/relationships/tags" Target="../tags/tag318.xml" /><Relationship Id="rId8" Type="http://schemas.openxmlformats.org/officeDocument/2006/relationships/tags" Target="../tags/tag319.xml" /><Relationship Id="rId9" Type="http://schemas.openxmlformats.org/officeDocument/2006/relationships/oleObject" Target="../embeddings/Document19.doc" TargetMode="Interna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328.xml" /><Relationship Id="rId11" Type="http://schemas.openxmlformats.org/officeDocument/2006/relationships/vmlDrawing" Target="../drawings/vmlDrawing14.vml" /><Relationship Id="rId2" Type="http://schemas.openxmlformats.org/officeDocument/2006/relationships/notesSlide" Target="../notesSlides/notesSlide11.xml" /><Relationship Id="rId3" Type="http://schemas.openxmlformats.org/officeDocument/2006/relationships/tags" Target="../tags/tag324.xml" /><Relationship Id="rId4" Type="http://schemas.openxmlformats.org/officeDocument/2006/relationships/image" Target="../media/image14.jpeg" /><Relationship Id="rId5" Type="http://schemas.openxmlformats.org/officeDocument/2006/relationships/tags" Target="../tags/tag325.xml" /><Relationship Id="rId6" Type="http://schemas.openxmlformats.org/officeDocument/2006/relationships/tags" Target="../tags/tag326.xml" /><Relationship Id="rId7" Type="http://schemas.openxmlformats.org/officeDocument/2006/relationships/oleObject" Target="../embeddings/Document20.doc" TargetMode="Internal" /><Relationship Id="rId8" Type="http://schemas.openxmlformats.org/officeDocument/2006/relationships/image" Target="../media/image27.emf" /><Relationship Id="rId9" Type="http://schemas.openxmlformats.org/officeDocument/2006/relationships/tags" Target="../tags/tag327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image" Target="../media/image30.emf" /><Relationship Id="rId11" Type="http://schemas.openxmlformats.org/officeDocument/2006/relationships/tags" Target="../tags/tag334.xml" /><Relationship Id="rId12" Type="http://schemas.openxmlformats.org/officeDocument/2006/relationships/tags" Target="../tags/tag335.xml" /><Relationship Id="rId13" Type="http://schemas.openxmlformats.org/officeDocument/2006/relationships/vmlDrawing" Target="../drawings/vmlDrawing15.vml" /><Relationship Id="rId2" Type="http://schemas.openxmlformats.org/officeDocument/2006/relationships/tags" Target="../tags/tag329.xml" /><Relationship Id="rId3" Type="http://schemas.openxmlformats.org/officeDocument/2006/relationships/tags" Target="../tags/tag330.xml" /><Relationship Id="rId4" Type="http://schemas.openxmlformats.org/officeDocument/2006/relationships/image" Target="../media/image28.png" /><Relationship Id="rId5" Type="http://schemas.openxmlformats.org/officeDocument/2006/relationships/tags" Target="../tags/tag331.xml" /><Relationship Id="rId6" Type="http://schemas.openxmlformats.org/officeDocument/2006/relationships/image" Target="../media/image29.png" /><Relationship Id="rId7" Type="http://schemas.openxmlformats.org/officeDocument/2006/relationships/tags" Target="../tags/tag332.xml" /><Relationship Id="rId8" Type="http://schemas.openxmlformats.org/officeDocument/2006/relationships/tags" Target="../tags/tag333.xml" /><Relationship Id="rId9" Type="http://schemas.openxmlformats.org/officeDocument/2006/relationships/package" Target="../embeddings/Document21.docx" TargetMode="Interna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tags" Target="../tags/tag336.xml" /><Relationship Id="rId3" Type="http://schemas.openxmlformats.org/officeDocument/2006/relationships/tags" Target="../tags/tag337.xml" /><Relationship Id="rId4" Type="http://schemas.openxmlformats.org/officeDocument/2006/relationships/package" Target="../embeddings/Document22.docx" TargetMode="Internal" /><Relationship Id="rId5" Type="http://schemas.openxmlformats.org/officeDocument/2006/relationships/image" Target="../media/image31.emf" /><Relationship Id="rId6" Type="http://schemas.openxmlformats.org/officeDocument/2006/relationships/vmlDrawing" Target="../drawings/vmlDrawing16.v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10" Type="http://schemas.openxmlformats.org/officeDocument/2006/relationships/tags" Target="../tags/tag225.xml" /><Relationship Id="rId11" Type="http://schemas.openxmlformats.org/officeDocument/2006/relationships/package" Target="../embeddings/Document2.docx" TargetMode="Internal" /><Relationship Id="rId12" Type="http://schemas.openxmlformats.org/officeDocument/2006/relationships/image" Target="../media/image7.emf" /><Relationship Id="rId13" Type="http://schemas.openxmlformats.org/officeDocument/2006/relationships/vmlDrawing" Target="../drawings/vmlDrawing1.vml" /><Relationship Id="rId2" Type="http://schemas.openxmlformats.org/officeDocument/2006/relationships/tags" Target="../tags/tag220.xml" /><Relationship Id="rId3" Type="http://schemas.openxmlformats.org/officeDocument/2006/relationships/tags" Target="../tags/tag221.xml" /><Relationship Id="rId4" Type="http://schemas.openxmlformats.org/officeDocument/2006/relationships/tags" Target="../tags/tag222.xml" /><Relationship Id="rId5" Type="http://schemas.openxmlformats.org/officeDocument/2006/relationships/package" Target="../embeddings/Document1.docx" TargetMode="Internal" /><Relationship Id="rId6" Type="http://schemas.openxmlformats.org/officeDocument/2006/relationships/image" Target="../media/image5.emf" /><Relationship Id="rId7" Type="http://schemas.openxmlformats.org/officeDocument/2006/relationships/tags" Target="../tags/tag223.xml" /><Relationship Id="rId8" Type="http://schemas.openxmlformats.org/officeDocument/2006/relationships/tags" Target="../tags/tag224.xml" /><Relationship Id="rId9" Type="http://schemas.openxmlformats.org/officeDocument/2006/relationships/image" Target="../media/image6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345.xml" /><Relationship Id="rId2" Type="http://schemas.openxmlformats.org/officeDocument/2006/relationships/tags" Target="../tags/tag338.xml" /><Relationship Id="rId3" Type="http://schemas.openxmlformats.org/officeDocument/2006/relationships/tags" Target="../tags/tag339.xml" /><Relationship Id="rId4" Type="http://schemas.openxmlformats.org/officeDocument/2006/relationships/tags" Target="../tags/tag340.xml" /><Relationship Id="rId5" Type="http://schemas.openxmlformats.org/officeDocument/2006/relationships/tags" Target="../tags/tag341.xml" /><Relationship Id="rId6" Type="http://schemas.openxmlformats.org/officeDocument/2006/relationships/tags" Target="../tags/tag342.xml" /><Relationship Id="rId7" Type="http://schemas.openxmlformats.org/officeDocument/2006/relationships/tags" Target="../tags/tag343.xml" /><Relationship Id="rId8" Type="http://schemas.openxmlformats.org/officeDocument/2006/relationships/tags" Target="../tags/tag344.xml" /><Relationship Id="rId9" Type="http://schemas.openxmlformats.org/officeDocument/2006/relationships/image" Target="../media/image32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2.xml" /><Relationship Id="rId3" Type="http://schemas.openxmlformats.org/officeDocument/2006/relationships/tags" Target="../tags/tag350.xml" /><Relationship Id="rId4" Type="http://schemas.openxmlformats.org/officeDocument/2006/relationships/tags" Target="../tags/tag351.xml" /><Relationship Id="rId5" Type="http://schemas.openxmlformats.org/officeDocument/2006/relationships/oleObject" Target="../embeddings/Document23.doc" TargetMode="Internal" /><Relationship Id="rId6" Type="http://schemas.openxmlformats.org/officeDocument/2006/relationships/image" Target="../media/image33.emf" /><Relationship Id="rId7" Type="http://schemas.openxmlformats.org/officeDocument/2006/relationships/vmlDrawing" Target="../drawings/vmlDrawing17.v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36.png" /><Relationship Id="rId11" Type="http://schemas.openxmlformats.org/officeDocument/2006/relationships/tags" Target="../tags/tag359.xml" /><Relationship Id="rId12" Type="http://schemas.openxmlformats.org/officeDocument/2006/relationships/image" Target="../media/image37.png" /><Relationship Id="rId13" Type="http://schemas.openxmlformats.org/officeDocument/2006/relationships/tags" Target="../tags/tag360.xml" /><Relationship Id="rId14" Type="http://schemas.openxmlformats.org/officeDocument/2006/relationships/vmlDrawing" Target="../drawings/vmlDrawing18.vml" /><Relationship Id="rId2" Type="http://schemas.openxmlformats.org/officeDocument/2006/relationships/notesSlide" Target="../notesSlides/notesSlide13.xml" /><Relationship Id="rId3" Type="http://schemas.openxmlformats.org/officeDocument/2006/relationships/tags" Target="../tags/tag356.xml" /><Relationship Id="rId4" Type="http://schemas.openxmlformats.org/officeDocument/2006/relationships/tags" Target="../tags/tag357.xml" /><Relationship Id="rId5" Type="http://schemas.openxmlformats.org/officeDocument/2006/relationships/oleObject" Target="../embeddings/Document24.doc" TargetMode="Internal" /><Relationship Id="rId6" Type="http://schemas.openxmlformats.org/officeDocument/2006/relationships/image" Target="../media/image34.emf" /><Relationship Id="rId7" Type="http://schemas.openxmlformats.org/officeDocument/2006/relationships/tags" Target="../tags/tag358.xml" /><Relationship Id="rId8" Type="http://schemas.openxmlformats.org/officeDocument/2006/relationships/oleObject" Target="../embeddings/Document25.doc" TargetMode="Internal" /><Relationship Id="rId9" Type="http://schemas.openxmlformats.org/officeDocument/2006/relationships/image" Target="../media/image35.emf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vmlDrawing" Target="../drawings/vmlDrawing2.vml" /><Relationship Id="rId2" Type="http://schemas.openxmlformats.org/officeDocument/2006/relationships/tags" Target="../tags/tag226.xml" /><Relationship Id="rId3" Type="http://schemas.openxmlformats.org/officeDocument/2006/relationships/tags" Target="../tags/tag227.xml" /><Relationship Id="rId4" Type="http://schemas.openxmlformats.org/officeDocument/2006/relationships/tags" Target="../tags/tag228.xml" /><Relationship Id="rId5" Type="http://schemas.openxmlformats.org/officeDocument/2006/relationships/package" Target="../embeddings/Document3.docx" TargetMode="Internal" /><Relationship Id="rId6" Type="http://schemas.openxmlformats.org/officeDocument/2006/relationships/image" Target="../media/image8.emf" /><Relationship Id="rId7" Type="http://schemas.openxmlformats.org/officeDocument/2006/relationships/tags" Target="../tags/tag229.xml" /><Relationship Id="rId8" Type="http://schemas.openxmlformats.org/officeDocument/2006/relationships/tags" Target="../tags/tag230.xml" /><Relationship Id="rId9" Type="http://schemas.openxmlformats.org/officeDocument/2006/relationships/tags" Target="../tags/tag231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tags" Target="../tags/tag232.xml" /><Relationship Id="rId3" Type="http://schemas.openxmlformats.org/officeDocument/2006/relationships/tags" Target="../tags/tag233.xml" /><Relationship Id="rId4" Type="http://schemas.openxmlformats.org/officeDocument/2006/relationships/tags" Target="../tags/tag234.xml" /><Relationship Id="rId5" Type="http://schemas.openxmlformats.org/officeDocument/2006/relationships/tags" Target="../tags/tag23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.xml" /><Relationship Id="rId3" Type="http://schemas.openxmlformats.org/officeDocument/2006/relationships/tags" Target="../tags/tag240.xml" /><Relationship Id="rId4" Type="http://schemas.openxmlformats.org/officeDocument/2006/relationships/tags" Target="../tags/tag241.xml" /><Relationship Id="rId5" Type="http://schemas.openxmlformats.org/officeDocument/2006/relationships/oleObject" Target="../embeddings/Document4.doc" TargetMode="Internal" /><Relationship Id="rId6" Type="http://schemas.openxmlformats.org/officeDocument/2006/relationships/image" Target="../media/image9.emf" /><Relationship Id="rId7" Type="http://schemas.openxmlformats.org/officeDocument/2006/relationships/tags" Target="../tags/tag242.xml" /><Relationship Id="rId8" Type="http://schemas.openxmlformats.org/officeDocument/2006/relationships/tags" Target="../tags/tag243.xml" /><Relationship Id="rId9" Type="http://schemas.openxmlformats.org/officeDocument/2006/relationships/vmlDrawing" Target="../drawings/vmlDrawing3.v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tags" Target="../tags/tag248.xml" /><Relationship Id="rId11" Type="http://schemas.openxmlformats.org/officeDocument/2006/relationships/vmlDrawing" Target="../drawings/vmlDrawing4.vml" /><Relationship Id="rId2" Type="http://schemas.openxmlformats.org/officeDocument/2006/relationships/tags" Target="../tags/tag244.xml" /><Relationship Id="rId3" Type="http://schemas.openxmlformats.org/officeDocument/2006/relationships/tags" Target="../tags/tag245.xml" /><Relationship Id="rId4" Type="http://schemas.openxmlformats.org/officeDocument/2006/relationships/tags" Target="../tags/tag246.xml" /><Relationship Id="rId5" Type="http://schemas.openxmlformats.org/officeDocument/2006/relationships/package" Target="../embeddings/Document5.docx" TargetMode="Internal" /><Relationship Id="rId6" Type="http://schemas.openxmlformats.org/officeDocument/2006/relationships/image" Target="../media/image10.emf" /><Relationship Id="rId7" Type="http://schemas.openxmlformats.org/officeDocument/2006/relationships/tags" Target="../tags/tag247.xml" /><Relationship Id="rId8" Type="http://schemas.openxmlformats.org/officeDocument/2006/relationships/package" Target="../embeddings/Document6.docx" TargetMode="Internal" /><Relationship Id="rId9" Type="http://schemas.openxmlformats.org/officeDocument/2006/relationships/image" Target="../media/image11.emf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image" Target="../media/image13.emf" /><Relationship Id="rId11" Type="http://schemas.openxmlformats.org/officeDocument/2006/relationships/vmlDrawing" Target="../drawings/vmlDrawing5.vml" /><Relationship Id="rId2" Type="http://schemas.openxmlformats.org/officeDocument/2006/relationships/tags" Target="../tags/tag249.xml" /><Relationship Id="rId3" Type="http://schemas.openxmlformats.org/officeDocument/2006/relationships/tags" Target="../tags/tag250.xml" /><Relationship Id="rId4" Type="http://schemas.openxmlformats.org/officeDocument/2006/relationships/tags" Target="../tags/tag251.xml" /><Relationship Id="rId5" Type="http://schemas.openxmlformats.org/officeDocument/2006/relationships/package" Target="../embeddings/Document7.docx" TargetMode="Internal" /><Relationship Id="rId6" Type="http://schemas.openxmlformats.org/officeDocument/2006/relationships/image" Target="../media/image12.emf" /><Relationship Id="rId7" Type="http://schemas.openxmlformats.org/officeDocument/2006/relationships/tags" Target="../tags/tag252.xml" /><Relationship Id="rId8" Type="http://schemas.openxmlformats.org/officeDocument/2006/relationships/tags" Target="../tags/tag253.xml" /><Relationship Id="rId9" Type="http://schemas.openxmlformats.org/officeDocument/2006/relationships/package" Target="../embeddings/Document8.docx" TargetMode="Interna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oleObject" Target="../embeddings/Document10.doc" TargetMode="Internal" /><Relationship Id="rId11" Type="http://schemas.openxmlformats.org/officeDocument/2006/relationships/image" Target="../media/image16.emf" /><Relationship Id="rId12" Type="http://schemas.openxmlformats.org/officeDocument/2006/relationships/tags" Target="../tags/tag262.xml" /><Relationship Id="rId13" Type="http://schemas.openxmlformats.org/officeDocument/2006/relationships/vmlDrawing" Target="../drawings/vmlDrawing6.vml" /><Relationship Id="rId2" Type="http://schemas.openxmlformats.org/officeDocument/2006/relationships/notesSlide" Target="../notesSlides/notesSlide2.xml" /><Relationship Id="rId3" Type="http://schemas.openxmlformats.org/officeDocument/2006/relationships/tags" Target="../tags/tag258.xml" /><Relationship Id="rId4" Type="http://schemas.openxmlformats.org/officeDocument/2006/relationships/image" Target="../media/image14.jpeg" /><Relationship Id="rId5" Type="http://schemas.openxmlformats.org/officeDocument/2006/relationships/tags" Target="../tags/tag259.xml" /><Relationship Id="rId6" Type="http://schemas.openxmlformats.org/officeDocument/2006/relationships/tags" Target="../tags/tag260.xml" /><Relationship Id="rId7" Type="http://schemas.openxmlformats.org/officeDocument/2006/relationships/oleObject" Target="../embeddings/Document9.doc" TargetMode="Internal" /><Relationship Id="rId8" Type="http://schemas.openxmlformats.org/officeDocument/2006/relationships/image" Target="../media/image15.emf" /><Relationship Id="rId9" Type="http://schemas.openxmlformats.org/officeDocument/2006/relationships/tags" Target="../tags/tag261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.xml" /><Relationship Id="rId3" Type="http://schemas.openxmlformats.org/officeDocument/2006/relationships/tags" Target="../tags/tag267.xml" /><Relationship Id="rId4" Type="http://schemas.openxmlformats.org/officeDocument/2006/relationships/tags" Target="../tags/tag268.xml" /><Relationship Id="rId5" Type="http://schemas.openxmlformats.org/officeDocument/2006/relationships/tags" Target="../tags/tag269.xml" /><Relationship Id="rId6" Type="http://schemas.openxmlformats.org/officeDocument/2006/relationships/oleObject" Target="../embeddings/Document11.doc" TargetMode="Internal" /><Relationship Id="rId7" Type="http://schemas.openxmlformats.org/officeDocument/2006/relationships/image" Target="../media/image17.emf" /><Relationship Id="rId8" Type="http://schemas.openxmlformats.org/officeDocument/2006/relationships/tags" Target="../tags/tag270.xml" /><Relationship Id="rId9" Type="http://schemas.openxmlformats.org/officeDocument/2006/relationships/vmlDrawing" Target="../drawings/vmlDrawing7.v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8675" name="文本框 5"/>
          <p:cNvSpPr/>
          <p:nvPr>
            <p:custDataLst>
              <p:tags r:id="rId3"/>
            </p:custDataLst>
          </p:nvPr>
        </p:nvSpPr>
        <p:spPr>
          <a:xfrm>
            <a:off x="2943225" y="1817688"/>
            <a:ext cx="419100" cy="3683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0" lvl="0" indent="0" eaLnBrk="1" hangingPunct="1"/>
            <a:r>
              <a:rPr lang="zh-CN" altLang="en-US" sz="180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网</a:t>
            </a:r>
            <a:endParaRPr lang="zh-CN" altLang="en-US" sz="180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8676" name="矩形 4"/>
          <p:cNvSpPr/>
          <p:nvPr>
            <p:custDataLst>
              <p:tags r:id="rId4"/>
            </p:custDataLst>
          </p:nvPr>
        </p:nvSpPr>
        <p:spPr>
          <a:xfrm>
            <a:off x="3573463" y="2727325"/>
            <a:ext cx="6146800" cy="768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0" marR="0" lvl="0" indent="0"/>
            <a:r>
              <a:rPr lang="zh-CN" altLang="en-US" sz="3600" b="1" spc="0">
                <a:solidFill>
                  <a:srgbClr val="0086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sym typeface="微软雅黑" panose="020b0503020204020204" pitchFamily="34" charset="-122"/>
              </a:rPr>
              <a:t>第一章   </a:t>
            </a:r>
            <a:r>
              <a:rPr lang="zh-CN" altLang="en-US" sz="3600" b="1" spc="0">
                <a:solidFill>
                  <a:srgbClr val="0086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sym typeface="黑体" panose="02010609060101010101" pitchFamily="49" charset="-122"/>
              </a:rPr>
              <a:t>  物质及其变化</a:t>
            </a:r>
            <a:endParaRPr lang="zh-CN" altLang="en-US" sz="3600" b="1">
              <a:solidFill>
                <a:srgbClr val="00865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28677" name="Rectangle 2"/>
          <p:cNvSpPr/>
          <p:nvPr>
            <p:custDataLst>
              <p:tags r:id="rId5"/>
            </p:custDataLst>
          </p:nvPr>
        </p:nvSpPr>
        <p:spPr>
          <a:xfrm>
            <a:off x="4881563" y="1422400"/>
            <a:ext cx="3529012" cy="592138"/>
          </a:xfrm>
          <a:prstGeom prst="rect">
            <a:avLst/>
          </a:prstGeom>
          <a:solidFill>
            <a:srgbClr val="3BD1CD">
              <a:alpha val="0"/>
            </a:srgbClr>
          </a:solidFill>
          <a:ln w="9525">
            <a:noFill/>
          </a:ln>
        </p:spPr>
        <p:txBody>
          <a:bodyPr lIns="0" tIns="38803" rIns="0" bIns="0"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0" marR="0" lvl="0" indent="0" eaLnBrk="1">
              <a:tabLst>
                <a:tab pos="721995"/>
                <a:tab pos="1445895"/>
                <a:tab pos="2169795"/>
                <a:tab pos="2893695"/>
                <a:tab pos="3617595"/>
                <a:tab pos="4341495"/>
                <a:tab pos="5065395"/>
                <a:tab pos="5789295"/>
                <a:tab pos="6513195"/>
                <a:tab pos="7237095"/>
                <a:tab pos="7960995"/>
              </a:tabLst>
            </a:pPr>
            <a:r>
              <a:rPr lang="zh-CN" altLang="en-US" sz="3600" b="1" spc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</a:rPr>
              <a:t>重难点专项突破</a:t>
            </a:r>
            <a:endParaRPr lang="zh-CN" altLang="en-US" sz="36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</a:endParaRPr>
          </a:p>
        </p:txBody>
      </p:sp>
      <p:sp>
        <p:nvSpPr>
          <p:cNvPr id="28678" name="文本框 1"/>
          <p:cNvSpPr/>
          <p:nvPr>
            <p:custDataLst>
              <p:tags r:id="rId6"/>
            </p:custDataLst>
          </p:nvPr>
        </p:nvSpPr>
        <p:spPr>
          <a:xfrm>
            <a:off x="2943225" y="3643313"/>
            <a:ext cx="6657975" cy="24304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0" lvl="0" indent="0" algn="ctr">
              <a:lnSpc>
                <a:spcPct val="150000"/>
              </a:lnSpc>
            </a:pPr>
            <a:r>
              <a:rPr lang="zh-CN" altLang="en-US" sz="5400">
                <a:solidFill>
                  <a:srgbClr val="FF0000"/>
                </a:solidFill>
                <a:latin typeface="宋体" panose="02010600030101010101" pitchFamily="2" charset="-122"/>
              </a:rPr>
              <a:t>离子反应的应用</a:t>
            </a:r>
            <a:endParaRPr lang="en-US" altLang="zh-CN" sz="5400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 marL="0" lvl="0" indent="0">
              <a:lnSpc>
                <a:spcPct val="150000"/>
              </a:lnSpc>
            </a:pPr>
            <a:r>
              <a:rPr lang="en-US" altLang="zh-CN" sz="5400">
                <a:solidFill>
                  <a:srgbClr val="FF0000"/>
                </a:solidFill>
                <a:latin typeface="宋体" panose="02010600030101010101" pitchFamily="2" charset="-122"/>
              </a:rPr>
              <a:t>——</a:t>
            </a:r>
            <a:r>
              <a:rPr lang="zh-CN" altLang="en-US" sz="5400">
                <a:solidFill>
                  <a:srgbClr val="FF0000"/>
                </a:solidFill>
                <a:latin typeface="宋体" panose="02010600030101010101" pitchFamily="2" charset="-122"/>
              </a:rPr>
              <a:t>离子共存与推断</a:t>
            </a:r>
            <a:endParaRPr lang="zh-CN" altLang="en-US" sz="540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7"/>
            </p:custDataLst>
          </p:nvPr>
        </p:nvSpPr>
        <p:spPr>
          <a:xfrm>
            <a:off x="1414780" y="2317750"/>
            <a:ext cx="309880" cy="4914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37890" name="矩形 1"/>
          <p:cNvSpPr/>
          <p:nvPr>
            <p:custDataLst>
              <p:tags r:id="rId4"/>
            </p:custDataLst>
          </p:nvPr>
        </p:nvSpPr>
        <p:spPr>
          <a:xfrm>
            <a:off x="215900" y="263525"/>
            <a:ext cx="11039475" cy="3970338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0" marR="0" lvl="0" indent="0">
              <a:lnSpc>
                <a:spcPct val="150000"/>
              </a:lnSpc>
              <a:tabLst>
                <a:tab pos="4800600"/>
                <a:tab pos="10401300" algn="r"/>
              </a:tabLst>
            </a:pPr>
            <a:r>
              <a:rPr lang="en-US" altLang="zh-CN" sz="2800" b="1" spc="0">
                <a:ea typeface="宋体" panose="02010600030101010101" pitchFamily="2" charset="-122"/>
              </a:rPr>
              <a:t>3</a:t>
            </a:r>
            <a:r>
              <a:rPr lang="zh-CN" altLang="zh-CN" sz="2800" b="1" spc="0">
                <a:ea typeface="宋体" panose="02010600030101010101" pitchFamily="2" charset="-122"/>
              </a:rPr>
              <a:t>．在给定的四种溶液中加入以下各种离子，能在原溶液中大量共存的是</a:t>
            </a:r>
            <a:r>
              <a:rPr lang="en-US" altLang="zh-CN" sz="2800" b="1" spc="0">
                <a:ea typeface="宋体" panose="02010600030101010101" pitchFamily="2" charset="-122"/>
              </a:rPr>
              <a:t>(    )</a:t>
            </a:r>
            <a:endParaRPr lang="zh-CN" altLang="zh-CN" sz="10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marR="0" lvl="0" indent="713740" algn="just">
              <a:lnSpc>
                <a:spcPct val="150000"/>
              </a:lnSpc>
              <a:tabLst>
                <a:tab pos="4800600"/>
                <a:tab pos="10401300" algn="r"/>
              </a:tabLst>
            </a:pPr>
            <a:r>
              <a:rPr lang="en-US" altLang="zh-CN" sz="2800" b="1" spc="0">
                <a:ea typeface="宋体" panose="02010600030101010101" pitchFamily="2" charset="-122"/>
              </a:rPr>
              <a:t>A</a:t>
            </a:r>
            <a:r>
              <a:rPr lang="zh-CN" altLang="zh-CN" sz="2800" b="1" spc="0">
                <a:ea typeface="宋体" panose="02010600030101010101" pitchFamily="2" charset="-122"/>
              </a:rPr>
              <a:t>．常温下</a:t>
            </a:r>
            <a:r>
              <a:rPr lang="en-US" altLang="zh-CN" sz="2800" b="1" spc="0">
                <a:ea typeface="宋体" panose="02010600030101010101" pitchFamily="2" charset="-122"/>
              </a:rPr>
              <a:t>pH&lt;7</a:t>
            </a:r>
            <a:r>
              <a:rPr lang="zh-CN" altLang="zh-CN" sz="2800" b="1" spc="0">
                <a:ea typeface="宋体" panose="02010600030101010101" pitchFamily="2" charset="-122"/>
              </a:rPr>
              <a:t>的溶液：</a:t>
            </a:r>
            <a:r>
              <a:rPr lang="en-US" altLang="zh-CN" sz="2800" b="1" spc="0">
                <a:ea typeface="宋体" panose="02010600030101010101" pitchFamily="2" charset="-122"/>
              </a:rPr>
              <a:t>Cu</a:t>
            </a:r>
            <a:r>
              <a:rPr lang="en-US" altLang="zh-CN" sz="2800" b="1" spc="0" baseline="30000">
                <a:ea typeface="宋体" panose="02010600030101010101" pitchFamily="2" charset="-122"/>
              </a:rPr>
              <a:t>2</a:t>
            </a:r>
            <a:r>
              <a:rPr lang="zh-CN" altLang="zh-CN" sz="2800" b="1" spc="0" baseline="30000">
                <a:ea typeface="宋体" panose="02010600030101010101" pitchFamily="2" charset="-122"/>
              </a:rPr>
              <a:t>＋</a:t>
            </a:r>
            <a:r>
              <a:rPr lang="zh-CN" altLang="zh-CN" sz="2800" b="1" spc="0">
                <a:ea typeface="宋体" panose="02010600030101010101" pitchFamily="2" charset="-122"/>
              </a:rPr>
              <a:t>、</a:t>
            </a:r>
            <a:r>
              <a:rPr lang="en-US" altLang="zh-CN" sz="2800" b="1" spc="0">
                <a:ea typeface="宋体" panose="02010600030101010101" pitchFamily="2" charset="-122"/>
              </a:rPr>
              <a:t>Na</a:t>
            </a:r>
            <a:r>
              <a:rPr lang="zh-CN" altLang="zh-CN" sz="2800" b="1" spc="0" baseline="30000">
                <a:ea typeface="宋体" panose="02010600030101010101" pitchFamily="2" charset="-122"/>
              </a:rPr>
              <a:t>＋</a:t>
            </a:r>
            <a:r>
              <a:rPr lang="zh-CN" altLang="zh-CN" sz="2800" b="1" spc="0">
                <a:ea typeface="宋体" panose="02010600030101010101" pitchFamily="2" charset="-122"/>
              </a:rPr>
              <a:t>、</a:t>
            </a:r>
            <a:r>
              <a:rPr lang="en-US" altLang="zh-CN" sz="2800" b="1" spc="0">
                <a:ea typeface="宋体" panose="02010600030101010101" pitchFamily="2" charset="-122"/>
              </a:rPr>
              <a:t>Mg</a:t>
            </a:r>
            <a:r>
              <a:rPr lang="en-US" altLang="zh-CN" sz="2800" b="1" spc="0" baseline="30000">
                <a:ea typeface="宋体" panose="02010600030101010101" pitchFamily="2" charset="-122"/>
              </a:rPr>
              <a:t>2</a:t>
            </a:r>
            <a:r>
              <a:rPr lang="zh-CN" altLang="zh-CN" sz="2800" b="1" spc="0" baseline="30000">
                <a:ea typeface="宋体" panose="02010600030101010101" pitchFamily="2" charset="-122"/>
              </a:rPr>
              <a:t>＋</a:t>
            </a:r>
            <a:r>
              <a:rPr lang="zh-CN" altLang="zh-CN" sz="2800" b="1" spc="0">
                <a:ea typeface="宋体" panose="02010600030101010101" pitchFamily="2" charset="-122"/>
              </a:rPr>
              <a:t>、</a:t>
            </a:r>
            <a:r>
              <a:rPr lang="en-US" altLang="zh-CN" sz="2800" b="1" spc="0">
                <a:ea typeface="宋体" panose="02010600030101010101" pitchFamily="2" charset="-122"/>
              </a:rPr>
              <a:t>NO</a:t>
            </a:r>
            <a:r>
              <a:rPr lang="en-US" altLang="zh-CN" sz="2800" b="1" spc="0" baseline="-25000">
                <a:ea typeface="宋体" panose="02010600030101010101" pitchFamily="2" charset="-122"/>
              </a:rPr>
              <a:t>3</a:t>
            </a:r>
            <a:r>
              <a:rPr lang="zh-CN" altLang="zh-CN" sz="2800" b="1" spc="0" baseline="30000">
                <a:ea typeface="宋体" panose="02010600030101010101" pitchFamily="2" charset="-122"/>
              </a:rPr>
              <a:t>－</a:t>
            </a:r>
            <a:endParaRPr lang="zh-CN" altLang="zh-CN" sz="28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marR="0" lvl="0" indent="713740" algn="just">
              <a:lnSpc>
                <a:spcPct val="150000"/>
              </a:lnSpc>
              <a:tabLst>
                <a:tab pos="4800600"/>
                <a:tab pos="10401300" algn="r"/>
              </a:tabLst>
            </a:pPr>
            <a:r>
              <a:rPr lang="en-US" altLang="zh-CN" sz="2800" b="1" spc="0">
                <a:ea typeface="宋体" panose="02010600030101010101" pitchFamily="2" charset="-122"/>
              </a:rPr>
              <a:t>B</a:t>
            </a:r>
            <a:r>
              <a:rPr lang="zh-CN" altLang="zh-CN" sz="2800" b="1" spc="0">
                <a:ea typeface="宋体" panose="02010600030101010101" pitchFamily="2" charset="-122"/>
              </a:rPr>
              <a:t>．滴加酚酞溶液显红色的溶液：</a:t>
            </a:r>
            <a:r>
              <a:rPr lang="en-US" altLang="zh-CN" sz="2800" b="1" spc="0">
                <a:ea typeface="宋体" panose="02010600030101010101" pitchFamily="2" charset="-122"/>
              </a:rPr>
              <a:t>Fe</a:t>
            </a:r>
            <a:r>
              <a:rPr lang="en-US" altLang="zh-CN" sz="2800" b="1" spc="0" baseline="30000">
                <a:ea typeface="宋体" panose="02010600030101010101" pitchFamily="2" charset="-122"/>
              </a:rPr>
              <a:t>3</a:t>
            </a:r>
            <a:r>
              <a:rPr lang="zh-CN" altLang="zh-CN" sz="2800" b="1" spc="0" baseline="30000">
                <a:ea typeface="宋体" panose="02010600030101010101" pitchFamily="2" charset="-122"/>
              </a:rPr>
              <a:t>＋</a:t>
            </a:r>
            <a:r>
              <a:rPr lang="zh-CN" altLang="zh-CN" sz="2800" b="1" spc="0">
                <a:ea typeface="宋体" panose="02010600030101010101" pitchFamily="2" charset="-122"/>
              </a:rPr>
              <a:t>、</a:t>
            </a:r>
            <a:r>
              <a:rPr lang="en-US" altLang="zh-CN" sz="2800" b="1" spc="0">
                <a:ea typeface="宋体" panose="02010600030101010101" pitchFamily="2" charset="-122"/>
              </a:rPr>
              <a:t>NH</a:t>
            </a:r>
            <a:r>
              <a:rPr lang="en-US" altLang="zh-CN" sz="2800" b="1" spc="0" baseline="-25000">
                <a:ea typeface="宋体" panose="02010600030101010101" pitchFamily="2" charset="-122"/>
              </a:rPr>
              <a:t>4</a:t>
            </a:r>
            <a:r>
              <a:rPr lang="zh-CN" altLang="zh-CN" sz="2800" b="1" spc="0" baseline="30000">
                <a:ea typeface="宋体" panose="02010600030101010101" pitchFamily="2" charset="-122"/>
              </a:rPr>
              <a:t> ＋ </a:t>
            </a:r>
            <a:r>
              <a:rPr lang="zh-CN" altLang="zh-CN" sz="2800" b="1" spc="0">
                <a:ea typeface="宋体" panose="02010600030101010101" pitchFamily="2" charset="-122"/>
              </a:rPr>
              <a:t>、</a:t>
            </a:r>
            <a:r>
              <a:rPr lang="en-US" altLang="zh-CN" sz="2800" b="1" spc="0">
                <a:ea typeface="宋体" panose="02010600030101010101" pitchFamily="2" charset="-122"/>
              </a:rPr>
              <a:t>Cl</a:t>
            </a:r>
            <a:r>
              <a:rPr lang="zh-CN" altLang="zh-CN" sz="2800" b="1" spc="0" baseline="30000">
                <a:ea typeface="宋体" panose="02010600030101010101" pitchFamily="2" charset="-122"/>
              </a:rPr>
              <a:t>－</a:t>
            </a:r>
            <a:r>
              <a:rPr lang="zh-CN" altLang="zh-CN" sz="2800" b="1" spc="0">
                <a:ea typeface="宋体" panose="02010600030101010101" pitchFamily="2" charset="-122"/>
              </a:rPr>
              <a:t>、</a:t>
            </a:r>
            <a:r>
              <a:rPr lang="en-US" altLang="zh-CN" sz="2800" b="1" spc="0">
                <a:ea typeface="宋体" panose="02010600030101010101" pitchFamily="2" charset="-122"/>
              </a:rPr>
              <a:t>NO</a:t>
            </a:r>
            <a:r>
              <a:rPr lang="en-US" altLang="zh-CN" sz="2800" b="1" spc="0" baseline="-25000">
                <a:ea typeface="宋体" panose="02010600030101010101" pitchFamily="2" charset="-122"/>
              </a:rPr>
              <a:t>3</a:t>
            </a:r>
            <a:r>
              <a:rPr lang="zh-CN" altLang="zh-CN" sz="2800" b="1" spc="0" baseline="30000">
                <a:ea typeface="宋体" panose="02010600030101010101" pitchFamily="2" charset="-122"/>
              </a:rPr>
              <a:t>－</a:t>
            </a:r>
            <a:endParaRPr lang="zh-CN" altLang="zh-CN" sz="28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marR="0" lvl="0" indent="713740" algn="just">
              <a:lnSpc>
                <a:spcPct val="150000"/>
              </a:lnSpc>
              <a:tabLst>
                <a:tab pos="4800600"/>
                <a:tab pos="10401300" algn="r"/>
              </a:tabLst>
            </a:pPr>
            <a:r>
              <a:rPr lang="en-US" altLang="zh-CN" sz="2800" b="1" spc="0">
                <a:ea typeface="宋体" panose="02010600030101010101" pitchFamily="2" charset="-122"/>
              </a:rPr>
              <a:t>C</a:t>
            </a:r>
            <a:r>
              <a:rPr lang="zh-CN" altLang="zh-CN" sz="2800" b="1" spc="0">
                <a:ea typeface="宋体" panose="02010600030101010101" pitchFamily="2" charset="-122"/>
              </a:rPr>
              <a:t>．所含溶质为</a:t>
            </a:r>
            <a:r>
              <a:rPr lang="en-US" altLang="zh-CN" sz="2800" b="1" spc="0">
                <a:ea typeface="宋体" panose="02010600030101010101" pitchFamily="2" charset="-122"/>
              </a:rPr>
              <a:t>NaOH</a:t>
            </a:r>
            <a:r>
              <a:rPr lang="zh-CN" altLang="zh-CN" sz="2800" b="1" spc="0">
                <a:ea typeface="宋体" panose="02010600030101010101" pitchFamily="2" charset="-122"/>
              </a:rPr>
              <a:t>的溶液：</a:t>
            </a:r>
            <a:r>
              <a:rPr lang="en-US" altLang="zh-CN" sz="2800" b="1" spc="0">
                <a:ea typeface="宋体" panose="02010600030101010101" pitchFamily="2" charset="-122"/>
              </a:rPr>
              <a:t>K</a:t>
            </a:r>
            <a:r>
              <a:rPr lang="zh-CN" altLang="zh-CN" sz="2800" b="1" spc="0" baseline="30000">
                <a:ea typeface="宋体" panose="02010600030101010101" pitchFamily="2" charset="-122"/>
              </a:rPr>
              <a:t>＋</a:t>
            </a:r>
            <a:r>
              <a:rPr lang="zh-CN" altLang="zh-CN" sz="2800" b="1" spc="0">
                <a:ea typeface="宋体" panose="02010600030101010101" pitchFamily="2" charset="-122"/>
              </a:rPr>
              <a:t>、</a:t>
            </a:r>
            <a:r>
              <a:rPr lang="en-US" altLang="zh-CN" sz="2800" b="1" spc="0">
                <a:ea typeface="宋体" panose="02010600030101010101" pitchFamily="2" charset="-122"/>
              </a:rPr>
              <a:t>SO</a:t>
            </a:r>
            <a:r>
              <a:rPr lang="en-US" altLang="zh-CN" sz="2800" b="1" spc="0" baseline="-25000">
                <a:ea typeface="宋体" panose="02010600030101010101" pitchFamily="2" charset="-122"/>
              </a:rPr>
              <a:t>4</a:t>
            </a:r>
            <a:r>
              <a:rPr lang="en-US" altLang="zh-CN" sz="2800" b="1" spc="0" baseline="30000">
                <a:ea typeface="宋体" panose="02010600030101010101" pitchFamily="2" charset="-122"/>
              </a:rPr>
              <a:t>2</a:t>
            </a:r>
            <a:r>
              <a:rPr lang="zh-CN" altLang="zh-CN" sz="2800" b="1" spc="0" baseline="30000">
                <a:ea typeface="宋体" panose="02010600030101010101" pitchFamily="2" charset="-122"/>
              </a:rPr>
              <a:t>－</a:t>
            </a:r>
            <a:r>
              <a:rPr lang="zh-CN" altLang="zh-CN" sz="2800" b="1" spc="0">
                <a:ea typeface="宋体" panose="02010600030101010101" pitchFamily="2" charset="-122"/>
              </a:rPr>
              <a:t>、</a:t>
            </a:r>
            <a:r>
              <a:rPr lang="en-US" altLang="zh-CN" sz="2800" b="1" spc="0">
                <a:ea typeface="宋体" panose="02010600030101010101" pitchFamily="2" charset="-122"/>
              </a:rPr>
              <a:t>NO</a:t>
            </a:r>
            <a:r>
              <a:rPr lang="en-US" altLang="zh-CN" sz="2800" b="1" spc="0" baseline="-25000">
                <a:ea typeface="宋体" panose="02010600030101010101" pitchFamily="2" charset="-122"/>
              </a:rPr>
              <a:t>3</a:t>
            </a:r>
            <a:r>
              <a:rPr lang="zh-CN" altLang="zh-CN" sz="2800" b="1" spc="0" baseline="30000">
                <a:ea typeface="宋体" panose="02010600030101010101" pitchFamily="2" charset="-122"/>
              </a:rPr>
              <a:t>－</a:t>
            </a:r>
            <a:r>
              <a:rPr lang="zh-CN" altLang="zh-CN" sz="2800" b="1" spc="0">
                <a:ea typeface="宋体" panose="02010600030101010101" pitchFamily="2" charset="-122"/>
              </a:rPr>
              <a:t>、</a:t>
            </a:r>
            <a:r>
              <a:rPr lang="en-US" altLang="zh-CN" sz="2800" b="1" spc="0">
                <a:ea typeface="宋体" panose="02010600030101010101" pitchFamily="2" charset="-122"/>
              </a:rPr>
              <a:t>H</a:t>
            </a:r>
            <a:r>
              <a:rPr lang="zh-CN" altLang="zh-CN" sz="2800" b="1" spc="0" baseline="30000">
                <a:ea typeface="宋体" panose="02010600030101010101" pitchFamily="2" charset="-122"/>
              </a:rPr>
              <a:t>＋</a:t>
            </a:r>
            <a:endParaRPr lang="zh-CN" altLang="zh-CN" sz="10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marR="0" lvl="0" indent="713740" algn="just">
              <a:lnSpc>
                <a:spcPct val="150000"/>
              </a:lnSpc>
              <a:tabLst>
                <a:tab pos="4800600"/>
                <a:tab pos="10401300" algn="r"/>
              </a:tabLst>
            </a:pPr>
            <a:r>
              <a:rPr lang="en-US" altLang="zh-CN" sz="2800" b="1" spc="0">
                <a:ea typeface="宋体" panose="02010600030101010101" pitchFamily="2" charset="-122"/>
              </a:rPr>
              <a:t>D</a:t>
            </a:r>
            <a:r>
              <a:rPr lang="zh-CN" altLang="zh-CN" sz="2800" b="1" spc="0">
                <a:ea typeface="宋体" panose="02010600030101010101" pitchFamily="2" charset="-122"/>
              </a:rPr>
              <a:t>．碱性溶液：</a:t>
            </a:r>
            <a:r>
              <a:rPr lang="en-US" altLang="zh-CN" sz="2800" b="1" spc="0">
                <a:ea typeface="宋体" panose="02010600030101010101" pitchFamily="2" charset="-122"/>
              </a:rPr>
              <a:t>K</a:t>
            </a:r>
            <a:r>
              <a:rPr lang="zh-CN" altLang="zh-CN" sz="2800" b="1" spc="0" baseline="30000">
                <a:ea typeface="宋体" panose="02010600030101010101" pitchFamily="2" charset="-122"/>
              </a:rPr>
              <a:t>＋</a:t>
            </a:r>
            <a:r>
              <a:rPr lang="zh-CN" altLang="zh-CN" sz="2800" b="1" spc="0">
                <a:ea typeface="宋体" panose="02010600030101010101" pitchFamily="2" charset="-122"/>
              </a:rPr>
              <a:t>、</a:t>
            </a:r>
            <a:r>
              <a:rPr lang="en-US" altLang="zh-CN" sz="2800" b="1" spc="0">
                <a:ea typeface="宋体" panose="02010600030101010101" pitchFamily="2" charset="-122"/>
              </a:rPr>
              <a:t>HCO</a:t>
            </a:r>
            <a:r>
              <a:rPr lang="en-US" altLang="zh-CN" sz="2800" b="1" spc="0" baseline="-25000">
                <a:ea typeface="宋体" panose="02010600030101010101" pitchFamily="2" charset="-122"/>
              </a:rPr>
              <a:t>3</a:t>
            </a:r>
            <a:r>
              <a:rPr lang="zh-CN" altLang="zh-CN" sz="2800" b="1" spc="0" baseline="30000">
                <a:ea typeface="宋体" panose="02010600030101010101" pitchFamily="2" charset="-122"/>
              </a:rPr>
              <a:t>－</a:t>
            </a:r>
            <a:r>
              <a:rPr lang="zh-CN" altLang="zh-CN" sz="2800" b="1" spc="0">
                <a:ea typeface="宋体" panose="02010600030101010101" pitchFamily="2" charset="-122"/>
              </a:rPr>
              <a:t>、</a:t>
            </a:r>
            <a:r>
              <a:rPr lang="en-US" altLang="zh-CN" sz="2800" b="1" spc="0">
                <a:ea typeface="宋体" panose="02010600030101010101" pitchFamily="2" charset="-122"/>
              </a:rPr>
              <a:t>Br</a:t>
            </a:r>
            <a:r>
              <a:rPr lang="zh-CN" altLang="zh-CN" sz="2800" b="1" spc="0" baseline="30000">
                <a:ea typeface="宋体" panose="02010600030101010101" pitchFamily="2" charset="-122"/>
              </a:rPr>
              <a:t>－</a:t>
            </a:r>
            <a:r>
              <a:rPr lang="zh-CN" altLang="zh-CN" sz="2800" b="1" spc="0">
                <a:ea typeface="宋体" panose="02010600030101010101" pitchFamily="2" charset="-122"/>
              </a:rPr>
              <a:t>、</a:t>
            </a:r>
            <a:r>
              <a:rPr lang="en-US" altLang="zh-CN" sz="2800" b="1" spc="0">
                <a:ea typeface="宋体" panose="02010600030101010101" pitchFamily="2" charset="-122"/>
              </a:rPr>
              <a:t>Ba</a:t>
            </a:r>
            <a:r>
              <a:rPr lang="en-US" altLang="zh-CN" sz="2800" b="1" spc="0" baseline="30000">
                <a:ea typeface="宋体" panose="02010600030101010101" pitchFamily="2" charset="-122"/>
              </a:rPr>
              <a:t>2</a:t>
            </a:r>
            <a:r>
              <a:rPr lang="zh-CN" altLang="zh-CN" sz="2800" b="1" spc="0" baseline="30000">
                <a:ea typeface="宋体" panose="02010600030101010101" pitchFamily="2" charset="-122"/>
              </a:rPr>
              <a:t>＋</a:t>
            </a:r>
            <a:endParaRPr lang="zh-CN" altLang="zh-CN" sz="10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7891" name="矩形 3"/>
          <p:cNvSpPr/>
          <p:nvPr>
            <p:custDataLst>
              <p:tags r:id="rId5"/>
            </p:custDataLst>
          </p:nvPr>
        </p:nvSpPr>
        <p:spPr>
          <a:xfrm>
            <a:off x="215900" y="4111625"/>
            <a:ext cx="11833225" cy="2308225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0" marR="0" lvl="0" indent="713740" algn="just">
              <a:lnSpc>
                <a:spcPct val="150000"/>
              </a:lnSpc>
              <a:tabLst>
                <a:tab pos="4800600"/>
                <a:tab pos="10401300" algn="r"/>
              </a:tabLst>
            </a:pPr>
            <a:r>
              <a:rPr lang="en-US" altLang="zh-CN" sz="2400" b="1">
                <a:solidFill>
                  <a:srgbClr val="FF0000"/>
                </a:solidFill>
                <a:ea typeface="宋体" panose="02010600030101010101" pitchFamily="2" charset="-122"/>
              </a:rPr>
              <a:t>A</a:t>
            </a:r>
            <a:r>
              <a:rPr lang="en-US" altLang="zh-CN" sz="2400" b="1">
                <a:ea typeface="宋体" panose="02010600030101010101" pitchFamily="2" charset="-122"/>
              </a:rPr>
              <a:t>  </a:t>
            </a:r>
            <a:r>
              <a:rPr lang="en-US" altLang="zh-CN" sz="2400" b="1">
                <a:ea typeface="楷体_GB2312"/>
              </a:rPr>
              <a:t>[A</a:t>
            </a:r>
            <a:r>
              <a:rPr lang="zh-CN" altLang="zh-CN" sz="2400" b="1">
                <a:ea typeface="楷体_GB2312"/>
              </a:rPr>
              <a:t>项，常温下溶液</a:t>
            </a:r>
            <a:r>
              <a:rPr lang="en-US" altLang="zh-CN" sz="2400" b="1">
                <a:ea typeface="楷体_GB2312"/>
              </a:rPr>
              <a:t>pH&lt;7</a:t>
            </a:r>
            <a:r>
              <a:rPr lang="zh-CN" altLang="zh-CN" sz="2400" b="1">
                <a:ea typeface="楷体_GB2312"/>
              </a:rPr>
              <a:t>，即为酸性溶液，选项中所列离子与</a:t>
            </a:r>
            <a:r>
              <a:rPr lang="en-US" altLang="zh-CN" sz="2400" b="1">
                <a:ea typeface="楷体_GB2312"/>
              </a:rPr>
              <a:t>H</a:t>
            </a:r>
            <a:r>
              <a:rPr lang="zh-CN" altLang="zh-CN" sz="2400" b="1" baseline="30000">
                <a:ea typeface="楷体_GB2312"/>
              </a:rPr>
              <a:t>＋</a:t>
            </a:r>
            <a:r>
              <a:rPr lang="zh-CN" altLang="zh-CN" sz="2400" b="1">
                <a:ea typeface="楷体_GB2312"/>
              </a:rPr>
              <a:t>能共存；</a:t>
            </a:r>
            <a:r>
              <a:rPr lang="en-US" altLang="zh-CN" sz="2400" b="1">
                <a:ea typeface="楷体_GB2312"/>
              </a:rPr>
              <a:t>B</a:t>
            </a:r>
            <a:r>
              <a:rPr lang="zh-CN" altLang="zh-CN" sz="2400" b="1">
                <a:ea typeface="楷体_GB2312"/>
              </a:rPr>
              <a:t>项，滴加酚酞溶液显红色，即为碱性溶液，发生反应：</a:t>
            </a:r>
            <a:r>
              <a:rPr lang="en-US" altLang="zh-CN" sz="2400" b="1">
                <a:ea typeface="楷体_GB2312"/>
              </a:rPr>
              <a:t>Fe</a:t>
            </a:r>
            <a:r>
              <a:rPr lang="en-US" altLang="zh-CN" sz="2400" b="1" baseline="30000">
                <a:ea typeface="楷体_GB2312"/>
              </a:rPr>
              <a:t>3</a:t>
            </a:r>
            <a:r>
              <a:rPr lang="zh-CN" altLang="zh-CN" sz="2400" b="1" baseline="30000">
                <a:ea typeface="楷体_GB2312"/>
              </a:rPr>
              <a:t>＋</a:t>
            </a:r>
            <a:r>
              <a:rPr lang="zh-CN" altLang="zh-CN" sz="2400" b="1">
                <a:ea typeface="楷体_GB2312"/>
              </a:rPr>
              <a:t>＋</a:t>
            </a:r>
            <a:r>
              <a:rPr lang="en-US" altLang="zh-CN" sz="2400" b="1">
                <a:ea typeface="楷体_GB2312"/>
              </a:rPr>
              <a:t>3OH</a:t>
            </a:r>
            <a:r>
              <a:rPr lang="zh-CN" altLang="zh-CN" sz="2400" b="1" baseline="30000">
                <a:ea typeface="楷体_GB2312"/>
              </a:rPr>
              <a:t>－</a:t>
            </a:r>
            <a:r>
              <a:rPr lang="en-US" altLang="zh-CN" sz="2400" b="1">
                <a:ea typeface="楷体_GB2312"/>
              </a:rPr>
              <a:t>===Fe(OH)</a:t>
            </a:r>
            <a:r>
              <a:rPr lang="en-US" altLang="zh-CN" sz="2400" b="1" baseline="-25000">
                <a:ea typeface="楷体_GB2312"/>
              </a:rPr>
              <a:t>3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↓</a:t>
            </a:r>
            <a:r>
              <a:rPr lang="zh-CN" altLang="zh-CN" sz="2400" b="1">
                <a:ea typeface="楷体_GB2312"/>
              </a:rPr>
              <a:t>、</a:t>
            </a:r>
            <a:r>
              <a:rPr lang="en-US" altLang="zh-CN" sz="2400" b="1">
                <a:ea typeface="楷体_GB2312"/>
              </a:rPr>
              <a:t>NH</a:t>
            </a:r>
            <a:r>
              <a:rPr lang="en-US" altLang="zh-CN" sz="2400" b="1" baseline="-25000">
                <a:ea typeface="楷体_GB2312"/>
              </a:rPr>
              <a:t>4</a:t>
            </a:r>
            <a:r>
              <a:rPr lang="zh-CN" altLang="zh-CN" sz="2400" b="1" baseline="30000">
                <a:ea typeface="楷体_GB2312"/>
              </a:rPr>
              <a:t>＋</a:t>
            </a:r>
            <a:r>
              <a:rPr lang="zh-CN" altLang="zh-CN" sz="2400" b="1">
                <a:ea typeface="楷体_GB2312"/>
              </a:rPr>
              <a:t>＋</a:t>
            </a:r>
            <a:r>
              <a:rPr lang="en-US" altLang="zh-CN" sz="2400" b="1">
                <a:ea typeface="楷体_GB2312"/>
              </a:rPr>
              <a:t>OH</a:t>
            </a:r>
            <a:r>
              <a:rPr lang="zh-CN" altLang="zh-CN" sz="2400" b="1" baseline="30000">
                <a:ea typeface="楷体_GB2312"/>
              </a:rPr>
              <a:t>－</a:t>
            </a:r>
            <a:r>
              <a:rPr lang="en-US" altLang="zh-CN" sz="2400" b="1">
                <a:ea typeface="楷体_GB2312"/>
              </a:rPr>
              <a:t>===NH</a:t>
            </a:r>
            <a:r>
              <a:rPr lang="en-US" altLang="zh-CN" sz="2400" b="1" baseline="-25000">
                <a:ea typeface="楷体_GB2312"/>
              </a:rPr>
              <a:t>3</a:t>
            </a:r>
            <a:r>
              <a:rPr lang="en-US" altLang="zh-CN" sz="2400" b="1">
                <a:ea typeface="楷体_GB2312"/>
              </a:rPr>
              <a:t>·H</a:t>
            </a:r>
            <a:r>
              <a:rPr lang="en-US" altLang="zh-CN" sz="2400" b="1" baseline="-25000">
                <a:ea typeface="楷体_GB2312"/>
              </a:rPr>
              <a:t>2</a:t>
            </a:r>
            <a:r>
              <a:rPr lang="en-US" altLang="zh-CN" sz="2400" b="1">
                <a:ea typeface="楷体_GB2312"/>
              </a:rPr>
              <a:t>O</a:t>
            </a:r>
            <a:r>
              <a:rPr lang="zh-CN" altLang="zh-CN" sz="2400" b="1">
                <a:ea typeface="楷体_GB2312"/>
              </a:rPr>
              <a:t>，故不能大量共存；</a:t>
            </a:r>
            <a:r>
              <a:rPr lang="en-US" altLang="zh-CN" sz="2400" b="1">
                <a:ea typeface="楷体_GB2312"/>
              </a:rPr>
              <a:t>C</a:t>
            </a:r>
            <a:r>
              <a:rPr lang="zh-CN" altLang="zh-CN" sz="2400" b="1">
                <a:ea typeface="楷体_GB2312"/>
              </a:rPr>
              <a:t>项，</a:t>
            </a:r>
            <a:r>
              <a:rPr lang="en-US" altLang="zh-CN" sz="2400" b="1">
                <a:ea typeface="楷体_GB2312"/>
              </a:rPr>
              <a:t>NaOH</a:t>
            </a:r>
            <a:r>
              <a:rPr lang="zh-CN" altLang="zh-CN" sz="2400" b="1">
                <a:ea typeface="楷体_GB2312"/>
              </a:rPr>
              <a:t>溶液为碱溶液，</a:t>
            </a:r>
            <a:r>
              <a:rPr lang="en-US" altLang="zh-CN" sz="2400" b="1">
                <a:ea typeface="楷体_GB2312"/>
              </a:rPr>
              <a:t>H</a:t>
            </a:r>
            <a:r>
              <a:rPr lang="zh-CN" altLang="zh-CN" sz="2400" b="1" baseline="30000">
                <a:ea typeface="楷体_GB2312"/>
              </a:rPr>
              <a:t>＋</a:t>
            </a:r>
            <a:r>
              <a:rPr lang="zh-CN" altLang="zh-CN" sz="2400" b="1">
                <a:ea typeface="楷体_GB2312"/>
              </a:rPr>
              <a:t>不能大量共存；</a:t>
            </a:r>
            <a:r>
              <a:rPr lang="en-US" altLang="zh-CN" sz="2400" b="1">
                <a:ea typeface="楷体_GB2312"/>
              </a:rPr>
              <a:t>D</a:t>
            </a:r>
            <a:r>
              <a:rPr lang="zh-CN" altLang="zh-CN" sz="2400" b="1">
                <a:ea typeface="楷体_GB2312"/>
              </a:rPr>
              <a:t>项，发生反应：</a:t>
            </a:r>
            <a:r>
              <a:rPr lang="en-US" altLang="zh-CN" sz="2400" b="1">
                <a:ea typeface="楷体_GB2312"/>
              </a:rPr>
              <a:t>OH</a:t>
            </a:r>
            <a:r>
              <a:rPr lang="zh-CN" altLang="zh-CN" sz="2400" b="1" baseline="30000">
                <a:ea typeface="楷体_GB2312"/>
              </a:rPr>
              <a:t>－</a:t>
            </a:r>
            <a:r>
              <a:rPr lang="zh-CN" altLang="zh-CN" sz="2400" b="1">
                <a:ea typeface="楷体_GB2312"/>
              </a:rPr>
              <a:t>＋</a:t>
            </a:r>
            <a:r>
              <a:rPr lang="en-US" altLang="zh-CN" sz="2400" b="1">
                <a:ea typeface="楷体_GB2312"/>
              </a:rPr>
              <a:t>HCO</a:t>
            </a:r>
            <a:r>
              <a:rPr lang="en-US" altLang="zh-CN" sz="2400" b="1" baseline="-25000">
                <a:ea typeface="楷体_GB2312"/>
              </a:rPr>
              <a:t>3</a:t>
            </a:r>
            <a:r>
              <a:rPr lang="zh-CN" altLang="zh-CN" sz="2400" b="1" baseline="30000">
                <a:ea typeface="楷体_GB2312"/>
              </a:rPr>
              <a:t>－</a:t>
            </a:r>
            <a:r>
              <a:rPr lang="en-US" altLang="zh-CN" sz="2400" b="1">
                <a:ea typeface="楷体_GB2312"/>
              </a:rPr>
              <a:t>===H</a:t>
            </a:r>
            <a:r>
              <a:rPr lang="en-US" altLang="zh-CN" sz="2400" b="1" baseline="-25000">
                <a:ea typeface="楷体_GB2312"/>
              </a:rPr>
              <a:t>2</a:t>
            </a:r>
            <a:r>
              <a:rPr lang="en-US" altLang="zh-CN" sz="2400" b="1">
                <a:ea typeface="楷体_GB2312"/>
              </a:rPr>
              <a:t>O</a:t>
            </a:r>
            <a:r>
              <a:rPr lang="zh-CN" altLang="zh-CN" sz="2400" b="1">
                <a:ea typeface="楷体_GB2312"/>
              </a:rPr>
              <a:t>＋</a:t>
            </a:r>
            <a:r>
              <a:rPr lang="en-US" altLang="zh-CN" sz="2400" b="1">
                <a:ea typeface="楷体_GB2312"/>
              </a:rPr>
              <a:t>CO</a:t>
            </a:r>
            <a:r>
              <a:rPr lang="zh-CN" altLang="zh-CN" sz="2400" b="1">
                <a:ea typeface="楷体_GB2312"/>
              </a:rPr>
              <a:t>，故</a:t>
            </a:r>
            <a:r>
              <a:rPr lang="en-US" altLang="zh-CN" sz="2400" b="1">
                <a:ea typeface="楷体_GB2312"/>
              </a:rPr>
              <a:t>HCO</a:t>
            </a:r>
            <a:r>
              <a:rPr lang="en-US" altLang="zh-CN" sz="2400" b="1" baseline="-25000">
                <a:ea typeface="楷体_GB2312"/>
              </a:rPr>
              <a:t>3</a:t>
            </a:r>
            <a:r>
              <a:rPr lang="zh-CN" altLang="zh-CN" sz="2400" b="1" baseline="30000">
                <a:ea typeface="楷体_GB2312"/>
              </a:rPr>
              <a:t>－</a:t>
            </a:r>
            <a:r>
              <a:rPr lang="zh-CN" altLang="zh-CN" sz="2400" b="1">
                <a:ea typeface="楷体_GB2312"/>
              </a:rPr>
              <a:t>不能大量存在。</a:t>
            </a:r>
            <a:r>
              <a:rPr lang="en-US" altLang="zh-CN" sz="2400" b="1">
                <a:ea typeface="楷体_GB2312"/>
              </a:rPr>
              <a:t>]</a:t>
            </a:r>
            <a:endParaRPr lang="zh-CN" altLang="zh-CN" sz="10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7892" name="矩形 4"/>
          <p:cNvSpPr/>
          <p:nvPr>
            <p:custDataLst>
              <p:tags r:id="rId6"/>
            </p:custDataLst>
          </p:nvPr>
        </p:nvSpPr>
        <p:spPr>
          <a:xfrm>
            <a:off x="1128713" y="1071563"/>
            <a:ext cx="444500" cy="52228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0" marR="0" lvl="0" indent="0"/>
            <a:r>
              <a:rPr lang="en-US" altLang="zh-CN" sz="2800" b="1" spc="0">
                <a:solidFill>
                  <a:srgbClr val="FF0000"/>
                </a:solidFill>
              </a:rPr>
              <a:t>A</a:t>
            </a:r>
            <a:endParaRPr lang="zh-C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  <p:bldP spid="3789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38914" name="Rectangle 1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866900" y="403225"/>
            <a:ext cx="63182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eaLnBrk="1" hangingPunct="1"/>
            <a:r>
              <a:rPr lang="zh-CN" altLang="en-US" sz="2960" b="1" spc="0">
                <a:ea typeface="黑体" panose="02010609060101010101" pitchFamily="49" charset="-122"/>
              </a:rPr>
              <a:t>突破点</a:t>
            </a:r>
            <a:r>
              <a:rPr lang="en-US" altLang="zh-CN" sz="2960" b="1" spc="0">
                <a:ea typeface="黑体" panose="02010609060101010101" pitchFamily="49" charset="-122"/>
              </a:rPr>
              <a:t>2:</a:t>
            </a:r>
            <a:r>
              <a:rPr lang="zh-CN" altLang="en-US" sz="2960" b="1" spc="0">
                <a:ea typeface="黑体" panose="02010609060101010101" pitchFamily="49" charset="-122"/>
              </a:rPr>
              <a:t>离子或物质的推断</a:t>
            </a:r>
            <a:r>
              <a:rPr lang="zh-CN" altLang="en-US" sz="2960" b="1" spc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en-US" altLang="zh-CN" sz="2900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38915" name="Object 15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282575" y="1209675"/>
          <a:ext cx="11115675" cy="4586288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9" name="文档" r:id="rId6" imgW="10509250" imgH="4337050" progId="Word.Document.8">
                  <p:embed/>
                </p:oleObj>
              </mc:Choice>
              <mc:Fallback>
                <p:oleObj name="文档" r:id="rId6" imgW="10509250" imgH="433705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82575" y="1209675"/>
                        <a:ext cx="11115675" cy="4586288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graphicFrame>
        <p:nvGraphicFramePr>
          <p:cNvPr id="39938" name="Object 4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525463" y="795338"/>
          <a:ext cx="11115675" cy="512921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0" name="文档" r:id="rId5" imgW="10509250" imgH="4850765" progId="Word.Document.8">
                  <p:embed/>
                </p:oleObj>
              </mc:Choice>
              <mc:Fallback>
                <p:oleObj name="文档" r:id="rId5" imgW="10509250" imgH="485076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5463" y="795338"/>
                        <a:ext cx="11115675" cy="5129212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graphicFrame>
        <p:nvGraphicFramePr>
          <p:cNvPr id="40962" name="Object 4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538163" y="906463"/>
          <a:ext cx="11115675" cy="504825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1" name="文档" r:id="rId5" imgW="10509250" imgH="4771390" progId="Word.Document.8">
                  <p:embed/>
                </p:oleObj>
              </mc:Choice>
              <mc:Fallback>
                <p:oleObj name="文档" r:id="rId5" imgW="10509250" imgH="477139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8163" y="906463"/>
                        <a:ext cx="11115675" cy="5048250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graphicFrame>
        <p:nvGraphicFramePr>
          <p:cNvPr id="41986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34975" y="336550"/>
          <a:ext cx="11115675" cy="49561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2" name="文档" r:id="rId5" imgW="10509250" imgH="5542915" progId="Word.Document.8">
                  <p:embed/>
                </p:oleObj>
              </mc:Choice>
              <mc:Fallback>
                <p:oleObj name="文档" r:id="rId5" imgW="10509250" imgH="554291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4975" y="336550"/>
                        <a:ext cx="11115675" cy="4956175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7" name="Object 5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588963" y="5292725"/>
          <a:ext cx="11115675" cy="14319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3" name="文档" r:id="rId8" imgW="10509250" imgH="2080260" progId="Word.Document.8">
                  <p:embed/>
                </p:oleObj>
              </mc:Choice>
              <mc:Fallback>
                <p:oleObj name="文档" r:id="rId8" imgW="10509250" imgH="208026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88963" y="5292725"/>
                        <a:ext cx="11115675" cy="1431925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graphicFrame>
        <p:nvGraphicFramePr>
          <p:cNvPr id="43010" name="Object 4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385763" y="379413"/>
          <a:ext cx="11115675" cy="305911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4" name="文档" r:id="rId5" imgW="10509250" imgH="3465830" progId="Word.Document.8">
                  <p:embed/>
                </p:oleObj>
              </mc:Choice>
              <mc:Fallback>
                <p:oleObj name="文档" r:id="rId5" imgW="10509250" imgH="346583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5763" y="379413"/>
                        <a:ext cx="11115675" cy="3059112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1" name="Object 5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295275" y="3438525"/>
          <a:ext cx="11115675" cy="30130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5" name="文档" r:id="rId8" imgW="10509250" imgH="4157345" progId="Word.Document.8">
                  <p:embed/>
                </p:oleObj>
              </mc:Choice>
              <mc:Fallback>
                <p:oleObj name="文档" r:id="rId8" imgW="10509250" imgH="415734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95275" y="3438525"/>
                        <a:ext cx="11115675" cy="3013075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pic>
        <p:nvPicPr>
          <p:cNvPr id="44034" name="Picture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 r:link="rId4"/>
          <a:stretch>
            <a:fillRect/>
          </a:stretch>
        </p:blipFill>
        <p:spPr>
          <a:xfrm>
            <a:off x="5200650" y="247650"/>
            <a:ext cx="1562100" cy="3524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44035" name="矩形 1"/>
          <p:cNvSpPr/>
          <p:nvPr>
            <p:custDataLst>
              <p:tags r:id="rId7"/>
            </p:custDataLst>
          </p:nvPr>
        </p:nvSpPr>
        <p:spPr>
          <a:xfrm>
            <a:off x="412750" y="600075"/>
            <a:ext cx="11137900" cy="1754188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0" marR="0" lvl="0" indent="0" algn="just">
              <a:lnSpc>
                <a:spcPct val="150000"/>
              </a:lnSpc>
              <a:tabLst>
                <a:tab pos="4800600"/>
                <a:tab pos="10401300" algn="r"/>
              </a:tabLst>
            </a:pPr>
            <a:r>
              <a:rPr lang="en-US" altLang="zh-CN" sz="2400" b="1" spc="0">
                <a:ea typeface="宋体" panose="02010600030101010101" pitchFamily="2" charset="-122"/>
              </a:rPr>
              <a:t>1</a:t>
            </a:r>
            <a:r>
              <a:rPr lang="zh-CN" altLang="zh-CN" sz="2400" b="1" spc="0">
                <a:ea typeface="宋体" panose="02010600030101010101" pitchFamily="2" charset="-122"/>
              </a:rPr>
              <a:t>．某无色澄清溶液中可能含有</a:t>
            </a:r>
            <a:r>
              <a:rPr lang="en-US" altLang="zh-CN" sz="2400" b="1" spc="0">
                <a:latin typeface="宋体" panose="02010600030101010101" pitchFamily="2" charset="-122"/>
                <a:ea typeface="宋体" panose="02010600030101010101" pitchFamily="2" charset="-122"/>
              </a:rPr>
              <a:t>①</a:t>
            </a:r>
            <a:r>
              <a:rPr lang="en-US" altLang="zh-CN" sz="2400" b="1" spc="0">
                <a:ea typeface="宋体" panose="02010600030101010101" pitchFamily="2" charset="-122"/>
              </a:rPr>
              <a:t>Na</a:t>
            </a:r>
            <a:r>
              <a:rPr lang="zh-CN" altLang="zh-CN" sz="2400" b="1" spc="0" baseline="30000">
                <a:ea typeface="宋体" panose="02010600030101010101" pitchFamily="2" charset="-122"/>
              </a:rPr>
              <a:t>＋</a:t>
            </a:r>
            <a:r>
              <a:rPr lang="zh-CN" altLang="zh-CN" sz="2400" b="1" spc="0">
                <a:ea typeface="宋体" panose="02010600030101010101" pitchFamily="2" charset="-122"/>
              </a:rPr>
              <a:t>、</a:t>
            </a:r>
            <a:r>
              <a:rPr lang="en-US" altLang="zh-CN" sz="2400" b="1" spc="0">
                <a:latin typeface="宋体" panose="02010600030101010101" pitchFamily="2" charset="-122"/>
                <a:ea typeface="宋体" panose="02010600030101010101" pitchFamily="2" charset="-122"/>
              </a:rPr>
              <a:t>②</a:t>
            </a:r>
            <a:r>
              <a:rPr lang="en-US" altLang="zh-CN" sz="2400" b="1" spc="0">
                <a:ea typeface="宋体" panose="02010600030101010101" pitchFamily="2" charset="-122"/>
              </a:rPr>
              <a:t>SO</a:t>
            </a:r>
            <a:r>
              <a:rPr lang="en-US" altLang="zh-CN" sz="2400" b="1" spc="0" baseline="-25000">
                <a:ea typeface="宋体" panose="02010600030101010101" pitchFamily="2" charset="-122"/>
              </a:rPr>
              <a:t>4</a:t>
            </a:r>
            <a:r>
              <a:rPr lang="en-US" altLang="zh-CN" sz="2400" b="1" spc="0" baseline="30000">
                <a:ea typeface="宋体" panose="02010600030101010101" pitchFamily="2" charset="-122"/>
              </a:rPr>
              <a:t>2</a:t>
            </a:r>
            <a:r>
              <a:rPr lang="zh-CN" altLang="zh-CN" sz="2400" b="1" spc="0" baseline="30000">
                <a:ea typeface="宋体" panose="02010600030101010101" pitchFamily="2" charset="-122"/>
              </a:rPr>
              <a:t>－</a:t>
            </a:r>
            <a:r>
              <a:rPr lang="zh-CN" altLang="zh-CN" sz="2400" b="1" spc="0">
                <a:ea typeface="宋体" panose="02010600030101010101" pitchFamily="2" charset="-122"/>
              </a:rPr>
              <a:t>、</a:t>
            </a:r>
            <a:r>
              <a:rPr lang="en-US" altLang="zh-CN" sz="2400" b="1" spc="0">
                <a:latin typeface="宋体" panose="02010600030101010101" pitchFamily="2" charset="-122"/>
                <a:ea typeface="宋体" panose="02010600030101010101" pitchFamily="2" charset="-122"/>
              </a:rPr>
              <a:t>③</a:t>
            </a:r>
            <a:r>
              <a:rPr lang="en-US" altLang="zh-CN" sz="2400" b="1" spc="0">
                <a:ea typeface="宋体" panose="02010600030101010101" pitchFamily="2" charset="-122"/>
              </a:rPr>
              <a:t>Cl</a:t>
            </a:r>
            <a:r>
              <a:rPr lang="zh-CN" altLang="zh-CN" sz="2400" b="1" spc="0" baseline="30000">
                <a:ea typeface="宋体" panose="02010600030101010101" pitchFamily="2" charset="-122"/>
              </a:rPr>
              <a:t>－</a:t>
            </a:r>
            <a:r>
              <a:rPr lang="zh-CN" altLang="zh-CN" sz="2400" b="1" spc="0">
                <a:ea typeface="宋体" panose="02010600030101010101" pitchFamily="2" charset="-122"/>
              </a:rPr>
              <a:t>、</a:t>
            </a:r>
            <a:r>
              <a:rPr lang="en-US" altLang="zh-CN" sz="2400" b="1" spc="0">
                <a:latin typeface="宋体" panose="02010600030101010101" pitchFamily="2" charset="-122"/>
                <a:ea typeface="宋体" panose="02010600030101010101" pitchFamily="2" charset="-122"/>
              </a:rPr>
              <a:t>④</a:t>
            </a:r>
            <a:r>
              <a:rPr lang="en-US" altLang="zh-CN" sz="2400" b="1" spc="0">
                <a:ea typeface="宋体" panose="02010600030101010101" pitchFamily="2" charset="-122"/>
              </a:rPr>
              <a:t>HCO</a:t>
            </a:r>
            <a:r>
              <a:rPr lang="en-US" altLang="zh-CN" sz="2400" b="1" spc="0" baseline="-25000">
                <a:ea typeface="宋体" panose="02010600030101010101" pitchFamily="2" charset="-122"/>
              </a:rPr>
              <a:t>3</a:t>
            </a:r>
            <a:r>
              <a:rPr lang="zh-CN" altLang="zh-CN" sz="2400" b="1" spc="0" baseline="30000">
                <a:ea typeface="宋体" panose="02010600030101010101" pitchFamily="2" charset="-122"/>
              </a:rPr>
              <a:t>－</a:t>
            </a:r>
            <a:r>
              <a:rPr lang="zh-CN" altLang="zh-CN" sz="2400" b="1" spc="0">
                <a:ea typeface="宋体" panose="02010600030101010101" pitchFamily="2" charset="-122"/>
              </a:rPr>
              <a:t>、</a:t>
            </a:r>
            <a:r>
              <a:rPr lang="en-US" altLang="zh-CN" sz="2400" b="1" spc="0">
                <a:latin typeface="宋体" panose="02010600030101010101" pitchFamily="2" charset="-122"/>
                <a:ea typeface="宋体" panose="02010600030101010101" pitchFamily="2" charset="-122"/>
              </a:rPr>
              <a:t>⑤</a:t>
            </a:r>
            <a:r>
              <a:rPr lang="en-US" altLang="zh-CN" sz="2400" b="1" spc="0">
                <a:ea typeface="宋体" panose="02010600030101010101" pitchFamily="2" charset="-122"/>
              </a:rPr>
              <a:t>CO</a:t>
            </a:r>
            <a:r>
              <a:rPr lang="en-US" altLang="zh-CN" sz="2400" b="1" spc="0" baseline="-25000">
                <a:ea typeface="宋体" panose="02010600030101010101" pitchFamily="2" charset="-122"/>
              </a:rPr>
              <a:t>3</a:t>
            </a:r>
            <a:r>
              <a:rPr lang="en-US" altLang="zh-CN" sz="2400" b="1" spc="0" baseline="30000">
                <a:ea typeface="宋体" panose="02010600030101010101" pitchFamily="2" charset="-122"/>
              </a:rPr>
              <a:t>2</a:t>
            </a:r>
            <a:r>
              <a:rPr lang="zh-CN" altLang="zh-CN" sz="2400" b="1" spc="0" baseline="30000">
                <a:ea typeface="宋体" panose="02010600030101010101" pitchFamily="2" charset="-122"/>
              </a:rPr>
              <a:t>－</a:t>
            </a:r>
            <a:endParaRPr lang="zh-CN" altLang="en-US" sz="2400"/>
          </a:p>
          <a:p>
            <a:pPr marL="0" marR="0" lvl="0" indent="0" algn="just">
              <a:lnSpc>
                <a:spcPct val="150000"/>
              </a:lnSpc>
              <a:tabLst>
                <a:tab pos="4800600"/>
                <a:tab pos="10401300" algn="r"/>
              </a:tabLst>
            </a:pPr>
            <a:r>
              <a:rPr lang="zh-CN" altLang="zh-CN" sz="2400" b="1" spc="0">
                <a:ea typeface="宋体" panose="02010600030101010101" pitchFamily="2" charset="-122"/>
              </a:rPr>
              <a:t>、</a:t>
            </a:r>
            <a:r>
              <a:rPr lang="en-US" altLang="zh-CN" sz="2400" b="1" spc="0">
                <a:latin typeface="宋体" panose="02010600030101010101" pitchFamily="2" charset="-122"/>
                <a:ea typeface="宋体" panose="02010600030101010101" pitchFamily="2" charset="-122"/>
              </a:rPr>
              <a:t>⑥</a:t>
            </a:r>
            <a:r>
              <a:rPr lang="en-US" altLang="zh-CN" sz="2400" b="1" spc="0">
                <a:ea typeface="宋体" panose="02010600030101010101" pitchFamily="2" charset="-122"/>
              </a:rPr>
              <a:t>H</a:t>
            </a:r>
            <a:r>
              <a:rPr lang="zh-CN" altLang="zh-CN" sz="2400" b="1" spc="0" baseline="30000">
                <a:ea typeface="宋体" panose="02010600030101010101" pitchFamily="2" charset="-122"/>
              </a:rPr>
              <a:t>＋</a:t>
            </a:r>
            <a:r>
              <a:rPr lang="zh-CN" altLang="zh-CN" sz="2400" b="1" spc="0">
                <a:ea typeface="宋体" panose="02010600030101010101" pitchFamily="2" charset="-122"/>
              </a:rPr>
              <a:t>、</a:t>
            </a:r>
            <a:r>
              <a:rPr lang="en-US" altLang="zh-CN" sz="2400" b="1" spc="0">
                <a:latin typeface="宋体" panose="02010600030101010101" pitchFamily="2" charset="-122"/>
                <a:ea typeface="宋体" panose="02010600030101010101" pitchFamily="2" charset="-122"/>
              </a:rPr>
              <a:t>⑦</a:t>
            </a:r>
            <a:r>
              <a:rPr lang="en-US" altLang="zh-CN" sz="2400" b="1" spc="0">
                <a:ea typeface="宋体" panose="02010600030101010101" pitchFamily="2" charset="-122"/>
              </a:rPr>
              <a:t>Cu</a:t>
            </a:r>
            <a:r>
              <a:rPr lang="en-US" altLang="zh-CN" sz="2400" b="1" spc="0" baseline="30000">
                <a:ea typeface="宋体" panose="02010600030101010101" pitchFamily="2" charset="-122"/>
              </a:rPr>
              <a:t>2</a:t>
            </a:r>
            <a:r>
              <a:rPr lang="zh-CN" altLang="zh-CN" sz="2400" b="1" spc="0" baseline="30000">
                <a:ea typeface="宋体" panose="02010600030101010101" pitchFamily="2" charset="-122"/>
              </a:rPr>
              <a:t>＋</a:t>
            </a:r>
            <a:r>
              <a:rPr lang="zh-CN" altLang="zh-CN" sz="2400" b="1" spc="0">
                <a:ea typeface="宋体" panose="02010600030101010101" pitchFamily="2" charset="-122"/>
              </a:rPr>
              <a:t>中的若干种，依次进行下列实验，且每步所加试剂均过量，观察到的现象如表，下列结论正确的是</a:t>
            </a:r>
            <a:r>
              <a:rPr lang="en-US" altLang="zh-CN" sz="2400" b="1" spc="0">
                <a:ea typeface="宋体" panose="02010600030101010101" pitchFamily="2" charset="-122"/>
              </a:rPr>
              <a:t>(    )</a:t>
            </a:r>
            <a:endParaRPr lang="zh-CN" altLang="zh-CN" sz="10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44036" name="Object 5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280988" y="2354263"/>
          <a:ext cx="11269662" cy="421798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6" name="文档" r:id="rId9" imgW="10645140" imgH="4393565" progId="Word.Document.8">
                  <p:embed/>
                </p:oleObj>
              </mc:Choice>
              <mc:Fallback>
                <p:oleObj name="文档" r:id="rId9" imgW="10645140" imgH="439356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80988" y="2354263"/>
                        <a:ext cx="11269662" cy="4217987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pic>
        <p:nvPicPr>
          <p:cNvPr id="45058" name="Picture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04538" y="6376988"/>
            <a:ext cx="1285875" cy="481012"/>
          </a:xfrm>
          <a:prstGeom prst="rect">
            <a:avLst/>
          </a:prstGeom>
          <a:noFill/>
          <a:ln>
            <a:noFill/>
            <a:miter lim="800000"/>
          </a:ln>
        </p:spPr>
      </p:pic>
      <p:graphicFrame>
        <p:nvGraphicFramePr>
          <p:cNvPr id="45059" name="Object 3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431800" y="404813"/>
          <a:ext cx="11115675" cy="234315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7" name="文档" r:id="rId7" imgW="10509250" imgH="2772410" progId="Word.Document.8">
                  <p:embed/>
                </p:oleObj>
              </mc:Choice>
              <mc:Fallback>
                <p:oleObj name="文档" r:id="rId7" imgW="10509250" imgH="277241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1800" y="404813"/>
                        <a:ext cx="11115675" cy="2343150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0" name="矩形 3"/>
          <p:cNvSpPr/>
          <p:nvPr>
            <p:custDataLst>
              <p:tags r:id="rId9"/>
            </p:custDataLst>
          </p:nvPr>
        </p:nvSpPr>
        <p:spPr>
          <a:xfrm>
            <a:off x="274638" y="2747963"/>
            <a:ext cx="11430000" cy="3970337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0" marR="0" lvl="0" indent="0">
              <a:lnSpc>
                <a:spcPct val="150000"/>
              </a:lnSpc>
              <a:tabLst>
                <a:tab pos="4800600"/>
                <a:tab pos="10401300" algn="r"/>
              </a:tabLst>
            </a:pPr>
            <a:r>
              <a:rPr lang="en-US" altLang="zh-CN" sz="2400" b="1" spc="0">
                <a:solidFill>
                  <a:srgbClr val="FF0000"/>
                </a:solidFill>
                <a:ea typeface="宋体" panose="02010600030101010101" pitchFamily="2" charset="-122"/>
              </a:rPr>
              <a:t>B</a:t>
            </a:r>
            <a:r>
              <a:rPr lang="en-US" altLang="zh-CN" sz="2400" b="1" spc="0">
                <a:ea typeface="宋体" panose="02010600030101010101" pitchFamily="2" charset="-122"/>
              </a:rPr>
              <a:t>  </a:t>
            </a:r>
            <a:r>
              <a:rPr lang="en-US" altLang="zh-CN" sz="2400" b="1" spc="0">
                <a:ea typeface="楷体_GB2312"/>
              </a:rPr>
              <a:t>[</a:t>
            </a:r>
            <a:r>
              <a:rPr lang="zh-CN" altLang="zh-CN" sz="2400" b="1" spc="0">
                <a:ea typeface="楷体_GB2312"/>
              </a:rPr>
              <a:t>溶液无色澄清，可知溶液里没有</a:t>
            </a:r>
            <a:r>
              <a:rPr lang="en-US" altLang="zh-CN" sz="2400" b="1" spc="0">
                <a:ea typeface="楷体_GB2312"/>
              </a:rPr>
              <a:t>Cu</a:t>
            </a:r>
            <a:r>
              <a:rPr lang="en-US" altLang="zh-CN" sz="2400" b="1" spc="0" baseline="30000">
                <a:ea typeface="楷体_GB2312"/>
              </a:rPr>
              <a:t>2</a:t>
            </a:r>
            <a:r>
              <a:rPr lang="zh-CN" altLang="zh-CN" sz="2400" b="1" spc="0" baseline="30000">
                <a:ea typeface="楷体_GB2312"/>
              </a:rPr>
              <a:t>＋</a:t>
            </a:r>
            <a:r>
              <a:rPr lang="zh-CN" altLang="zh-CN" sz="2400" b="1" spc="0">
                <a:ea typeface="楷体_GB2312"/>
              </a:rPr>
              <a:t>；用紫色石蕊溶液检验，溶液变红，说明溶液显酸性，溶液里不含</a:t>
            </a:r>
            <a:r>
              <a:rPr lang="en-US" altLang="zh-CN" sz="2400" b="1" spc="0">
                <a:ea typeface="楷体_GB2312"/>
              </a:rPr>
              <a:t>CO</a:t>
            </a:r>
            <a:r>
              <a:rPr lang="en-US" altLang="zh-CN" sz="2400" b="1" spc="0" baseline="-25000">
                <a:ea typeface="楷体_GB2312"/>
              </a:rPr>
              <a:t>3</a:t>
            </a:r>
            <a:r>
              <a:rPr lang="en-US" altLang="zh-CN" sz="2400" b="1" spc="0" baseline="30000">
                <a:ea typeface="宋体" panose="02010600030101010101" pitchFamily="2" charset="-122"/>
              </a:rPr>
              <a:t>2</a:t>
            </a:r>
            <a:r>
              <a:rPr lang="zh-CN" altLang="zh-CN" sz="2400" b="1" spc="0" baseline="30000">
                <a:ea typeface="宋体" panose="02010600030101010101" pitchFamily="2" charset="-122"/>
              </a:rPr>
              <a:t>－</a:t>
            </a:r>
            <a:r>
              <a:rPr lang="zh-CN" altLang="zh-CN" sz="2400" b="1" spc="0">
                <a:ea typeface="楷体_GB2312"/>
              </a:rPr>
              <a:t>和</a:t>
            </a:r>
            <a:r>
              <a:rPr lang="en-US" altLang="zh-CN" sz="2400" b="1" spc="0">
                <a:ea typeface="楷体_GB2312"/>
              </a:rPr>
              <a:t>HCO</a:t>
            </a:r>
            <a:r>
              <a:rPr lang="en-US" altLang="zh-CN" sz="2400" b="1" spc="0" baseline="-25000">
                <a:ea typeface="楷体_GB2312"/>
              </a:rPr>
              <a:t>3</a:t>
            </a:r>
            <a:r>
              <a:rPr lang="zh-CN" altLang="zh-CN" sz="2400" b="1" spc="0" baseline="30000">
                <a:ea typeface="宋体" panose="02010600030101010101" pitchFamily="2" charset="-122"/>
              </a:rPr>
              <a:t>－</a:t>
            </a:r>
            <a:r>
              <a:rPr lang="zh-CN" altLang="zh-CN" sz="2400" b="1" spc="0">
                <a:ea typeface="楷体_GB2312"/>
              </a:rPr>
              <a:t>；向溶液中滴加</a:t>
            </a:r>
            <a:r>
              <a:rPr lang="en-US" altLang="zh-CN" sz="2400" b="1" spc="0">
                <a:ea typeface="楷体_GB2312"/>
              </a:rPr>
              <a:t>BaCl</a:t>
            </a:r>
            <a:r>
              <a:rPr lang="en-US" altLang="zh-CN" sz="2400" b="1" spc="0" baseline="-25000">
                <a:ea typeface="楷体_GB2312"/>
              </a:rPr>
              <a:t>2</a:t>
            </a:r>
            <a:r>
              <a:rPr lang="zh-CN" altLang="zh-CN" sz="2400" b="1" spc="0">
                <a:ea typeface="楷体_GB2312"/>
              </a:rPr>
              <a:t>溶液和稀盐酸，有白色沉淀生成，此沉淀为</a:t>
            </a:r>
            <a:r>
              <a:rPr lang="en-US" altLang="zh-CN" sz="2400" b="1" spc="0">
                <a:ea typeface="楷体_GB2312"/>
              </a:rPr>
              <a:t>BaSO</a:t>
            </a:r>
            <a:r>
              <a:rPr lang="en-US" altLang="zh-CN" sz="2400" b="1" spc="0" baseline="-25000">
                <a:ea typeface="楷体_GB2312"/>
              </a:rPr>
              <a:t>4</a:t>
            </a:r>
            <a:r>
              <a:rPr lang="zh-CN" altLang="zh-CN" sz="2400" b="1" spc="0">
                <a:ea typeface="楷体_GB2312"/>
              </a:rPr>
              <a:t>，说明溶液里有</a:t>
            </a:r>
            <a:r>
              <a:rPr lang="en-US" altLang="zh-CN" sz="2400" b="1" spc="0">
                <a:ea typeface="楷体_GB2312"/>
              </a:rPr>
              <a:t>SO</a:t>
            </a:r>
            <a:r>
              <a:rPr lang="en-US" altLang="zh-CN" sz="2400" b="1" spc="0" baseline="-25000">
                <a:ea typeface="楷体_GB2312"/>
              </a:rPr>
              <a:t>4</a:t>
            </a:r>
            <a:r>
              <a:rPr lang="en-US" altLang="zh-CN" sz="2400" b="1" spc="0" baseline="30000">
                <a:ea typeface="宋体" panose="02010600030101010101" pitchFamily="2" charset="-122"/>
              </a:rPr>
              <a:t>2</a:t>
            </a:r>
            <a:r>
              <a:rPr lang="zh-CN" altLang="zh-CN" sz="2400" b="1" spc="0" baseline="30000">
                <a:ea typeface="宋体" panose="02010600030101010101" pitchFamily="2" charset="-122"/>
              </a:rPr>
              <a:t>－</a:t>
            </a:r>
            <a:r>
              <a:rPr lang="zh-CN" altLang="zh-CN" sz="2400" b="1" spc="0">
                <a:ea typeface="楷体_GB2312"/>
              </a:rPr>
              <a:t>；将</a:t>
            </a:r>
            <a:r>
              <a:rPr lang="en-US" altLang="zh-CN" sz="2400" b="1" spc="0">
                <a:latin typeface="宋体" panose="02010600030101010101" pitchFamily="2" charset="-122"/>
                <a:ea typeface="楷体_GB2312"/>
              </a:rPr>
              <a:t>Ⅱ</a:t>
            </a:r>
            <a:r>
              <a:rPr lang="zh-CN" altLang="zh-CN" sz="2400" b="1" spc="0">
                <a:ea typeface="楷体_GB2312"/>
              </a:rPr>
              <a:t>中所得混合物过滤，向滤液中加入</a:t>
            </a:r>
            <a:r>
              <a:rPr lang="en-US" altLang="zh-CN" sz="2400" b="1" spc="0">
                <a:ea typeface="楷体_GB2312"/>
              </a:rPr>
              <a:t>AgNO</a:t>
            </a:r>
            <a:r>
              <a:rPr lang="en-US" altLang="zh-CN" sz="2400" b="1" spc="0" baseline="-25000">
                <a:ea typeface="楷体_GB2312"/>
              </a:rPr>
              <a:t>3</a:t>
            </a:r>
            <a:r>
              <a:rPr lang="zh-CN" altLang="zh-CN" sz="2400" b="1" spc="0">
                <a:ea typeface="楷体_GB2312"/>
              </a:rPr>
              <a:t>溶液和稀硝酸，产生的沉淀为</a:t>
            </a:r>
            <a:r>
              <a:rPr lang="en-US" altLang="zh-CN" sz="2400" b="1" spc="0">
                <a:ea typeface="楷体_GB2312"/>
              </a:rPr>
              <a:t>AgCl</a:t>
            </a:r>
            <a:r>
              <a:rPr lang="zh-CN" altLang="zh-CN" sz="2400" b="1" spc="0">
                <a:ea typeface="楷体_GB2312"/>
              </a:rPr>
              <a:t>，但无法说明溶液里有</a:t>
            </a:r>
            <a:r>
              <a:rPr lang="en-US" altLang="zh-CN" sz="2400" b="1" spc="0">
                <a:ea typeface="楷体_GB2312"/>
              </a:rPr>
              <a:t>Cl</a:t>
            </a:r>
            <a:r>
              <a:rPr lang="zh-CN" altLang="zh-CN" sz="2400" b="1" spc="0" baseline="30000">
                <a:ea typeface="楷体_GB2312"/>
              </a:rPr>
              <a:t>－</a:t>
            </a:r>
            <a:r>
              <a:rPr lang="zh-CN" altLang="zh-CN" sz="2400" b="1" spc="0">
                <a:ea typeface="楷体_GB2312"/>
              </a:rPr>
              <a:t>，因实验</a:t>
            </a:r>
            <a:r>
              <a:rPr lang="en-US" altLang="zh-CN" sz="2400" b="1" spc="0">
                <a:latin typeface="宋体" panose="02010600030101010101" pitchFamily="2" charset="-122"/>
                <a:ea typeface="楷体_GB2312"/>
              </a:rPr>
              <a:t>Ⅱ</a:t>
            </a:r>
            <a:r>
              <a:rPr lang="zh-CN" altLang="zh-CN" sz="2400" b="1" spc="0">
                <a:ea typeface="楷体_GB2312"/>
              </a:rPr>
              <a:t>中滴加了稀盐酸和</a:t>
            </a:r>
            <a:r>
              <a:rPr lang="en-US" altLang="zh-CN" sz="2400" b="1" spc="0">
                <a:ea typeface="楷体_GB2312"/>
              </a:rPr>
              <a:t>BaCl</a:t>
            </a:r>
            <a:r>
              <a:rPr lang="en-US" altLang="zh-CN" sz="2400" b="1" spc="0" baseline="-25000">
                <a:ea typeface="楷体_GB2312"/>
              </a:rPr>
              <a:t>2</a:t>
            </a:r>
            <a:r>
              <a:rPr lang="zh-CN" altLang="zh-CN" sz="2400" b="1" spc="0">
                <a:ea typeface="楷体_GB2312"/>
              </a:rPr>
              <a:t>溶液，引入了</a:t>
            </a:r>
            <a:r>
              <a:rPr lang="en-US" altLang="zh-CN" sz="2400" b="1" spc="0">
                <a:ea typeface="楷体_GB2312"/>
              </a:rPr>
              <a:t>Cl</a:t>
            </a:r>
            <a:r>
              <a:rPr lang="zh-CN" altLang="zh-CN" sz="2400" b="1" spc="0" baseline="30000">
                <a:ea typeface="楷体_GB2312"/>
              </a:rPr>
              <a:t>－</a:t>
            </a:r>
            <a:r>
              <a:rPr lang="zh-CN" altLang="zh-CN" sz="2400" b="1" spc="0">
                <a:ea typeface="楷体_GB2312"/>
              </a:rPr>
              <a:t>；由以上分析可知溶液里一定存在</a:t>
            </a:r>
            <a:r>
              <a:rPr lang="en-US" altLang="zh-CN" sz="2400" b="1" spc="0">
                <a:latin typeface="宋体" panose="02010600030101010101" pitchFamily="2" charset="-122"/>
                <a:ea typeface="楷体_GB2312"/>
              </a:rPr>
              <a:t>②</a:t>
            </a:r>
            <a:r>
              <a:rPr lang="en-US" altLang="zh-CN" sz="2400" b="1" spc="0">
                <a:ea typeface="楷体_GB2312"/>
              </a:rPr>
              <a:t>SO</a:t>
            </a:r>
            <a:r>
              <a:rPr lang="en-US" altLang="zh-CN" sz="2400" b="1" spc="0" baseline="-25000">
                <a:ea typeface="楷体_GB2312"/>
              </a:rPr>
              <a:t>4</a:t>
            </a:r>
            <a:r>
              <a:rPr lang="en-US" altLang="zh-CN" sz="2400" b="1" spc="0" baseline="30000">
                <a:ea typeface="宋体" panose="02010600030101010101" pitchFamily="2" charset="-122"/>
              </a:rPr>
              <a:t>2</a:t>
            </a:r>
            <a:r>
              <a:rPr lang="zh-CN" altLang="zh-CN" sz="2400" b="1" spc="0" baseline="30000">
                <a:ea typeface="宋体" panose="02010600030101010101" pitchFamily="2" charset="-122"/>
              </a:rPr>
              <a:t>－</a:t>
            </a:r>
            <a:r>
              <a:rPr lang="zh-CN" altLang="zh-CN" sz="2400" b="1" spc="0">
                <a:ea typeface="楷体_GB2312"/>
              </a:rPr>
              <a:t>、</a:t>
            </a:r>
            <a:r>
              <a:rPr lang="en-US" altLang="zh-CN" sz="2400" b="1" spc="0">
                <a:latin typeface="宋体" panose="02010600030101010101" pitchFamily="2" charset="-122"/>
                <a:ea typeface="楷体_GB2312"/>
              </a:rPr>
              <a:t>⑥</a:t>
            </a:r>
            <a:r>
              <a:rPr lang="en-US" altLang="zh-CN" sz="2400" b="1" spc="0">
                <a:ea typeface="楷体_GB2312"/>
              </a:rPr>
              <a:t>H</a:t>
            </a:r>
            <a:r>
              <a:rPr lang="zh-CN" altLang="zh-CN" sz="2400" b="1" spc="0" baseline="30000">
                <a:ea typeface="楷体_GB2312"/>
              </a:rPr>
              <a:t>＋</a:t>
            </a:r>
            <a:r>
              <a:rPr lang="zh-CN" altLang="zh-CN" sz="2400" b="1" spc="0">
                <a:ea typeface="楷体_GB2312"/>
              </a:rPr>
              <a:t>，一定不存在</a:t>
            </a:r>
            <a:r>
              <a:rPr lang="en-US" altLang="zh-CN" sz="2400" b="1" spc="0">
                <a:latin typeface="宋体" panose="02010600030101010101" pitchFamily="2" charset="-122"/>
                <a:ea typeface="楷体_GB2312"/>
              </a:rPr>
              <a:t>④</a:t>
            </a:r>
            <a:r>
              <a:rPr lang="en-US" altLang="zh-CN" sz="2400" b="1" spc="0">
                <a:ea typeface="楷体_GB2312"/>
              </a:rPr>
              <a:t>HCO</a:t>
            </a:r>
            <a:r>
              <a:rPr lang="en-US" altLang="zh-CN" sz="2400" b="1" spc="0" baseline="-25000">
                <a:ea typeface="楷体_GB2312"/>
              </a:rPr>
              <a:t>3</a:t>
            </a:r>
            <a:r>
              <a:rPr lang="zh-CN" altLang="zh-CN" sz="2400" b="1" spc="0" baseline="30000">
                <a:ea typeface="宋体" panose="02010600030101010101" pitchFamily="2" charset="-122"/>
              </a:rPr>
              <a:t>－</a:t>
            </a:r>
            <a:r>
              <a:rPr lang="zh-CN" altLang="zh-CN" sz="2400" b="1" spc="0">
                <a:ea typeface="楷体_GB2312"/>
              </a:rPr>
              <a:t>、</a:t>
            </a:r>
            <a:r>
              <a:rPr lang="en-US" altLang="zh-CN" sz="2400" b="1" spc="0">
                <a:latin typeface="宋体" panose="02010600030101010101" pitchFamily="2" charset="-122"/>
                <a:ea typeface="楷体_GB2312"/>
              </a:rPr>
              <a:t>⑤</a:t>
            </a:r>
            <a:r>
              <a:rPr lang="en-US" altLang="zh-CN" sz="2400" b="1" spc="0">
                <a:ea typeface="楷体_GB2312"/>
              </a:rPr>
              <a:t>CO</a:t>
            </a:r>
            <a:r>
              <a:rPr lang="en-US" altLang="zh-CN" sz="2400" b="1" spc="0" baseline="-25000">
                <a:ea typeface="楷体_GB2312"/>
              </a:rPr>
              <a:t>3</a:t>
            </a:r>
            <a:r>
              <a:rPr lang="en-US" altLang="zh-CN" sz="2400" b="1" spc="0" baseline="30000">
                <a:ea typeface="宋体" panose="02010600030101010101" pitchFamily="2" charset="-122"/>
              </a:rPr>
              <a:t>2</a:t>
            </a:r>
            <a:r>
              <a:rPr lang="zh-CN" altLang="zh-CN" sz="2400" b="1" spc="0" baseline="30000">
                <a:ea typeface="宋体" panose="02010600030101010101" pitchFamily="2" charset="-122"/>
              </a:rPr>
              <a:t>－</a:t>
            </a:r>
            <a:r>
              <a:rPr lang="zh-CN" altLang="zh-CN" sz="2400" b="1" spc="0">
                <a:ea typeface="楷体_GB2312"/>
              </a:rPr>
              <a:t>、</a:t>
            </a:r>
            <a:r>
              <a:rPr lang="en-US" altLang="zh-CN" sz="2400" b="1" spc="0">
                <a:latin typeface="宋体" panose="02010600030101010101" pitchFamily="2" charset="-122"/>
                <a:ea typeface="楷体_GB2312"/>
              </a:rPr>
              <a:t>⑦</a:t>
            </a:r>
            <a:r>
              <a:rPr lang="en-US" altLang="zh-CN" sz="2400" b="1" spc="0">
                <a:ea typeface="楷体_GB2312"/>
              </a:rPr>
              <a:t>Cu</a:t>
            </a:r>
            <a:r>
              <a:rPr lang="en-US" altLang="zh-CN" sz="2400" b="1" spc="0" baseline="30000">
                <a:ea typeface="楷体_GB2312"/>
              </a:rPr>
              <a:t>2</a:t>
            </a:r>
            <a:r>
              <a:rPr lang="zh-CN" altLang="zh-CN" sz="2400" b="1" spc="0" baseline="30000">
                <a:ea typeface="楷体_GB2312"/>
              </a:rPr>
              <a:t>＋</a:t>
            </a:r>
            <a:r>
              <a:rPr lang="zh-CN" altLang="zh-CN" sz="2400" b="1" spc="0">
                <a:ea typeface="楷体_GB2312"/>
              </a:rPr>
              <a:t>，可能存在</a:t>
            </a:r>
            <a:r>
              <a:rPr lang="en-US" altLang="zh-CN" sz="2400" b="1" spc="0">
                <a:latin typeface="宋体" panose="02010600030101010101" pitchFamily="2" charset="-122"/>
                <a:ea typeface="楷体_GB2312"/>
              </a:rPr>
              <a:t>①</a:t>
            </a:r>
            <a:r>
              <a:rPr lang="en-US" altLang="zh-CN" sz="2400" b="1" spc="0">
                <a:ea typeface="楷体_GB2312"/>
              </a:rPr>
              <a:t>Na</a:t>
            </a:r>
            <a:r>
              <a:rPr lang="zh-CN" altLang="zh-CN" sz="2400" b="1" spc="0" baseline="30000">
                <a:ea typeface="楷体_GB2312"/>
              </a:rPr>
              <a:t>＋</a:t>
            </a:r>
            <a:r>
              <a:rPr lang="zh-CN" altLang="zh-CN" sz="2400" b="1" spc="0">
                <a:ea typeface="楷体_GB2312"/>
              </a:rPr>
              <a:t>、</a:t>
            </a:r>
            <a:r>
              <a:rPr lang="en-US" altLang="zh-CN" sz="2400" b="1" spc="0">
                <a:latin typeface="宋体" panose="02010600030101010101" pitchFamily="2" charset="-122"/>
                <a:ea typeface="楷体_GB2312"/>
              </a:rPr>
              <a:t>③</a:t>
            </a:r>
            <a:r>
              <a:rPr lang="en-US" altLang="zh-CN" sz="2400" b="1" spc="0">
                <a:ea typeface="楷体_GB2312"/>
              </a:rPr>
              <a:t>Cl</a:t>
            </a:r>
            <a:r>
              <a:rPr lang="zh-CN" altLang="zh-CN" sz="2400" b="1" spc="0" baseline="30000">
                <a:ea typeface="楷体_GB2312"/>
              </a:rPr>
              <a:t>－</a:t>
            </a:r>
            <a:r>
              <a:rPr lang="zh-CN" altLang="zh-CN" sz="2400" b="1" spc="0">
                <a:ea typeface="楷体_GB2312"/>
              </a:rPr>
              <a:t>，</a:t>
            </a:r>
            <a:r>
              <a:rPr lang="en-US" altLang="zh-CN" sz="2400" b="1" spc="0">
                <a:ea typeface="楷体_GB2312"/>
              </a:rPr>
              <a:t>B</a:t>
            </a:r>
            <a:r>
              <a:rPr lang="zh-CN" altLang="zh-CN" sz="2400" b="1" spc="0">
                <a:ea typeface="楷体_GB2312"/>
              </a:rPr>
              <a:t>正确。</a:t>
            </a:r>
            <a:r>
              <a:rPr lang="en-US" altLang="zh-CN" sz="2400" b="1" spc="0">
                <a:ea typeface="楷体_GB2312"/>
              </a:rPr>
              <a:t>]</a:t>
            </a:r>
            <a:endParaRPr lang="zh-CN" altLang="zh-CN" sz="10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5061" name="矩形 4"/>
          <p:cNvSpPr/>
          <p:nvPr>
            <p:custDataLst>
              <p:tags r:id="rId10"/>
            </p:custDataLst>
          </p:nvPr>
        </p:nvSpPr>
        <p:spPr>
          <a:xfrm>
            <a:off x="7075488" y="792163"/>
            <a:ext cx="422275" cy="52228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0" marR="0" lvl="0" indent="0"/>
            <a:r>
              <a:rPr lang="en-US" altLang="zh-CN" sz="2800" b="1" spc="0">
                <a:solidFill>
                  <a:srgbClr val="FF0000"/>
                </a:solidFill>
              </a:rPr>
              <a:t>B</a:t>
            </a:r>
            <a:endParaRPr lang="zh-C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  <p:bldP spid="4506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46082" name="内容占位符 1"/>
          <p:cNvSpPr>
            <a:spLocks noGrp="1"/>
          </p:cNvSpPr>
          <p:nvPr>
            <p:ph/>
            <p:custDataLst>
              <p:tags r:id="rId3"/>
            </p:custDataLst>
          </p:nvPr>
        </p:nvSpPr>
        <p:spPr>
          <a:xfrm>
            <a:off x="850900" y="395288"/>
            <a:ext cx="10225088" cy="51054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noAutofit/>
          </a:bodyPr>
          <a:lstStyle>
            <a:lvl1pPr marL="227330" indent="-227330" algn="l" defTabSz="91313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313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313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313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313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>
              <a:lnSpc>
                <a:spcPts val="4000"/>
              </a:lnSpc>
              <a:buNone/>
            </a:pPr>
            <a:r>
              <a:rPr lang="en-US" altLang="zh-CN" sz="2800" b="1" spc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zh-CN" altLang="zh-CN" sz="2800" b="1" spc="0">
                <a:solidFill>
                  <a:srgbClr val="000000"/>
                </a:solidFill>
                <a:latin typeface="Times New Roman" panose="02020603050405020304" pitchFamily="18" charset="0"/>
              </a:rPr>
              <a:t>．某溶液的溶质可能由下列离子组成：</a:t>
            </a:r>
            <a:r>
              <a:rPr lang="en-US" altLang="zh-CN" sz="2800" b="1" spc="0">
                <a:solidFill>
                  <a:srgbClr val="000000"/>
                </a:solidFill>
                <a:latin typeface="Times New Roman" panose="02020603050405020304" pitchFamily="18" charset="0"/>
              </a:rPr>
              <a:t>Cl</a:t>
            </a:r>
            <a:r>
              <a:rPr lang="zh-CN" altLang="zh-CN" sz="2800" b="1" spc="0" baseline="30000">
                <a:solidFill>
                  <a:srgbClr val="000000"/>
                </a:solidFill>
                <a:latin typeface="Times New Roman" panose="02020603050405020304" pitchFamily="18" charset="0"/>
              </a:rPr>
              <a:t>－</a:t>
            </a:r>
            <a:r>
              <a:rPr lang="zh-CN" altLang="zh-CN" sz="2800" b="1" spc="0">
                <a:solidFill>
                  <a:srgbClr val="000000"/>
                </a:solidFill>
                <a:latin typeface="Times New Roman" panose="02020603050405020304" pitchFamily="18" charset="0"/>
              </a:rPr>
              <a:t>、</a:t>
            </a:r>
            <a:r>
              <a:rPr lang="en-US" altLang="zh-CN" sz="2800" b="1" spc="0">
                <a:solidFill>
                  <a:srgbClr val="000000"/>
                </a:solidFill>
                <a:latin typeface="Times New Roman" panose="02020603050405020304" pitchFamily="18" charset="0"/>
              </a:rPr>
              <a:t>           </a:t>
            </a:r>
            <a:r>
              <a:rPr lang="zh-CN" altLang="zh-CN" sz="2800" b="1" spc="0">
                <a:solidFill>
                  <a:srgbClr val="000000"/>
                </a:solidFill>
                <a:latin typeface="Times New Roman" panose="02020603050405020304" pitchFamily="18" charset="0"/>
              </a:rPr>
              <a:t>、</a:t>
            </a:r>
            <a:endParaRPr lang="en-US" altLang="zh-CN" b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marR="0" lvl="0" indent="457200">
              <a:lnSpc>
                <a:spcPts val="4000"/>
              </a:lnSpc>
              <a:buNone/>
            </a:pPr>
            <a:r>
              <a:rPr lang="en-US" altLang="zh-CN" sz="2800" b="1" spc="0">
                <a:solidFill>
                  <a:srgbClr val="000000"/>
                </a:solidFill>
                <a:latin typeface="Times New Roman" panose="02020603050405020304" pitchFamily="18" charset="0"/>
              </a:rPr>
              <a:t>H</a:t>
            </a:r>
            <a:r>
              <a:rPr lang="zh-CN" altLang="zh-CN" sz="2800" b="1" spc="0" baseline="30000">
                <a:solidFill>
                  <a:srgbClr val="000000"/>
                </a:solidFill>
                <a:latin typeface="Times New Roman" panose="02020603050405020304" pitchFamily="18" charset="0"/>
              </a:rPr>
              <a:t>＋</a:t>
            </a:r>
            <a:r>
              <a:rPr lang="zh-CN" altLang="zh-CN" sz="2800" b="1" spc="0">
                <a:solidFill>
                  <a:srgbClr val="000000"/>
                </a:solidFill>
                <a:latin typeface="Times New Roman" panose="02020603050405020304" pitchFamily="18" charset="0"/>
              </a:rPr>
              <a:t>、</a:t>
            </a:r>
            <a:r>
              <a:rPr lang="en-US" altLang="zh-CN" sz="2800" b="1" spc="0">
                <a:solidFill>
                  <a:srgbClr val="000000"/>
                </a:solidFill>
                <a:latin typeface="Times New Roman" panose="02020603050405020304" pitchFamily="18" charset="0"/>
              </a:rPr>
              <a:t>Ba</a:t>
            </a:r>
            <a:r>
              <a:rPr lang="en-US" altLang="zh-CN" sz="2800" b="1" spc="0" baseline="3000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zh-CN" altLang="zh-CN" sz="2800" b="1" spc="0" baseline="30000">
                <a:solidFill>
                  <a:srgbClr val="000000"/>
                </a:solidFill>
                <a:latin typeface="Times New Roman" panose="02020603050405020304" pitchFamily="18" charset="0"/>
              </a:rPr>
              <a:t>＋</a:t>
            </a:r>
            <a:r>
              <a:rPr lang="zh-CN" altLang="zh-CN" sz="2800" b="1" spc="0">
                <a:solidFill>
                  <a:srgbClr val="000000"/>
                </a:solidFill>
                <a:latin typeface="Times New Roman" panose="02020603050405020304" pitchFamily="18" charset="0"/>
              </a:rPr>
              <a:t>、</a:t>
            </a:r>
            <a:r>
              <a:rPr lang="en-US" altLang="zh-CN" sz="2800" b="1" spc="0">
                <a:solidFill>
                  <a:srgbClr val="000000"/>
                </a:solidFill>
                <a:latin typeface="Times New Roman" panose="02020603050405020304" pitchFamily="18" charset="0"/>
              </a:rPr>
              <a:t>Na</a:t>
            </a:r>
            <a:r>
              <a:rPr lang="zh-CN" altLang="zh-CN" sz="2800" b="1" spc="0" baseline="30000">
                <a:solidFill>
                  <a:srgbClr val="000000"/>
                </a:solidFill>
                <a:latin typeface="Times New Roman" panose="02020603050405020304" pitchFamily="18" charset="0"/>
              </a:rPr>
              <a:t>＋</a:t>
            </a:r>
            <a:r>
              <a:rPr lang="zh-CN" altLang="zh-CN" sz="2800" b="1" spc="0">
                <a:solidFill>
                  <a:srgbClr val="000000"/>
                </a:solidFill>
                <a:latin typeface="Times New Roman" panose="02020603050405020304" pitchFamily="18" charset="0"/>
              </a:rPr>
              <a:t>，某同学进行如下实验探究其组成：</a:t>
            </a:r>
            <a:endParaRPr lang="zh-CN" altLang="zh-CN" b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marR="0" lvl="0" indent="457200">
              <a:lnSpc>
                <a:spcPts val="4000"/>
              </a:lnSpc>
              <a:buNone/>
            </a:pPr>
            <a:r>
              <a:rPr lang="zh-CN" altLang="zh-CN" sz="2800" b="1" spc="0">
                <a:solidFill>
                  <a:srgbClr val="000000"/>
                </a:solidFill>
                <a:latin typeface="Times New Roman" panose="02020603050405020304" pitchFamily="18" charset="0"/>
              </a:rPr>
              <a:t>①向溶液中加入过量的</a:t>
            </a:r>
            <a:r>
              <a:rPr lang="en-US" altLang="zh-CN" sz="2800" b="1" spc="0">
                <a:solidFill>
                  <a:srgbClr val="000000"/>
                </a:solidFill>
                <a:latin typeface="Times New Roman" panose="02020603050405020304" pitchFamily="18" charset="0"/>
              </a:rPr>
              <a:t>BaCl</a:t>
            </a:r>
            <a:r>
              <a:rPr lang="en-US" altLang="zh-CN" sz="2800" b="1" spc="0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zh-CN" altLang="zh-CN" sz="2800" b="1" spc="0">
                <a:solidFill>
                  <a:srgbClr val="000000"/>
                </a:solidFill>
                <a:latin typeface="Times New Roman" panose="02020603050405020304" pitchFamily="18" charset="0"/>
              </a:rPr>
              <a:t>溶液，有白色沉淀产生，过滤；</a:t>
            </a:r>
            <a:endParaRPr lang="zh-CN" altLang="zh-CN" b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marR="0" lvl="0" indent="457200">
              <a:lnSpc>
                <a:spcPts val="4000"/>
              </a:lnSpc>
              <a:buNone/>
            </a:pPr>
            <a:r>
              <a:rPr lang="zh-CN" altLang="zh-CN" sz="2800" b="1" spc="0">
                <a:solidFill>
                  <a:srgbClr val="000000"/>
                </a:solidFill>
                <a:latin typeface="Times New Roman" panose="02020603050405020304" pitchFamily="18" charset="0"/>
              </a:rPr>
              <a:t>②向</a:t>
            </a:r>
            <a:r>
              <a:rPr lang="en-US" altLang="zh-CN" sz="2800" b="1" spc="0">
                <a:solidFill>
                  <a:srgbClr val="000000"/>
                </a:solidFill>
                <a:latin typeface="Times New Roman" panose="02020603050405020304" pitchFamily="18" charset="0"/>
              </a:rPr>
              <a:t>①</a:t>
            </a:r>
            <a:r>
              <a:rPr lang="zh-CN" altLang="zh-CN" sz="2800" b="1" spc="0">
                <a:solidFill>
                  <a:srgbClr val="000000"/>
                </a:solidFill>
                <a:latin typeface="Times New Roman" panose="02020603050405020304" pitchFamily="18" charset="0"/>
              </a:rPr>
              <a:t>中滤液中加入</a:t>
            </a:r>
            <a:r>
              <a:rPr lang="en-US" altLang="zh-CN" sz="2800" b="1" spc="0">
                <a:solidFill>
                  <a:srgbClr val="000000"/>
                </a:solidFill>
                <a:latin typeface="Times New Roman" panose="02020603050405020304" pitchFamily="18" charset="0"/>
              </a:rPr>
              <a:t>AgNO</a:t>
            </a:r>
            <a:r>
              <a:rPr lang="en-US" altLang="zh-CN" sz="2800" b="1" spc="0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r>
              <a:rPr lang="zh-CN" altLang="zh-CN" sz="2800" b="1" spc="0">
                <a:solidFill>
                  <a:srgbClr val="000000"/>
                </a:solidFill>
                <a:latin typeface="Times New Roman" panose="02020603050405020304" pitchFamily="18" charset="0"/>
              </a:rPr>
              <a:t>溶液，有白色沉淀产生；</a:t>
            </a:r>
            <a:endParaRPr lang="zh-CN" altLang="zh-CN" b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marR="0" lvl="0" indent="457200">
              <a:lnSpc>
                <a:spcPts val="4000"/>
              </a:lnSpc>
              <a:buNone/>
            </a:pPr>
            <a:r>
              <a:rPr lang="zh-CN" altLang="zh-CN" sz="2800" b="1" spc="0">
                <a:solidFill>
                  <a:srgbClr val="000000"/>
                </a:solidFill>
                <a:latin typeface="Times New Roman" panose="02020603050405020304" pitchFamily="18" charset="0"/>
              </a:rPr>
              <a:t>③将</a:t>
            </a:r>
            <a:r>
              <a:rPr lang="en-US" altLang="zh-CN" sz="2800" b="1" spc="0">
                <a:solidFill>
                  <a:srgbClr val="000000"/>
                </a:solidFill>
                <a:latin typeface="Times New Roman" panose="02020603050405020304" pitchFamily="18" charset="0"/>
              </a:rPr>
              <a:t>①</a:t>
            </a:r>
            <a:r>
              <a:rPr lang="zh-CN" altLang="zh-CN" sz="2800" b="1" spc="0">
                <a:solidFill>
                  <a:srgbClr val="000000"/>
                </a:solidFill>
                <a:latin typeface="Times New Roman" panose="02020603050405020304" pitchFamily="18" charset="0"/>
              </a:rPr>
              <a:t>中的沉淀加入稀盐酸中，沉淀部分消失，有气体产生</a:t>
            </a:r>
            <a:endParaRPr lang="zh-CN" altLang="zh-CN" b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marR="0" lvl="0" indent="457200">
              <a:lnSpc>
                <a:spcPts val="4000"/>
              </a:lnSpc>
              <a:buNone/>
            </a:pPr>
            <a:r>
              <a:rPr lang="zh-CN" altLang="zh-CN" sz="2800" b="1" spc="0">
                <a:solidFill>
                  <a:srgbClr val="000000"/>
                </a:solidFill>
                <a:latin typeface="Times New Roman" panose="02020603050405020304" pitchFamily="18" charset="0"/>
              </a:rPr>
              <a:t>依据以上实验可以推断，原溶液中一定含有</a:t>
            </a:r>
            <a:endParaRPr lang="en-US" altLang="zh-CN" b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marR="0" lvl="0" indent="457200">
              <a:lnSpc>
                <a:spcPts val="4000"/>
              </a:lnSpc>
              <a:buNone/>
            </a:pPr>
            <a:r>
              <a:rPr lang="en-US" altLang="zh-CN" sz="2800" b="1" spc="0">
                <a:solidFill>
                  <a:srgbClr val="000000"/>
                </a:solidFill>
                <a:latin typeface="Times New Roman" panose="02020603050405020304" pitchFamily="18" charset="0"/>
              </a:rPr>
              <a:t>______________________</a:t>
            </a:r>
            <a:r>
              <a:rPr lang="zh-CN" altLang="zh-CN" sz="2800" b="1" spc="0">
                <a:solidFill>
                  <a:srgbClr val="000000"/>
                </a:solidFill>
                <a:latin typeface="Times New Roman" panose="02020603050405020304" pitchFamily="18" charset="0"/>
              </a:rPr>
              <a:t>；一定没有</a:t>
            </a:r>
            <a:r>
              <a:rPr lang="en-US" altLang="zh-CN" sz="2800" b="1" spc="0">
                <a:solidFill>
                  <a:srgbClr val="000000"/>
                </a:solidFill>
                <a:latin typeface="Times New Roman" panose="02020603050405020304" pitchFamily="18" charset="0"/>
              </a:rPr>
              <a:t>________________</a:t>
            </a:r>
            <a:r>
              <a:rPr lang="zh-CN" altLang="zh-CN" sz="2800" b="1" spc="0">
                <a:solidFill>
                  <a:srgbClr val="000000"/>
                </a:solidFill>
                <a:latin typeface="Times New Roman" panose="02020603050405020304" pitchFamily="18" charset="0"/>
              </a:rPr>
              <a:t>；可</a:t>
            </a:r>
            <a:endParaRPr lang="en-US" altLang="zh-CN" b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marR="0" lvl="0" indent="457200">
              <a:lnSpc>
                <a:spcPts val="4000"/>
              </a:lnSpc>
              <a:buNone/>
            </a:pPr>
            <a:r>
              <a:rPr lang="zh-CN" altLang="zh-CN" sz="2800" b="1" spc="0">
                <a:solidFill>
                  <a:srgbClr val="000000"/>
                </a:solidFill>
                <a:latin typeface="Times New Roman" panose="02020603050405020304" pitchFamily="18" charset="0"/>
              </a:rPr>
              <a:t>能含有</a:t>
            </a:r>
            <a:r>
              <a:rPr lang="en-US" altLang="zh-CN" sz="2800" b="1" spc="0">
                <a:solidFill>
                  <a:srgbClr val="000000"/>
                </a:solidFill>
                <a:latin typeface="Times New Roman" panose="02020603050405020304" pitchFamily="18" charset="0"/>
              </a:rPr>
              <a:t>________</a:t>
            </a:r>
            <a:r>
              <a:rPr lang="zh-CN" altLang="zh-CN" sz="2800" b="1" spc="0">
                <a:solidFill>
                  <a:srgbClr val="000000"/>
                </a:solidFill>
                <a:latin typeface="Times New Roman" panose="02020603050405020304" pitchFamily="18" charset="0"/>
              </a:rPr>
              <a:t>。</a:t>
            </a:r>
            <a:endParaRPr lang="zh-CN" altLang="zh-CN" b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marR="0" lvl="0" indent="0">
              <a:lnSpc>
                <a:spcPts val="4000"/>
              </a:lnSpc>
              <a:buNone/>
            </a:pPr>
            <a:endParaRPr lang="zh-CN" altLang="en-US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6083" name="图片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975725" y="1198563"/>
            <a:ext cx="795338" cy="42545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46084" name="图片 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398125" y="1198563"/>
            <a:ext cx="830263" cy="425450"/>
          </a:xfrm>
          <a:prstGeom prst="rect">
            <a:avLst/>
          </a:prstGeom>
          <a:noFill/>
          <a:ln>
            <a:noFill/>
            <a:miter lim="800000"/>
          </a:ln>
        </p:spPr>
      </p:pic>
      <p:graphicFrame>
        <p:nvGraphicFramePr>
          <p:cNvPr id="46085" name="对象 3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1841500" y="4006850"/>
          <a:ext cx="3881438" cy="592138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8" name="文档" r:id="rId9" imgW="3882390" imgH="593725" progId="Word.Document.12">
                  <p:embed/>
                </p:oleObj>
              </mc:Choice>
              <mc:Fallback>
                <p:oleObj name="文档" r:id="rId9" imgW="3882390" imgH="59372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841500" y="4006850"/>
                        <a:ext cx="3881438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6" name="矩形 4"/>
          <p:cNvSpPr/>
          <p:nvPr>
            <p:custDataLst>
              <p:tags r:id="rId11"/>
            </p:custDataLst>
          </p:nvPr>
        </p:nvSpPr>
        <p:spPr>
          <a:xfrm>
            <a:off x="7805738" y="4097338"/>
            <a:ext cx="1843087" cy="5238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0" marR="0" lvl="0" indent="0"/>
            <a:r>
              <a:rPr lang="en-US" altLang="zh-CN" sz="2800" b="1" spc="0">
                <a:solidFill>
                  <a:srgbClr val="FF0000"/>
                </a:solidFill>
              </a:rPr>
              <a:t>H</a:t>
            </a:r>
            <a:r>
              <a:rPr lang="zh-CN" altLang="zh-CN" sz="2800" b="1" spc="0" baseline="30000">
                <a:solidFill>
                  <a:srgbClr val="FF0000"/>
                </a:solidFill>
              </a:rPr>
              <a:t>＋</a:t>
            </a:r>
            <a:r>
              <a:rPr lang="zh-CN" altLang="zh-CN" sz="2800" b="1" spc="0">
                <a:solidFill>
                  <a:srgbClr val="FF0000"/>
                </a:solidFill>
              </a:rPr>
              <a:t>、</a:t>
            </a:r>
            <a:r>
              <a:rPr lang="en-US" altLang="zh-CN" sz="2800" b="1" spc="0">
                <a:solidFill>
                  <a:srgbClr val="FF0000"/>
                </a:solidFill>
              </a:rPr>
              <a:t>Ba</a:t>
            </a:r>
            <a:r>
              <a:rPr lang="en-US" altLang="zh-CN" sz="2800" b="1" spc="0" baseline="30000">
                <a:solidFill>
                  <a:srgbClr val="FF0000"/>
                </a:solidFill>
              </a:rPr>
              <a:t>2</a:t>
            </a:r>
            <a:r>
              <a:rPr lang="zh-CN" altLang="zh-CN" sz="2800" b="1" spc="0" baseline="30000">
                <a:solidFill>
                  <a:srgbClr val="FF0000"/>
                </a:solidFill>
              </a:rPr>
              <a:t>＋</a:t>
            </a:r>
            <a:endParaRPr lang="zh-CN" altLang="en-US"/>
          </a:p>
        </p:txBody>
      </p:sp>
      <p:sp>
        <p:nvSpPr>
          <p:cNvPr id="46087" name="矩形 5"/>
          <p:cNvSpPr/>
          <p:nvPr>
            <p:custDataLst>
              <p:tags r:id="rId12"/>
            </p:custDataLst>
          </p:nvPr>
        </p:nvSpPr>
        <p:spPr>
          <a:xfrm>
            <a:off x="3144838" y="4748213"/>
            <a:ext cx="784225" cy="52228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0" marR="0" lvl="0" indent="0"/>
            <a:r>
              <a:rPr lang="en-US" altLang="zh-CN" sz="2800" b="1" spc="0">
                <a:solidFill>
                  <a:srgbClr val="FF0000"/>
                </a:solidFill>
              </a:rPr>
              <a:t>Cl</a:t>
            </a:r>
            <a:r>
              <a:rPr lang="zh-CN" altLang="zh-CN" sz="2800" b="1" spc="0" baseline="30000">
                <a:solidFill>
                  <a:srgbClr val="FF0000"/>
                </a:solidFill>
              </a:rPr>
              <a:t>－</a:t>
            </a:r>
            <a:endParaRPr lang="zh-C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6" grpId="0"/>
      <p:bldP spid="4608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graphicFrame>
        <p:nvGraphicFramePr>
          <p:cNvPr id="47106" name="对象 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925513" y="1306513"/>
          <a:ext cx="9840912" cy="42576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9" name="文档" r:id="rId4" imgW="9323705" imgH="3898265" progId="Word.Document.12">
                  <p:embed/>
                </p:oleObj>
              </mc:Choice>
              <mc:Fallback>
                <p:oleObj name="文档" r:id="rId4" imgW="9323705" imgH="389826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25513" y="1306513"/>
                        <a:ext cx="9840912" cy="4257675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9698" name="矩形 3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234950" y="1150938"/>
            <a:ext cx="11434763" cy="36480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0" lvl="0" indent="0" algn="ctr">
              <a:lnSpc>
                <a:spcPct val="120000"/>
              </a:lnSpc>
              <a:tabLst>
                <a:tab pos="1089025"/>
                <a:tab pos="1957070"/>
                <a:tab pos="2684145"/>
                <a:tab pos="3408045"/>
              </a:tabLst>
            </a:pPr>
            <a:r>
              <a:rPr lang="en-US" altLang="zh-CN" sz="2700" b="1">
                <a:ea typeface="Times New Roman" panose="02020603050405020304" pitchFamily="18" charset="0"/>
              </a:rPr>
              <a:t>问题</a:t>
            </a:r>
            <a:r>
              <a:rPr lang="en-US" altLang="en-US" sz="2700" b="1">
                <a:ea typeface="Times New Roman" panose="02020603050405020304" pitchFamily="18" charset="0"/>
              </a:rPr>
              <a:t>探究</a:t>
            </a:r>
            <a:endParaRPr lang="en-US" altLang="zh-CN" sz="2700" b="1">
              <a:latin typeface="NEU-BZ-S92"/>
              <a:ea typeface="方正书宋_GBK" pitchFamily="65" charset="-122"/>
            </a:endParaRPr>
          </a:p>
          <a:p>
            <a:pPr marL="0" lvl="0" indent="0">
              <a:lnSpc>
                <a:spcPct val="120000"/>
              </a:lnSpc>
              <a:tabLst>
                <a:tab pos="1089025"/>
                <a:tab pos="1957070"/>
                <a:tab pos="2684145"/>
                <a:tab pos="3408045"/>
              </a:tabLst>
            </a:pPr>
            <a:r>
              <a:rPr lang="en-US" altLang="zh-CN" sz="2700" b="1">
                <a:ea typeface="宋体" panose="02010600030101010101" pitchFamily="2" charset="-122"/>
              </a:rPr>
              <a:t>1.如果两种离子能发生离子反应,是否一定不能大量共存?</a:t>
            </a:r>
            <a:endParaRPr lang="en-US" altLang="zh-CN" sz="2700" b="1">
              <a:latin typeface="NEU-BZ-S92"/>
              <a:ea typeface="方正书宋_GBK" pitchFamily="65" charset="-122"/>
            </a:endParaRPr>
          </a:p>
          <a:p>
            <a:pPr marL="0" lvl="0" indent="0">
              <a:lnSpc>
                <a:spcPct val="120000"/>
              </a:lnSpc>
              <a:tabLst>
                <a:tab pos="1089025"/>
                <a:tab pos="1957070"/>
                <a:tab pos="2684145"/>
                <a:tab pos="3408045"/>
              </a:tabLst>
            </a:pPr>
            <a:r>
              <a:rPr lang="en-US" altLang="zh-CN" sz="2700" b="1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提示:</a:t>
            </a:r>
            <a:r>
              <a:rPr lang="en-US" altLang="zh-CN" sz="2700" b="1">
                <a:solidFill>
                  <a:srgbClr val="FF0000"/>
                </a:solidFill>
                <a:ea typeface="楷体" panose="02010609060101010101" pitchFamily="49" charset="-122"/>
              </a:rPr>
              <a:t>两种离子能发生反应</a:t>
            </a:r>
            <a:r>
              <a:rPr lang="en-US" altLang="zh-CN" sz="2700" b="1">
                <a:solidFill>
                  <a:srgbClr val="FF0000"/>
                </a:solidFill>
                <a:ea typeface="宋体" panose="02010600030101010101" pitchFamily="2" charset="-122"/>
              </a:rPr>
              <a:t>,</a:t>
            </a:r>
            <a:r>
              <a:rPr lang="en-US" altLang="zh-CN" sz="2700" b="1">
                <a:solidFill>
                  <a:srgbClr val="FF0000"/>
                </a:solidFill>
                <a:ea typeface="楷体" panose="02010609060101010101" pitchFamily="49" charset="-122"/>
              </a:rPr>
              <a:t>则一定不能大量共存。通常所说的离子共存是指离子的大量共存。</a:t>
            </a:r>
            <a:endParaRPr lang="en-US" altLang="zh-CN" sz="2700" b="1">
              <a:solidFill>
                <a:srgbClr val="FF0000"/>
              </a:solidFill>
              <a:latin typeface="NEU-BZ-S92"/>
              <a:ea typeface="方正书宋_GBK" pitchFamily="65" charset="-122"/>
            </a:endParaRPr>
          </a:p>
          <a:p>
            <a:pPr marL="0" lvl="0" indent="0">
              <a:lnSpc>
                <a:spcPct val="120000"/>
              </a:lnSpc>
              <a:tabLst>
                <a:tab pos="1089025"/>
                <a:tab pos="1957070"/>
                <a:tab pos="2684145"/>
                <a:tab pos="3408045"/>
              </a:tabLst>
            </a:pPr>
            <a:r>
              <a:rPr lang="en-US" altLang="zh-CN" sz="2700" b="1">
                <a:ea typeface="宋体" panose="02010600030101010101" pitchFamily="2" charset="-122"/>
              </a:rPr>
              <a:t>2.某澄清透明的溶液中一定不含有            、Cu</a:t>
            </a:r>
            <a:r>
              <a:rPr lang="en-US" altLang="zh-CN" sz="2700" b="1" baseline="30000">
                <a:ea typeface="宋体" panose="02010600030101010101" pitchFamily="2" charset="-122"/>
              </a:rPr>
              <a:t>2+</a:t>
            </a:r>
            <a:r>
              <a:rPr lang="en-US" altLang="zh-CN" sz="2700" b="1">
                <a:ea typeface="宋体" panose="02010600030101010101" pitchFamily="2" charset="-122"/>
              </a:rPr>
              <a:t>,对吗?</a:t>
            </a:r>
            <a:endParaRPr lang="en-US" altLang="zh-CN" sz="2700" b="1">
              <a:latin typeface="NEU-BZ-S92"/>
              <a:ea typeface="方正书宋_GBK" pitchFamily="65" charset="-122"/>
            </a:endParaRPr>
          </a:p>
          <a:p>
            <a:pPr marL="0" lvl="0" indent="0">
              <a:lnSpc>
                <a:spcPct val="120000"/>
              </a:lnSpc>
              <a:tabLst>
                <a:tab pos="1089025"/>
                <a:tab pos="1957070"/>
                <a:tab pos="2684145"/>
                <a:tab pos="3408045"/>
              </a:tabLst>
            </a:pPr>
            <a:r>
              <a:rPr lang="en-US" altLang="zh-CN" sz="2700" b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提示:</a:t>
            </a:r>
            <a:r>
              <a:rPr lang="en-US" altLang="zh-CN" sz="2700" b="1">
                <a:solidFill>
                  <a:srgbClr val="FF0000"/>
                </a:solidFill>
                <a:ea typeface="楷体" panose="02010609060101010101" pitchFamily="49" charset="-122"/>
              </a:rPr>
              <a:t>不对。溶液澄清</a:t>
            </a:r>
            <a:r>
              <a:rPr lang="en-US" altLang="zh-CN" sz="2700" b="1">
                <a:solidFill>
                  <a:srgbClr val="FF0000"/>
                </a:solidFill>
                <a:ea typeface="宋体" panose="02010600030101010101" pitchFamily="2" charset="-122"/>
              </a:rPr>
              <a:t>,</a:t>
            </a:r>
            <a:r>
              <a:rPr lang="en-US" altLang="zh-CN" sz="2700" b="1">
                <a:solidFill>
                  <a:srgbClr val="FF0000"/>
                </a:solidFill>
                <a:ea typeface="楷体" panose="02010609060101010101" pitchFamily="49" charset="-122"/>
              </a:rPr>
              <a:t>说明溶液中不含能相互反应生成沉淀的离子</a:t>
            </a:r>
            <a:r>
              <a:rPr lang="en-US" altLang="zh-CN" sz="2700" b="1">
                <a:solidFill>
                  <a:srgbClr val="FF0000"/>
                </a:solidFill>
                <a:ea typeface="宋体" panose="02010600030101010101" pitchFamily="2" charset="-122"/>
              </a:rPr>
              <a:t>,</a:t>
            </a:r>
            <a:r>
              <a:rPr lang="en-US" altLang="zh-CN" sz="2700" b="1">
                <a:solidFill>
                  <a:srgbClr val="FF0000"/>
                </a:solidFill>
                <a:ea typeface="楷体" panose="02010609060101010101" pitchFamily="49" charset="-122"/>
              </a:rPr>
              <a:t>但可以含带颜色的离子。</a:t>
            </a:r>
            <a:endParaRPr lang="en-US" altLang="zh-CN" sz="2700" b="1">
              <a:solidFill>
                <a:srgbClr val="FF0000"/>
              </a:solidFill>
              <a:latin typeface="NEU-BZ-S92"/>
              <a:ea typeface="方正书宋_GBK" pitchFamily="65" charset="-122"/>
            </a:endParaRPr>
          </a:p>
        </p:txBody>
      </p:sp>
      <p:graphicFrame>
        <p:nvGraphicFramePr>
          <p:cNvPr id="29699" name="对象 4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5591175" y="3138805"/>
          <a:ext cx="1298575" cy="5810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8" r:id="rId5" imgW="545465" imgH="243840" progId="Word.Document.12">
                  <p:embed/>
                </p:oleObj>
              </mc:Choice>
              <mc:Fallback>
                <p:oleObj r:id="rId5" imgW="545465" imgH="24384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91175" y="3138805"/>
                        <a:ext cx="1298575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0" name="Rectangle 1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678113" y="485775"/>
            <a:ext cx="631666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eaLnBrk="1" hangingPunct="1"/>
            <a:r>
              <a:rPr lang="zh-CN" altLang="en-US" sz="2960" b="1" spc="0">
                <a:ea typeface="黑体" panose="02010609060101010101" pitchFamily="49" charset="-122"/>
              </a:rPr>
              <a:t>突破点</a:t>
            </a:r>
            <a:r>
              <a:rPr lang="en-US" altLang="zh-CN" sz="2960" b="1" spc="0">
                <a:ea typeface="黑体" panose="02010609060101010101" pitchFamily="49" charset="-122"/>
              </a:rPr>
              <a:t>1:</a:t>
            </a:r>
            <a:r>
              <a:rPr lang="zh-CN" altLang="en-US" sz="2960" b="1" spc="0">
                <a:ea typeface="黑体" panose="02010609060101010101" pitchFamily="49" charset="-122"/>
              </a:rPr>
              <a:t>离子共存的分析探究</a:t>
            </a:r>
            <a:r>
              <a:rPr lang="zh-CN" altLang="en-US" sz="2960" b="1" spc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en-US" altLang="zh-CN" sz="2900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701" name="矩形 5"/>
          <p:cNvSpPr>
            <a:spLocks noRot="1" noChangeAspect="1" noMove="1" noResize="1" noEditPoints="1" noAdjustHandles="1" noChangeArrowheads="1" noChangeShapeType="1" noTextEdit="1"/>
          </p:cNvSpPr>
          <p:nvPr>
            <p:custDataLst>
              <p:tags r:id="rId8"/>
            </p:custDataLst>
          </p:nvPr>
        </p:nvSpPr>
        <p:spPr bwMode="auto">
          <a:xfrm>
            <a:off x="234950" y="4591050"/>
            <a:ext cx="11434763" cy="2007601"/>
          </a:xfrm>
          <a:prstGeom prst="rect">
            <a:avLst/>
          </a:prstGeom>
          <a:blipFill rotWithShape="0">
            <a:blip r:embed="rId9"/>
            <a:stretch>
              <a:fillRect l="-1493" t="-3343" r="-1227" b="-6079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 </a:t>
            </a:r>
            <a:endParaRPr kumimoji="0" lang="zh-CN" altLang="en-US" sz="26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+mn-cs"/>
            </a:endParaRPr>
          </a:p>
        </p:txBody>
      </p:sp>
      <p:graphicFrame>
        <p:nvGraphicFramePr>
          <p:cNvPr id="29702" name="对象 2"/>
          <p:cNvGraphicFramePr>
            <a:graphicFrameLocks noChangeAspect="1"/>
          </p:cNvGraphicFramePr>
          <p:nvPr>
            <p:custDataLst>
              <p:tags r:id="rId10"/>
            </p:custDataLst>
          </p:nvPr>
        </p:nvGraphicFramePr>
        <p:xfrm>
          <a:off x="1042988" y="4591050"/>
          <a:ext cx="1758950" cy="8001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9" r:id="rId11" imgW="545465" imgH="252730" progId="Word.Document.12">
                  <p:embed/>
                </p:oleObj>
              </mc:Choice>
              <mc:Fallback>
                <p:oleObj r:id="rId11" imgW="545465" imgH="25273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42988" y="4591050"/>
                        <a:ext cx="175895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534035" y="286385"/>
            <a:ext cx="10804525" cy="63265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      </a:t>
            </a:r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3.</a:t>
            </a:r>
            <a:r>
              <a:rPr lang="zh-CN" altLang="en-US" sz="240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有一包白色固体粉末，其中可能含有</a:t>
            </a:r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NaCl</a:t>
            </a:r>
            <a:r>
              <a:rPr lang="zh-CN" altLang="en-US" sz="240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Ba(NO</a:t>
            </a:r>
            <a:r>
              <a:rPr lang="en-US" altLang="zh-CN" sz="2800" baseline="-250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)</a:t>
            </a:r>
            <a:r>
              <a:rPr lang="en-US" altLang="zh-CN" sz="2800" baseline="-250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0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CuSO</a:t>
            </a:r>
            <a:r>
              <a:rPr lang="en-US" altLang="zh-CN" sz="2800" baseline="-250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en-US" sz="240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Na</a:t>
            </a:r>
            <a:r>
              <a:rPr lang="en-US" altLang="zh-CN" sz="2800" baseline="-250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CO</a:t>
            </a:r>
            <a:r>
              <a:rPr lang="en-US" altLang="zh-CN" sz="2800" baseline="-250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40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中的一种或几种，现做以下实验：</a:t>
            </a:r>
            <a:endParaRPr lang="en-US" altLang="zh-CN" sz="2400"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40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①将部分粉末加入水中，振荡，有白色沉淀生成，过滤，溶液呈无色：</a:t>
            </a:r>
            <a:endParaRPr lang="zh-CN" altLang="en-US" sz="2400"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40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②向①的沉淀物中加入足量稀硝酸，固体完全溶解，并有气泡产生；</a:t>
            </a:r>
            <a:endParaRPr lang="en-US" altLang="zh-CN" sz="2400"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40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③取少量②的溶液，滴入稀硫酸，有白色沉淀产生；</a:t>
            </a:r>
            <a:endParaRPr lang="en-US" altLang="zh-CN" sz="2400"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40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④另取①中过滤后的溶液加入足量</a:t>
            </a:r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AgNO</a:t>
            </a:r>
            <a:r>
              <a:rPr lang="en-US" altLang="zh-CN" sz="2800" baseline="-250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40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溶液，产生白色沉淀。</a:t>
            </a:r>
            <a:endParaRPr lang="en-US" altLang="zh-CN" sz="2400"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endParaRPr lang="zh-CN" altLang="en-US" sz="2400"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40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     根据上述实验事实，回答下列问题：</a:t>
            </a:r>
            <a:endParaRPr lang="zh-CN" altLang="en-US" sz="2400"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(1)</a:t>
            </a:r>
            <a:r>
              <a:rPr lang="zh-CN" altLang="en-US" sz="240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原白色粉末中一定含有的物质是</a:t>
            </a:r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_____________________</a:t>
            </a:r>
            <a:r>
              <a:rPr lang="zh-CN" altLang="en-US" sz="240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，一定不含有的物质是</a:t>
            </a:r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__________</a:t>
            </a:r>
            <a:r>
              <a:rPr lang="zh-CN" altLang="en-US" sz="240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，可能含有的物质是</a:t>
            </a:r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________</a:t>
            </a:r>
            <a:r>
              <a:rPr lang="zh-CN" altLang="en-US" sz="240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sz="2400"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(2)</a:t>
            </a:r>
            <a:r>
              <a:rPr lang="zh-CN" altLang="en-US" sz="240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写出各步变化的离子方程式：</a:t>
            </a:r>
            <a:endParaRPr lang="zh-CN" altLang="en-US" sz="2400"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40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①</a:t>
            </a:r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______________________________________________</a:t>
            </a:r>
            <a:r>
              <a:rPr lang="zh-CN" altLang="en-US" sz="240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40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②</a:t>
            </a:r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_______________________________________________</a:t>
            </a:r>
            <a:endParaRPr lang="en-US" altLang="zh-CN" sz="2400"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5595959" y="4000962"/>
            <a:ext cx="3509010" cy="650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Ba(NO</a:t>
            </a:r>
            <a:r>
              <a:rPr lang="en-US" altLang="zh-CN" sz="2800" baseline="-2500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en-US" altLang="zh-CN" sz="2800" baseline="-2500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</a:t>
            </a:r>
            <a:r>
              <a:rPr lang="en-US" altLang="zh-CN" sz="2800" baseline="-2500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</a:t>
            </a:r>
            <a:r>
              <a:rPr lang="en-US" altLang="zh-CN" sz="2800" baseline="-2500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5"/>
            </p:custDataLst>
          </p:nvPr>
        </p:nvSpPr>
        <p:spPr>
          <a:xfrm>
            <a:off x="1486822" y="4581615"/>
            <a:ext cx="1422268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CuSO</a:t>
            </a:r>
            <a:r>
              <a:rPr lang="en-US" altLang="zh-CN" sz="2800" baseline="-2500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4</a:t>
            </a:r>
            <a:endParaRPr lang="zh-CN" altLang="en-US" sz="2800" baseline="-25000">
              <a:solidFill>
                <a:srgbClr val="FF0000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6"/>
            </p:custDataLst>
          </p:nvPr>
        </p:nvSpPr>
        <p:spPr>
          <a:xfrm>
            <a:off x="5447047" y="4725846"/>
            <a:ext cx="1146858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7"/>
            </p:custDataLst>
          </p:nvPr>
        </p:nvSpPr>
        <p:spPr>
          <a:xfrm>
            <a:off x="1957803" y="5503025"/>
            <a:ext cx="4663635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zh-CN" sz="2800" b="1" baseline="3000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baseline="3000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altLang="zh-CN" sz="2800" baseline="-2500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sz="2800" b="1" baseline="3000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2-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== BaCO</a:t>
            </a:r>
            <a:r>
              <a:rPr lang="en-US" altLang="zh-CN" sz="2800" baseline="-2500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↓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>
            <p:custDataLst>
              <p:tags r:id="rId8"/>
            </p:custDataLst>
          </p:nvPr>
        </p:nvSpPr>
        <p:spPr>
          <a:xfrm>
            <a:off x="1930480" y="5956142"/>
            <a:ext cx="6926012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BaCO</a:t>
            </a:r>
            <a:r>
              <a:rPr lang="en-US" altLang="zh-CN" sz="2800" baseline="-2500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2H</a:t>
            </a:r>
            <a:r>
              <a:rPr lang="zh-CN" altLang="en-US" sz="2800" b="1" baseline="3000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=== Ba</a:t>
            </a:r>
            <a:r>
              <a:rPr lang="en-US" altLang="zh-CN" sz="2800" b="1" baseline="3000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baseline="3000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altLang="zh-CN" sz="2800" baseline="-2500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↑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2800" baseline="-2500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New picture"/>
          <p:cNvPicPr/>
          <p:nvPr>
            <p:custDataLst>
              <p:tags r:id="rId10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1885343" y="10692900"/>
            <a:ext cx="330148" cy="241262"/>
          </a:xfrm>
          <a:prstGeom prst="cube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="0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graphicFrame>
        <p:nvGraphicFramePr>
          <p:cNvPr id="48130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546100" y="546100"/>
          <a:ext cx="11045825" cy="584041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0" name="Document" r:id="rId5" imgW="10511155" imgH="5542915" progId="Word.Document.8">
                  <p:embed/>
                </p:oleObj>
              </mc:Choice>
              <mc:Fallback>
                <p:oleObj name="Document" r:id="rId5" imgW="10511155" imgH="554291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6100" y="546100"/>
                        <a:ext cx="11045825" cy="5840413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/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="0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graphicFrame>
        <p:nvGraphicFramePr>
          <p:cNvPr id="49154" name="Object 4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588963" y="2730500"/>
          <a:ext cx="11115675" cy="3665538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1" name="文档" r:id="rId5" imgW="10501630" imgH="3470275" progId="Word.Document.8">
                  <p:embed/>
                </p:oleObj>
              </mc:Choice>
              <mc:Fallback>
                <p:oleObj name="文档" r:id="rId5" imgW="10501630" imgH="34702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8963" y="2730500"/>
                        <a:ext cx="11115675" cy="3665538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5" name="Object 5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425450" y="433388"/>
          <a:ext cx="11107738" cy="146685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2" name="文档" r:id="rId8" imgW="10501630" imgH="1386840" progId="Word.Document.8">
                  <p:embed/>
                </p:oleObj>
              </mc:Choice>
              <mc:Fallback>
                <p:oleObj name="文档" r:id="rId8" imgW="10501630" imgH="138684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25450" y="433388"/>
                        <a:ext cx="11107738" cy="1466850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9156" name="New picture"/>
          <p:cNvPicPr/>
          <p:nvPr>
            <p:custDataLst>
              <p:tags r:id="rId1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0985500" y="10236200"/>
            <a:ext cx="355600" cy="266700"/>
          </a:xfrm>
          <a:prstGeom prst="cube">
            <a:avLst/>
          </a:prstGeom>
        </p:spPr>
      </p:pic>
      <p:pic>
        <p:nvPicPr>
          <p:cNvPr id="49157" name="New picture"/>
          <p:cNvPicPr/>
          <p:nvPr>
            <p:custDataLst>
              <p:tags r:id="rId1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0896600" y="12433300"/>
            <a:ext cx="342900" cy="254000"/>
          </a:xfrm>
          <a:prstGeom prst="cube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0722" name="内容占位符 1"/>
          <p:cNvSpPr>
            <a:spLocks noGrp="1"/>
          </p:cNvSpPr>
          <p:nvPr>
            <p:ph/>
            <p:custDataLst>
              <p:tags r:id="rId3"/>
            </p:custDataLst>
          </p:nvPr>
        </p:nvSpPr>
        <p:spPr>
          <a:xfrm>
            <a:off x="177165" y="477520"/>
            <a:ext cx="11871325" cy="32226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noAutofit/>
          </a:bodyPr>
          <a:lstStyle>
            <a:lvl1pPr marL="227330" indent="-227330" algn="l" defTabSz="91313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313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313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313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313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>
              <a:lnSpc>
                <a:spcPts val="4000"/>
              </a:lnSpc>
              <a:buNone/>
            </a:pPr>
            <a:r>
              <a:rPr lang="en-US" altLang="zh-CN" sz="2800" b="1" spc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zh-CN" altLang="zh-CN" sz="2800" b="1" spc="0">
                <a:solidFill>
                  <a:srgbClr val="000000"/>
                </a:solidFill>
                <a:latin typeface="Times New Roman" panose="02020603050405020304" pitchFamily="18" charset="0"/>
              </a:rPr>
              <a:t>．离子共存的判断</a:t>
            </a:r>
            <a:endParaRPr lang="zh-CN" altLang="zh-CN" b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marR="0" lvl="0" indent="457200">
              <a:lnSpc>
                <a:spcPts val="4000"/>
              </a:lnSpc>
              <a:buNone/>
            </a:pPr>
            <a:r>
              <a:rPr lang="zh-CN" altLang="zh-CN" sz="2800" b="1" spc="0">
                <a:solidFill>
                  <a:srgbClr val="000000"/>
                </a:solidFill>
                <a:latin typeface="Times New Roman" panose="02020603050405020304" pitchFamily="18" charset="0"/>
              </a:rPr>
              <a:t>判断溶液中的离子能否大量共存，实际上是看离子之间能否发生反应，若能反应，则不能大量共存；若不反应，则能大量共存。</a:t>
            </a:r>
            <a:endParaRPr lang="zh-CN" altLang="zh-CN" b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marR="0" lvl="0" indent="457200">
              <a:lnSpc>
                <a:spcPts val="4000"/>
              </a:lnSpc>
              <a:buNone/>
            </a:pPr>
            <a:r>
              <a:rPr lang="en-US" altLang="zh-CN" sz="2800" b="1" spc="0">
                <a:solidFill>
                  <a:srgbClr val="000000"/>
                </a:solidFill>
                <a:latin typeface="Times New Roman" panose="02020603050405020304" pitchFamily="18" charset="0"/>
              </a:rPr>
              <a:t>(1)</a:t>
            </a:r>
            <a:r>
              <a:rPr lang="zh-CN" altLang="zh-CN" sz="2800" b="1" spc="0">
                <a:solidFill>
                  <a:srgbClr val="FF0000"/>
                </a:solidFill>
                <a:latin typeface="Times New Roman" panose="02020603050405020304" pitchFamily="18" charset="0"/>
              </a:rPr>
              <a:t>生成难溶或微溶物质的离子不能大量共存</a:t>
            </a:r>
            <a:endParaRPr lang="zh-CN" altLang="zh-CN" sz="2800" b="1" spc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30723" name="对象 1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62255" y="2853690"/>
          <a:ext cx="10215563" cy="20732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0" name="文档" r:id="rId5" imgW="10344785" imgH="2110740" progId="Word.Document.12">
                  <p:embed/>
                </p:oleObj>
              </mc:Choice>
              <mc:Fallback>
                <p:oleObj name="文档" r:id="rId5" imgW="10344785" imgH="211074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2255" y="2853690"/>
                        <a:ext cx="10215563" cy="2073275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4" name="矩形 1"/>
          <p:cNvSpPr/>
          <p:nvPr>
            <p:custDataLst>
              <p:tags r:id="rId7"/>
            </p:custDataLst>
          </p:nvPr>
        </p:nvSpPr>
        <p:spPr>
          <a:xfrm>
            <a:off x="4628515" y="117158"/>
            <a:ext cx="2032000" cy="6937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0" lvl="0" indent="0" algn="ctr">
              <a:lnSpc>
                <a:spcPct val="120000"/>
              </a:lnSpc>
              <a:tabLst>
                <a:tab pos="1089025"/>
                <a:tab pos="1957070"/>
                <a:tab pos="2684145"/>
                <a:tab pos="3408045"/>
              </a:tabLst>
            </a:pPr>
            <a:r>
              <a:rPr lang="en-US" altLang="en-US" sz="3600" b="1">
                <a:ea typeface="Times New Roman" panose="02020603050405020304" pitchFamily="18" charset="0"/>
              </a:rPr>
              <a:t>归纳总结</a:t>
            </a:r>
            <a:endParaRPr lang="en-US" altLang="zh-CN" sz="3600" b="1">
              <a:latin typeface="NEU-BZ-S92"/>
              <a:ea typeface="方正书宋_GBK" pitchFamily="65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8"/>
            </p:custDataLst>
          </p:nvPr>
        </p:nvSpPr>
        <p:spPr>
          <a:xfrm>
            <a:off x="478155" y="4581525"/>
            <a:ext cx="5526405" cy="2030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碳酸只溶钾钠铵，氯化物中银沉淀</a:t>
            </a:r>
            <a:endParaRPr lang="zh-CN" altLang="en-US" sz="2800" b="1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硫酸不溶钡和铅，钙和银盐是微溶</a:t>
            </a:r>
            <a:endParaRPr lang="zh-CN" altLang="en-US" sz="2800" b="1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硝酸遇水全溶解</a:t>
            </a:r>
            <a:endParaRPr lang="zh-CN" altLang="en-US" sz="2800" b="1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9"/>
            </p:custDataLst>
          </p:nvPr>
        </p:nvSpPr>
        <p:spPr>
          <a:xfrm>
            <a:off x="6958965" y="4581525"/>
            <a:ext cx="4869180" cy="10388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009999"/>
              </a:buClr>
              <a:buSzPct val="70000"/>
              <a:buFont typeface="Wingdings" panose="05000000000000000000" pitchFamily="2" charset="2"/>
            </a:pPr>
            <a:r>
              <a:rPr lang="en-US" altLang="zh-CN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OH</a:t>
            </a:r>
            <a:r>
              <a:rPr lang="en-US" altLang="zh-CN" sz="2800" b="1" baseline="30000">
                <a:solidFill>
                  <a:srgbClr val="080808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黑体" panose="02010609060101010101" pitchFamily="49" charset="-122"/>
              </a:rPr>
              <a:t>-    </a:t>
            </a:r>
            <a:r>
              <a:rPr lang="en-US" altLang="zh-CN" sz="2800" b="1">
                <a:solidFill>
                  <a:srgbClr val="080808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黑体" panose="02010609060101010101" pitchFamily="49" charset="-122"/>
              </a:rPr>
              <a:t>( </a:t>
            </a:r>
            <a:r>
              <a:rPr lang="zh-CN" altLang="en-US" sz="2800" b="1">
                <a:solidFill>
                  <a:srgbClr val="080808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黑体" panose="02010609060101010101" pitchFamily="49" charset="-122"/>
              </a:rPr>
              <a:t>溶</a:t>
            </a:r>
            <a:r>
              <a:rPr lang="en-US" altLang="zh-CN" sz="2800" b="1">
                <a:solidFill>
                  <a:srgbClr val="080808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黑体" panose="02010609060101010101" pitchFamily="49" charset="-122"/>
              </a:rPr>
              <a:t>: K</a:t>
            </a:r>
            <a:r>
              <a:rPr lang="en-US" altLang="zh-CN" sz="2800" b="1" baseline="30000">
                <a:solidFill>
                  <a:srgbClr val="080808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黑体" panose="02010609060101010101" pitchFamily="49" charset="-122"/>
              </a:rPr>
              <a:t>+ </a:t>
            </a:r>
            <a:r>
              <a:rPr lang="zh-CN" altLang="en-US" sz="2800" b="1">
                <a:solidFill>
                  <a:srgbClr val="080808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黑体" panose="02010609060101010101" pitchFamily="49" charset="-122"/>
              </a:rPr>
              <a:t>、</a:t>
            </a:r>
            <a:r>
              <a:rPr lang="en-US" altLang="zh-CN" sz="2800" b="1">
                <a:solidFill>
                  <a:srgbClr val="080808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黑体" panose="02010609060101010101" pitchFamily="49" charset="-122"/>
              </a:rPr>
              <a:t>Na</a:t>
            </a:r>
            <a:r>
              <a:rPr lang="en-US" altLang="zh-CN" sz="2800" b="1" baseline="30000">
                <a:solidFill>
                  <a:srgbClr val="080808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黑体" panose="02010609060101010101" pitchFamily="49" charset="-122"/>
              </a:rPr>
              <a:t>+ </a:t>
            </a:r>
            <a:r>
              <a:rPr lang="zh-CN" altLang="en-US" sz="2800" b="1">
                <a:solidFill>
                  <a:srgbClr val="080808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黑体" panose="02010609060101010101" pitchFamily="49" charset="-122"/>
              </a:rPr>
              <a:t>、</a:t>
            </a:r>
            <a:r>
              <a:rPr lang="en-US" altLang="zh-CN" sz="2800" b="1">
                <a:solidFill>
                  <a:srgbClr val="080808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黑体" panose="02010609060101010101" pitchFamily="49" charset="-122"/>
              </a:rPr>
              <a:t>Ba</a:t>
            </a:r>
            <a:r>
              <a:rPr lang="en-US" altLang="zh-CN" sz="2800" b="1" baseline="30000">
                <a:solidFill>
                  <a:srgbClr val="080808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黑体" panose="02010609060101010101" pitchFamily="49" charset="-122"/>
              </a:rPr>
              <a:t>2+  </a:t>
            </a:r>
            <a:r>
              <a:rPr lang="en-US" altLang="zh-CN" sz="2800" b="1">
                <a:solidFill>
                  <a:srgbClr val="080808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黑体" panose="02010609060101010101" pitchFamily="49" charset="-122"/>
              </a:rPr>
              <a:t>)</a:t>
            </a:r>
            <a:r>
              <a:rPr lang="zh-CN" altLang="en-US" sz="2800" b="1">
                <a:solidFill>
                  <a:srgbClr val="080808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黑体" panose="02010609060101010101" pitchFamily="49" charset="-122"/>
              </a:rPr>
              <a:t>；</a:t>
            </a:r>
            <a:endParaRPr lang="zh-CN" altLang="en-US" sz="2800" b="1">
              <a:solidFill>
                <a:srgbClr val="080808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  <a:sym typeface="黑体" panose="02010609060101010101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9999"/>
              </a:buClr>
              <a:buSzPct val="70000"/>
              <a:buFont typeface="Wingdings" panose="05000000000000000000" pitchFamily="2" charset="2"/>
            </a:pPr>
            <a:r>
              <a:rPr lang="zh-CN" altLang="en-US" sz="2800" b="1">
                <a:solidFill>
                  <a:srgbClr val="080808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黑体" panose="02010609060101010101" pitchFamily="49" charset="-122"/>
              </a:rPr>
              <a:t>微溶：</a:t>
            </a:r>
            <a:r>
              <a:rPr lang="en-US" altLang="zh-CN" sz="2800" b="1">
                <a:solidFill>
                  <a:srgbClr val="080808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黑体" panose="02010609060101010101" pitchFamily="49" charset="-122"/>
              </a:rPr>
              <a:t>Ca</a:t>
            </a:r>
            <a:r>
              <a:rPr lang="en-US" altLang="zh-CN" sz="2800" b="1" baseline="30000">
                <a:solidFill>
                  <a:srgbClr val="080808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黑体" panose="02010609060101010101" pitchFamily="49" charset="-122"/>
              </a:rPr>
              <a:t>2+</a:t>
            </a:r>
            <a:endParaRPr lang="en-US" altLang="zh-CN" sz="2800" b="1" baseline="30000">
              <a:solidFill>
                <a:srgbClr val="080808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  <a:sym typeface="黑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1746" name="矩形 1"/>
          <p:cNvSpPr/>
          <p:nvPr>
            <p:custDataLst>
              <p:tags r:id="rId3"/>
            </p:custDataLst>
          </p:nvPr>
        </p:nvSpPr>
        <p:spPr>
          <a:xfrm>
            <a:off x="262255" y="44768"/>
            <a:ext cx="11469688" cy="5908040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0" marR="0" lvl="0" indent="0" algn="just">
              <a:lnSpc>
                <a:spcPct val="150000"/>
              </a:lnSpc>
            </a:pPr>
            <a:r>
              <a:rPr lang="zh-CN" altLang="zh-CN" sz="2800" b="1" spc="0">
                <a:latin typeface="宋体" panose="02010600030101010101" pitchFamily="2" charset="-122"/>
                <a:ea typeface="宋体" panose="02010600030101010101" pitchFamily="2" charset="-122"/>
              </a:rPr>
              <a:t>③</a:t>
            </a:r>
            <a:r>
              <a:rPr lang="zh-CN" altLang="zh-CN" sz="2800" b="1" spc="0">
                <a:ea typeface="宋体" panose="02010600030101010101" pitchFamily="2" charset="-122"/>
              </a:rPr>
              <a:t>生成微溶物质，如</a:t>
            </a:r>
            <a:r>
              <a:rPr lang="en-US" altLang="zh-CN" sz="2800" b="1" spc="0">
                <a:ea typeface="宋体" panose="02010600030101010101" pitchFamily="2" charset="-122"/>
              </a:rPr>
              <a:t>Ag</a:t>
            </a:r>
            <a:r>
              <a:rPr lang="zh-CN" altLang="zh-CN" sz="2800" b="1" spc="0" baseline="30000">
                <a:ea typeface="宋体" panose="02010600030101010101" pitchFamily="2" charset="-122"/>
              </a:rPr>
              <a:t>＋</a:t>
            </a:r>
            <a:r>
              <a:rPr lang="zh-CN" altLang="zh-CN" sz="2800" b="1" spc="0">
                <a:ea typeface="宋体" panose="02010600030101010101" pitchFamily="2" charset="-122"/>
              </a:rPr>
              <a:t>与</a:t>
            </a:r>
            <a:r>
              <a:rPr lang="en-US" altLang="zh-CN" sz="2800" b="1" spc="0">
                <a:ea typeface="宋体" panose="02010600030101010101" pitchFamily="2" charset="-122"/>
              </a:rPr>
              <a:t>SO</a:t>
            </a:r>
            <a:r>
              <a:rPr lang="en-US" altLang="zh-CN" sz="2800" b="1" spc="0" baseline="-25000">
                <a:ea typeface="宋体" panose="02010600030101010101" pitchFamily="2" charset="-122"/>
              </a:rPr>
              <a:t>4</a:t>
            </a:r>
            <a:r>
              <a:rPr lang="en-US" altLang="zh-CN" sz="2800" b="1" spc="0" baseline="30000">
                <a:ea typeface="宋体" panose="02010600030101010101" pitchFamily="2" charset="-122"/>
              </a:rPr>
              <a:t>2</a:t>
            </a:r>
            <a:r>
              <a:rPr lang="zh-CN" altLang="zh-CN" sz="2800" b="1" spc="0" baseline="30000">
                <a:ea typeface="宋体" panose="02010600030101010101" pitchFamily="2" charset="-122"/>
              </a:rPr>
              <a:t>－</a:t>
            </a:r>
            <a:r>
              <a:rPr lang="zh-CN" altLang="zh-CN" sz="2800" b="1" spc="0">
                <a:ea typeface="宋体" panose="02010600030101010101" pitchFamily="2" charset="-122"/>
              </a:rPr>
              <a:t>，</a:t>
            </a:r>
            <a:r>
              <a:rPr lang="en-US" altLang="zh-CN" sz="2800" b="1" spc="0">
                <a:ea typeface="宋体" panose="02010600030101010101" pitchFamily="2" charset="-122"/>
              </a:rPr>
              <a:t>Ca</a:t>
            </a:r>
            <a:r>
              <a:rPr lang="en-US" altLang="zh-CN" sz="2800" b="1" spc="0" baseline="30000">
                <a:ea typeface="宋体" panose="02010600030101010101" pitchFamily="2" charset="-122"/>
              </a:rPr>
              <a:t>2</a:t>
            </a:r>
            <a:r>
              <a:rPr lang="zh-CN" altLang="zh-CN" sz="2800" b="1" spc="0" baseline="30000">
                <a:ea typeface="宋体" panose="02010600030101010101" pitchFamily="2" charset="-122"/>
              </a:rPr>
              <a:t>＋</a:t>
            </a:r>
            <a:r>
              <a:rPr lang="zh-CN" altLang="zh-CN" sz="2800" b="1" spc="0">
                <a:ea typeface="宋体" panose="02010600030101010101" pitchFamily="2" charset="-122"/>
              </a:rPr>
              <a:t>与</a:t>
            </a:r>
            <a:r>
              <a:rPr lang="en-US" altLang="zh-CN" sz="2800" b="1" spc="0">
                <a:ea typeface="宋体" panose="02010600030101010101" pitchFamily="2" charset="-122"/>
              </a:rPr>
              <a:t>SO</a:t>
            </a:r>
            <a:r>
              <a:rPr lang="en-US" altLang="zh-CN" sz="2800" b="1" spc="0" baseline="-25000">
                <a:ea typeface="宋体" panose="02010600030101010101" pitchFamily="2" charset="-122"/>
              </a:rPr>
              <a:t>4</a:t>
            </a:r>
            <a:r>
              <a:rPr lang="en-US" altLang="zh-CN" sz="2800" b="1" spc="0" baseline="30000">
                <a:ea typeface="宋体" panose="02010600030101010101" pitchFamily="2" charset="-122"/>
              </a:rPr>
              <a:t>2</a:t>
            </a:r>
            <a:r>
              <a:rPr lang="zh-CN" altLang="zh-CN" sz="2800" b="1" spc="0" baseline="30000">
                <a:ea typeface="宋体" panose="02010600030101010101" pitchFamily="2" charset="-122"/>
              </a:rPr>
              <a:t>－</a:t>
            </a:r>
            <a:r>
              <a:rPr lang="zh-CN" altLang="zh-CN" sz="2800" b="1" spc="0">
                <a:ea typeface="宋体" panose="02010600030101010101" pitchFamily="2" charset="-122"/>
              </a:rPr>
              <a:t>，</a:t>
            </a:r>
            <a:r>
              <a:rPr lang="en-US" altLang="zh-CN" sz="2800" b="1" spc="0">
                <a:ea typeface="宋体" panose="02010600030101010101" pitchFamily="2" charset="-122"/>
              </a:rPr>
              <a:t>Mg</a:t>
            </a:r>
            <a:r>
              <a:rPr lang="en-US" altLang="zh-CN" sz="2800" b="1" spc="0" baseline="30000">
                <a:ea typeface="宋体" panose="02010600030101010101" pitchFamily="2" charset="-122"/>
              </a:rPr>
              <a:t>2</a:t>
            </a:r>
            <a:r>
              <a:rPr lang="zh-CN" altLang="zh-CN" sz="2800" b="1" spc="0" baseline="30000">
                <a:ea typeface="宋体" panose="02010600030101010101" pitchFamily="2" charset="-122"/>
              </a:rPr>
              <a:t>＋</a:t>
            </a:r>
            <a:r>
              <a:rPr lang="zh-CN" altLang="zh-CN" sz="2800" b="1" spc="0">
                <a:ea typeface="宋体" panose="02010600030101010101" pitchFamily="2" charset="-122"/>
              </a:rPr>
              <a:t>与</a:t>
            </a:r>
            <a:r>
              <a:rPr lang="en-US" altLang="zh-CN" sz="2800" b="1" spc="0">
                <a:ea typeface="宋体" panose="02010600030101010101" pitchFamily="2" charset="-122"/>
              </a:rPr>
              <a:t>CO</a:t>
            </a:r>
            <a:r>
              <a:rPr lang="en-US" altLang="zh-CN" sz="2800" b="1" spc="0" baseline="-25000">
                <a:ea typeface="宋体" panose="02010600030101010101" pitchFamily="2" charset="-122"/>
              </a:rPr>
              <a:t>3</a:t>
            </a:r>
            <a:r>
              <a:rPr lang="en-US" altLang="zh-CN" sz="2800" b="1" spc="0" baseline="30000">
                <a:ea typeface="宋体" panose="02010600030101010101" pitchFamily="2" charset="-122"/>
              </a:rPr>
              <a:t>2</a:t>
            </a:r>
            <a:r>
              <a:rPr lang="zh-CN" altLang="zh-CN" sz="2800" b="1" spc="0" baseline="30000">
                <a:ea typeface="宋体" panose="02010600030101010101" pitchFamily="2" charset="-122"/>
              </a:rPr>
              <a:t>－</a:t>
            </a:r>
            <a:r>
              <a:rPr lang="zh-CN" altLang="zh-CN" sz="2800" b="1" spc="0">
                <a:ea typeface="宋体" panose="02010600030101010101" pitchFamily="2" charset="-122"/>
              </a:rPr>
              <a:t>等。</a:t>
            </a:r>
            <a:endParaRPr lang="zh-CN" altLang="zh-CN" sz="10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marR="0" lvl="0" indent="0" algn="just">
              <a:lnSpc>
                <a:spcPct val="150000"/>
              </a:lnSpc>
            </a:pPr>
            <a:r>
              <a:rPr lang="en-US" altLang="zh-CN" sz="2800" b="1" spc="0">
                <a:ea typeface="宋体" panose="02010600030101010101" pitchFamily="2" charset="-122"/>
              </a:rPr>
              <a:t>(2)</a:t>
            </a:r>
            <a:r>
              <a:rPr lang="zh-CN" altLang="zh-CN" sz="2800" b="1" spc="0">
                <a:solidFill>
                  <a:srgbClr val="FF0000"/>
                </a:solidFill>
                <a:ea typeface="宋体" panose="02010600030101010101" pitchFamily="2" charset="-122"/>
              </a:rPr>
              <a:t>生成气体的离子不能大量共存</a:t>
            </a:r>
            <a:endParaRPr lang="zh-CN" altLang="zh-CN" sz="2800" b="1" spc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0" marR="0" lvl="0" indent="0" algn="just">
              <a:lnSpc>
                <a:spcPct val="150000"/>
              </a:lnSpc>
            </a:pPr>
            <a:r>
              <a:rPr lang="en-US" altLang="zh-CN" sz="2800" b="1" spc="0">
                <a:ea typeface="宋体" panose="02010600030101010101" pitchFamily="2" charset="-122"/>
              </a:rPr>
              <a:t>       </a:t>
            </a:r>
            <a:r>
              <a:rPr lang="zh-CN" altLang="zh-CN" sz="2800" b="1" spc="0">
                <a:ea typeface="宋体" panose="02010600030101010101" pitchFamily="2" charset="-122"/>
              </a:rPr>
              <a:t>如</a:t>
            </a:r>
            <a:r>
              <a:rPr lang="en-US" altLang="zh-CN" sz="2800" b="1" spc="0">
                <a:ea typeface="宋体" panose="02010600030101010101" pitchFamily="2" charset="-122"/>
              </a:rPr>
              <a:t>H</a:t>
            </a:r>
            <a:r>
              <a:rPr lang="zh-CN" altLang="zh-CN" sz="2800" b="1" spc="0" baseline="30000">
                <a:ea typeface="宋体" panose="02010600030101010101" pitchFamily="2" charset="-122"/>
              </a:rPr>
              <a:t>＋</a:t>
            </a:r>
            <a:r>
              <a:rPr lang="zh-CN" altLang="zh-CN" sz="2800" b="1" spc="0">
                <a:ea typeface="宋体" panose="02010600030101010101" pitchFamily="2" charset="-122"/>
              </a:rPr>
              <a:t>与</a:t>
            </a:r>
            <a:r>
              <a:rPr lang="en-US" altLang="zh-CN" sz="2800" b="1" spc="0">
                <a:ea typeface="宋体" panose="02010600030101010101" pitchFamily="2" charset="-122"/>
              </a:rPr>
              <a:t>CO</a:t>
            </a:r>
            <a:r>
              <a:rPr lang="en-US" altLang="zh-CN" sz="2800" b="1" spc="0" baseline="-25000">
                <a:ea typeface="宋体" panose="02010600030101010101" pitchFamily="2" charset="-122"/>
              </a:rPr>
              <a:t>3</a:t>
            </a:r>
            <a:r>
              <a:rPr lang="en-US" altLang="zh-CN" sz="2800" b="1" spc="0" baseline="30000">
                <a:ea typeface="宋体" panose="02010600030101010101" pitchFamily="2" charset="-122"/>
              </a:rPr>
              <a:t>2</a:t>
            </a:r>
            <a:r>
              <a:rPr lang="zh-CN" altLang="zh-CN" sz="2800" b="1" spc="0" baseline="30000">
                <a:ea typeface="宋体" panose="02010600030101010101" pitchFamily="2" charset="-122"/>
              </a:rPr>
              <a:t>－</a:t>
            </a:r>
            <a:r>
              <a:rPr lang="zh-CN" altLang="zh-CN" sz="2800" b="1" spc="0">
                <a:ea typeface="宋体" panose="02010600030101010101" pitchFamily="2" charset="-122"/>
              </a:rPr>
              <a:t>、</a:t>
            </a:r>
            <a:r>
              <a:rPr lang="en-US" altLang="zh-CN" sz="2800" b="1" spc="0">
                <a:ea typeface="宋体" panose="02010600030101010101" pitchFamily="2" charset="-122"/>
              </a:rPr>
              <a:t>HCO</a:t>
            </a:r>
            <a:r>
              <a:rPr lang="en-US" altLang="zh-CN" sz="2800" b="1" spc="0" baseline="-25000">
                <a:ea typeface="宋体" panose="02010600030101010101" pitchFamily="2" charset="-122"/>
              </a:rPr>
              <a:t>3</a:t>
            </a:r>
            <a:r>
              <a:rPr lang="en-US" altLang="zh-CN" sz="2800" b="1" spc="0">
                <a:latin typeface="宋体" panose="02010600030101010101" pitchFamily="2" charset="-122"/>
                <a:ea typeface="宋体" panose="02010600030101010101" pitchFamily="2" charset="-122"/>
              </a:rPr>
              <a:t>－</a:t>
            </a:r>
            <a:r>
              <a:rPr lang="zh-CN" altLang="zh-CN" sz="2800" b="1" spc="0">
                <a:ea typeface="宋体" panose="02010600030101010101" pitchFamily="2" charset="-122"/>
              </a:rPr>
              <a:t>、</a:t>
            </a:r>
            <a:r>
              <a:rPr lang="en-US" altLang="zh-CN" sz="2800" b="1" spc="0">
                <a:ea typeface="宋体" panose="02010600030101010101" pitchFamily="2" charset="-122"/>
              </a:rPr>
              <a:t>SO</a:t>
            </a:r>
            <a:r>
              <a:rPr lang="en-US" altLang="zh-CN" sz="2800" b="1" spc="0" baseline="-25000">
                <a:ea typeface="宋体" panose="02010600030101010101" pitchFamily="2" charset="-122"/>
              </a:rPr>
              <a:t>3</a:t>
            </a:r>
            <a:r>
              <a:rPr lang="en-US" altLang="zh-CN" sz="2800" b="1" spc="0" baseline="30000">
                <a:ea typeface="宋体" panose="02010600030101010101" pitchFamily="2" charset="-122"/>
              </a:rPr>
              <a:t>2</a:t>
            </a:r>
            <a:r>
              <a:rPr lang="zh-CN" altLang="zh-CN" sz="2800" b="1" spc="0" baseline="30000">
                <a:ea typeface="宋体" panose="02010600030101010101" pitchFamily="2" charset="-122"/>
              </a:rPr>
              <a:t>－</a:t>
            </a:r>
            <a:r>
              <a:rPr lang="zh-CN" altLang="zh-CN" sz="2800" b="1" spc="0">
                <a:ea typeface="宋体" panose="02010600030101010101" pitchFamily="2" charset="-122"/>
              </a:rPr>
              <a:t>、</a:t>
            </a:r>
            <a:r>
              <a:rPr lang="en-US" altLang="zh-CN" sz="2800" b="1" spc="0">
                <a:ea typeface="宋体" panose="02010600030101010101" pitchFamily="2" charset="-122"/>
              </a:rPr>
              <a:t>HSO</a:t>
            </a:r>
            <a:r>
              <a:rPr lang="en-US" altLang="zh-CN" sz="2800" b="1" spc="0" baseline="-25000">
                <a:ea typeface="宋体" panose="02010600030101010101" pitchFamily="2" charset="-122"/>
              </a:rPr>
              <a:t>3</a:t>
            </a:r>
            <a:r>
              <a:rPr lang="en-US" altLang="zh-CN" sz="2800" b="1" spc="0">
                <a:latin typeface="宋体" panose="02010600030101010101" pitchFamily="2" charset="-122"/>
                <a:ea typeface="宋体" panose="02010600030101010101" pitchFamily="2" charset="-122"/>
              </a:rPr>
              <a:t>－</a:t>
            </a:r>
            <a:r>
              <a:rPr lang="zh-CN" altLang="zh-CN" sz="2800" b="1" spc="0">
                <a:ea typeface="宋体" panose="02010600030101010101" pitchFamily="2" charset="-122"/>
              </a:rPr>
              <a:t>、</a:t>
            </a:r>
            <a:r>
              <a:rPr lang="en-US" altLang="zh-CN" sz="2800" b="1" spc="0">
                <a:ea typeface="宋体" panose="02010600030101010101" pitchFamily="2" charset="-122"/>
              </a:rPr>
              <a:t>S</a:t>
            </a:r>
            <a:r>
              <a:rPr lang="en-US" altLang="zh-CN" sz="2800" b="1" spc="0" baseline="30000">
                <a:ea typeface="宋体" panose="02010600030101010101" pitchFamily="2" charset="-122"/>
              </a:rPr>
              <a:t>2</a:t>
            </a:r>
            <a:r>
              <a:rPr lang="zh-CN" altLang="zh-CN" sz="2800" b="1" spc="0" baseline="30000">
                <a:ea typeface="宋体" panose="02010600030101010101" pitchFamily="2" charset="-122"/>
              </a:rPr>
              <a:t>－</a:t>
            </a:r>
            <a:r>
              <a:rPr lang="zh-CN" altLang="zh-CN" sz="2800" b="1" spc="0">
                <a:ea typeface="宋体" panose="02010600030101010101" pitchFamily="2" charset="-122"/>
              </a:rPr>
              <a:t>、</a:t>
            </a:r>
            <a:r>
              <a:rPr lang="en-US" altLang="zh-CN" sz="2800" b="1" spc="0">
                <a:ea typeface="宋体" panose="02010600030101010101" pitchFamily="2" charset="-122"/>
              </a:rPr>
              <a:t>HS</a:t>
            </a:r>
            <a:r>
              <a:rPr lang="zh-CN" altLang="zh-CN" sz="2800" b="1" spc="0" baseline="30000">
                <a:ea typeface="宋体" panose="02010600030101010101" pitchFamily="2" charset="-122"/>
              </a:rPr>
              <a:t>－</a:t>
            </a:r>
            <a:r>
              <a:rPr lang="zh-CN" altLang="zh-CN" sz="2800" b="1" spc="0">
                <a:ea typeface="宋体" panose="02010600030101010101" pitchFamily="2" charset="-122"/>
              </a:rPr>
              <a:t>等。</a:t>
            </a:r>
            <a:endParaRPr lang="zh-CN" altLang="zh-CN" sz="10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marR="0" lvl="0" indent="0" algn="just">
              <a:lnSpc>
                <a:spcPct val="150000"/>
              </a:lnSpc>
            </a:pPr>
            <a:r>
              <a:rPr lang="en-US" altLang="zh-CN" sz="2800" b="1" spc="0">
                <a:ea typeface="宋体" panose="02010600030101010101" pitchFamily="2" charset="-122"/>
              </a:rPr>
              <a:t>(3)</a:t>
            </a:r>
            <a:r>
              <a:rPr lang="zh-CN" altLang="zh-CN" sz="2800" b="1" spc="0">
                <a:solidFill>
                  <a:srgbClr val="FF0000"/>
                </a:solidFill>
                <a:ea typeface="宋体" panose="02010600030101010101" pitchFamily="2" charset="-122"/>
              </a:rPr>
              <a:t>生成难电离物质的离子不能大量共存</a:t>
            </a:r>
            <a:endParaRPr lang="zh-CN" altLang="zh-CN" sz="10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marR="0" lvl="0" indent="713740" algn="just">
              <a:lnSpc>
                <a:spcPct val="150000"/>
              </a:lnSpc>
            </a:pPr>
            <a:r>
              <a:rPr lang="zh-CN" altLang="zh-CN" sz="2800" b="1" spc="0">
                <a:ea typeface="宋体" panose="02010600030101010101" pitchFamily="2" charset="-122"/>
              </a:rPr>
              <a:t>如</a:t>
            </a:r>
            <a:r>
              <a:rPr lang="en-US" altLang="zh-CN" sz="2800" b="1" spc="0">
                <a:ea typeface="宋体" panose="02010600030101010101" pitchFamily="2" charset="-122"/>
              </a:rPr>
              <a:t>H</a:t>
            </a:r>
            <a:r>
              <a:rPr lang="zh-CN" altLang="zh-CN" sz="2800" b="1" spc="0" baseline="30000">
                <a:ea typeface="宋体" panose="02010600030101010101" pitchFamily="2" charset="-122"/>
              </a:rPr>
              <a:t>＋</a:t>
            </a:r>
            <a:r>
              <a:rPr lang="zh-CN" altLang="zh-CN" sz="2800" b="1" spc="0">
                <a:ea typeface="宋体" panose="02010600030101010101" pitchFamily="2" charset="-122"/>
              </a:rPr>
              <a:t>与</a:t>
            </a:r>
            <a:r>
              <a:rPr lang="en-US" altLang="zh-CN" sz="2800" b="1" spc="0">
                <a:ea typeface="宋体" panose="02010600030101010101" pitchFamily="2" charset="-122"/>
              </a:rPr>
              <a:t>OH</a:t>
            </a:r>
            <a:r>
              <a:rPr lang="zh-CN" altLang="zh-CN" sz="2800" b="1" spc="0" baseline="30000">
                <a:ea typeface="宋体" panose="02010600030101010101" pitchFamily="2" charset="-122"/>
              </a:rPr>
              <a:t>－</a:t>
            </a:r>
            <a:r>
              <a:rPr lang="zh-CN" altLang="zh-CN" sz="2800" b="1" spc="0">
                <a:ea typeface="宋体" panose="02010600030101010101" pitchFamily="2" charset="-122"/>
              </a:rPr>
              <a:t>、</a:t>
            </a:r>
            <a:r>
              <a:rPr lang="en-US" altLang="zh-CN" sz="2800" b="1" spc="0">
                <a:ea typeface="宋体" panose="02010600030101010101" pitchFamily="2" charset="-122"/>
              </a:rPr>
              <a:t>CH</a:t>
            </a:r>
            <a:r>
              <a:rPr lang="en-US" altLang="zh-CN" sz="2800" b="1" spc="0" baseline="-25000">
                <a:ea typeface="宋体" panose="02010600030101010101" pitchFamily="2" charset="-122"/>
              </a:rPr>
              <a:t>3</a:t>
            </a:r>
            <a:r>
              <a:rPr lang="en-US" altLang="zh-CN" sz="2800" b="1" spc="0">
                <a:ea typeface="宋体" panose="02010600030101010101" pitchFamily="2" charset="-122"/>
              </a:rPr>
              <a:t>COO</a:t>
            </a:r>
            <a:r>
              <a:rPr lang="zh-CN" altLang="zh-CN" sz="2800" b="1" spc="0" baseline="30000">
                <a:ea typeface="宋体" panose="02010600030101010101" pitchFamily="2" charset="-122"/>
              </a:rPr>
              <a:t>－</a:t>
            </a:r>
            <a:r>
              <a:rPr lang="zh-CN" altLang="zh-CN" sz="2800" b="1" spc="0">
                <a:ea typeface="宋体" panose="02010600030101010101" pitchFamily="2" charset="-122"/>
              </a:rPr>
              <a:t>、</a:t>
            </a:r>
            <a:r>
              <a:rPr lang="en-US" altLang="zh-CN" sz="2800" b="1" spc="0">
                <a:ea typeface="宋体" panose="02010600030101010101" pitchFamily="2" charset="-122"/>
              </a:rPr>
              <a:t>SiO</a:t>
            </a:r>
            <a:r>
              <a:rPr lang="en-US" altLang="zh-CN" sz="2800" b="1" spc="0" baseline="-25000">
                <a:ea typeface="宋体" panose="02010600030101010101" pitchFamily="2" charset="-122"/>
              </a:rPr>
              <a:t>3</a:t>
            </a:r>
            <a:r>
              <a:rPr lang="en-US" altLang="zh-CN" sz="2800" b="1" spc="0" baseline="30000">
                <a:ea typeface="宋体" panose="02010600030101010101" pitchFamily="2" charset="-122"/>
              </a:rPr>
              <a:t>2</a:t>
            </a:r>
            <a:r>
              <a:rPr lang="zh-CN" altLang="zh-CN" sz="2800" b="1" spc="0" baseline="30000">
                <a:ea typeface="宋体" panose="02010600030101010101" pitchFamily="2" charset="-122"/>
              </a:rPr>
              <a:t>－</a:t>
            </a:r>
            <a:r>
              <a:rPr lang="zh-CN" altLang="zh-CN" sz="2800" b="1" spc="0">
                <a:ea typeface="宋体" panose="02010600030101010101" pitchFamily="2" charset="-122"/>
              </a:rPr>
              <a:t>，</a:t>
            </a:r>
            <a:r>
              <a:rPr lang="en-US" altLang="zh-CN" sz="2800" b="1" spc="0">
                <a:ea typeface="宋体" panose="02010600030101010101" pitchFamily="2" charset="-122"/>
              </a:rPr>
              <a:t>OH</a:t>
            </a:r>
            <a:r>
              <a:rPr lang="zh-CN" altLang="zh-CN" sz="2800" b="1" spc="0" baseline="30000">
                <a:ea typeface="宋体" panose="02010600030101010101" pitchFamily="2" charset="-122"/>
              </a:rPr>
              <a:t>－</a:t>
            </a:r>
            <a:r>
              <a:rPr lang="zh-CN" altLang="zh-CN" sz="2800" b="1" spc="0">
                <a:ea typeface="宋体" panose="02010600030101010101" pitchFamily="2" charset="-122"/>
              </a:rPr>
              <a:t>与</a:t>
            </a:r>
            <a:r>
              <a:rPr lang="en-US" altLang="zh-CN" sz="2800" b="1" spc="0">
                <a:ea typeface="宋体" panose="02010600030101010101" pitchFamily="2" charset="-122"/>
              </a:rPr>
              <a:t>NH</a:t>
            </a:r>
            <a:r>
              <a:rPr lang="en-US" altLang="zh-CN" sz="2800" b="1" spc="0" baseline="-25000">
                <a:ea typeface="宋体" panose="02010600030101010101" pitchFamily="2" charset="-122"/>
              </a:rPr>
              <a:t>4</a:t>
            </a:r>
            <a:r>
              <a:rPr lang="en-US" altLang="zh-CN" sz="2800" b="1" baseline="30000"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＋</a:t>
            </a:r>
            <a:r>
              <a:rPr lang="zh-CN" altLang="zh-CN" sz="2800" b="1" spc="0">
                <a:ea typeface="宋体" panose="02010600030101010101" pitchFamily="2" charset="-122"/>
              </a:rPr>
              <a:t>等。</a:t>
            </a:r>
            <a:endParaRPr lang="zh-CN" altLang="zh-CN" sz="10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marR="0" lvl="0" indent="0" algn="just">
              <a:lnSpc>
                <a:spcPct val="150000"/>
              </a:lnSpc>
            </a:pPr>
            <a:r>
              <a:rPr lang="en-US" altLang="zh-CN" sz="2800" b="1" spc="0">
                <a:ea typeface="宋体" panose="02010600030101010101" pitchFamily="2" charset="-122"/>
              </a:rPr>
              <a:t>(4)</a:t>
            </a:r>
            <a:r>
              <a:rPr lang="zh-CN" altLang="zh-CN" sz="2800" b="1" spc="0">
                <a:solidFill>
                  <a:srgbClr val="FF0000"/>
                </a:solidFill>
                <a:ea typeface="宋体" panose="02010600030101010101" pitchFamily="2" charset="-122"/>
              </a:rPr>
              <a:t>发生氧化还原反应的离子不能大量共存</a:t>
            </a:r>
            <a:endParaRPr lang="zh-CN" altLang="zh-CN" sz="10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marR="0" lvl="0" indent="0" algn="just">
              <a:lnSpc>
                <a:spcPct val="150000"/>
              </a:lnSpc>
            </a:pPr>
            <a:r>
              <a:rPr lang="zh-CN" altLang="zh-CN" sz="2800" b="1" spc="0">
                <a:ea typeface="宋体" panose="02010600030101010101" pitchFamily="2" charset="-122"/>
              </a:rPr>
              <a:t>氧化性离子</a:t>
            </a:r>
            <a:r>
              <a:rPr lang="en-US" altLang="zh-CN" sz="2800" b="1" spc="0">
                <a:ea typeface="宋体" panose="02010600030101010101" pitchFamily="2" charset="-122"/>
              </a:rPr>
              <a:t>(</a:t>
            </a:r>
            <a:r>
              <a:rPr lang="zh-CN" altLang="zh-CN" sz="2800" b="1" spc="0">
                <a:ea typeface="宋体" panose="02010600030101010101" pitchFamily="2" charset="-122"/>
              </a:rPr>
              <a:t>如</a:t>
            </a:r>
            <a:r>
              <a:rPr lang="en-US" altLang="zh-CN" sz="2800" b="1" spc="0">
                <a:ea typeface="宋体" panose="02010600030101010101" pitchFamily="2" charset="-122"/>
              </a:rPr>
              <a:t>Fe</a:t>
            </a:r>
            <a:r>
              <a:rPr lang="en-US" altLang="zh-CN" sz="2800" b="1" spc="0" baseline="30000">
                <a:ea typeface="宋体" panose="02010600030101010101" pitchFamily="2" charset="-122"/>
              </a:rPr>
              <a:t>3</a:t>
            </a:r>
            <a:r>
              <a:rPr lang="zh-CN" altLang="zh-CN" sz="2800" b="1" spc="0" baseline="30000">
                <a:ea typeface="宋体" panose="02010600030101010101" pitchFamily="2" charset="-122"/>
              </a:rPr>
              <a:t>＋</a:t>
            </a:r>
            <a:r>
              <a:rPr lang="zh-CN" altLang="zh-CN" sz="2800" b="1" spc="0">
                <a:ea typeface="宋体" panose="02010600030101010101" pitchFamily="2" charset="-122"/>
              </a:rPr>
              <a:t>、</a:t>
            </a:r>
            <a:r>
              <a:rPr lang="en-US" altLang="zh-CN" sz="2800" b="1" spc="0">
                <a:ea typeface="宋体" panose="02010600030101010101" pitchFamily="2" charset="-122"/>
              </a:rPr>
              <a:t>ClO</a:t>
            </a:r>
            <a:r>
              <a:rPr lang="zh-CN" altLang="zh-CN" sz="2800" b="1" spc="0" baseline="30000">
                <a:ea typeface="宋体" panose="02010600030101010101" pitchFamily="2" charset="-122"/>
              </a:rPr>
              <a:t>－</a:t>
            </a:r>
            <a:r>
              <a:rPr lang="zh-CN" altLang="zh-CN" sz="2800" b="1" spc="0">
                <a:ea typeface="宋体" panose="02010600030101010101" pitchFamily="2" charset="-122"/>
              </a:rPr>
              <a:t>、</a:t>
            </a:r>
            <a:r>
              <a:rPr lang="en-US" altLang="zh-CN" sz="2800" b="1" spc="0">
                <a:ea typeface="宋体" panose="02010600030101010101" pitchFamily="2" charset="-122"/>
              </a:rPr>
              <a:t>MnO</a:t>
            </a:r>
            <a:r>
              <a:rPr lang="en-US" altLang="zh-CN" sz="2800" b="1" spc="0" baseline="-25000">
                <a:ea typeface="宋体" panose="02010600030101010101" pitchFamily="2" charset="-122"/>
              </a:rPr>
              <a:t>4</a:t>
            </a:r>
            <a:r>
              <a:rPr lang="en-US" altLang="zh-CN" sz="2800" b="1" spc="0">
                <a:latin typeface="宋体" panose="02010600030101010101" pitchFamily="2" charset="-122"/>
                <a:ea typeface="宋体" panose="02010600030101010101" pitchFamily="2" charset="-122"/>
              </a:rPr>
              <a:t>－</a:t>
            </a:r>
            <a:r>
              <a:rPr lang="zh-CN" altLang="zh-CN" sz="2800" b="1" spc="0">
                <a:ea typeface="宋体" panose="02010600030101010101" pitchFamily="2" charset="-122"/>
              </a:rPr>
              <a:t>等</a:t>
            </a:r>
            <a:r>
              <a:rPr lang="en-US" altLang="zh-CN" sz="2800" b="1" spc="0">
                <a:ea typeface="宋体" panose="02010600030101010101" pitchFamily="2" charset="-122"/>
              </a:rPr>
              <a:t>)</a:t>
            </a:r>
            <a:r>
              <a:rPr lang="zh-CN" altLang="zh-CN" sz="2800" b="1" spc="0">
                <a:ea typeface="宋体" panose="02010600030101010101" pitchFamily="2" charset="-122"/>
              </a:rPr>
              <a:t>与还原性离子</a:t>
            </a:r>
            <a:r>
              <a:rPr lang="en-US" altLang="zh-CN" sz="2800" b="1" spc="0">
                <a:ea typeface="宋体" panose="02010600030101010101" pitchFamily="2" charset="-122"/>
              </a:rPr>
              <a:t>(</a:t>
            </a:r>
            <a:r>
              <a:rPr lang="zh-CN" altLang="zh-CN" sz="2800" b="1" spc="0">
                <a:ea typeface="宋体" panose="02010600030101010101" pitchFamily="2" charset="-122"/>
              </a:rPr>
              <a:t>如</a:t>
            </a:r>
            <a:r>
              <a:rPr lang="en-US" altLang="zh-CN" sz="2800" b="1" spc="0">
                <a:ea typeface="宋体" panose="02010600030101010101" pitchFamily="2" charset="-122"/>
              </a:rPr>
              <a:t>S</a:t>
            </a:r>
            <a:r>
              <a:rPr lang="en-US" altLang="zh-CN" sz="2800" b="1" spc="0" baseline="30000">
                <a:ea typeface="宋体" panose="02010600030101010101" pitchFamily="2" charset="-122"/>
              </a:rPr>
              <a:t>2</a:t>
            </a:r>
            <a:r>
              <a:rPr lang="zh-CN" altLang="zh-CN" sz="2800" b="1" spc="0" baseline="30000">
                <a:ea typeface="宋体" panose="02010600030101010101" pitchFamily="2" charset="-122"/>
              </a:rPr>
              <a:t>－</a:t>
            </a:r>
            <a:r>
              <a:rPr lang="zh-CN" altLang="zh-CN" sz="2800" b="1" spc="0">
                <a:ea typeface="宋体" panose="02010600030101010101" pitchFamily="2" charset="-122"/>
              </a:rPr>
              <a:t>、</a:t>
            </a:r>
            <a:r>
              <a:rPr lang="en-US" altLang="zh-CN" sz="2800" b="1" spc="0">
                <a:ea typeface="宋体" panose="02010600030101010101" pitchFamily="2" charset="-122"/>
              </a:rPr>
              <a:t>I</a:t>
            </a:r>
            <a:r>
              <a:rPr lang="zh-CN" altLang="zh-CN" sz="2800" b="1" spc="0" baseline="30000">
                <a:ea typeface="宋体" panose="02010600030101010101" pitchFamily="2" charset="-122"/>
              </a:rPr>
              <a:t>－</a:t>
            </a:r>
            <a:r>
              <a:rPr lang="zh-CN" altLang="zh-CN" sz="2800" b="1" spc="0">
                <a:ea typeface="宋体" panose="02010600030101010101" pitchFamily="2" charset="-122"/>
              </a:rPr>
              <a:t>、</a:t>
            </a:r>
            <a:r>
              <a:rPr lang="en-US" altLang="zh-CN" sz="2800" b="1" spc="0">
                <a:ea typeface="宋体" panose="02010600030101010101" pitchFamily="2" charset="-122"/>
              </a:rPr>
              <a:t>SO</a:t>
            </a:r>
            <a:r>
              <a:rPr lang="en-US" altLang="zh-CN" sz="2800" b="1" spc="0" baseline="-25000">
                <a:ea typeface="宋体" panose="02010600030101010101" pitchFamily="2" charset="-122"/>
              </a:rPr>
              <a:t>3</a:t>
            </a:r>
            <a:r>
              <a:rPr lang="en-US" altLang="zh-CN" sz="2800" b="1" spc="0" baseline="30000">
                <a:ea typeface="宋体" panose="02010600030101010101" pitchFamily="2" charset="-122"/>
              </a:rPr>
              <a:t>2</a:t>
            </a:r>
            <a:r>
              <a:rPr lang="zh-CN" altLang="zh-CN" sz="2800" b="1" spc="0" baseline="30000">
                <a:ea typeface="宋体" panose="02010600030101010101" pitchFamily="2" charset="-122"/>
              </a:rPr>
              <a:t>－</a:t>
            </a:r>
            <a:r>
              <a:rPr lang="zh-CN" altLang="zh-CN" sz="2800" b="1" spc="0">
                <a:ea typeface="宋体" panose="02010600030101010101" pitchFamily="2" charset="-122"/>
              </a:rPr>
              <a:t>等</a:t>
            </a:r>
            <a:r>
              <a:rPr lang="en-US" altLang="zh-CN" sz="2800" b="1" spc="0">
                <a:ea typeface="宋体" panose="02010600030101010101" pitchFamily="2" charset="-122"/>
              </a:rPr>
              <a:t>)</a:t>
            </a:r>
            <a:r>
              <a:rPr lang="zh-CN" altLang="zh-CN" sz="2800" b="1" spc="0">
                <a:ea typeface="宋体" panose="02010600030101010101" pitchFamily="2" charset="-122"/>
              </a:rPr>
              <a:t>不能大量共存。同时，上述还原性离子和</a:t>
            </a:r>
            <a:r>
              <a:rPr lang="en-US" altLang="zh-CN" sz="2800" b="1">
                <a:ea typeface="宋体" panose="02010600030101010101" pitchFamily="2" charset="-122"/>
                <a:sym typeface="+mn-ea"/>
              </a:rPr>
              <a:t>Fe</a:t>
            </a:r>
            <a:r>
              <a:rPr lang="en-US" altLang="zh-CN" sz="2800" b="1" baseline="30000">
                <a:ea typeface="宋体" panose="02010600030101010101" pitchFamily="2" charset="-122"/>
                <a:sym typeface="+mn-ea"/>
              </a:rPr>
              <a:t>2</a:t>
            </a:r>
            <a:r>
              <a:rPr altLang="zh-CN" sz="2800" b="1" baseline="30000">
                <a:ea typeface="宋体" panose="02010600030101010101" pitchFamily="2" charset="-122"/>
                <a:sym typeface="+mn-ea"/>
              </a:rPr>
              <a:t>＋</a:t>
            </a:r>
            <a:r>
              <a:rPr lang="zh-CN" altLang="zh-CN" sz="2800" b="1" spc="0">
                <a:ea typeface="宋体" panose="02010600030101010101" pitchFamily="2" charset="-122"/>
              </a:rPr>
              <a:t>在酸性条件下，与</a:t>
            </a:r>
            <a:r>
              <a:rPr lang="en-US" altLang="zh-CN" sz="2800" b="1" spc="0">
                <a:ea typeface="宋体" panose="02010600030101010101" pitchFamily="2" charset="-122"/>
              </a:rPr>
              <a:t>NO</a:t>
            </a:r>
            <a:r>
              <a:rPr lang="en-US" altLang="zh-CN" sz="2800" b="1" spc="0" baseline="-25000">
                <a:ea typeface="宋体" panose="02010600030101010101" pitchFamily="2" charset="-122"/>
              </a:rPr>
              <a:t>3</a:t>
            </a:r>
            <a:r>
              <a:rPr lang="en-US" altLang="zh-CN" sz="2800" b="1" spc="0">
                <a:latin typeface="宋体" panose="02010600030101010101" pitchFamily="2" charset="-122"/>
                <a:ea typeface="宋体" panose="02010600030101010101" pitchFamily="2" charset="-122"/>
              </a:rPr>
              <a:t>－</a:t>
            </a:r>
            <a:r>
              <a:rPr lang="zh-CN" altLang="zh-CN" sz="2800" b="1" spc="0">
                <a:ea typeface="宋体" panose="02010600030101010101" pitchFamily="2" charset="-122"/>
              </a:rPr>
              <a:t>也不能大量共存。</a:t>
            </a:r>
            <a:endParaRPr lang="zh-CN" altLang="zh-CN" sz="10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9816" name="文本框 11"/>
          <p:cNvSpPr/>
          <p:nvPr>
            <p:custDataLst>
              <p:tags r:id="rId4"/>
            </p:custDataLst>
          </p:nvPr>
        </p:nvSpPr>
        <p:spPr>
          <a:xfrm>
            <a:off x="4295140" y="1773238"/>
            <a:ext cx="48768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32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   </a:t>
            </a:r>
            <a:endParaRPr lang="zh-CN" altLang="en-US" sz="3200" b="1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-314007" y="5734050"/>
            <a:ext cx="11558905" cy="11309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indent="612140" algn="just">
              <a:lnSpc>
                <a:spcPct val="130000"/>
              </a:lnSpc>
              <a:spcAft>
                <a:spcPct val="0"/>
              </a:spcAft>
              <a:tabLst>
                <a:tab pos="2933700"/>
              </a:tabLst>
            </a:pP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  <a:sym typeface="+mn-ea"/>
              </a:rPr>
              <a:t>(5)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弱酸的酸式酸根阴离子与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  <a:sym typeface="+mn-ea"/>
              </a:rPr>
              <a:t>H</a:t>
            </a:r>
            <a:r>
              <a:rPr lang="zh-CN" altLang="zh-CN" kern="100" baseline="30000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＋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和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  <a:sym typeface="+mn-ea"/>
              </a:rPr>
              <a:t>OH</a:t>
            </a:r>
            <a:r>
              <a:rPr lang="zh-CN" altLang="zh-CN" kern="100" baseline="30000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－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均不能大量共存。</a:t>
            </a:r>
            <a:endParaRPr lang="zh-CN" altLang="zh-CN" kern="100">
              <a:solidFill>
                <a:srgbClr val="FF0000"/>
              </a:solidFill>
              <a:cs typeface="Times New Roman" panose="02020603050405020304" pitchFamily="18" charset="0"/>
              <a:sym typeface="+mn-ea"/>
            </a:endParaRPr>
          </a:p>
          <a:p>
            <a:pPr indent="612140" algn="just">
              <a:lnSpc>
                <a:spcPct val="130000"/>
              </a:lnSpc>
              <a:spcAft>
                <a:spcPct val="0"/>
              </a:spcAft>
              <a:tabLst>
                <a:tab pos="2933700"/>
              </a:tabLst>
            </a:pPr>
            <a:r>
              <a:rPr lang="zh-CN" altLang="zh-CN" kern="100">
                <a:cs typeface="Times New Roman" panose="02020603050405020304" pitchFamily="18" charset="0"/>
                <a:sym typeface="+mn-ea"/>
              </a:rPr>
              <a:t>如</a:t>
            </a:r>
            <a:r>
              <a:rPr lang="en-US" altLang="zh-CN" kern="100" smtClean="0">
                <a:cs typeface="Courier New" panose="02070309020205020404" pitchFamily="49" charset="0"/>
                <a:sym typeface="+mn-ea"/>
              </a:rPr>
              <a:t>HCO</a:t>
            </a:r>
            <a:r>
              <a:rPr lang="en-US" altLang="zh-CN" kern="100" baseline="30000" smtClean="0">
                <a:solidFill>
                  <a:schemeClr val="tx1"/>
                </a:solidFill>
                <a:uFillTx/>
                <a:cs typeface="Courier New" panose="02070309020205020404" pitchFamily="49" charset="0"/>
                <a:sym typeface="+mn-ea"/>
              </a:rPr>
              <a:t>3-</a:t>
            </a:r>
            <a:r>
              <a:rPr lang="zh-CN" altLang="zh-CN" kern="100" smtClean="0"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kern="100" smtClean="0">
                <a:cs typeface="Courier New" panose="02070309020205020404" pitchFamily="49" charset="0"/>
                <a:sym typeface="+mn-ea"/>
              </a:rPr>
              <a:t>HSO</a:t>
            </a:r>
            <a:r>
              <a:rPr lang="en-US" altLang="zh-CN" kern="100" baseline="30000" smtClean="0">
                <a:solidFill>
                  <a:schemeClr val="tx1"/>
                </a:solidFill>
                <a:uFillTx/>
                <a:cs typeface="Courier New" panose="02070309020205020404" pitchFamily="49" charset="0"/>
                <a:sym typeface="+mn-ea"/>
              </a:rPr>
              <a:t>3-</a:t>
            </a:r>
            <a:r>
              <a:rPr lang="zh-CN" altLang="zh-CN" kern="100" smtClean="0"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kern="100">
                <a:cs typeface="Courier New" panose="02070309020205020404" pitchFamily="49" charset="0"/>
                <a:sym typeface="+mn-ea"/>
              </a:rPr>
              <a:t>HS</a:t>
            </a:r>
            <a:r>
              <a:rPr lang="zh-CN" altLang="zh-CN" kern="100" baseline="30000">
                <a:cs typeface="Times New Roman" panose="02020603050405020304" pitchFamily="18" charset="0"/>
                <a:sym typeface="+mn-ea"/>
              </a:rPr>
              <a:t>－</a:t>
            </a:r>
            <a:r>
              <a:rPr lang="zh-CN" altLang="zh-CN" kern="100">
                <a:solidFill>
                  <a:schemeClr val="tx1"/>
                </a:solidFill>
                <a:uFillTx/>
                <a:cs typeface="Times New Roman" panose="02020603050405020304" pitchFamily="18" charset="0"/>
                <a:sym typeface="+mn-ea"/>
              </a:rPr>
              <a:t>等</a:t>
            </a:r>
            <a:r>
              <a:rPr lang="zh-CN" altLang="zh-CN" kern="100" smtClean="0">
                <a:cs typeface="Times New Roman" panose="02020603050405020304" pitchFamily="18" charset="0"/>
                <a:sym typeface="+mn-ea"/>
              </a:rPr>
              <a:t>既</a:t>
            </a:r>
            <a:r>
              <a:rPr lang="zh-CN" altLang="zh-CN" kern="100">
                <a:cs typeface="Times New Roman" panose="02020603050405020304" pitchFamily="18" charset="0"/>
                <a:sym typeface="+mn-ea"/>
              </a:rPr>
              <a:t>不能与</a:t>
            </a:r>
            <a:r>
              <a:rPr lang="en-US" altLang="zh-CN" kern="100">
                <a:cs typeface="Courier New" panose="02070309020205020404" pitchFamily="49" charset="0"/>
                <a:sym typeface="+mn-ea"/>
              </a:rPr>
              <a:t>H</a:t>
            </a:r>
            <a:r>
              <a:rPr lang="zh-CN" altLang="zh-CN" kern="100" baseline="30000">
                <a:cs typeface="Times New Roman" panose="02020603050405020304" pitchFamily="18" charset="0"/>
                <a:sym typeface="+mn-ea"/>
              </a:rPr>
              <a:t>＋</a:t>
            </a:r>
            <a:r>
              <a:rPr lang="zh-CN" altLang="zh-CN" kern="100">
                <a:cs typeface="Times New Roman" panose="02020603050405020304" pitchFamily="18" charset="0"/>
                <a:sym typeface="+mn-ea"/>
              </a:rPr>
              <a:t>大量共存，又不能与</a:t>
            </a:r>
            <a:r>
              <a:rPr lang="en-US" altLang="zh-CN" kern="100">
                <a:cs typeface="Courier New" panose="02070309020205020404" pitchFamily="49" charset="0"/>
                <a:sym typeface="+mn-ea"/>
              </a:rPr>
              <a:t>OH</a:t>
            </a:r>
            <a:r>
              <a:rPr lang="zh-CN" altLang="zh-CN" kern="100" baseline="30000">
                <a:cs typeface="Times New Roman" panose="02020603050405020304" pitchFamily="18" charset="0"/>
                <a:sym typeface="+mn-ea"/>
              </a:rPr>
              <a:t>－</a:t>
            </a:r>
            <a:r>
              <a:rPr lang="zh-CN" altLang="zh-CN" kern="100">
                <a:cs typeface="Times New Roman" panose="02020603050405020304" pitchFamily="18" charset="0"/>
                <a:sym typeface="+mn-ea"/>
              </a:rPr>
              <a:t>大量共存。</a:t>
            </a:r>
            <a:endParaRPr lang="zh-C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graphicFrame>
        <p:nvGraphicFramePr>
          <p:cNvPr id="32770" name="Object 3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06718" y="189230"/>
          <a:ext cx="11115675" cy="58642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1" name="文档" r:id="rId5" imgW="10509250" imgH="5542915" progId="Word.Document.8">
                  <p:embed/>
                </p:oleObj>
              </mc:Choice>
              <mc:Fallback>
                <p:oleObj name="文档" r:id="rId5" imgW="10509250" imgH="554291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6718" y="189230"/>
                        <a:ext cx="11115675" cy="5864225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本框 1"/>
          <p:cNvSpPr txBox="1"/>
          <p:nvPr>
            <p:custDataLst>
              <p:tags r:id="rId7"/>
            </p:custDataLst>
          </p:nvPr>
        </p:nvSpPr>
        <p:spPr>
          <a:xfrm>
            <a:off x="838200" y="5949950"/>
            <a:ext cx="8021320" cy="6819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342900" indent="-342900" algn="l">
              <a:lnSpc>
                <a:spcPct val="120000"/>
              </a:lnSpc>
              <a:spcBef>
                <a:spcPct val="20000"/>
              </a:spcBef>
            </a:pPr>
            <a:r>
              <a:rPr lang="zh-CN" altLang="en-US" sz="3200" b="1">
                <a:solidFill>
                  <a:srgbClr val="FF0000"/>
                </a:solidFill>
                <a:ea typeface="新宋体" panose="02010609030101010101" charset="-122"/>
                <a:sym typeface="+mn-ea"/>
              </a:rPr>
              <a:t>发生络合反应的离子不能共存：</a:t>
            </a:r>
            <a:r>
              <a:rPr lang="en-US" altLang="zh-CN" sz="3200" b="1">
                <a:solidFill>
                  <a:srgbClr val="FF0000"/>
                </a:solidFill>
                <a:ea typeface="新宋体" panose="02010609030101010101" charset="-122"/>
                <a:sym typeface="+mn-ea"/>
              </a:rPr>
              <a:t>Fe</a:t>
            </a:r>
            <a:r>
              <a:rPr lang="en-US" altLang="zh-CN" sz="3200" b="1" baseline="38000">
                <a:solidFill>
                  <a:srgbClr val="FF0000"/>
                </a:solidFill>
                <a:ea typeface="新宋体" panose="02010609030101010101" charset="-122"/>
                <a:sym typeface="+mn-ea"/>
              </a:rPr>
              <a:t>3+</a:t>
            </a:r>
            <a:r>
              <a:rPr lang="zh-CN" altLang="en-US" sz="3200" b="1">
                <a:solidFill>
                  <a:srgbClr val="FF0000"/>
                </a:solidFill>
                <a:ea typeface="新宋体" panose="02010609030101010101" charset="-122"/>
                <a:sym typeface="+mn-ea"/>
              </a:rPr>
              <a:t>与 </a:t>
            </a:r>
            <a:r>
              <a:rPr lang="en-US" altLang="zh-CN" sz="3200" b="1">
                <a:solidFill>
                  <a:srgbClr val="FF0000"/>
                </a:solidFill>
                <a:ea typeface="新宋体" panose="02010609030101010101" charset="-122"/>
                <a:sym typeface="+mn-ea"/>
              </a:rPr>
              <a:t>SCN</a:t>
            </a:r>
            <a:r>
              <a:rPr lang="en-US" altLang="zh-CN" sz="3200" b="1" baseline="30000">
                <a:solidFill>
                  <a:srgbClr val="FF0000"/>
                </a:solidFill>
                <a:ea typeface="新宋体" panose="02010609030101010101" charset="-122"/>
                <a:sym typeface="+mn-ea"/>
              </a:rPr>
              <a:t>-</a:t>
            </a:r>
            <a:endParaRPr lang="en-US" altLang="zh-CN" sz="3200" b="1" baseline="30000">
              <a:solidFill>
                <a:srgbClr val="FF0000"/>
              </a:solidFill>
              <a:ea typeface="新宋体" panose="02010609030101010101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8"/>
            </p:custDataLst>
          </p:nvPr>
        </p:nvSpPr>
        <p:spPr>
          <a:xfrm>
            <a:off x="3862705" y="1701165"/>
            <a:ext cx="656209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b="1"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Cu</a:t>
            </a:r>
            <a:r>
              <a:rPr lang="en-US" altLang="zh-CN" sz="2800" b="1" baseline="30000">
                <a:solidFill>
                  <a:srgbClr val="FF0000"/>
                </a:solidFill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2+</a:t>
            </a:r>
            <a:r>
              <a:rPr lang="en-US" altLang="zh-CN" sz="2800" b="1">
                <a:solidFill>
                  <a:srgbClr val="FF0000"/>
                </a:solidFill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(</a:t>
            </a:r>
            <a:r>
              <a:rPr lang="zh-CN" altLang="en-US" sz="2800" b="1">
                <a:solidFill>
                  <a:srgbClr val="FF0000"/>
                </a:solidFill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蓝</a:t>
            </a:r>
            <a:r>
              <a:rPr lang="en-US" altLang="zh-CN" sz="2800" b="1">
                <a:solidFill>
                  <a:srgbClr val="FF0000"/>
                </a:solidFill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)</a:t>
            </a:r>
            <a:r>
              <a:rPr lang="zh-CN" altLang="en-US" sz="2800" b="1">
                <a:solidFill>
                  <a:srgbClr val="FF0000"/>
                </a:solidFill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  </a:t>
            </a:r>
            <a:r>
              <a:rPr lang="en-US" altLang="zh-CN" sz="2800" b="1">
                <a:solidFill>
                  <a:srgbClr val="FF0000"/>
                </a:solidFill>
                <a:ea typeface="华文楷体" panose="0201060004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Fe</a:t>
            </a:r>
            <a:r>
              <a:rPr lang="en-US" altLang="zh-CN" sz="2800" b="1" baseline="30000">
                <a:solidFill>
                  <a:srgbClr val="FF0000"/>
                </a:solidFill>
                <a:ea typeface="华文楷体" panose="0201060004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3+</a:t>
            </a:r>
            <a:r>
              <a:rPr lang="en-US" altLang="zh-CN" sz="2800" b="1">
                <a:solidFill>
                  <a:srgbClr val="FF0000"/>
                </a:solidFill>
                <a:ea typeface="华文楷体" panose="0201060004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(</a:t>
            </a:r>
            <a:r>
              <a:rPr lang="zh-CN" altLang="en-US" sz="2800" b="1">
                <a:solidFill>
                  <a:srgbClr val="FF0000"/>
                </a:solidFill>
                <a:ea typeface="华文楷体" panose="0201060004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黄</a:t>
            </a:r>
            <a:r>
              <a:rPr lang="en-US" altLang="zh-CN" sz="2800" b="1">
                <a:solidFill>
                  <a:srgbClr val="FF0000"/>
                </a:solidFill>
                <a:ea typeface="华文楷体" panose="0201060004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)</a:t>
            </a:r>
            <a:r>
              <a:rPr lang="zh-CN" altLang="en-US" sz="2800" b="1">
                <a:solidFill>
                  <a:srgbClr val="FF0000"/>
                </a:solidFill>
                <a:ea typeface="华文楷体" panose="0201060004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   </a:t>
            </a:r>
            <a:r>
              <a:rPr lang="en-US" altLang="zh-CN" sz="2800" b="1">
                <a:solidFill>
                  <a:srgbClr val="FF0000"/>
                </a:solidFill>
                <a:ea typeface="华文楷体" panose="0201060004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Fe</a:t>
            </a:r>
            <a:r>
              <a:rPr lang="en-US" altLang="zh-CN" sz="2800" b="1" baseline="30000">
                <a:solidFill>
                  <a:srgbClr val="FF0000"/>
                </a:solidFill>
                <a:ea typeface="华文楷体" panose="0201060004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2+</a:t>
            </a:r>
            <a:r>
              <a:rPr lang="en-US" altLang="zh-CN" sz="2800" b="1">
                <a:solidFill>
                  <a:srgbClr val="FF0000"/>
                </a:solidFill>
                <a:ea typeface="华文楷体" panose="0201060004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(</a:t>
            </a:r>
            <a:r>
              <a:rPr lang="zh-CN" altLang="en-US" sz="2800" b="1">
                <a:solidFill>
                  <a:srgbClr val="FF0000"/>
                </a:solidFill>
                <a:ea typeface="华文楷体" panose="0201060004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浅绿</a:t>
            </a:r>
            <a:r>
              <a:rPr lang="en-US" altLang="zh-CN" sz="2800" b="1">
                <a:solidFill>
                  <a:srgbClr val="FF0000"/>
                </a:solidFill>
                <a:ea typeface="华文楷体" panose="0201060004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)</a:t>
            </a:r>
            <a:r>
              <a:rPr lang="zh-CN" altLang="en-US" sz="2800" b="1">
                <a:solidFill>
                  <a:srgbClr val="FF0000"/>
                </a:solidFill>
                <a:ea typeface="华文楷体" panose="0201060004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 </a:t>
            </a:r>
            <a:r>
              <a:rPr lang="zh-CN" altLang="en-US" sz="2800" b="1">
                <a:solidFill>
                  <a:srgbClr val="FF0000"/>
                </a:solidFill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ea typeface="华文楷体" panose="0201060004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MnO</a:t>
            </a:r>
            <a:r>
              <a:rPr lang="en-US" altLang="zh-CN" sz="2800" b="1" baseline="-25000">
                <a:solidFill>
                  <a:srgbClr val="FF0000"/>
                </a:solidFill>
                <a:ea typeface="华文楷体" panose="0201060004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4</a:t>
            </a:r>
            <a:r>
              <a:rPr lang="en-US" altLang="zh-CN" sz="2800" b="1" baseline="30000">
                <a:solidFill>
                  <a:srgbClr val="FF0000"/>
                </a:solidFill>
                <a:ea typeface="华文楷体" panose="0201060004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-</a:t>
            </a:r>
            <a:r>
              <a:rPr lang="en-US" altLang="zh-CN" sz="2800" b="1">
                <a:solidFill>
                  <a:srgbClr val="FF0000"/>
                </a:solidFill>
                <a:ea typeface="华文楷体" panose="0201060004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(</a:t>
            </a:r>
            <a:r>
              <a:rPr lang="zh-CN" altLang="en-US" sz="2800" b="1">
                <a:solidFill>
                  <a:srgbClr val="FF0000"/>
                </a:solidFill>
                <a:ea typeface="华文楷体" panose="0201060004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紫</a:t>
            </a:r>
            <a:r>
              <a:rPr lang="en-US" altLang="zh-CN" sz="2800" b="1">
                <a:solidFill>
                  <a:srgbClr val="FF0000"/>
                </a:solidFill>
                <a:ea typeface="华文楷体" panose="0201060004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)</a:t>
            </a:r>
            <a:endParaRPr lang="zh-CN" altLang="en-US" sz="2800" b="1" u="sng">
              <a:solidFill>
                <a:srgbClr val="FF0000"/>
              </a:solidFill>
              <a:ea typeface="华文楷体" panose="02010600040101010101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3794" name="内容占位符 1"/>
          <p:cNvSpPr>
            <a:spLocks noGrp="1"/>
          </p:cNvSpPr>
          <p:nvPr>
            <p:ph/>
            <p:custDataLst>
              <p:tags r:id="rId3"/>
            </p:custDataLst>
          </p:nvPr>
        </p:nvSpPr>
        <p:spPr>
          <a:xfrm>
            <a:off x="703263" y="565150"/>
            <a:ext cx="10225087" cy="752475"/>
          </a:xfrm>
          <a:noFill/>
          <a:ln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227330" indent="-227330" algn="l" defTabSz="91313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313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313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313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313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ts val="4000"/>
              </a:lnSpc>
              <a:buNone/>
            </a:pPr>
            <a:r>
              <a:rPr lang="zh-CN" altLang="en-US" b="1">
                <a:solidFill>
                  <a:srgbClr val="000000"/>
                </a:solidFill>
                <a:latin typeface="Times New Roman" panose="02020603050405020304" pitchFamily="18" charset="0"/>
              </a:rPr>
              <a:t>例</a:t>
            </a:r>
            <a:r>
              <a:rPr lang="en-US" altLang="zh-CN" b="1">
                <a:solidFill>
                  <a:srgbClr val="000000"/>
                </a:solidFill>
                <a:latin typeface="Times New Roman" panose="02020603050405020304" pitchFamily="18" charset="0"/>
              </a:rPr>
              <a:t>1  </a:t>
            </a:r>
            <a:r>
              <a:rPr lang="zh-CN" altLang="en-US" b="1">
                <a:solidFill>
                  <a:srgbClr val="000000"/>
                </a:solidFill>
                <a:latin typeface="Times New Roman" panose="02020603050405020304" pitchFamily="18" charset="0"/>
              </a:rPr>
              <a:t>下列各组离子，能在溶液中大量共存的是</a:t>
            </a:r>
            <a:r>
              <a:rPr lang="en-US" altLang="zh-CN" b="1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zh-CN" altLang="en-US" b="1">
                <a:solidFill>
                  <a:srgbClr val="000000"/>
                </a:solidFill>
                <a:latin typeface="Times New Roman" panose="02020603050405020304" pitchFamily="18" charset="0"/>
              </a:rPr>
              <a:t>　　</a:t>
            </a:r>
            <a:r>
              <a:rPr lang="en-US" altLang="zh-CN" b="1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  <a:endParaRPr lang="zh-CN" altLang="en-US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33795" name="对象 1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1200150" y="1266825"/>
          <a:ext cx="8253413" cy="2363788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2" name="文档" r:id="rId5" imgW="8253730" imgH="2378710" progId="Word.Document.12">
                  <p:embed/>
                </p:oleObj>
              </mc:Choice>
              <mc:Fallback>
                <p:oleObj name="文档" r:id="rId5" imgW="8253730" imgH="237871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00150" y="1266825"/>
                        <a:ext cx="8253413" cy="2363788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6" name="对象 2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1200150" y="3860800"/>
          <a:ext cx="10080625" cy="2554288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3" name="文档" r:id="rId8" imgW="10087610" imgH="2566670" progId="Word.Document.12">
                  <p:embed/>
                </p:oleObj>
              </mc:Choice>
              <mc:Fallback>
                <p:oleObj name="文档" r:id="rId8" imgW="10087610" imgH="256667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200150" y="3860800"/>
                        <a:ext cx="10080625" cy="2554288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7" name="矩形 3"/>
          <p:cNvSpPr/>
          <p:nvPr>
            <p:custDataLst>
              <p:tags r:id="rId10"/>
            </p:custDataLst>
          </p:nvPr>
        </p:nvSpPr>
        <p:spPr>
          <a:xfrm>
            <a:off x="8205788" y="565150"/>
            <a:ext cx="592137" cy="76835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0" marR="0" lvl="0" indent="0"/>
            <a:r>
              <a:rPr lang="en-US" altLang="zh-CN" sz="4400" b="1" spc="0">
                <a:solidFill>
                  <a:srgbClr val="FF0000"/>
                </a:solidFill>
              </a:rPr>
              <a:t>C</a:t>
            </a:r>
            <a:endParaRPr lang="zh-CN" altLang="en-US" sz="40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4818" name="内容占位符 1"/>
          <p:cNvSpPr>
            <a:spLocks noGrp="1"/>
          </p:cNvSpPr>
          <p:nvPr>
            <p:ph/>
            <p:custDataLst>
              <p:tags r:id="rId3"/>
            </p:custDataLst>
          </p:nvPr>
        </p:nvSpPr>
        <p:spPr>
          <a:xfrm>
            <a:off x="554038" y="430213"/>
            <a:ext cx="10225087" cy="1128712"/>
          </a:xfrm>
          <a:noFill/>
          <a:ln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227330" indent="-227330" algn="l" defTabSz="91313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313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313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313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313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ts val="4000"/>
              </a:lnSpc>
              <a:buNone/>
            </a:pPr>
            <a:r>
              <a:rPr lang="zh-CN" altLang="en-US" b="1">
                <a:solidFill>
                  <a:srgbClr val="000000"/>
                </a:solidFill>
                <a:latin typeface="Times New Roman" panose="02020603050405020304" pitchFamily="18" charset="0"/>
              </a:rPr>
              <a:t>例</a:t>
            </a:r>
            <a:r>
              <a:rPr lang="en-US" altLang="zh-CN" b="1">
                <a:solidFill>
                  <a:srgbClr val="000000"/>
                </a:solidFill>
                <a:latin typeface="Times New Roman" panose="02020603050405020304" pitchFamily="18" charset="0"/>
              </a:rPr>
              <a:t>2  </a:t>
            </a:r>
            <a:r>
              <a:rPr lang="zh-CN" altLang="en-US" b="1">
                <a:solidFill>
                  <a:srgbClr val="000000"/>
                </a:solidFill>
                <a:latin typeface="Times New Roman" panose="02020603050405020304" pitchFamily="18" charset="0"/>
              </a:rPr>
              <a:t>在给定的四种溶液中加入以下各种离子，能在原溶液中较大量共存的是</a:t>
            </a:r>
            <a:r>
              <a:rPr lang="en-US" altLang="zh-CN" b="1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zh-CN" altLang="en-US" b="1">
                <a:solidFill>
                  <a:srgbClr val="000000"/>
                </a:solidFill>
                <a:latin typeface="Times New Roman" panose="02020603050405020304" pitchFamily="18" charset="0"/>
              </a:rPr>
              <a:t>　　</a:t>
            </a:r>
            <a:r>
              <a:rPr lang="en-US" altLang="zh-CN" b="1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  <a:endParaRPr lang="zh-CN" altLang="en-US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34819" name="对象 1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1116013" y="1558925"/>
          <a:ext cx="9936162" cy="259715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4" name="文档" r:id="rId5" imgW="9936480" imgH="2618105" progId="Word.Document.12">
                  <p:embed/>
                </p:oleObj>
              </mc:Choice>
              <mc:Fallback>
                <p:oleObj name="文档" r:id="rId5" imgW="9936480" imgH="261810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16013" y="1558925"/>
                        <a:ext cx="9936162" cy="2597150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0" name="矩形 2"/>
          <p:cNvSpPr/>
          <p:nvPr>
            <p:custDataLst>
              <p:tags r:id="rId7"/>
            </p:custDataLst>
          </p:nvPr>
        </p:nvSpPr>
        <p:spPr>
          <a:xfrm>
            <a:off x="2647950" y="993775"/>
            <a:ext cx="444500" cy="52228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0" marR="0" lvl="0" indent="0"/>
            <a:r>
              <a:rPr lang="en-US" altLang="zh-CN" sz="2800" b="1" spc="0">
                <a:solidFill>
                  <a:srgbClr val="FF0000"/>
                </a:solidFill>
              </a:rPr>
              <a:t>A</a:t>
            </a:r>
            <a:endParaRPr lang="zh-CN" altLang="en-US"/>
          </a:p>
        </p:txBody>
      </p:sp>
      <p:graphicFrame>
        <p:nvGraphicFramePr>
          <p:cNvPr id="34821" name="对象 4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771525" y="4065588"/>
          <a:ext cx="10914063" cy="25908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5" name="文档" r:id="rId9" imgW="9791700" imgH="3201670" progId="Word.Document.12">
                  <p:embed/>
                </p:oleObj>
              </mc:Choice>
              <mc:Fallback>
                <p:oleObj name="文档" r:id="rId9" imgW="9791700" imgH="320167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71525" y="4065588"/>
                        <a:ext cx="10914063" cy="2590800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pic>
        <p:nvPicPr>
          <p:cNvPr id="35842" name="Picture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04538" y="6376988"/>
            <a:ext cx="1285875" cy="481012"/>
          </a:xfrm>
          <a:prstGeom prst="rect">
            <a:avLst/>
          </a:prstGeom>
          <a:noFill/>
          <a:ln>
            <a:noFill/>
            <a:miter lim="800000"/>
          </a:ln>
        </p:spPr>
      </p:pic>
      <p:graphicFrame>
        <p:nvGraphicFramePr>
          <p:cNvPr id="35843" name="Object 3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538163" y="801688"/>
          <a:ext cx="11115675" cy="27463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6" name="文档" r:id="rId7" imgW="10501630" imgH="2599690" progId="Word.Document.8">
                  <p:embed/>
                </p:oleObj>
              </mc:Choice>
              <mc:Fallback>
                <p:oleObj name="文档" r:id="rId7" imgW="10501630" imgH="259969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8163" y="801688"/>
                        <a:ext cx="11115675" cy="2746375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4" name="Object 4"/>
          <p:cNvGraphicFramePr>
            <a:graphicFrameLocks noChangeAspect="1"/>
          </p:cNvGraphicFramePr>
          <p:nvPr>
            <p:custDataLst>
              <p:tags r:id="rId9"/>
            </p:custDataLst>
          </p:nvPr>
        </p:nvGraphicFramePr>
        <p:xfrm>
          <a:off x="538163" y="3543300"/>
          <a:ext cx="11115675" cy="293211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7" name="文档" r:id="rId10" imgW="10509250" imgH="2772410" progId="Word.Document.8">
                  <p:embed/>
                </p:oleObj>
              </mc:Choice>
              <mc:Fallback>
                <p:oleObj name="文档" r:id="rId10" imgW="10509250" imgH="277241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38163" y="3543300"/>
                        <a:ext cx="11115675" cy="2932113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5" name="矩形 4"/>
          <p:cNvSpPr/>
          <p:nvPr>
            <p:custDataLst>
              <p:tags r:id="rId12"/>
            </p:custDataLst>
          </p:nvPr>
        </p:nvSpPr>
        <p:spPr>
          <a:xfrm>
            <a:off x="10812463" y="1174750"/>
            <a:ext cx="444500" cy="52228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0" marR="0" lvl="0" indent="0"/>
            <a:r>
              <a:rPr lang="en-US" altLang="zh-CN" sz="2800" b="1" spc="0">
                <a:solidFill>
                  <a:srgbClr val="FF0000"/>
                </a:solidFill>
              </a:rPr>
              <a:t>C</a:t>
            </a:r>
            <a:endParaRPr lang="zh-C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36866" name="矩形 1"/>
          <p:cNvSpPr/>
          <p:nvPr>
            <p:custDataLst>
              <p:tags r:id="rId4"/>
            </p:custDataLst>
          </p:nvPr>
        </p:nvSpPr>
        <p:spPr>
          <a:xfrm>
            <a:off x="265113" y="255588"/>
            <a:ext cx="11083925" cy="3970337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0" marR="0" lvl="0" indent="0" algn="just">
              <a:lnSpc>
                <a:spcPct val="150000"/>
              </a:lnSpc>
              <a:tabLst>
                <a:tab pos="4800600"/>
                <a:tab pos="10401300" algn="r"/>
              </a:tabLst>
            </a:pPr>
            <a:r>
              <a:rPr lang="en-US" altLang="zh-CN" sz="2800" b="1" spc="0">
                <a:ea typeface="宋体" panose="02010600030101010101" pitchFamily="2" charset="-122"/>
              </a:rPr>
              <a:t>2.</a:t>
            </a:r>
            <a:r>
              <a:rPr lang="zh-CN" altLang="zh-CN" sz="2800" b="1" spc="0">
                <a:ea typeface="宋体" panose="02010600030101010101" pitchFamily="2" charset="-122"/>
              </a:rPr>
              <a:t>下列各组离子中，在碱性溶液中能大量共存，且溶液为无色透明的是</a:t>
            </a:r>
            <a:r>
              <a:rPr lang="en-US" altLang="zh-CN" sz="2800" b="1" spc="0">
                <a:ea typeface="宋体" panose="02010600030101010101" pitchFamily="2" charset="-122"/>
              </a:rPr>
              <a:t>(    )</a:t>
            </a:r>
            <a:endParaRPr lang="zh-CN" altLang="zh-CN" sz="10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marR="0" lvl="0" indent="713740" algn="just">
              <a:lnSpc>
                <a:spcPct val="150000"/>
              </a:lnSpc>
              <a:tabLst>
                <a:tab pos="4800600"/>
                <a:tab pos="10401300" algn="r"/>
              </a:tabLst>
            </a:pPr>
            <a:r>
              <a:rPr lang="en-US" altLang="zh-CN" sz="2800" b="1" spc="0">
                <a:ea typeface="宋体" panose="02010600030101010101" pitchFamily="2" charset="-122"/>
              </a:rPr>
              <a:t>A</a:t>
            </a:r>
            <a:r>
              <a:rPr lang="zh-CN" altLang="zh-CN" sz="2800" b="1" spc="0">
                <a:ea typeface="宋体" panose="02010600030101010101" pitchFamily="2" charset="-122"/>
              </a:rPr>
              <a:t>．</a:t>
            </a:r>
            <a:r>
              <a:rPr lang="en-US" altLang="zh-CN" sz="2800" b="1" spc="0">
                <a:ea typeface="宋体" panose="02010600030101010101" pitchFamily="2" charset="-122"/>
              </a:rPr>
              <a:t>K</a:t>
            </a:r>
            <a:r>
              <a:rPr lang="zh-CN" altLang="zh-CN" sz="2800" b="1" spc="0" baseline="30000">
                <a:ea typeface="宋体" panose="02010600030101010101" pitchFamily="2" charset="-122"/>
              </a:rPr>
              <a:t>＋</a:t>
            </a:r>
            <a:r>
              <a:rPr lang="zh-CN" altLang="zh-CN" sz="2800" b="1" spc="0">
                <a:ea typeface="宋体" panose="02010600030101010101" pitchFamily="2" charset="-122"/>
              </a:rPr>
              <a:t>、</a:t>
            </a:r>
            <a:r>
              <a:rPr lang="en-US" altLang="zh-CN" sz="2800" b="1" spc="0">
                <a:ea typeface="宋体" panose="02010600030101010101" pitchFamily="2" charset="-122"/>
              </a:rPr>
              <a:t>MnO</a:t>
            </a:r>
            <a:r>
              <a:rPr lang="en-US" altLang="zh-CN" sz="2800" b="1" spc="0" baseline="-25000">
                <a:ea typeface="宋体" panose="02010600030101010101" pitchFamily="2" charset="-122"/>
              </a:rPr>
              <a:t>4</a:t>
            </a:r>
            <a:r>
              <a:rPr lang="zh-CN" altLang="zh-CN" sz="2800" b="1" spc="0" baseline="30000">
                <a:ea typeface="宋体" panose="02010600030101010101" pitchFamily="2" charset="-122"/>
              </a:rPr>
              <a:t>－</a:t>
            </a:r>
            <a:r>
              <a:rPr lang="zh-CN" altLang="zh-CN" sz="2800" b="1" spc="0">
                <a:ea typeface="宋体" panose="02010600030101010101" pitchFamily="2" charset="-122"/>
              </a:rPr>
              <a:t>、</a:t>
            </a:r>
            <a:r>
              <a:rPr lang="en-US" altLang="zh-CN" sz="2800" b="1" spc="0">
                <a:ea typeface="宋体" panose="02010600030101010101" pitchFamily="2" charset="-122"/>
              </a:rPr>
              <a:t>Cl</a:t>
            </a:r>
            <a:r>
              <a:rPr lang="zh-CN" altLang="zh-CN" sz="2800" b="1" spc="0" baseline="30000">
                <a:ea typeface="宋体" panose="02010600030101010101" pitchFamily="2" charset="-122"/>
              </a:rPr>
              <a:t>－</a:t>
            </a:r>
            <a:r>
              <a:rPr lang="zh-CN" altLang="zh-CN" sz="2800" b="1" spc="0">
                <a:ea typeface="宋体" panose="02010600030101010101" pitchFamily="2" charset="-122"/>
              </a:rPr>
              <a:t>、</a:t>
            </a:r>
            <a:r>
              <a:rPr lang="en-US" altLang="zh-CN" sz="2800" b="1" spc="0">
                <a:ea typeface="宋体" panose="02010600030101010101" pitchFamily="2" charset="-122"/>
              </a:rPr>
              <a:t>SO</a:t>
            </a:r>
            <a:r>
              <a:rPr lang="en-US" altLang="zh-CN" sz="2800" b="1" spc="0" baseline="-25000">
                <a:ea typeface="宋体" panose="02010600030101010101" pitchFamily="2" charset="-122"/>
              </a:rPr>
              <a:t>4</a:t>
            </a:r>
            <a:r>
              <a:rPr lang="en-US" altLang="zh-CN" sz="2800" b="1" spc="0" baseline="30000">
                <a:ea typeface="宋体" panose="02010600030101010101" pitchFamily="2" charset="-122"/>
              </a:rPr>
              <a:t>2</a:t>
            </a:r>
            <a:r>
              <a:rPr lang="zh-CN" altLang="zh-CN" sz="2800" b="1" spc="0" baseline="30000">
                <a:ea typeface="宋体" panose="02010600030101010101" pitchFamily="2" charset="-122"/>
              </a:rPr>
              <a:t>－</a:t>
            </a:r>
            <a:endParaRPr lang="zh-CN" altLang="zh-CN" sz="28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marR="0" lvl="0" indent="713740" algn="just">
              <a:lnSpc>
                <a:spcPct val="150000"/>
              </a:lnSpc>
              <a:tabLst>
                <a:tab pos="4800600"/>
                <a:tab pos="10401300" algn="r"/>
              </a:tabLst>
            </a:pPr>
            <a:r>
              <a:rPr lang="en-US" altLang="zh-CN" sz="2800" b="1" spc="0">
                <a:ea typeface="宋体" panose="02010600030101010101" pitchFamily="2" charset="-122"/>
              </a:rPr>
              <a:t>B</a:t>
            </a:r>
            <a:r>
              <a:rPr lang="zh-CN" altLang="zh-CN" sz="2800" b="1" spc="0">
                <a:ea typeface="宋体" panose="02010600030101010101" pitchFamily="2" charset="-122"/>
              </a:rPr>
              <a:t>．</a:t>
            </a:r>
            <a:r>
              <a:rPr lang="en-US" altLang="zh-CN" sz="2800" b="1" spc="0">
                <a:ea typeface="宋体" panose="02010600030101010101" pitchFamily="2" charset="-122"/>
              </a:rPr>
              <a:t>Na</a:t>
            </a:r>
            <a:r>
              <a:rPr lang="zh-CN" altLang="zh-CN" sz="2800" b="1" spc="0" baseline="30000">
                <a:ea typeface="宋体" panose="02010600030101010101" pitchFamily="2" charset="-122"/>
              </a:rPr>
              <a:t>＋</a:t>
            </a:r>
            <a:r>
              <a:rPr lang="zh-CN" altLang="zh-CN" sz="2800" b="1" spc="0">
                <a:ea typeface="宋体" panose="02010600030101010101" pitchFamily="2" charset="-122"/>
              </a:rPr>
              <a:t>、</a:t>
            </a:r>
            <a:r>
              <a:rPr lang="en-US" altLang="zh-CN" sz="2800" b="1" spc="0">
                <a:ea typeface="宋体" panose="02010600030101010101" pitchFamily="2" charset="-122"/>
              </a:rPr>
              <a:t>CO</a:t>
            </a:r>
            <a:r>
              <a:rPr lang="en-US" altLang="zh-CN" sz="2800" b="1" spc="0" baseline="-25000">
                <a:ea typeface="宋体" panose="02010600030101010101" pitchFamily="2" charset="-122"/>
              </a:rPr>
              <a:t>3</a:t>
            </a:r>
            <a:r>
              <a:rPr lang="en-US" altLang="zh-CN" sz="2800" b="1" spc="0" baseline="30000">
                <a:ea typeface="宋体" panose="02010600030101010101" pitchFamily="2" charset="-122"/>
              </a:rPr>
              <a:t>2</a:t>
            </a:r>
            <a:r>
              <a:rPr lang="zh-CN" altLang="zh-CN" sz="2800" b="1" spc="0" baseline="30000">
                <a:ea typeface="宋体" panose="02010600030101010101" pitchFamily="2" charset="-122"/>
              </a:rPr>
              <a:t>－</a:t>
            </a:r>
            <a:r>
              <a:rPr lang="zh-CN" altLang="zh-CN" sz="2800" b="1" spc="0">
                <a:ea typeface="宋体" panose="02010600030101010101" pitchFamily="2" charset="-122"/>
              </a:rPr>
              <a:t>、</a:t>
            </a:r>
            <a:r>
              <a:rPr lang="en-US" altLang="zh-CN" sz="2800" b="1" spc="0">
                <a:ea typeface="宋体" panose="02010600030101010101" pitchFamily="2" charset="-122"/>
              </a:rPr>
              <a:t>SO</a:t>
            </a:r>
            <a:r>
              <a:rPr lang="en-US" altLang="zh-CN" sz="2800" b="1" spc="0" baseline="-25000">
                <a:ea typeface="宋体" panose="02010600030101010101" pitchFamily="2" charset="-122"/>
              </a:rPr>
              <a:t>4</a:t>
            </a:r>
            <a:r>
              <a:rPr lang="en-US" altLang="zh-CN" sz="2800" b="1" spc="0" baseline="30000">
                <a:ea typeface="宋体" panose="02010600030101010101" pitchFamily="2" charset="-122"/>
              </a:rPr>
              <a:t>2</a:t>
            </a:r>
            <a:r>
              <a:rPr lang="zh-CN" altLang="zh-CN" sz="2800" b="1" spc="0" baseline="30000">
                <a:ea typeface="宋体" panose="02010600030101010101" pitchFamily="2" charset="-122"/>
              </a:rPr>
              <a:t>－</a:t>
            </a:r>
            <a:r>
              <a:rPr lang="zh-CN" altLang="zh-CN" sz="2800" b="1" spc="0">
                <a:ea typeface="宋体" panose="02010600030101010101" pitchFamily="2" charset="-122"/>
              </a:rPr>
              <a:t>、</a:t>
            </a:r>
            <a:r>
              <a:rPr lang="en-US" altLang="zh-CN" sz="2800" b="1" spc="0">
                <a:ea typeface="宋体" panose="02010600030101010101" pitchFamily="2" charset="-122"/>
              </a:rPr>
              <a:t>Cl</a:t>
            </a:r>
            <a:r>
              <a:rPr lang="zh-CN" altLang="zh-CN" sz="2800" b="1" spc="0" baseline="30000">
                <a:ea typeface="宋体" panose="02010600030101010101" pitchFamily="2" charset="-122"/>
              </a:rPr>
              <a:t>－</a:t>
            </a:r>
            <a:endParaRPr lang="zh-CN" altLang="zh-CN" sz="10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marR="0" lvl="0" indent="713740" algn="just">
              <a:lnSpc>
                <a:spcPct val="150000"/>
              </a:lnSpc>
              <a:tabLst>
                <a:tab pos="4800600"/>
                <a:tab pos="10401300" algn="r"/>
              </a:tabLst>
            </a:pPr>
            <a:r>
              <a:rPr lang="en-US" altLang="zh-CN" sz="2800" b="1" spc="0">
                <a:ea typeface="宋体" panose="02010600030101010101" pitchFamily="2" charset="-122"/>
              </a:rPr>
              <a:t>C</a:t>
            </a:r>
            <a:r>
              <a:rPr lang="zh-CN" altLang="zh-CN" sz="2800" b="1" spc="0">
                <a:ea typeface="宋体" panose="02010600030101010101" pitchFamily="2" charset="-122"/>
              </a:rPr>
              <a:t>．</a:t>
            </a:r>
            <a:r>
              <a:rPr lang="en-US" altLang="zh-CN" sz="2800" b="1" spc="0">
                <a:ea typeface="宋体" panose="02010600030101010101" pitchFamily="2" charset="-122"/>
              </a:rPr>
              <a:t>NO</a:t>
            </a:r>
            <a:r>
              <a:rPr lang="zh-CN" altLang="zh-CN" sz="2800" b="1" spc="0">
                <a:ea typeface="宋体" panose="02010600030101010101" pitchFamily="2" charset="-122"/>
              </a:rPr>
              <a:t>、</a:t>
            </a:r>
            <a:r>
              <a:rPr lang="en-US" altLang="zh-CN" sz="2800" b="1" spc="0">
                <a:ea typeface="宋体" panose="02010600030101010101" pitchFamily="2" charset="-122"/>
              </a:rPr>
              <a:t>Na</a:t>
            </a:r>
            <a:r>
              <a:rPr lang="zh-CN" altLang="zh-CN" sz="2800" b="1" spc="0" baseline="30000">
                <a:ea typeface="宋体" panose="02010600030101010101" pitchFamily="2" charset="-122"/>
              </a:rPr>
              <a:t>＋</a:t>
            </a:r>
            <a:r>
              <a:rPr lang="zh-CN" altLang="zh-CN" sz="2800" b="1" spc="0">
                <a:ea typeface="宋体" panose="02010600030101010101" pitchFamily="2" charset="-122"/>
              </a:rPr>
              <a:t>、</a:t>
            </a:r>
            <a:r>
              <a:rPr lang="en-US" altLang="zh-CN" sz="2800" b="1" spc="0">
                <a:ea typeface="宋体" panose="02010600030101010101" pitchFamily="2" charset="-122"/>
              </a:rPr>
              <a:t>HCO</a:t>
            </a:r>
            <a:r>
              <a:rPr lang="en-US" altLang="zh-CN" sz="2800" b="1" spc="0" baseline="-25000">
                <a:ea typeface="宋体" panose="02010600030101010101" pitchFamily="2" charset="-122"/>
              </a:rPr>
              <a:t>3</a:t>
            </a:r>
            <a:r>
              <a:rPr lang="zh-CN" altLang="zh-CN" sz="2800" b="1" spc="0" baseline="30000">
                <a:ea typeface="宋体" panose="02010600030101010101" pitchFamily="2" charset="-122"/>
              </a:rPr>
              <a:t>－</a:t>
            </a:r>
            <a:r>
              <a:rPr lang="zh-CN" altLang="zh-CN" sz="2800" b="1" spc="0">
                <a:ea typeface="宋体" panose="02010600030101010101" pitchFamily="2" charset="-122"/>
              </a:rPr>
              <a:t>、</a:t>
            </a:r>
            <a:r>
              <a:rPr lang="en-US" altLang="zh-CN" sz="2800" b="1" spc="0">
                <a:ea typeface="宋体" panose="02010600030101010101" pitchFamily="2" charset="-122"/>
              </a:rPr>
              <a:t>Ba</a:t>
            </a:r>
            <a:r>
              <a:rPr lang="en-US" altLang="zh-CN" sz="2800" b="1" spc="0" baseline="30000">
                <a:ea typeface="宋体" panose="02010600030101010101" pitchFamily="2" charset="-122"/>
              </a:rPr>
              <a:t>2</a:t>
            </a:r>
            <a:r>
              <a:rPr lang="zh-CN" altLang="zh-CN" sz="2800" b="1" spc="0" baseline="30000">
                <a:ea typeface="宋体" panose="02010600030101010101" pitchFamily="2" charset="-122"/>
              </a:rPr>
              <a:t>＋</a:t>
            </a:r>
            <a:endParaRPr lang="zh-CN" altLang="zh-CN" sz="10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marR="0" lvl="0" indent="713740" algn="just">
              <a:lnSpc>
                <a:spcPct val="150000"/>
              </a:lnSpc>
              <a:tabLst>
                <a:tab pos="4800600"/>
                <a:tab pos="10401300" algn="r"/>
              </a:tabLst>
            </a:pPr>
            <a:r>
              <a:rPr lang="en-US" altLang="zh-CN" sz="2800" b="1" spc="0">
                <a:ea typeface="宋体" panose="02010600030101010101" pitchFamily="2" charset="-122"/>
              </a:rPr>
              <a:t>D</a:t>
            </a:r>
            <a:r>
              <a:rPr lang="zh-CN" altLang="zh-CN" sz="2800" b="1" spc="0">
                <a:ea typeface="宋体" panose="02010600030101010101" pitchFamily="2" charset="-122"/>
              </a:rPr>
              <a:t>．</a:t>
            </a:r>
            <a:r>
              <a:rPr lang="en-US" altLang="zh-CN" sz="2800" b="1" spc="0">
                <a:ea typeface="宋体" panose="02010600030101010101" pitchFamily="2" charset="-122"/>
              </a:rPr>
              <a:t>Na</a:t>
            </a:r>
            <a:r>
              <a:rPr lang="zh-CN" altLang="zh-CN" sz="2800" b="1" spc="0" baseline="30000">
                <a:ea typeface="宋体" panose="02010600030101010101" pitchFamily="2" charset="-122"/>
              </a:rPr>
              <a:t>＋</a:t>
            </a:r>
            <a:r>
              <a:rPr lang="zh-CN" altLang="zh-CN" sz="2800" b="1" spc="0">
                <a:ea typeface="宋体" panose="02010600030101010101" pitchFamily="2" charset="-122"/>
              </a:rPr>
              <a:t>、</a:t>
            </a:r>
            <a:r>
              <a:rPr lang="en-US" altLang="zh-CN" sz="2800" b="1" spc="0">
                <a:ea typeface="宋体" panose="02010600030101010101" pitchFamily="2" charset="-122"/>
              </a:rPr>
              <a:t>NO</a:t>
            </a:r>
            <a:r>
              <a:rPr lang="en-US" altLang="zh-CN" sz="2800" b="1" spc="0" baseline="-25000">
                <a:ea typeface="宋体" panose="02010600030101010101" pitchFamily="2" charset="-122"/>
              </a:rPr>
              <a:t>3</a:t>
            </a:r>
            <a:r>
              <a:rPr lang="zh-CN" altLang="zh-CN" sz="2800" b="1" spc="0" baseline="30000">
                <a:ea typeface="宋体" panose="02010600030101010101" pitchFamily="2" charset="-122"/>
              </a:rPr>
              <a:t>－</a:t>
            </a:r>
            <a:r>
              <a:rPr lang="zh-CN" altLang="zh-CN" sz="2800" b="1" spc="0">
                <a:ea typeface="宋体" panose="02010600030101010101" pitchFamily="2" charset="-122"/>
              </a:rPr>
              <a:t>、</a:t>
            </a:r>
            <a:r>
              <a:rPr lang="en-US" altLang="zh-CN" sz="2800" b="1" spc="0">
                <a:ea typeface="宋体" panose="02010600030101010101" pitchFamily="2" charset="-122"/>
              </a:rPr>
              <a:t>H</a:t>
            </a:r>
            <a:r>
              <a:rPr lang="zh-CN" altLang="zh-CN" sz="2800" b="1" spc="0" baseline="30000">
                <a:ea typeface="宋体" panose="02010600030101010101" pitchFamily="2" charset="-122"/>
              </a:rPr>
              <a:t>＋</a:t>
            </a:r>
            <a:r>
              <a:rPr lang="zh-CN" altLang="zh-CN" sz="2800" b="1" spc="0">
                <a:ea typeface="宋体" panose="02010600030101010101" pitchFamily="2" charset="-122"/>
              </a:rPr>
              <a:t>、</a:t>
            </a:r>
            <a:r>
              <a:rPr lang="en-US" altLang="zh-CN" sz="2800" b="1" spc="0">
                <a:ea typeface="宋体" panose="02010600030101010101" pitchFamily="2" charset="-122"/>
              </a:rPr>
              <a:t>SO</a:t>
            </a:r>
            <a:r>
              <a:rPr lang="en-US" altLang="zh-CN" sz="2400" b="1" spc="0" baseline="-25000">
                <a:ea typeface="宋体" panose="02010600030101010101" pitchFamily="2" charset="-122"/>
              </a:rPr>
              <a:t>4</a:t>
            </a:r>
            <a:r>
              <a:rPr lang="en-US" altLang="zh-CN" sz="2400" b="1" spc="0" baseline="30000">
                <a:ea typeface="宋体" panose="02010600030101010101" pitchFamily="2" charset="-122"/>
              </a:rPr>
              <a:t>2</a:t>
            </a:r>
            <a:r>
              <a:rPr lang="zh-CN" altLang="zh-CN" sz="2400" b="1" spc="0" baseline="30000">
                <a:ea typeface="宋体" panose="02010600030101010101" pitchFamily="2" charset="-122"/>
              </a:rPr>
              <a:t>－</a:t>
            </a:r>
            <a:endParaRPr lang="zh-CN" altLang="zh-CN" sz="2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36867" name="Object 4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376238" y="4673600"/>
          <a:ext cx="11115675" cy="146685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8" name="文档" r:id="rId6" imgW="10509250" imgH="1386840" progId="Word.Document.8">
                  <p:embed/>
                </p:oleObj>
              </mc:Choice>
              <mc:Fallback>
                <p:oleObj name="文档" r:id="rId6" imgW="10509250" imgH="138684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6238" y="4673600"/>
                        <a:ext cx="11115675" cy="1466850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8" name="矩形 3"/>
          <p:cNvSpPr/>
          <p:nvPr>
            <p:custDataLst>
              <p:tags r:id="rId8"/>
            </p:custDataLst>
          </p:nvPr>
        </p:nvSpPr>
        <p:spPr>
          <a:xfrm>
            <a:off x="806450" y="1019175"/>
            <a:ext cx="423863" cy="5238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0" i="0" u="none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0" marR="0" lvl="0" indent="0"/>
            <a:r>
              <a:rPr lang="en-US" altLang="zh-CN" sz="2800" b="1" spc="0">
                <a:solidFill>
                  <a:srgbClr val="FF0000"/>
                </a:solidFill>
              </a:rPr>
              <a:t>B</a:t>
            </a:r>
            <a:endParaRPr lang="zh-C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</p:bldLst>
  </p:timing>
</p:sld>
</file>

<file path=ppt/tags/tag1.xml><?xml version="1.0" encoding="utf-8"?>
<p:tagLst xmlns:p="http://schemas.openxmlformats.org/presentationml/2006/main">
  <p:tag name="AS_UNIQUEID" val="1067"/>
</p:tagLst>
</file>

<file path=ppt/tags/tag10.xml><?xml version="1.0" encoding="utf-8"?>
<p:tagLst xmlns:p="http://schemas.openxmlformats.org/presentationml/2006/main">
  <p:tag name="AS_UNIQUEID" val="362"/>
</p:tagLst>
</file>

<file path=ppt/tags/tag100.xml><?xml version="1.0" encoding="utf-8"?>
<p:tagLst xmlns:p="http://schemas.openxmlformats.org/presentationml/2006/main">
  <p:tag name="AS_UNIQUEID" val="450"/>
</p:tagLst>
</file>

<file path=ppt/tags/tag101.xml><?xml version="1.0" encoding="utf-8"?>
<p:tagLst xmlns:p="http://schemas.openxmlformats.org/presentationml/2006/main">
  <p:tag name="AS_UNIQUEID" val="451"/>
</p:tagLst>
</file>

<file path=ppt/tags/tag102.xml><?xml version="1.0" encoding="utf-8"?>
<p:tagLst xmlns:p="http://schemas.openxmlformats.org/presentationml/2006/main">
  <p:tag name="AS_UNIQUEID" val="452"/>
</p:tagLst>
</file>

<file path=ppt/tags/tag103.xml><?xml version="1.0" encoding="utf-8"?>
<p:tagLst xmlns:p="http://schemas.openxmlformats.org/presentationml/2006/main">
  <p:tag name="AS_UNIQUEID" val="453"/>
</p:tagLst>
</file>

<file path=ppt/tags/tag104.xml><?xml version="1.0" encoding="utf-8"?>
<p:tagLst xmlns:p="http://schemas.openxmlformats.org/presentationml/2006/main">
  <p:tag name="AS_UNIQUEID" val="454"/>
</p:tagLst>
</file>

<file path=ppt/tags/tag105.xml><?xml version="1.0" encoding="utf-8"?>
<p:tagLst xmlns:p="http://schemas.openxmlformats.org/presentationml/2006/main">
  <p:tag name="AS_UNIQUEID" val="455"/>
</p:tagLst>
</file>

<file path=ppt/tags/tag106.xml><?xml version="1.0" encoding="utf-8"?>
<p:tagLst xmlns:p="http://schemas.openxmlformats.org/presentationml/2006/main">
  <p:tag name="AS_UNIQUEID" val="1086"/>
</p:tagLst>
</file>

<file path=ppt/tags/tag107.xml><?xml version="1.0" encoding="utf-8"?>
<p:tagLst xmlns:p="http://schemas.openxmlformats.org/presentationml/2006/main">
  <p:tag name="AS_UNIQUEID" val="457"/>
</p:tagLst>
</file>

<file path=ppt/tags/tag108.xml><?xml version="1.0" encoding="utf-8"?>
<p:tagLst xmlns:p="http://schemas.openxmlformats.org/presentationml/2006/main">
  <p:tag name="AS_UNIQUEID" val="458"/>
</p:tagLst>
</file>

<file path=ppt/tags/tag109.xml><?xml version="1.0" encoding="utf-8"?>
<p:tagLst xmlns:p="http://schemas.openxmlformats.org/presentationml/2006/main">
  <p:tag name="AS_UNIQUEID" val="459"/>
</p:tagLst>
</file>

<file path=ppt/tags/tag11.xml><?xml version="1.0" encoding="utf-8"?>
<p:tagLst xmlns:p="http://schemas.openxmlformats.org/presentationml/2006/main">
  <p:tag name="AS_UNIQUEID" val="363"/>
</p:tagLst>
</file>

<file path=ppt/tags/tag110.xml><?xml version="1.0" encoding="utf-8"?>
<p:tagLst xmlns:p="http://schemas.openxmlformats.org/presentationml/2006/main">
  <p:tag name="AS_UNIQUEID" val="460"/>
</p:tagLst>
</file>

<file path=ppt/tags/tag111.xml><?xml version="1.0" encoding="utf-8"?>
<p:tagLst xmlns:p="http://schemas.openxmlformats.org/presentationml/2006/main">
  <p:tag name="AS_UNIQUEID" val="461"/>
</p:tagLst>
</file>

<file path=ppt/tags/tag112.xml><?xml version="1.0" encoding="utf-8"?>
<p:tagLst xmlns:p="http://schemas.openxmlformats.org/presentationml/2006/main">
  <p:tag name="AS_UNIQUEID" val="462"/>
</p:tagLst>
</file>

<file path=ppt/tags/tag113.xml><?xml version="1.0" encoding="utf-8"?>
<p:tagLst xmlns:p="http://schemas.openxmlformats.org/presentationml/2006/main">
  <p:tag name="AS_UNIQUEID" val="463"/>
</p:tagLst>
</file>

<file path=ppt/tags/tag114.xml><?xml version="1.0" encoding="utf-8"?>
<p:tagLst xmlns:p="http://schemas.openxmlformats.org/presentationml/2006/main">
  <p:tag name="AS_UNIQUEID" val="464"/>
</p:tagLst>
</file>

<file path=ppt/tags/tag115.xml><?xml version="1.0" encoding="utf-8"?>
<p:tagLst xmlns:p="http://schemas.openxmlformats.org/presentationml/2006/main">
  <p:tag name="AS_UNIQUEID" val="1087"/>
</p:tagLst>
</file>

<file path=ppt/tags/tag116.xml><?xml version="1.0" encoding="utf-8"?>
<p:tagLst xmlns:p="http://schemas.openxmlformats.org/presentationml/2006/main">
  <p:tag name="AS_UNIQUEID" val="466"/>
</p:tagLst>
</file>

<file path=ppt/tags/tag117.xml><?xml version="1.0" encoding="utf-8"?>
<p:tagLst xmlns:p="http://schemas.openxmlformats.org/presentationml/2006/main">
  <p:tag name="AS_UNIQUEID" val="467"/>
</p:tagLst>
</file>

<file path=ppt/tags/tag118.xml><?xml version="1.0" encoding="utf-8"?>
<p:tagLst xmlns:p="http://schemas.openxmlformats.org/presentationml/2006/main">
  <p:tag name="AS_UNIQUEID" val="468"/>
</p:tagLst>
</file>

<file path=ppt/tags/tag119.xml><?xml version="1.0" encoding="utf-8"?>
<p:tagLst xmlns:p="http://schemas.openxmlformats.org/presentationml/2006/main">
  <p:tag name="AS_UNIQUEID" val="469"/>
</p:tagLst>
</file>

<file path=ppt/tags/tag12.xml><?xml version="1.0" encoding="utf-8"?>
<p:tagLst xmlns:p="http://schemas.openxmlformats.org/presentationml/2006/main">
  <p:tag name="AS_UNIQUEID" val="364"/>
</p:tagLst>
</file>

<file path=ppt/tags/tag120.xml><?xml version="1.0" encoding="utf-8"?>
<p:tagLst xmlns:p="http://schemas.openxmlformats.org/presentationml/2006/main">
  <p:tag name="AS_UNIQUEID" val="1088"/>
</p:tagLst>
</file>

<file path=ppt/tags/tag121.xml><?xml version="1.0" encoding="utf-8"?>
<p:tagLst xmlns:p="http://schemas.openxmlformats.org/presentationml/2006/main">
  <p:tag name="AS_UNIQUEID" val="471"/>
</p:tagLst>
</file>

<file path=ppt/tags/tag122.xml><?xml version="1.0" encoding="utf-8"?>
<p:tagLst xmlns:p="http://schemas.openxmlformats.org/presentationml/2006/main">
  <p:tag name="AS_UNIQUEID" val="472"/>
</p:tagLst>
</file>

<file path=ppt/tags/tag123.xml><?xml version="1.0" encoding="utf-8"?>
<p:tagLst xmlns:p="http://schemas.openxmlformats.org/presentationml/2006/main">
  <p:tag name="AS_UNIQUEID" val="473"/>
</p:tagLst>
</file>

<file path=ppt/tags/tag124.xml><?xml version="1.0" encoding="utf-8"?>
<p:tagLst xmlns:p="http://schemas.openxmlformats.org/presentationml/2006/main">
  <p:tag name="AS_UNIQUEID" val="1089"/>
</p:tagLst>
</file>

<file path=ppt/tags/tag125.xml><?xml version="1.0" encoding="utf-8"?>
<p:tagLst xmlns:p="http://schemas.openxmlformats.org/presentationml/2006/main">
  <p:tag name="AS_UNIQUEID" val="475"/>
</p:tagLst>
</file>

<file path=ppt/tags/tag126.xml><?xml version="1.0" encoding="utf-8"?>
<p:tagLst xmlns:p="http://schemas.openxmlformats.org/presentationml/2006/main">
  <p:tag name="AS_UNIQUEID" val="476"/>
</p:tagLst>
</file>

<file path=ppt/tags/tag127.xml><?xml version="1.0" encoding="utf-8"?>
<p:tagLst xmlns:p="http://schemas.openxmlformats.org/presentationml/2006/main">
  <p:tag name="AS_UNIQUEID" val="477"/>
</p:tagLst>
</file>

<file path=ppt/tags/tag128.xml><?xml version="1.0" encoding="utf-8"?>
<p:tagLst xmlns:p="http://schemas.openxmlformats.org/presentationml/2006/main">
  <p:tag name="AS_UNIQUEID" val="478"/>
</p:tagLst>
</file>

<file path=ppt/tags/tag129.xml><?xml version="1.0" encoding="utf-8"?>
<p:tagLst xmlns:p="http://schemas.openxmlformats.org/presentationml/2006/main">
  <p:tag name="AS_UNIQUEID" val="479"/>
</p:tagLst>
</file>

<file path=ppt/tags/tag13.xml><?xml version="1.0" encoding="utf-8"?>
<p:tagLst xmlns:p="http://schemas.openxmlformats.org/presentationml/2006/main">
  <p:tag name="AS_UNIQUEID" val="1069"/>
</p:tagLst>
</file>

<file path=ppt/tags/tag130.xml><?xml version="1.0" encoding="utf-8"?>
<p:tagLst xmlns:p="http://schemas.openxmlformats.org/presentationml/2006/main">
  <p:tag name="AS_UNIQUEID" val="480"/>
</p:tagLst>
</file>

<file path=ppt/tags/tag131.xml><?xml version="1.0" encoding="utf-8"?>
<p:tagLst xmlns:p="http://schemas.openxmlformats.org/presentationml/2006/main">
  <p:tag name="AS_UNIQUEID" val="1090"/>
</p:tagLst>
</file>

<file path=ppt/tags/tag132.xml><?xml version="1.0" encoding="utf-8"?>
<p:tagLst xmlns:p="http://schemas.openxmlformats.org/presentationml/2006/main">
  <p:tag name="AS_UNIQUEID" val="482"/>
</p:tagLst>
</file>

<file path=ppt/tags/tag133.xml><?xml version="1.0" encoding="utf-8"?>
<p:tagLst xmlns:p="http://schemas.openxmlformats.org/presentationml/2006/main">
  <p:tag name="AS_UNIQUEID" val="483"/>
</p:tagLst>
</file>

<file path=ppt/tags/tag134.xml><?xml version="1.0" encoding="utf-8"?>
<p:tagLst xmlns:p="http://schemas.openxmlformats.org/presentationml/2006/main">
  <p:tag name="AS_UNIQUEID" val="484"/>
</p:tagLst>
</file>

<file path=ppt/tags/tag135.xml><?xml version="1.0" encoding="utf-8"?>
<p:tagLst xmlns:p="http://schemas.openxmlformats.org/presentationml/2006/main">
  <p:tag name="AS_UNIQUEID" val="485"/>
</p:tagLst>
</file>

<file path=ppt/tags/tag136.xml><?xml version="1.0" encoding="utf-8"?>
<p:tagLst xmlns:p="http://schemas.openxmlformats.org/presentationml/2006/main">
  <p:tag name="AS_UNIQUEID" val="486"/>
</p:tagLst>
</file>

<file path=ppt/tags/tag137.xml><?xml version="1.0" encoding="utf-8"?>
<p:tagLst xmlns:p="http://schemas.openxmlformats.org/presentationml/2006/main">
  <p:tag name="AS_UNIQUEID" val="487"/>
</p:tagLst>
</file>

<file path=ppt/tags/tag138.xml><?xml version="1.0" encoding="utf-8"?>
<p:tagLst xmlns:p="http://schemas.openxmlformats.org/presentationml/2006/main">
  <p:tag name="AS_UNIQUEID" val="1091"/>
</p:tagLst>
</file>

<file path=ppt/tags/tag139.xml><?xml version="1.0" encoding="utf-8"?>
<p:tagLst xmlns:p="http://schemas.openxmlformats.org/presentationml/2006/main">
  <p:tag name="AS_UNIQUEID" val="489"/>
</p:tagLst>
</file>

<file path=ppt/tags/tag14.xml><?xml version="1.0" encoding="utf-8"?>
<p:tagLst xmlns:p="http://schemas.openxmlformats.org/presentationml/2006/main">
  <p:tag name="AS_UNIQUEID" val="366"/>
</p:tagLst>
</file>

<file path=ppt/tags/tag140.xml><?xml version="1.0" encoding="utf-8"?>
<p:tagLst xmlns:p="http://schemas.openxmlformats.org/presentationml/2006/main">
  <p:tag name="AS_UNIQUEID" val="490"/>
</p:tagLst>
</file>

<file path=ppt/tags/tag141.xml><?xml version="1.0" encoding="utf-8"?>
<p:tagLst xmlns:p="http://schemas.openxmlformats.org/presentationml/2006/main">
  <p:tag name="AS_UNIQUEID" val="491"/>
</p:tagLst>
</file>

<file path=ppt/tags/tag142.xml><?xml version="1.0" encoding="utf-8"?>
<p:tagLst xmlns:p="http://schemas.openxmlformats.org/presentationml/2006/main">
  <p:tag name="AS_UNIQUEID" val="492"/>
</p:tagLst>
</file>

<file path=ppt/tags/tag143.xml><?xml version="1.0" encoding="utf-8"?>
<p:tagLst xmlns:p="http://schemas.openxmlformats.org/presentationml/2006/main">
  <p:tag name="AS_UNIQUEID" val="493"/>
</p:tagLst>
</file>

<file path=ppt/tags/tag144.xml><?xml version="1.0" encoding="utf-8"?>
<p:tagLst xmlns:p="http://schemas.openxmlformats.org/presentationml/2006/main">
  <p:tag name="AS_UNIQUEID" val="1092"/>
</p:tagLst>
</file>

<file path=ppt/tags/tag145.xml><?xml version="1.0" encoding="utf-8"?>
<p:tagLst xmlns:p="http://schemas.openxmlformats.org/presentationml/2006/main">
  <p:tag name="AS_UNIQUEID" val="495"/>
</p:tagLst>
</file>

<file path=ppt/tags/tag146.xml><?xml version="1.0" encoding="utf-8"?>
<p:tagLst xmlns:p="http://schemas.openxmlformats.org/presentationml/2006/main">
  <p:tag name="AS_UNIQUEID" val="496"/>
</p:tagLst>
</file>

<file path=ppt/tags/tag147.xml><?xml version="1.0" encoding="utf-8"?>
<p:tagLst xmlns:p="http://schemas.openxmlformats.org/presentationml/2006/main">
  <p:tag name="AS_UNIQUEID" val="497"/>
</p:tagLst>
</file>

<file path=ppt/tags/tag148.xml><?xml version="1.0" encoding="utf-8"?>
<p:tagLst xmlns:p="http://schemas.openxmlformats.org/presentationml/2006/main">
  <p:tag name="AS_UNIQUEID" val="498"/>
</p:tagLst>
</file>

<file path=ppt/tags/tag149.xml><?xml version="1.0" encoding="utf-8"?>
<p:tagLst xmlns:p="http://schemas.openxmlformats.org/presentationml/2006/main">
  <p:tag name="AS_UNIQUEID" val="499"/>
</p:tagLst>
</file>

<file path=ppt/tags/tag15.xml><?xml version="1.0" encoding="utf-8"?>
<p:tagLst xmlns:p="http://schemas.openxmlformats.org/presentationml/2006/main">
  <p:tag name="AS_UNIQUEID" val="367"/>
</p:tagLst>
</file>

<file path=ppt/tags/tag150.xml><?xml version="1.0" encoding="utf-8"?>
<p:tagLst xmlns:p="http://schemas.openxmlformats.org/presentationml/2006/main">
  <p:tag name="AS_UNIQUEID" val="1093"/>
</p:tagLst>
</file>

<file path=ppt/tags/tag151.xml><?xml version="1.0" encoding="utf-8"?>
<p:tagLst xmlns:p="http://schemas.openxmlformats.org/presentationml/2006/main">
  <p:tag name="AS_UNIQUEID" val="1094"/>
</p:tagLst>
</file>

<file path=ppt/tags/tag152.xml><?xml version="1.0" encoding="utf-8"?>
<p:tagLst xmlns:p="http://schemas.openxmlformats.org/presentationml/2006/main">
  <p:tag name="AS_UNIQUEID" val="321"/>
</p:tagLst>
</file>

<file path=ppt/tags/tag153.xml><?xml version="1.0" encoding="utf-8"?>
<p:tagLst xmlns:p="http://schemas.openxmlformats.org/presentationml/2006/main">
  <p:tag name="AS_UNIQUEID" val="1095"/>
</p:tagLst>
</file>

<file path=ppt/tags/tag154.xml><?xml version="1.0" encoding="utf-8"?>
<p:tagLst xmlns:p="http://schemas.openxmlformats.org/presentationml/2006/main">
  <p:tag name="AS_UNIQUEID" val="323"/>
</p:tagLst>
</file>

<file path=ppt/tags/tag155.xml><?xml version="1.0" encoding="utf-8"?>
<p:tagLst xmlns:p="http://schemas.openxmlformats.org/presentationml/2006/main">
  <p:tag name="AS_UNIQUEID" val="1096"/>
</p:tagLst>
</file>

<file path=ppt/tags/tag156.xml><?xml version="1.0" encoding="utf-8"?>
<p:tagLst xmlns:p="http://schemas.openxmlformats.org/presentationml/2006/main">
  <p:tag name="AS_UNIQUEID" val="325"/>
</p:tagLst>
</file>

<file path=ppt/tags/tag157.xml><?xml version="1.0" encoding="utf-8"?>
<p:tagLst xmlns:p="http://schemas.openxmlformats.org/presentationml/2006/main">
  <p:tag name="AS_UNIQUEID" val="1097"/>
</p:tagLst>
</file>

<file path=ppt/tags/tag158.xml><?xml version="1.0" encoding="utf-8"?>
<p:tagLst xmlns:p="http://schemas.openxmlformats.org/presentationml/2006/main">
  <p:tag name="AS_UNIQUEID" val="327"/>
</p:tagLst>
</file>

<file path=ppt/tags/tag159.xml><?xml version="1.0" encoding="utf-8"?>
<p:tagLst xmlns:p="http://schemas.openxmlformats.org/presentationml/2006/main">
  <p:tag name="AS_UNIQUEID" val="1098"/>
</p:tagLst>
</file>

<file path=ppt/tags/tag16.xml><?xml version="1.0" encoding="utf-8"?>
<p:tagLst xmlns:p="http://schemas.openxmlformats.org/presentationml/2006/main">
  <p:tag name="AS_UNIQUEID" val="368"/>
</p:tagLst>
</file>

<file path=ppt/tags/tag160.xml><?xml version="1.0" encoding="utf-8"?>
<p:tagLst xmlns:p="http://schemas.openxmlformats.org/presentationml/2006/main">
  <p:tag name="AS_UNIQUEID" val="329"/>
</p:tagLst>
</file>

<file path=ppt/tags/tag161.xml><?xml version="1.0" encoding="utf-8"?>
<p:tagLst xmlns:p="http://schemas.openxmlformats.org/presentationml/2006/main">
  <p:tag name="AS_UNIQUEID" val="1099"/>
</p:tagLst>
</file>

<file path=ppt/tags/tag162.xml><?xml version="1.0" encoding="utf-8"?>
<p:tagLst xmlns:p="http://schemas.openxmlformats.org/presentationml/2006/main">
  <p:tag name="AS_UNIQUEID" val="507"/>
</p:tagLst>
</file>

<file path=ppt/tags/tag163.xml><?xml version="1.0" encoding="utf-8"?>
<p:tagLst xmlns:p="http://schemas.openxmlformats.org/presentationml/2006/main">
  <p:tag name="AS_UNIQUEID" val="508"/>
</p:tagLst>
</file>

<file path=ppt/tags/tag164.xml><?xml version="1.0" encoding="utf-8"?>
<p:tagLst xmlns:p="http://schemas.openxmlformats.org/presentationml/2006/main">
  <p:tag name="AS_UNIQUEID" val="509"/>
</p:tagLst>
</file>

<file path=ppt/tags/tag165.xml><?xml version="1.0" encoding="utf-8"?>
<p:tagLst xmlns:p="http://schemas.openxmlformats.org/presentationml/2006/main">
  <p:tag name="AS_UNIQUEID" val="510"/>
</p:tagLst>
</file>

<file path=ppt/tags/tag166.xml><?xml version="1.0" encoding="utf-8"?>
<p:tagLst xmlns:p="http://schemas.openxmlformats.org/presentationml/2006/main">
  <p:tag name="AS_UNIQUEID" val="1100"/>
</p:tagLst>
</file>

<file path=ppt/tags/tag167.xml><?xml version="1.0" encoding="utf-8"?>
<p:tagLst xmlns:p="http://schemas.openxmlformats.org/presentationml/2006/main">
  <p:tag name="AS_UNIQUEID" val="512"/>
</p:tagLst>
</file>

<file path=ppt/tags/tag168.xml><?xml version="1.0" encoding="utf-8"?>
<p:tagLst xmlns:p="http://schemas.openxmlformats.org/presentationml/2006/main">
  <p:tag name="AS_UNIQUEID" val="513"/>
</p:tagLst>
</file>

<file path=ppt/tags/tag169.xml><?xml version="1.0" encoding="utf-8"?>
<p:tagLst xmlns:p="http://schemas.openxmlformats.org/presentationml/2006/main">
  <p:tag name="AS_UNIQUEID" val="514"/>
</p:tagLst>
</file>

<file path=ppt/tags/tag17.xml><?xml version="1.0" encoding="utf-8"?>
<p:tagLst xmlns:p="http://schemas.openxmlformats.org/presentationml/2006/main">
  <p:tag name="AS_UNIQUEID" val="369"/>
</p:tagLst>
</file>

<file path=ppt/tags/tag170.xml><?xml version="1.0" encoding="utf-8"?>
<p:tagLst xmlns:p="http://schemas.openxmlformats.org/presentationml/2006/main">
  <p:tag name="AS_UNIQUEID" val="515"/>
  <p:tag name="MH" val="20160202082519"/>
  <p:tag name="MH_LIBRARY" val="GRAPHIC"/>
  <p:tag name="MH_ORDER" val="4"/>
  <p:tag name="MH_TYPE" val="Other"/>
</p:tagLst>
</file>

<file path=ppt/tags/tag171.xml><?xml version="1.0" encoding="utf-8"?>
<p:tagLst xmlns:p="http://schemas.openxmlformats.org/presentationml/2006/main">
  <p:tag name="AS_UNIQUEID" val="516"/>
  <p:tag name="MH" val="20160202082519"/>
  <p:tag name="MH_LIBRARY" val="GRAPHIC"/>
  <p:tag name="MH_ORDER" val="4"/>
  <p:tag name="MH_TYPE" val="Other"/>
</p:tagLst>
</file>

<file path=ppt/tags/tag172.xml><?xml version="1.0" encoding="utf-8"?>
<p:tagLst xmlns:p="http://schemas.openxmlformats.org/presentationml/2006/main">
  <p:tag name="AS_UNIQUEID" val="517"/>
</p:tagLst>
</file>

<file path=ppt/tags/tag173.xml><?xml version="1.0" encoding="utf-8"?>
<p:tagLst xmlns:p="http://schemas.openxmlformats.org/presentationml/2006/main">
  <p:tag name="AS_UNIQUEID" val="518"/>
</p:tagLst>
</file>

<file path=ppt/tags/tag174.xml><?xml version="1.0" encoding="utf-8"?>
<p:tagLst xmlns:p="http://schemas.openxmlformats.org/presentationml/2006/main">
  <p:tag name="AS_UNIQUEID" val="519"/>
</p:tagLst>
</file>

<file path=ppt/tags/tag175.xml><?xml version="1.0" encoding="utf-8"?>
<p:tagLst xmlns:p="http://schemas.openxmlformats.org/presentationml/2006/main">
  <p:tag name="AS_UNIQUEID" val="520"/>
  <p:tag name="MH" val="20160202082519"/>
  <p:tag name="MH_LIBRARY" val="GRAPHIC"/>
  <p:tag name="MH_ORDER" val="4"/>
  <p:tag name="MH_TYPE" val="Other"/>
</p:tagLst>
</file>

<file path=ppt/tags/tag176.xml><?xml version="1.0" encoding="utf-8"?>
<p:tagLst xmlns:p="http://schemas.openxmlformats.org/presentationml/2006/main">
  <p:tag name="AS_UNIQUEID" val="521"/>
</p:tagLst>
</file>

<file path=ppt/tags/tag177.xml><?xml version="1.0" encoding="utf-8"?>
<p:tagLst xmlns:p="http://schemas.openxmlformats.org/presentationml/2006/main">
  <p:tag name="AS_UNIQUEID" val="522"/>
</p:tagLst>
</file>

<file path=ppt/tags/tag178.xml><?xml version="1.0" encoding="utf-8"?>
<p:tagLst xmlns:p="http://schemas.openxmlformats.org/presentationml/2006/main">
  <p:tag name="AS_UNIQUEID" val="523"/>
</p:tagLst>
</file>

<file path=ppt/tags/tag179.xml><?xml version="1.0" encoding="utf-8"?>
<p:tagLst xmlns:p="http://schemas.openxmlformats.org/presentationml/2006/main">
  <p:tag name="AS_UNIQUEID" val="1101"/>
</p:tagLst>
</file>

<file path=ppt/tags/tag18.xml><?xml version="1.0" encoding="utf-8"?>
<p:tagLst xmlns:p="http://schemas.openxmlformats.org/presentationml/2006/main">
  <p:tag name="AS_UNIQUEID" val="370"/>
</p:tagLst>
</file>

<file path=ppt/tags/tag180.xml><?xml version="1.0" encoding="utf-8"?>
<p:tagLst xmlns:p="http://schemas.openxmlformats.org/presentationml/2006/main">
  <p:tag name="AS_UNIQUEID" val="525"/>
</p:tagLst>
</file>

<file path=ppt/tags/tag181.xml><?xml version="1.0" encoding="utf-8"?>
<p:tagLst xmlns:p="http://schemas.openxmlformats.org/presentationml/2006/main">
  <p:tag name="AS_UNIQUEID" val="98"/>
</p:tagLst>
</file>

<file path=ppt/tags/tag182.xml><?xml version="1.0" encoding="utf-8"?>
<p:tagLst xmlns:p="http://schemas.openxmlformats.org/presentationml/2006/main">
  <p:tag name="AS_UNIQUEID" val="99"/>
</p:tagLst>
</file>

<file path=ppt/tags/tag183.xml><?xml version="1.0" encoding="utf-8"?>
<p:tagLst xmlns:p="http://schemas.openxmlformats.org/presentationml/2006/main">
  <p:tag name="AS_UNIQUEID" val="100"/>
</p:tagLst>
</file>

<file path=ppt/tags/tag184.xml><?xml version="1.0" encoding="utf-8"?>
<p:tagLst xmlns:p="http://schemas.openxmlformats.org/presentationml/2006/main">
  <p:tag name="AS_UNIQUEID" val="1102"/>
</p:tagLst>
</file>

<file path=ppt/tags/tag185.xml><?xml version="1.0" encoding="utf-8"?>
<p:tagLst xmlns:p="http://schemas.openxmlformats.org/presentationml/2006/main">
  <p:tag name="AS_UNIQUEID" val="527"/>
</p:tagLst>
</file>

<file path=ppt/tags/tag186.xml><?xml version="1.0" encoding="utf-8"?>
<p:tagLst xmlns:p="http://schemas.openxmlformats.org/presentationml/2006/main">
  <p:tag name="AS_UNIQUEID" val="103"/>
</p:tagLst>
</file>

<file path=ppt/tags/tag187.xml><?xml version="1.0" encoding="utf-8"?>
<p:tagLst xmlns:p="http://schemas.openxmlformats.org/presentationml/2006/main">
  <p:tag name="AS_UNIQUEID" val="104"/>
</p:tagLst>
</file>

<file path=ppt/tags/tag188.xml><?xml version="1.0" encoding="utf-8"?>
<p:tagLst xmlns:p="http://schemas.openxmlformats.org/presentationml/2006/main">
  <p:tag name="AS_UNIQUEID" val="105"/>
</p:tagLst>
</file>

<file path=ppt/tags/tag189.xml><?xml version="1.0" encoding="utf-8"?>
<p:tagLst xmlns:p="http://schemas.openxmlformats.org/presentationml/2006/main">
  <p:tag name="AS_UNIQUEID" val="1103"/>
</p:tagLst>
</file>

<file path=ppt/tags/tag19.xml><?xml version="1.0" encoding="utf-8"?>
<p:tagLst xmlns:p="http://schemas.openxmlformats.org/presentationml/2006/main">
  <p:tag name="AS_UNIQUEID" val="1070"/>
</p:tagLst>
</file>

<file path=ppt/tags/tag190.xml><?xml version="1.0" encoding="utf-8"?>
<p:tagLst xmlns:p="http://schemas.openxmlformats.org/presentationml/2006/main">
  <p:tag name="AS_UNIQUEID" val="529"/>
</p:tagLst>
</file>

<file path=ppt/tags/tag191.xml><?xml version="1.0" encoding="utf-8"?>
<p:tagLst xmlns:p="http://schemas.openxmlformats.org/presentationml/2006/main">
  <p:tag name="AS_UNIQUEID" val="118"/>
</p:tagLst>
</file>

<file path=ppt/tags/tag192.xml><?xml version="1.0" encoding="utf-8"?>
<p:tagLst xmlns:p="http://schemas.openxmlformats.org/presentationml/2006/main">
  <p:tag name="AS_UNIQUEID" val="119"/>
</p:tagLst>
</file>

<file path=ppt/tags/tag193.xml><?xml version="1.0" encoding="utf-8"?>
<p:tagLst xmlns:p="http://schemas.openxmlformats.org/presentationml/2006/main">
  <p:tag name="AS_UNIQUEID" val="120"/>
</p:tagLst>
</file>

<file path=ppt/tags/tag194.xml><?xml version="1.0" encoding="utf-8"?>
<p:tagLst xmlns:p="http://schemas.openxmlformats.org/presentationml/2006/main">
  <p:tag name="AS_UNIQUEID" val="1104"/>
</p:tagLst>
</file>

<file path=ppt/tags/tag195.xml><?xml version="1.0" encoding="utf-8"?>
<p:tagLst xmlns:p="http://schemas.openxmlformats.org/presentationml/2006/main">
  <p:tag name="AS_UNIQUEID" val="531"/>
</p:tagLst>
</file>

<file path=ppt/tags/tag196.xml><?xml version="1.0" encoding="utf-8"?>
<p:tagLst xmlns:p="http://schemas.openxmlformats.org/presentationml/2006/main">
  <p:tag name="AS_UNIQUEID" val="138"/>
</p:tagLst>
</file>

<file path=ppt/tags/tag197.xml><?xml version="1.0" encoding="utf-8"?>
<p:tagLst xmlns:p="http://schemas.openxmlformats.org/presentationml/2006/main">
  <p:tag name="AS_UNIQUEID" val="139"/>
</p:tagLst>
</file>

<file path=ppt/tags/tag198.xml><?xml version="1.0" encoding="utf-8"?>
<p:tagLst xmlns:p="http://schemas.openxmlformats.org/presentationml/2006/main">
  <p:tag name="AS_UNIQUEID" val="140"/>
</p:tagLst>
</file>

<file path=ppt/tags/tag199.xml><?xml version="1.0" encoding="utf-8"?>
<p:tagLst xmlns:p="http://schemas.openxmlformats.org/presentationml/2006/main">
  <p:tag name="AS_UNIQUEID" val="1105"/>
</p:tagLst>
</file>

<file path=ppt/tags/tag2.xml><?xml version="1.0" encoding="utf-8"?>
<p:tagLst xmlns:p="http://schemas.openxmlformats.org/presentationml/2006/main">
  <p:tag name="AS_UNIQUEID" val="354"/>
</p:tagLst>
</file>

<file path=ppt/tags/tag20.xml><?xml version="1.0" encoding="utf-8"?>
<p:tagLst xmlns:p="http://schemas.openxmlformats.org/presentationml/2006/main">
  <p:tag name="AS_UNIQUEID" val="372"/>
</p:tagLst>
</file>

<file path=ppt/tags/tag200.xml><?xml version="1.0" encoding="utf-8"?>
<p:tagLst xmlns:p="http://schemas.openxmlformats.org/presentationml/2006/main">
  <p:tag name="AS_UNIQUEID" val="533"/>
</p:tagLst>
</file>

<file path=ppt/tags/tag201.xml><?xml version="1.0" encoding="utf-8"?>
<p:tagLst xmlns:p="http://schemas.openxmlformats.org/presentationml/2006/main">
  <p:tag name="AS_UNIQUEID" val="534"/>
</p:tagLst>
</file>

<file path=ppt/tags/tag202.xml><?xml version="1.0" encoding="utf-8"?>
<p:tagLst xmlns:p="http://schemas.openxmlformats.org/presentationml/2006/main">
  <p:tag name="AS_UNIQUEID" val="535"/>
</p:tagLst>
</file>

<file path=ppt/tags/tag203.xml><?xml version="1.0" encoding="utf-8"?>
<p:tagLst xmlns:p="http://schemas.openxmlformats.org/presentationml/2006/main">
  <p:tag name="AS_UNIQUEID" val="536"/>
</p:tagLst>
</file>

<file path=ppt/tags/tag204.xml><?xml version="1.0" encoding="utf-8"?>
<p:tagLst xmlns:p="http://schemas.openxmlformats.org/presentationml/2006/main">
  <p:tag name="AS_UNIQUEID" val="537"/>
</p:tagLst>
</file>

<file path=ppt/tags/tag205.xml><?xml version="1.0" encoding="utf-8"?>
<p:tagLst xmlns:p="http://schemas.openxmlformats.org/presentationml/2006/main">
  <p:tag name="AS_UNIQUEID" val="673"/>
</p:tagLst>
</file>

<file path=ppt/tags/tag206.xml><?xml version="1.0" encoding="utf-8"?>
<p:tagLst xmlns:p="http://schemas.openxmlformats.org/presentationml/2006/main">
  <p:tag name="AS_UNIQUEID" val="1106"/>
</p:tagLst>
</file>

<file path=ppt/tags/tag207.xml><?xml version="1.0" encoding="utf-8"?>
<p:tagLst xmlns:p="http://schemas.openxmlformats.org/presentationml/2006/main">
  <p:tag name="AS_UNIQUEID" val="1107"/>
</p:tagLst>
</file>

<file path=ppt/tags/tag208.xml><?xml version="1.0" encoding="utf-8"?>
<p:tagLst xmlns:p="http://schemas.openxmlformats.org/presentationml/2006/main">
  <p:tag name="AS_UNIQUEID" val="539"/>
</p:tagLst>
</file>

<file path=ppt/tags/tag209.xml><?xml version="1.0" encoding="utf-8"?>
<p:tagLst xmlns:p="http://schemas.openxmlformats.org/presentationml/2006/main">
  <p:tag name="AS_UNIQUEID" val="540"/>
</p:tagLst>
</file>

<file path=ppt/tags/tag21.xml><?xml version="1.0" encoding="utf-8"?>
<p:tagLst xmlns:p="http://schemas.openxmlformats.org/presentationml/2006/main">
  <p:tag name="AS_UNIQUEID" val="373"/>
</p:tagLst>
</file>

<file path=ppt/tags/tag210.xml><?xml version="1.0" encoding="utf-8"?>
<p:tagLst xmlns:p="http://schemas.openxmlformats.org/presentationml/2006/main">
  <p:tag name="AS_UNIQUEID" val="541"/>
</p:tagLst>
</file>

<file path=ppt/tags/tag211.xml><?xml version="1.0" encoding="utf-8"?>
<p:tagLst xmlns:p="http://schemas.openxmlformats.org/presentationml/2006/main">
  <p:tag name="AS_UNIQUEID" val="542"/>
</p:tagLst>
</file>

<file path=ppt/tags/tag212.xml><?xml version="1.0" encoding="utf-8"?>
<p:tagLst xmlns:p="http://schemas.openxmlformats.org/presentationml/2006/main">
  <p:tag name="AS_UNIQUEID" val="543"/>
</p:tagLst>
</file>

<file path=ppt/tags/tag213.xml><?xml version="1.0" encoding="utf-8"?>
<p:tagLst xmlns:p="http://schemas.openxmlformats.org/presentationml/2006/main">
  <p:tag name="AS_UNIQUEID" val="544"/>
</p:tagLst>
</file>

<file path=ppt/tags/tag214.xml><?xml version="1.0" encoding="utf-8"?>
<p:tagLst xmlns:p="http://schemas.openxmlformats.org/presentationml/2006/main">
  <p:tag name="AS_UNIQUEID" val="1108"/>
</p:tagLst>
</file>

<file path=ppt/tags/tag215.xml><?xml version="1.0" encoding="utf-8"?>
<p:tagLst xmlns:p="http://schemas.openxmlformats.org/presentationml/2006/main">
  <p:tag name="AS_UNIQUEID" val="352"/>
</p:tagLst>
</file>

<file path=ppt/tags/tag216.xml><?xml version="1.0" encoding="utf-8"?>
<p:tagLst xmlns:p="http://schemas.openxmlformats.org/presentationml/2006/main">
  <p:tag name="AS_UNIQUEID" val="1"/>
</p:tagLst>
</file>

<file path=ppt/tags/tag217.xml><?xml version="1.0" encoding="utf-8"?>
<p:tagLst xmlns:p="http://schemas.openxmlformats.org/presentationml/2006/main">
  <p:tag name="AS_UNIQUEID" val="0"/>
</p:tagLst>
</file>

<file path=ppt/tags/tag218.xml><?xml version="1.0" encoding="utf-8"?>
<p:tagLst xmlns:p="http://schemas.openxmlformats.org/presentationml/2006/main">
  <p:tag name="AS_UNIQUEID" val="546"/>
</p:tagLst>
</file>

<file path=ppt/tags/tag219.xml><?xml version="1.0" encoding="utf-8"?>
<p:tagLst xmlns:p="http://schemas.openxmlformats.org/presentationml/2006/main">
  <p:tag name="AS_UNIQUEID" val="1109"/>
</p:tagLst>
</file>

<file path=ppt/tags/tag22.xml><?xml version="1.0" encoding="utf-8"?>
<p:tagLst xmlns:p="http://schemas.openxmlformats.org/presentationml/2006/main">
  <p:tag name="AS_UNIQUEID" val="374"/>
</p:tagLst>
</file>

<file path=ppt/tags/tag220.xml><?xml version="1.0" encoding="utf-8"?>
<p:tagLst xmlns:p="http://schemas.openxmlformats.org/presentationml/2006/main">
  <p:tag name="AS_UNIQUEID" val="1110"/>
</p:tagLst>
</file>

<file path=ppt/tags/tag221.xml><?xml version="1.0" encoding="utf-8"?>
<p:tagLst xmlns:p="http://schemas.openxmlformats.org/presentationml/2006/main">
  <p:tag name="AS_UNIQUEID" val="548"/>
</p:tagLst>
</file>

<file path=ppt/tags/tag222.xml><?xml version="1.0" encoding="utf-8"?>
<p:tagLst xmlns:p="http://schemas.openxmlformats.org/presentationml/2006/main">
  <p:tag name="AS_UNIQUEID" val="549"/>
</p:tagLst>
</file>

<file path=ppt/tags/tag223.xml><?xml version="1.0" encoding="utf-8"?>
<p:tagLst xmlns:p="http://schemas.openxmlformats.org/presentationml/2006/main">
  <p:tag name="AS_UNIQUEID" val="550"/>
</p:tagLst>
</file>

<file path=ppt/tags/tag224.xml><?xml version="1.0" encoding="utf-8"?>
<p:tagLst xmlns:p="http://schemas.openxmlformats.org/presentationml/2006/main">
  <p:tag name="AS_UNIQUEID" val="551"/>
</p:tagLst>
</file>

<file path=ppt/tags/tag225.xml><?xml version="1.0" encoding="utf-8"?>
<p:tagLst xmlns:p="http://schemas.openxmlformats.org/presentationml/2006/main">
  <p:tag name="AS_UNIQUEID" val="552"/>
</p:tagLst>
</file>

<file path=ppt/tags/tag226.xml><?xml version="1.0" encoding="utf-8"?>
<p:tagLst xmlns:p="http://schemas.openxmlformats.org/presentationml/2006/main">
  <p:tag name="AS_UNIQUEID" val="1111"/>
</p:tagLst>
</file>

<file path=ppt/tags/tag227.xml><?xml version="1.0" encoding="utf-8"?>
<p:tagLst xmlns:p="http://schemas.openxmlformats.org/presentationml/2006/main">
  <p:tag name="AS_UNIQUEID" val="554"/>
</p:tagLst>
</file>

<file path=ppt/tags/tag228.xml><?xml version="1.0" encoding="utf-8"?>
<p:tagLst xmlns:p="http://schemas.openxmlformats.org/presentationml/2006/main">
  <p:tag name="AS_UNIQUEID" val="555"/>
</p:tagLst>
</file>

<file path=ppt/tags/tag229.xml><?xml version="1.0" encoding="utf-8"?>
<p:tagLst xmlns:p="http://schemas.openxmlformats.org/presentationml/2006/main">
  <p:tag name="AS_UNIQUEID" val="556"/>
</p:tagLst>
</file>

<file path=ppt/tags/tag23.xml><?xml version="1.0" encoding="utf-8"?>
<p:tagLst xmlns:p="http://schemas.openxmlformats.org/presentationml/2006/main">
  <p:tag name="AS_UNIQUEID" val="375"/>
</p:tagLst>
</file>

<file path=ppt/tags/tag230.xml><?xml version="1.0" encoding="utf-8"?>
<p:tagLst xmlns:p="http://schemas.openxmlformats.org/presentationml/2006/main">
  <p:tag name="AS_UNIQUEID" val="1112"/>
</p:tagLst>
</file>

<file path=ppt/tags/tag231.xml><?xml version="1.0" encoding="utf-8"?>
<p:tagLst xmlns:p="http://schemas.openxmlformats.org/presentationml/2006/main">
  <p:tag name="AS_UNIQUEID" val="1113"/>
</p:tagLst>
</file>

<file path=ppt/tags/tag232.xml><?xml version="1.0" encoding="utf-8"?>
<p:tagLst xmlns:p="http://schemas.openxmlformats.org/presentationml/2006/main">
  <p:tag name="AS_UNIQUEID" val="1114"/>
</p:tagLst>
</file>

<file path=ppt/tags/tag233.xml><?xml version="1.0" encoding="utf-8"?>
<p:tagLst xmlns:p="http://schemas.openxmlformats.org/presentationml/2006/main">
  <p:tag name="AS_UNIQUEID" val="558"/>
</p:tagLst>
</file>

<file path=ppt/tags/tag234.xml><?xml version="1.0" encoding="utf-8"?>
<p:tagLst xmlns:p="http://schemas.openxmlformats.org/presentationml/2006/main">
  <p:tag name="AS_UNIQUEID" val="1115"/>
</p:tagLst>
</file>

<file path=ppt/tags/tag235.xml><?xml version="1.0" encoding="utf-8"?>
<p:tagLst xmlns:p="http://schemas.openxmlformats.org/presentationml/2006/main">
  <p:tag name="AS_UNIQUEID" val="1116"/>
</p:tagLst>
</file>

<file path=ppt/tags/tag236.xml><?xml version="1.0" encoding="utf-8"?>
<p:tagLst xmlns:p="http://schemas.openxmlformats.org/presentationml/2006/main">
  <p:tag name="AS_UNIQUEID" val="1117"/>
</p:tagLst>
</file>

<file path=ppt/tags/tag237.xml><?xml version="1.0" encoding="utf-8"?>
<p:tagLst xmlns:p="http://schemas.openxmlformats.org/presentationml/2006/main">
  <p:tag name="AS_UNIQUEID" val="560"/>
</p:tagLst>
</file>

<file path=ppt/tags/tag238.xml><?xml version="1.0" encoding="utf-8"?>
<p:tagLst xmlns:p="http://schemas.openxmlformats.org/presentationml/2006/main">
  <p:tag name="AS_UNIQUEID" val="561"/>
</p:tagLst>
</file>

<file path=ppt/tags/tag239.xml><?xml version="1.0" encoding="utf-8"?>
<p:tagLst xmlns:p="http://schemas.openxmlformats.org/presentationml/2006/main">
  <p:tag name="AS_UNIQUEID" val="562"/>
</p:tagLst>
</file>

<file path=ppt/tags/tag24.xml><?xml version="1.0" encoding="utf-8"?>
<p:tagLst xmlns:p="http://schemas.openxmlformats.org/presentationml/2006/main">
  <p:tag name="AS_UNIQUEID" val="376"/>
</p:tagLst>
</file>

<file path=ppt/tags/tag240.xml><?xml version="1.0" encoding="utf-8"?>
<p:tagLst xmlns:p="http://schemas.openxmlformats.org/presentationml/2006/main">
  <p:tag name="AS_UNIQUEID" val="1118"/>
</p:tagLst>
</file>

<file path=ppt/tags/tag241.xml><?xml version="1.0" encoding="utf-8"?>
<p:tagLst xmlns:p="http://schemas.openxmlformats.org/presentationml/2006/main">
  <p:tag name="AS_UNIQUEID" val="564"/>
</p:tagLst>
</file>

<file path=ppt/tags/tag242.xml><?xml version="1.0" encoding="utf-8"?>
<p:tagLst xmlns:p="http://schemas.openxmlformats.org/presentationml/2006/main">
  <p:tag name="AS_UNIQUEID" val="1119"/>
</p:tagLst>
</file>

<file path=ppt/tags/tag243.xml><?xml version="1.0" encoding="utf-8"?>
<p:tagLst xmlns:p="http://schemas.openxmlformats.org/presentationml/2006/main">
  <p:tag name="AS_UNIQUEID" val="1120"/>
</p:tagLst>
</file>

<file path=ppt/tags/tag244.xml><?xml version="1.0" encoding="utf-8"?>
<p:tagLst xmlns:p="http://schemas.openxmlformats.org/presentationml/2006/main">
  <p:tag name="AS_UNIQUEID" val="1121"/>
</p:tagLst>
</file>

<file path=ppt/tags/tag245.xml><?xml version="1.0" encoding="utf-8"?>
<p:tagLst xmlns:p="http://schemas.openxmlformats.org/presentationml/2006/main">
  <p:tag name="AS_UNIQUEID" val="566"/>
</p:tagLst>
</file>

<file path=ppt/tags/tag246.xml><?xml version="1.0" encoding="utf-8"?>
<p:tagLst xmlns:p="http://schemas.openxmlformats.org/presentationml/2006/main">
  <p:tag name="AS_UNIQUEID" val="567"/>
</p:tagLst>
</file>

<file path=ppt/tags/tag247.xml><?xml version="1.0" encoding="utf-8"?>
<p:tagLst xmlns:p="http://schemas.openxmlformats.org/presentationml/2006/main">
  <p:tag name="AS_UNIQUEID" val="568"/>
</p:tagLst>
</file>

<file path=ppt/tags/tag248.xml><?xml version="1.0" encoding="utf-8"?>
<p:tagLst xmlns:p="http://schemas.openxmlformats.org/presentationml/2006/main">
  <p:tag name="AS_UNIQUEID" val="569"/>
</p:tagLst>
</file>

<file path=ppt/tags/tag249.xml><?xml version="1.0" encoding="utf-8"?>
<p:tagLst xmlns:p="http://schemas.openxmlformats.org/presentationml/2006/main">
  <p:tag name="AS_UNIQUEID" val="1122"/>
</p:tagLst>
</file>

<file path=ppt/tags/tag25.xml><?xml version="1.0" encoding="utf-8"?>
<p:tagLst xmlns:p="http://schemas.openxmlformats.org/presentationml/2006/main">
  <p:tag name="AS_UNIQUEID" val="377"/>
</p:tagLst>
</file>

<file path=ppt/tags/tag250.xml><?xml version="1.0" encoding="utf-8"?>
<p:tagLst xmlns:p="http://schemas.openxmlformats.org/presentationml/2006/main">
  <p:tag name="AS_UNIQUEID" val="571"/>
</p:tagLst>
</file>

<file path=ppt/tags/tag251.xml><?xml version="1.0" encoding="utf-8"?>
<p:tagLst xmlns:p="http://schemas.openxmlformats.org/presentationml/2006/main">
  <p:tag name="AS_UNIQUEID" val="572"/>
</p:tagLst>
</file>

<file path=ppt/tags/tag252.xml><?xml version="1.0" encoding="utf-8"?>
<p:tagLst xmlns:p="http://schemas.openxmlformats.org/presentationml/2006/main">
  <p:tag name="AS_UNIQUEID" val="573"/>
</p:tagLst>
</file>

<file path=ppt/tags/tag253.xml><?xml version="1.0" encoding="utf-8"?>
<p:tagLst xmlns:p="http://schemas.openxmlformats.org/presentationml/2006/main">
  <p:tag name="AS_UNIQUEID" val="574"/>
</p:tagLst>
</file>

<file path=ppt/tags/tag254.xml><?xml version="1.0" encoding="utf-8"?>
<p:tagLst xmlns:p="http://schemas.openxmlformats.org/presentationml/2006/main">
  <p:tag name="AS_UNIQUEID" val="1123"/>
</p:tagLst>
</file>

<file path=ppt/tags/tag255.xml><?xml version="1.0" encoding="utf-8"?>
<p:tagLst xmlns:p="http://schemas.openxmlformats.org/presentationml/2006/main">
  <p:tag name="AS_UNIQUEID" val="576"/>
</p:tagLst>
</file>

<file path=ppt/tags/tag256.xml><?xml version="1.0" encoding="utf-8"?>
<p:tagLst xmlns:p="http://schemas.openxmlformats.org/presentationml/2006/main">
  <p:tag name="AS_UNIQUEID" val="577"/>
</p:tagLst>
</file>

<file path=ppt/tags/tag257.xml><?xml version="1.0" encoding="utf-8"?>
<p:tagLst xmlns:p="http://schemas.openxmlformats.org/presentationml/2006/main">
  <p:tag name="AS_UNIQUEID" val="578"/>
</p:tagLst>
</file>

<file path=ppt/tags/tag258.xml><?xml version="1.0" encoding="utf-8"?>
<p:tagLst xmlns:p="http://schemas.openxmlformats.org/presentationml/2006/main">
  <p:tag name="AS_UNIQUEID" val="1124"/>
</p:tagLst>
</file>

<file path=ppt/tags/tag259.xml><?xml version="1.0" encoding="utf-8"?>
<p:tagLst xmlns:p="http://schemas.openxmlformats.org/presentationml/2006/main">
  <p:tag name="AS_UNIQUEID" val="580"/>
</p:tagLst>
</file>

<file path=ppt/tags/tag26.xml><?xml version="1.0" encoding="utf-8"?>
<p:tagLst xmlns:p="http://schemas.openxmlformats.org/presentationml/2006/main">
  <p:tag name="AS_UNIQUEID" val="1071"/>
</p:tagLst>
</file>

<file path=ppt/tags/tag260.xml><?xml version="1.0" encoding="utf-8"?>
<p:tagLst xmlns:p="http://schemas.openxmlformats.org/presentationml/2006/main">
  <p:tag name="AS_UNIQUEID" val="581"/>
</p:tagLst>
</file>

<file path=ppt/tags/tag261.xml><?xml version="1.0" encoding="utf-8"?>
<p:tagLst xmlns:p="http://schemas.openxmlformats.org/presentationml/2006/main">
  <p:tag name="AS_UNIQUEID" val="582"/>
</p:tagLst>
</file>

<file path=ppt/tags/tag262.xml><?xml version="1.0" encoding="utf-8"?>
<p:tagLst xmlns:p="http://schemas.openxmlformats.org/presentationml/2006/main">
  <p:tag name="AS_UNIQUEID" val="583"/>
</p:tagLst>
</file>

<file path=ppt/tags/tag263.xml><?xml version="1.0" encoding="utf-8"?>
<p:tagLst xmlns:p="http://schemas.openxmlformats.org/presentationml/2006/main">
  <p:tag name="AS_UNIQUEID" val="1125"/>
</p:tagLst>
</file>

<file path=ppt/tags/tag264.xml><?xml version="1.0" encoding="utf-8"?>
<p:tagLst xmlns:p="http://schemas.openxmlformats.org/presentationml/2006/main">
  <p:tag name="AS_UNIQUEID" val="585"/>
</p:tagLst>
</file>

<file path=ppt/tags/tag265.xml><?xml version="1.0" encoding="utf-8"?>
<p:tagLst xmlns:p="http://schemas.openxmlformats.org/presentationml/2006/main">
  <p:tag name="AS_UNIQUEID" val="586"/>
</p:tagLst>
</file>

<file path=ppt/tags/tag266.xml><?xml version="1.0" encoding="utf-8"?>
<p:tagLst xmlns:p="http://schemas.openxmlformats.org/presentationml/2006/main">
  <p:tag name="AS_UNIQUEID" val="587"/>
</p:tagLst>
</file>

<file path=ppt/tags/tag267.xml><?xml version="1.0" encoding="utf-8"?>
<p:tagLst xmlns:p="http://schemas.openxmlformats.org/presentationml/2006/main">
  <p:tag name="AS_UNIQUEID" val="1126"/>
</p:tagLst>
</file>

<file path=ppt/tags/tag268.xml><?xml version="1.0" encoding="utf-8"?>
<p:tagLst xmlns:p="http://schemas.openxmlformats.org/presentationml/2006/main">
  <p:tag name="AS_UNIQUEID" val="589"/>
</p:tagLst>
</file>

<file path=ppt/tags/tag269.xml><?xml version="1.0" encoding="utf-8"?>
<p:tagLst xmlns:p="http://schemas.openxmlformats.org/presentationml/2006/main">
  <p:tag name="AS_UNIQUEID" val="590"/>
</p:tagLst>
</file>

<file path=ppt/tags/tag27.xml><?xml version="1.0" encoding="utf-8"?>
<p:tagLst xmlns:p="http://schemas.openxmlformats.org/presentationml/2006/main">
  <p:tag name="AS_UNIQUEID" val="379"/>
</p:tagLst>
</file>

<file path=ppt/tags/tag270.xml><?xml version="1.0" encoding="utf-8"?>
<p:tagLst xmlns:p="http://schemas.openxmlformats.org/presentationml/2006/main">
  <p:tag name="AS_UNIQUEID" val="591"/>
</p:tagLst>
</file>

<file path=ppt/tags/tag271.xml><?xml version="1.0" encoding="utf-8"?>
<p:tagLst xmlns:p="http://schemas.openxmlformats.org/presentationml/2006/main">
  <p:tag name="AS_UNIQUEID" val="1127"/>
</p:tagLst>
</file>

<file path=ppt/tags/tag272.xml><?xml version="1.0" encoding="utf-8"?>
<p:tagLst xmlns:p="http://schemas.openxmlformats.org/presentationml/2006/main">
  <p:tag name="AS_UNIQUEID" val="593"/>
</p:tagLst>
</file>

<file path=ppt/tags/tag273.xml><?xml version="1.0" encoding="utf-8"?>
<p:tagLst xmlns:p="http://schemas.openxmlformats.org/presentationml/2006/main">
  <p:tag name="AS_UNIQUEID" val="594"/>
</p:tagLst>
</file>

<file path=ppt/tags/tag274.xml><?xml version="1.0" encoding="utf-8"?>
<p:tagLst xmlns:p="http://schemas.openxmlformats.org/presentationml/2006/main">
  <p:tag name="AS_UNIQUEID" val="595"/>
</p:tagLst>
</file>

<file path=ppt/tags/tag275.xml><?xml version="1.0" encoding="utf-8"?>
<p:tagLst xmlns:p="http://schemas.openxmlformats.org/presentationml/2006/main">
  <p:tag name="AS_UNIQUEID" val="1128"/>
</p:tagLst>
</file>

<file path=ppt/tags/tag276.xml><?xml version="1.0" encoding="utf-8"?>
<p:tagLst xmlns:p="http://schemas.openxmlformats.org/presentationml/2006/main">
  <p:tag name="AS_UNIQUEID" val="597"/>
</p:tagLst>
</file>

<file path=ppt/tags/tag277.xml><?xml version="1.0" encoding="utf-8"?>
<p:tagLst xmlns:p="http://schemas.openxmlformats.org/presentationml/2006/main">
  <p:tag name="AS_UNIQUEID" val="598"/>
</p:tagLst>
</file>

<file path=ppt/tags/tag278.xml><?xml version="1.0" encoding="utf-8"?>
<p:tagLst xmlns:p="http://schemas.openxmlformats.org/presentationml/2006/main">
  <p:tag name="AS_UNIQUEID" val="599"/>
</p:tagLst>
</file>

<file path=ppt/tags/tag279.xml><?xml version="1.0" encoding="utf-8"?>
<p:tagLst xmlns:p="http://schemas.openxmlformats.org/presentationml/2006/main">
  <p:tag name="AS_UNIQUEID" val="1129"/>
</p:tagLst>
</file>

<file path=ppt/tags/tag28.xml><?xml version="1.0" encoding="utf-8"?>
<p:tagLst xmlns:p="http://schemas.openxmlformats.org/presentationml/2006/main">
  <p:tag name="AS_UNIQUEID" val="380"/>
</p:tagLst>
</file>

<file path=ppt/tags/tag280.xml><?xml version="1.0" encoding="utf-8"?>
<p:tagLst xmlns:p="http://schemas.openxmlformats.org/presentationml/2006/main">
  <p:tag name="AS_UNIQUEID" val="601"/>
</p:tagLst>
</file>

<file path=ppt/tags/tag281.xml><?xml version="1.0" encoding="utf-8"?>
<p:tagLst xmlns:p="http://schemas.openxmlformats.org/presentationml/2006/main">
  <p:tag name="AS_UNIQUEID" val="602"/>
</p:tagLst>
</file>

<file path=ppt/tags/tag282.xml><?xml version="1.0" encoding="utf-8"?>
<p:tagLst xmlns:p="http://schemas.openxmlformats.org/presentationml/2006/main">
  <p:tag name="AS_UNIQUEID" val="603"/>
</p:tagLst>
</file>

<file path=ppt/tags/tag283.xml><?xml version="1.0" encoding="utf-8"?>
<p:tagLst xmlns:p="http://schemas.openxmlformats.org/presentationml/2006/main">
  <p:tag name="AS_UNIQUEID" val="1130"/>
</p:tagLst>
</file>

<file path=ppt/tags/tag284.xml><?xml version="1.0" encoding="utf-8"?>
<p:tagLst xmlns:p="http://schemas.openxmlformats.org/presentationml/2006/main">
  <p:tag name="AS_UNIQUEID" val="605"/>
</p:tagLst>
</file>

<file path=ppt/tags/tag285.xml><?xml version="1.0" encoding="utf-8"?>
<p:tagLst xmlns:p="http://schemas.openxmlformats.org/presentationml/2006/main">
  <p:tag name="AS_UNIQUEID" val="606"/>
</p:tagLst>
</file>

<file path=ppt/tags/tag286.xml><?xml version="1.0" encoding="utf-8"?>
<p:tagLst xmlns:p="http://schemas.openxmlformats.org/presentationml/2006/main">
  <p:tag name="AS_UNIQUEID" val="1131"/>
</p:tagLst>
</file>

<file path=ppt/tags/tag287.xml><?xml version="1.0" encoding="utf-8"?>
<p:tagLst xmlns:p="http://schemas.openxmlformats.org/presentationml/2006/main">
  <p:tag name="AS_UNIQUEID" val="608"/>
</p:tagLst>
</file>

<file path=ppt/tags/tag288.xml><?xml version="1.0" encoding="utf-8"?>
<p:tagLst xmlns:p="http://schemas.openxmlformats.org/presentationml/2006/main">
  <p:tag name="AS_UNIQUEID" val="609"/>
</p:tagLst>
</file>

<file path=ppt/tags/tag289.xml><?xml version="1.0" encoding="utf-8"?>
<p:tagLst xmlns:p="http://schemas.openxmlformats.org/presentationml/2006/main">
  <p:tag name="AS_UNIQUEID" val="610"/>
</p:tagLst>
</file>

<file path=ppt/tags/tag29.xml><?xml version="1.0" encoding="utf-8"?>
<p:tagLst xmlns:p="http://schemas.openxmlformats.org/presentationml/2006/main">
  <p:tag name="AS_UNIQUEID" val="381"/>
</p:tagLst>
</file>

<file path=ppt/tags/tag290.xml><?xml version="1.0" encoding="utf-8"?>
<p:tagLst xmlns:p="http://schemas.openxmlformats.org/presentationml/2006/main">
  <p:tag name="AS_UNIQUEID" val="1132"/>
</p:tagLst>
</file>

<file path=ppt/tags/tag291.xml><?xml version="1.0" encoding="utf-8"?>
<p:tagLst xmlns:p="http://schemas.openxmlformats.org/presentationml/2006/main">
  <p:tag name="AS_UNIQUEID" val="612"/>
</p:tagLst>
</file>

<file path=ppt/tags/tag292.xml><?xml version="1.0" encoding="utf-8"?>
<p:tagLst xmlns:p="http://schemas.openxmlformats.org/presentationml/2006/main">
  <p:tag name="AS_UNIQUEID" val="1133"/>
</p:tagLst>
</file>

<file path=ppt/tags/tag293.xml><?xml version="1.0" encoding="utf-8"?>
<p:tagLst xmlns:p="http://schemas.openxmlformats.org/presentationml/2006/main">
  <p:tag name="AS_UNIQUEID" val="614"/>
</p:tagLst>
</file>

<file path=ppt/tags/tag294.xml><?xml version="1.0" encoding="utf-8"?>
<p:tagLst xmlns:p="http://schemas.openxmlformats.org/presentationml/2006/main">
  <p:tag name="AS_UNIQUEID" val="615"/>
</p:tagLst>
</file>

<file path=ppt/tags/tag295.xml><?xml version="1.0" encoding="utf-8"?>
<p:tagLst xmlns:p="http://schemas.openxmlformats.org/presentationml/2006/main">
  <p:tag name="AS_UNIQUEID" val="616"/>
</p:tagLst>
</file>

<file path=ppt/tags/tag296.xml><?xml version="1.0" encoding="utf-8"?>
<p:tagLst xmlns:p="http://schemas.openxmlformats.org/presentationml/2006/main">
  <p:tag name="AS_UNIQUEID" val="1134"/>
</p:tagLst>
</file>

<file path=ppt/tags/tag297.xml><?xml version="1.0" encoding="utf-8"?>
<p:tagLst xmlns:p="http://schemas.openxmlformats.org/presentationml/2006/main">
  <p:tag name="AS_UNIQUEID" val="618"/>
</p:tagLst>
</file>

<file path=ppt/tags/tag298.xml><?xml version="1.0" encoding="utf-8"?>
<p:tagLst xmlns:p="http://schemas.openxmlformats.org/presentationml/2006/main">
  <p:tag name="AS_UNIQUEID" val="1135"/>
</p:tagLst>
</file>

<file path=ppt/tags/tag299.xml><?xml version="1.0" encoding="utf-8"?>
<p:tagLst xmlns:p="http://schemas.openxmlformats.org/presentationml/2006/main">
  <p:tag name="AS_UNIQUEID" val="620"/>
</p:tagLst>
</file>

<file path=ppt/tags/tag3.xml><?xml version="1.0" encoding="utf-8"?>
<p:tagLst xmlns:p="http://schemas.openxmlformats.org/presentationml/2006/main">
  <p:tag name="AS_UNIQUEID" val="355"/>
</p:tagLst>
</file>

<file path=ppt/tags/tag30.xml><?xml version="1.0" encoding="utf-8"?>
<p:tagLst xmlns:p="http://schemas.openxmlformats.org/presentationml/2006/main">
  <p:tag name="AS_UNIQUEID" val="382"/>
</p:tagLst>
</file>

<file path=ppt/tags/tag300.xml><?xml version="1.0" encoding="utf-8"?>
<p:tagLst xmlns:p="http://schemas.openxmlformats.org/presentationml/2006/main">
  <p:tag name="AS_UNIQUEID" val="621"/>
</p:tagLst>
</file>

<file path=ppt/tags/tag301.xml><?xml version="1.0" encoding="utf-8"?>
<p:tagLst xmlns:p="http://schemas.openxmlformats.org/presentationml/2006/main">
  <p:tag name="AS_UNIQUEID" val="622"/>
</p:tagLst>
</file>

<file path=ppt/tags/tag302.xml><?xml version="1.0" encoding="utf-8"?>
<p:tagLst xmlns:p="http://schemas.openxmlformats.org/presentationml/2006/main">
  <p:tag name="AS_UNIQUEID" val="1136"/>
</p:tagLst>
</file>

<file path=ppt/tags/tag303.xml><?xml version="1.0" encoding="utf-8"?>
<p:tagLst xmlns:p="http://schemas.openxmlformats.org/presentationml/2006/main">
  <p:tag name="AS_UNIQUEID" val="624"/>
</p:tagLst>
</file>

<file path=ppt/tags/tag304.xml><?xml version="1.0" encoding="utf-8"?>
<p:tagLst xmlns:p="http://schemas.openxmlformats.org/presentationml/2006/main">
  <p:tag name="AS_UNIQUEID" val="625"/>
</p:tagLst>
</file>

<file path=ppt/tags/tag305.xml><?xml version="1.0" encoding="utf-8"?>
<p:tagLst xmlns:p="http://schemas.openxmlformats.org/presentationml/2006/main">
  <p:tag name="AS_UNIQUEID" val="1137"/>
</p:tagLst>
</file>

<file path=ppt/tags/tag306.xml><?xml version="1.0" encoding="utf-8"?>
<p:tagLst xmlns:p="http://schemas.openxmlformats.org/presentationml/2006/main">
  <p:tag name="AS_UNIQUEID" val="627"/>
</p:tagLst>
</file>

<file path=ppt/tags/tag307.xml><?xml version="1.0" encoding="utf-8"?>
<p:tagLst xmlns:p="http://schemas.openxmlformats.org/presentationml/2006/main">
  <p:tag name="AS_UNIQUEID" val="628"/>
</p:tagLst>
</file>

<file path=ppt/tags/tag308.xml><?xml version="1.0" encoding="utf-8"?>
<p:tagLst xmlns:p="http://schemas.openxmlformats.org/presentationml/2006/main">
  <p:tag name="AS_UNIQUEID" val="629"/>
</p:tagLst>
</file>

<file path=ppt/tags/tag309.xml><?xml version="1.0" encoding="utf-8"?>
<p:tagLst xmlns:p="http://schemas.openxmlformats.org/presentationml/2006/main">
  <p:tag name="AS_UNIQUEID" val="1138"/>
</p:tagLst>
</file>

<file path=ppt/tags/tag31.xml><?xml version="1.0" encoding="utf-8"?>
<p:tagLst xmlns:p="http://schemas.openxmlformats.org/presentationml/2006/main">
  <p:tag name="AS_UNIQUEID" val="383"/>
</p:tagLst>
</file>

<file path=ppt/tags/tag310.xml><?xml version="1.0" encoding="utf-8"?>
<p:tagLst xmlns:p="http://schemas.openxmlformats.org/presentationml/2006/main">
  <p:tag name="AS_UNIQUEID" val="631"/>
</p:tagLst>
</file>

<file path=ppt/tags/tag311.xml><?xml version="1.0" encoding="utf-8"?>
<p:tagLst xmlns:p="http://schemas.openxmlformats.org/presentationml/2006/main">
  <p:tag name="AS_UNIQUEID" val="632"/>
</p:tagLst>
</file>

<file path=ppt/tags/tag312.xml><?xml version="1.0" encoding="utf-8"?>
<p:tagLst xmlns:p="http://schemas.openxmlformats.org/presentationml/2006/main">
  <p:tag name="AS_UNIQUEID" val="1139"/>
</p:tagLst>
</file>

<file path=ppt/tags/tag313.xml><?xml version="1.0" encoding="utf-8"?>
<p:tagLst xmlns:p="http://schemas.openxmlformats.org/presentationml/2006/main">
  <p:tag name="AS_UNIQUEID" val="634"/>
</p:tagLst>
</file>

<file path=ppt/tags/tag314.xml><?xml version="1.0" encoding="utf-8"?>
<p:tagLst xmlns:p="http://schemas.openxmlformats.org/presentationml/2006/main">
  <p:tag name="AS_UNIQUEID" val="635"/>
</p:tagLst>
</file>

<file path=ppt/tags/tag315.xml><?xml version="1.0" encoding="utf-8"?>
<p:tagLst xmlns:p="http://schemas.openxmlformats.org/presentationml/2006/main">
  <p:tag name="AS_UNIQUEID" val="636"/>
</p:tagLst>
</file>

<file path=ppt/tags/tag316.xml><?xml version="1.0" encoding="utf-8"?>
<p:tagLst xmlns:p="http://schemas.openxmlformats.org/presentationml/2006/main">
  <p:tag name="AS_UNIQUEID" val="1140"/>
</p:tagLst>
</file>

<file path=ppt/tags/tag317.xml><?xml version="1.0" encoding="utf-8"?>
<p:tagLst xmlns:p="http://schemas.openxmlformats.org/presentationml/2006/main">
  <p:tag name="AS_UNIQUEID" val="638"/>
</p:tagLst>
</file>

<file path=ppt/tags/tag318.xml><?xml version="1.0" encoding="utf-8"?>
<p:tagLst xmlns:p="http://schemas.openxmlformats.org/presentationml/2006/main">
  <p:tag name="AS_UNIQUEID" val="639"/>
</p:tagLst>
</file>

<file path=ppt/tags/tag319.xml><?xml version="1.0" encoding="utf-8"?>
<p:tagLst xmlns:p="http://schemas.openxmlformats.org/presentationml/2006/main">
  <p:tag name="AS_UNIQUEID" val="640"/>
</p:tagLst>
</file>

<file path=ppt/tags/tag32.xml><?xml version="1.0" encoding="utf-8"?>
<p:tagLst xmlns:p="http://schemas.openxmlformats.org/presentationml/2006/main">
  <p:tag name="AS_UNIQUEID" val="384"/>
</p:tagLst>
</file>

<file path=ppt/tags/tag320.xml><?xml version="1.0" encoding="utf-8"?>
<p:tagLst xmlns:p="http://schemas.openxmlformats.org/presentationml/2006/main">
  <p:tag name="AS_UNIQUEID" val="1141"/>
</p:tagLst>
</file>

<file path=ppt/tags/tag321.xml><?xml version="1.0" encoding="utf-8"?>
<p:tagLst xmlns:p="http://schemas.openxmlformats.org/presentationml/2006/main">
  <p:tag name="AS_UNIQUEID" val="642"/>
</p:tagLst>
</file>

<file path=ppt/tags/tag322.xml><?xml version="1.0" encoding="utf-8"?>
<p:tagLst xmlns:p="http://schemas.openxmlformats.org/presentationml/2006/main">
  <p:tag name="AS_UNIQUEID" val="643"/>
</p:tagLst>
</file>

<file path=ppt/tags/tag323.xml><?xml version="1.0" encoding="utf-8"?>
<p:tagLst xmlns:p="http://schemas.openxmlformats.org/presentationml/2006/main">
  <p:tag name="AS_UNIQUEID" val="644"/>
</p:tagLst>
</file>

<file path=ppt/tags/tag324.xml><?xml version="1.0" encoding="utf-8"?>
<p:tagLst xmlns:p="http://schemas.openxmlformats.org/presentationml/2006/main">
  <p:tag name="AS_UNIQUEID" val="1142"/>
</p:tagLst>
</file>

<file path=ppt/tags/tag325.xml><?xml version="1.0" encoding="utf-8"?>
<p:tagLst xmlns:p="http://schemas.openxmlformats.org/presentationml/2006/main">
  <p:tag name="AS_UNIQUEID" val="646"/>
</p:tagLst>
</file>

<file path=ppt/tags/tag326.xml><?xml version="1.0" encoding="utf-8"?>
<p:tagLst xmlns:p="http://schemas.openxmlformats.org/presentationml/2006/main">
  <p:tag name="AS_UNIQUEID" val="647"/>
</p:tagLst>
</file>

<file path=ppt/tags/tag327.xml><?xml version="1.0" encoding="utf-8"?>
<p:tagLst xmlns:p="http://schemas.openxmlformats.org/presentationml/2006/main">
  <p:tag name="AS_UNIQUEID" val="648"/>
</p:tagLst>
</file>

<file path=ppt/tags/tag328.xml><?xml version="1.0" encoding="utf-8"?>
<p:tagLst xmlns:p="http://schemas.openxmlformats.org/presentationml/2006/main">
  <p:tag name="AS_UNIQUEID" val="649"/>
</p:tagLst>
</file>

<file path=ppt/tags/tag329.xml><?xml version="1.0" encoding="utf-8"?>
<p:tagLst xmlns:p="http://schemas.openxmlformats.org/presentationml/2006/main">
  <p:tag name="AS_UNIQUEID" val="1143"/>
</p:tagLst>
</file>

<file path=ppt/tags/tag33.xml><?xml version="1.0" encoding="utf-8"?>
<p:tagLst xmlns:p="http://schemas.openxmlformats.org/presentationml/2006/main">
  <p:tag name="AS_UNIQUEID" val="385"/>
</p:tagLst>
</file>

<file path=ppt/tags/tag330.xml><?xml version="1.0" encoding="utf-8"?>
<p:tagLst xmlns:p="http://schemas.openxmlformats.org/presentationml/2006/main">
  <p:tag name="AS_UNIQUEID" val="651"/>
</p:tagLst>
</file>

<file path=ppt/tags/tag331.xml><?xml version="1.0" encoding="utf-8"?>
<p:tagLst xmlns:p="http://schemas.openxmlformats.org/presentationml/2006/main">
  <p:tag name="AS_UNIQUEID" val="652"/>
</p:tagLst>
</file>

<file path=ppt/tags/tag332.xml><?xml version="1.0" encoding="utf-8"?>
<p:tagLst xmlns:p="http://schemas.openxmlformats.org/presentationml/2006/main">
  <p:tag name="AS_UNIQUEID" val="653"/>
</p:tagLst>
</file>

<file path=ppt/tags/tag333.xml><?xml version="1.0" encoding="utf-8"?>
<p:tagLst xmlns:p="http://schemas.openxmlformats.org/presentationml/2006/main">
  <p:tag name="AS_UNIQUEID" val="654"/>
</p:tagLst>
</file>

<file path=ppt/tags/tag334.xml><?xml version="1.0" encoding="utf-8"?>
<p:tagLst xmlns:p="http://schemas.openxmlformats.org/presentationml/2006/main">
  <p:tag name="AS_UNIQUEID" val="655"/>
</p:tagLst>
</file>

<file path=ppt/tags/tag335.xml><?xml version="1.0" encoding="utf-8"?>
<p:tagLst xmlns:p="http://schemas.openxmlformats.org/presentationml/2006/main">
  <p:tag name="AS_UNIQUEID" val="656"/>
</p:tagLst>
</file>

<file path=ppt/tags/tag336.xml><?xml version="1.0" encoding="utf-8"?>
<p:tagLst xmlns:p="http://schemas.openxmlformats.org/presentationml/2006/main">
  <p:tag name="AS_UNIQUEID" val="1144"/>
</p:tagLst>
</file>

<file path=ppt/tags/tag337.xml><?xml version="1.0" encoding="utf-8"?>
<p:tagLst xmlns:p="http://schemas.openxmlformats.org/presentationml/2006/main">
  <p:tag name="AS_UNIQUEID" val="658"/>
</p:tagLst>
</file>

<file path=ppt/tags/tag338.xml><?xml version="1.0" encoding="utf-8"?>
<p:tagLst xmlns:p="http://schemas.openxmlformats.org/presentationml/2006/main">
  <p:tag name="AS_UNIQUEID" val="1145"/>
</p:tagLst>
</file>

<file path=ppt/tags/tag339.xml><?xml version="1.0" encoding="utf-8"?>
<p:tagLst xmlns:p="http://schemas.openxmlformats.org/presentationml/2006/main">
  <p:tag name="AS_UNIQUEID" val="1058"/>
</p:tagLst>
</file>

<file path=ppt/tags/tag34.xml><?xml version="1.0" encoding="utf-8"?>
<p:tagLst xmlns:p="http://schemas.openxmlformats.org/presentationml/2006/main">
  <p:tag name="AS_UNIQUEID" val="386"/>
</p:tagLst>
</file>

<file path=ppt/tags/tag340.xml><?xml version="1.0" encoding="utf-8"?>
<p:tagLst xmlns:p="http://schemas.openxmlformats.org/presentationml/2006/main">
  <p:tag name="AS_UNIQUEID" val="1061"/>
</p:tagLst>
</file>

<file path=ppt/tags/tag341.xml><?xml version="1.0" encoding="utf-8"?>
<p:tagLst xmlns:p="http://schemas.openxmlformats.org/presentationml/2006/main">
  <p:tag name="AS_UNIQUEID" val="1062"/>
</p:tagLst>
</file>

<file path=ppt/tags/tag342.xml><?xml version="1.0" encoding="utf-8"?>
<p:tagLst xmlns:p="http://schemas.openxmlformats.org/presentationml/2006/main">
  <p:tag name="AS_UNIQUEID" val="1063"/>
</p:tagLst>
</file>

<file path=ppt/tags/tag343.xml><?xml version="1.0" encoding="utf-8"?>
<p:tagLst xmlns:p="http://schemas.openxmlformats.org/presentationml/2006/main">
  <p:tag name="AS_UNIQUEID" val="1064"/>
</p:tagLst>
</file>

<file path=ppt/tags/tag344.xml><?xml version="1.0" encoding="utf-8"?>
<p:tagLst xmlns:p="http://schemas.openxmlformats.org/presentationml/2006/main">
  <p:tag name="AS_UNIQUEID" val="1065"/>
</p:tagLst>
</file>

<file path=ppt/tags/tag345.xml><?xml version="1.0" encoding="utf-8"?>
<p:tagLst xmlns:p="http://schemas.openxmlformats.org/presentationml/2006/main">
  <p:tag name="AS_UNIQUEID" val="1066"/>
</p:tagLst>
</file>

<file path=ppt/tags/tag346.xml><?xml version="1.0" encoding="utf-8"?>
<p:tagLst xmlns:p="http://schemas.openxmlformats.org/presentationml/2006/main">
  <p:tag name="AS_UNIQUEID" val="1146"/>
</p:tagLst>
</file>

<file path=ppt/tags/tag347.xml><?xml version="1.0" encoding="utf-8"?>
<p:tagLst xmlns:p="http://schemas.openxmlformats.org/presentationml/2006/main">
  <p:tag name="AS_UNIQUEID" val="660"/>
</p:tagLst>
</file>

<file path=ppt/tags/tag348.xml><?xml version="1.0" encoding="utf-8"?>
<p:tagLst xmlns:p="http://schemas.openxmlformats.org/presentationml/2006/main">
  <p:tag name="AS_UNIQUEID" val="661"/>
</p:tagLst>
</file>

<file path=ppt/tags/tag349.xml><?xml version="1.0" encoding="utf-8"?>
<p:tagLst xmlns:p="http://schemas.openxmlformats.org/presentationml/2006/main">
  <p:tag name="AS_UNIQUEID" val="662"/>
</p:tagLst>
</file>

<file path=ppt/tags/tag35.xml><?xml version="1.0" encoding="utf-8"?>
<p:tagLst xmlns:p="http://schemas.openxmlformats.org/presentationml/2006/main">
  <p:tag name="AS_UNIQUEID" val="1072"/>
</p:tagLst>
</file>

<file path=ppt/tags/tag350.xml><?xml version="1.0" encoding="utf-8"?>
<p:tagLst xmlns:p="http://schemas.openxmlformats.org/presentationml/2006/main">
  <p:tag name="AS_UNIQUEID" val="1147"/>
</p:tagLst>
</file>

<file path=ppt/tags/tag351.xml><?xml version="1.0" encoding="utf-8"?>
<p:tagLst xmlns:p="http://schemas.openxmlformats.org/presentationml/2006/main">
  <p:tag name="AS_UNIQUEID" val="664"/>
</p:tagLst>
</file>

<file path=ppt/tags/tag352.xml><?xml version="1.0" encoding="utf-8"?>
<p:tagLst xmlns:p="http://schemas.openxmlformats.org/presentationml/2006/main">
  <p:tag name="AS_UNIQUEID" val="1148"/>
</p:tagLst>
</file>

<file path=ppt/tags/tag353.xml><?xml version="1.0" encoding="utf-8"?>
<p:tagLst xmlns:p="http://schemas.openxmlformats.org/presentationml/2006/main">
  <p:tag name="AS_UNIQUEID" val="666"/>
</p:tagLst>
</file>

<file path=ppt/tags/tag354.xml><?xml version="1.0" encoding="utf-8"?>
<p:tagLst xmlns:p="http://schemas.openxmlformats.org/presentationml/2006/main">
  <p:tag name="AS_UNIQUEID" val="667"/>
</p:tagLst>
</file>

<file path=ppt/tags/tag355.xml><?xml version="1.0" encoding="utf-8"?>
<p:tagLst xmlns:p="http://schemas.openxmlformats.org/presentationml/2006/main">
  <p:tag name="AS_UNIQUEID" val="668"/>
</p:tagLst>
</file>

<file path=ppt/tags/tag356.xml><?xml version="1.0" encoding="utf-8"?>
<p:tagLst xmlns:p="http://schemas.openxmlformats.org/presentationml/2006/main">
  <p:tag name="AS_UNIQUEID" val="1149"/>
</p:tagLst>
</file>

<file path=ppt/tags/tag357.xml><?xml version="1.0" encoding="utf-8"?>
<p:tagLst xmlns:p="http://schemas.openxmlformats.org/presentationml/2006/main">
  <p:tag name="AS_UNIQUEID" val="670"/>
</p:tagLst>
</file>

<file path=ppt/tags/tag358.xml><?xml version="1.0" encoding="utf-8"?>
<p:tagLst xmlns:p="http://schemas.openxmlformats.org/presentationml/2006/main">
  <p:tag name="AS_UNIQUEID" val="671"/>
</p:tagLst>
</file>

<file path=ppt/tags/tag359.xml><?xml version="1.0" encoding="utf-8"?>
<p:tagLst xmlns:p="http://schemas.openxmlformats.org/presentationml/2006/main">
  <p:tag name="AS_UNIQUEID" val="674"/>
</p:tagLst>
</file>

<file path=ppt/tags/tag36.xml><?xml version="1.0" encoding="utf-8"?>
<p:tagLst xmlns:p="http://schemas.openxmlformats.org/presentationml/2006/main">
  <p:tag name="AS_UNIQUEID" val="388"/>
</p:tagLst>
</file>

<file path=ppt/tags/tag360.xml><?xml version="1.0" encoding="utf-8"?>
<p:tagLst xmlns:p="http://schemas.openxmlformats.org/presentationml/2006/main">
  <p:tag name="AS_UNIQUEID" val="1150"/>
</p:tagLst>
</file>

<file path=ppt/tags/tag361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COMMONDATA" val="eyJoZGlkIjoiNGU5YTk2NWU3OTRhNTU0YjZlNWE0ODExMjY4YzM0MTgifQ=="/>
  <p:tag name="KSO_WPP_MARK_KEY" val="5242d66a-9bec-4b39-97e4-815f6bb5befb"/>
</p:tagLst>
</file>

<file path=ppt/tags/tag37.xml><?xml version="1.0" encoding="utf-8"?>
<p:tagLst xmlns:p="http://schemas.openxmlformats.org/presentationml/2006/main">
  <p:tag name="AS_UNIQUEID" val="389"/>
</p:tagLst>
</file>

<file path=ppt/tags/tag38.xml><?xml version="1.0" encoding="utf-8"?>
<p:tagLst xmlns:p="http://schemas.openxmlformats.org/presentationml/2006/main">
  <p:tag name="AS_UNIQUEID" val="390"/>
</p:tagLst>
</file>

<file path=ppt/tags/tag39.xml><?xml version="1.0" encoding="utf-8"?>
<p:tagLst xmlns:p="http://schemas.openxmlformats.org/presentationml/2006/main">
  <p:tag name="AS_UNIQUEID" val="391"/>
</p:tagLst>
</file>

<file path=ppt/tags/tag4.xml><?xml version="1.0" encoding="utf-8"?>
<p:tagLst xmlns:p="http://schemas.openxmlformats.org/presentationml/2006/main">
  <p:tag name="AS_UNIQUEID" val="356"/>
</p:tagLst>
</file>

<file path=ppt/tags/tag40.xml><?xml version="1.0" encoding="utf-8"?>
<p:tagLst xmlns:p="http://schemas.openxmlformats.org/presentationml/2006/main">
  <p:tag name="AS_UNIQUEID" val="1073"/>
</p:tagLst>
</file>

<file path=ppt/tags/tag41.xml><?xml version="1.0" encoding="utf-8"?>
<p:tagLst xmlns:p="http://schemas.openxmlformats.org/presentationml/2006/main">
  <p:tag name="AS_UNIQUEID" val="393"/>
</p:tagLst>
</file>

<file path=ppt/tags/tag42.xml><?xml version="1.0" encoding="utf-8"?>
<p:tagLst xmlns:p="http://schemas.openxmlformats.org/presentationml/2006/main">
  <p:tag name="AS_UNIQUEID" val="394"/>
</p:tagLst>
</file>

<file path=ppt/tags/tag43.xml><?xml version="1.0" encoding="utf-8"?>
<p:tagLst xmlns:p="http://schemas.openxmlformats.org/presentationml/2006/main">
  <p:tag name="AS_UNIQUEID" val="395"/>
</p:tagLst>
</file>

<file path=ppt/tags/tag44.xml><?xml version="1.0" encoding="utf-8"?>
<p:tagLst xmlns:p="http://schemas.openxmlformats.org/presentationml/2006/main">
  <p:tag name="AS_UNIQUEID" val="1074"/>
</p:tagLst>
</file>

<file path=ppt/tags/tag45.xml><?xml version="1.0" encoding="utf-8"?>
<p:tagLst xmlns:p="http://schemas.openxmlformats.org/presentationml/2006/main">
  <p:tag name="AS_UNIQUEID" val="397"/>
</p:tagLst>
</file>

<file path=ppt/tags/tag46.xml><?xml version="1.0" encoding="utf-8"?>
<p:tagLst xmlns:p="http://schemas.openxmlformats.org/presentationml/2006/main">
  <p:tag name="AS_UNIQUEID" val="398"/>
</p:tagLst>
</file>

<file path=ppt/tags/tag47.xml><?xml version="1.0" encoding="utf-8"?>
<p:tagLst xmlns:p="http://schemas.openxmlformats.org/presentationml/2006/main">
  <p:tag name="AS_UNIQUEID" val="399"/>
</p:tagLst>
</file>

<file path=ppt/tags/tag48.xml><?xml version="1.0" encoding="utf-8"?>
<p:tagLst xmlns:p="http://schemas.openxmlformats.org/presentationml/2006/main">
  <p:tag name="AS_UNIQUEID" val="400"/>
</p:tagLst>
</file>

<file path=ppt/tags/tag49.xml><?xml version="1.0" encoding="utf-8"?>
<p:tagLst xmlns:p="http://schemas.openxmlformats.org/presentationml/2006/main">
  <p:tag name="AS_UNIQUEID" val="401"/>
</p:tagLst>
</file>

<file path=ppt/tags/tag5.xml><?xml version="1.0" encoding="utf-8"?>
<p:tagLst xmlns:p="http://schemas.openxmlformats.org/presentationml/2006/main">
  <p:tag name="AS_UNIQUEID" val="357"/>
</p:tagLst>
</file>

<file path=ppt/tags/tag50.xml><?xml version="1.0" encoding="utf-8"?>
<p:tagLst xmlns:p="http://schemas.openxmlformats.org/presentationml/2006/main">
  <p:tag name="AS_UNIQUEID" val="402"/>
</p:tagLst>
</file>

<file path=ppt/tags/tag51.xml><?xml version="1.0" encoding="utf-8"?>
<p:tagLst xmlns:p="http://schemas.openxmlformats.org/presentationml/2006/main">
  <p:tag name="AS_UNIQUEID" val="1075"/>
</p:tagLst>
</file>

<file path=ppt/tags/tag52.xml><?xml version="1.0" encoding="utf-8"?>
<p:tagLst xmlns:p="http://schemas.openxmlformats.org/presentationml/2006/main">
  <p:tag name="AS_UNIQUEID" val="404"/>
</p:tagLst>
</file>

<file path=ppt/tags/tag53.xml><?xml version="1.0" encoding="utf-8"?>
<p:tagLst xmlns:p="http://schemas.openxmlformats.org/presentationml/2006/main">
  <p:tag name="AS_UNIQUEID" val="405"/>
</p:tagLst>
</file>

<file path=ppt/tags/tag54.xml><?xml version="1.0" encoding="utf-8"?>
<p:tagLst xmlns:p="http://schemas.openxmlformats.org/presentationml/2006/main">
  <p:tag name="AS_UNIQUEID" val="406"/>
</p:tagLst>
</file>

<file path=ppt/tags/tag55.xml><?xml version="1.0" encoding="utf-8"?>
<p:tagLst xmlns:p="http://schemas.openxmlformats.org/presentationml/2006/main">
  <p:tag name="AS_UNIQUEID" val="407"/>
</p:tagLst>
</file>

<file path=ppt/tags/tag56.xml><?xml version="1.0" encoding="utf-8"?>
<p:tagLst xmlns:p="http://schemas.openxmlformats.org/presentationml/2006/main">
  <p:tag name="AS_UNIQUEID" val="408"/>
</p:tagLst>
</file>

<file path=ppt/tags/tag57.xml><?xml version="1.0" encoding="utf-8"?>
<p:tagLst xmlns:p="http://schemas.openxmlformats.org/presentationml/2006/main">
  <p:tag name="AS_UNIQUEID" val="409"/>
</p:tagLst>
</file>

<file path=ppt/tags/tag58.xml><?xml version="1.0" encoding="utf-8"?>
<p:tagLst xmlns:p="http://schemas.openxmlformats.org/presentationml/2006/main">
  <p:tag name="AS_UNIQUEID" val="1076"/>
</p:tagLst>
</file>

<file path=ppt/tags/tag59.xml><?xml version="1.0" encoding="utf-8"?>
<p:tagLst xmlns:p="http://schemas.openxmlformats.org/presentationml/2006/main">
  <p:tag name="AS_UNIQUEID" val="411"/>
</p:tagLst>
</file>

<file path=ppt/tags/tag6.xml><?xml version="1.0" encoding="utf-8"?>
<p:tagLst xmlns:p="http://schemas.openxmlformats.org/presentationml/2006/main">
  <p:tag name="AS_UNIQUEID" val="358"/>
</p:tagLst>
</file>

<file path=ppt/tags/tag60.xml><?xml version="1.0" encoding="utf-8"?>
<p:tagLst xmlns:p="http://schemas.openxmlformats.org/presentationml/2006/main">
  <p:tag name="AS_UNIQUEID" val="412"/>
</p:tagLst>
</file>

<file path=ppt/tags/tag61.xml><?xml version="1.0" encoding="utf-8"?>
<p:tagLst xmlns:p="http://schemas.openxmlformats.org/presentationml/2006/main">
  <p:tag name="AS_UNIQUEID" val="413"/>
</p:tagLst>
</file>

<file path=ppt/tags/tag62.xml><?xml version="1.0" encoding="utf-8"?>
<p:tagLst xmlns:p="http://schemas.openxmlformats.org/presentationml/2006/main">
  <p:tag name="AS_UNIQUEID" val="414"/>
</p:tagLst>
</file>

<file path=ppt/tags/tag63.xml><?xml version="1.0" encoding="utf-8"?>
<p:tagLst xmlns:p="http://schemas.openxmlformats.org/presentationml/2006/main">
  <p:tag name="AS_UNIQUEID" val="415"/>
</p:tagLst>
</file>

<file path=ppt/tags/tag64.xml><?xml version="1.0" encoding="utf-8"?>
<p:tagLst xmlns:p="http://schemas.openxmlformats.org/presentationml/2006/main">
  <p:tag name="AS_UNIQUEID" val="1077"/>
</p:tagLst>
</file>

<file path=ppt/tags/tag65.xml><?xml version="1.0" encoding="utf-8"?>
<p:tagLst xmlns:p="http://schemas.openxmlformats.org/presentationml/2006/main">
  <p:tag name="AS_UNIQUEID" val="417"/>
</p:tagLst>
</file>

<file path=ppt/tags/tag66.xml><?xml version="1.0" encoding="utf-8"?>
<p:tagLst xmlns:p="http://schemas.openxmlformats.org/presentationml/2006/main">
  <p:tag name="AS_UNIQUEID" val="418"/>
</p:tagLst>
</file>

<file path=ppt/tags/tag67.xml><?xml version="1.0" encoding="utf-8"?>
<p:tagLst xmlns:p="http://schemas.openxmlformats.org/presentationml/2006/main">
  <p:tag name="AS_UNIQUEID" val="419"/>
</p:tagLst>
</file>

<file path=ppt/tags/tag68.xml><?xml version="1.0" encoding="utf-8"?>
<p:tagLst xmlns:p="http://schemas.openxmlformats.org/presentationml/2006/main">
  <p:tag name="AS_UNIQUEID" val="420"/>
</p:tagLst>
</file>

<file path=ppt/tags/tag69.xml><?xml version="1.0" encoding="utf-8"?>
<p:tagLst xmlns:p="http://schemas.openxmlformats.org/presentationml/2006/main">
  <p:tag name="AS_UNIQUEID" val="421"/>
</p:tagLst>
</file>

<file path=ppt/tags/tag7.xml><?xml version="1.0" encoding="utf-8"?>
<p:tagLst xmlns:p="http://schemas.openxmlformats.org/presentationml/2006/main">
  <p:tag name="AS_UNIQUEID" val="1068"/>
</p:tagLst>
</file>

<file path=ppt/tags/tag70.xml><?xml version="1.0" encoding="utf-8"?>
<p:tagLst xmlns:p="http://schemas.openxmlformats.org/presentationml/2006/main">
  <p:tag name="AS_UNIQUEID" val="1078"/>
</p:tagLst>
</file>

<file path=ppt/tags/tag71.xml><?xml version="1.0" encoding="utf-8"?>
<p:tagLst xmlns:p="http://schemas.openxmlformats.org/presentationml/2006/main">
  <p:tag name="AS_UNIQUEID" val="423"/>
</p:tagLst>
</file>

<file path=ppt/tags/tag72.xml><?xml version="1.0" encoding="utf-8"?>
<p:tagLst xmlns:p="http://schemas.openxmlformats.org/presentationml/2006/main">
  <p:tag name="AS_UNIQUEID" val="1079"/>
</p:tagLst>
</file>

<file path=ppt/tags/tag73.xml><?xml version="1.0" encoding="utf-8"?>
<p:tagLst xmlns:p="http://schemas.openxmlformats.org/presentationml/2006/main">
  <p:tag name="AS_UNIQUEID" val="1080"/>
</p:tagLst>
</file>

<file path=ppt/tags/tag74.xml><?xml version="1.0" encoding="utf-8"?>
<p:tagLst xmlns:p="http://schemas.openxmlformats.org/presentationml/2006/main">
  <p:tag name="AS_UNIQUEID" val="426"/>
</p:tagLst>
</file>

<file path=ppt/tags/tag75.xml><?xml version="1.0" encoding="utf-8"?>
<p:tagLst xmlns:p="http://schemas.openxmlformats.org/presentationml/2006/main">
  <p:tag name="AS_UNIQUEID" val="427"/>
</p:tagLst>
</file>

<file path=ppt/tags/tag76.xml><?xml version="1.0" encoding="utf-8"?>
<p:tagLst xmlns:p="http://schemas.openxmlformats.org/presentationml/2006/main">
  <p:tag name="AS_UNIQUEID" val="428"/>
</p:tagLst>
</file>

<file path=ppt/tags/tag77.xml><?xml version="1.0" encoding="utf-8"?>
<p:tagLst xmlns:p="http://schemas.openxmlformats.org/presentationml/2006/main">
  <p:tag name="AS_UNIQUEID" val="429"/>
</p:tagLst>
</file>

<file path=ppt/tags/tag78.xml><?xml version="1.0" encoding="utf-8"?>
<p:tagLst xmlns:p="http://schemas.openxmlformats.org/presentationml/2006/main">
  <p:tag name="AS_UNIQUEID" val="430"/>
</p:tagLst>
</file>

<file path=ppt/tags/tag79.xml><?xml version="1.0" encoding="utf-8"?>
<p:tagLst xmlns:p="http://schemas.openxmlformats.org/presentationml/2006/main">
  <p:tag name="AS_UNIQUEID" val="672"/>
</p:tagLst>
</file>

<file path=ppt/tags/tag8.xml><?xml version="1.0" encoding="utf-8"?>
<p:tagLst xmlns:p="http://schemas.openxmlformats.org/presentationml/2006/main">
  <p:tag name="AS_UNIQUEID" val="360"/>
</p:tagLst>
</file>

<file path=ppt/tags/tag80.xml><?xml version="1.0" encoding="utf-8"?>
<p:tagLst xmlns:p="http://schemas.openxmlformats.org/presentationml/2006/main">
  <p:tag name="AS_UNIQUEID" val="1081"/>
</p:tagLst>
</file>

<file path=ppt/tags/tag81.xml><?xml version="1.0" encoding="utf-8"?>
<p:tagLst xmlns:p="http://schemas.openxmlformats.org/presentationml/2006/main">
  <p:tag name="AS_UNIQUEID" val="1082"/>
</p:tagLst>
</file>

<file path=ppt/tags/tag82.xml><?xml version="1.0" encoding="utf-8"?>
<p:tagLst xmlns:p="http://schemas.openxmlformats.org/presentationml/2006/main">
  <p:tag name="AS_UNIQUEID" val="432"/>
</p:tagLst>
</file>

<file path=ppt/tags/tag83.xml><?xml version="1.0" encoding="utf-8"?>
<p:tagLst xmlns:p="http://schemas.openxmlformats.org/presentationml/2006/main">
  <p:tag name="AS_UNIQUEID" val="433"/>
</p:tagLst>
</file>

<file path=ppt/tags/tag84.xml><?xml version="1.0" encoding="utf-8"?>
<p:tagLst xmlns:p="http://schemas.openxmlformats.org/presentationml/2006/main">
  <p:tag name="AS_UNIQUEID" val="434"/>
</p:tagLst>
</file>

<file path=ppt/tags/tag85.xml><?xml version="1.0" encoding="utf-8"?>
<p:tagLst xmlns:p="http://schemas.openxmlformats.org/presentationml/2006/main">
  <p:tag name="AS_UNIQUEID" val="435"/>
</p:tagLst>
</file>

<file path=ppt/tags/tag86.xml><?xml version="1.0" encoding="utf-8"?>
<p:tagLst xmlns:p="http://schemas.openxmlformats.org/presentationml/2006/main">
  <p:tag name="AS_UNIQUEID" val="436"/>
</p:tagLst>
</file>

<file path=ppt/tags/tag87.xml><?xml version="1.0" encoding="utf-8"?>
<p:tagLst xmlns:p="http://schemas.openxmlformats.org/presentationml/2006/main">
  <p:tag name="AS_UNIQUEID" val="1083"/>
</p:tagLst>
</file>

<file path=ppt/tags/tag88.xml><?xml version="1.0" encoding="utf-8"?>
<p:tagLst xmlns:p="http://schemas.openxmlformats.org/presentationml/2006/main">
  <p:tag name="AS_UNIQUEID" val="438"/>
</p:tagLst>
</file>

<file path=ppt/tags/tag89.xml><?xml version="1.0" encoding="utf-8"?>
<p:tagLst xmlns:p="http://schemas.openxmlformats.org/presentationml/2006/main">
  <p:tag name="AS_UNIQUEID" val="439"/>
</p:tagLst>
</file>

<file path=ppt/tags/tag9.xml><?xml version="1.0" encoding="utf-8"?>
<p:tagLst xmlns:p="http://schemas.openxmlformats.org/presentationml/2006/main">
  <p:tag name="AS_UNIQUEID" val="361"/>
</p:tagLst>
</file>

<file path=ppt/tags/tag90.xml><?xml version="1.0" encoding="utf-8"?>
<p:tagLst xmlns:p="http://schemas.openxmlformats.org/presentationml/2006/main">
  <p:tag name="AS_UNIQUEID" val="440"/>
</p:tagLst>
</file>

<file path=ppt/tags/tag91.xml><?xml version="1.0" encoding="utf-8"?>
<p:tagLst xmlns:p="http://schemas.openxmlformats.org/presentationml/2006/main">
  <p:tag name="AS_UNIQUEID" val="441"/>
</p:tagLst>
</file>

<file path=ppt/tags/tag92.xml><?xml version="1.0" encoding="utf-8"?>
<p:tagLst xmlns:p="http://schemas.openxmlformats.org/presentationml/2006/main">
  <p:tag name="AS_UNIQUEID" val="442"/>
</p:tagLst>
</file>

<file path=ppt/tags/tag93.xml><?xml version="1.0" encoding="utf-8"?>
<p:tagLst xmlns:p="http://schemas.openxmlformats.org/presentationml/2006/main">
  <p:tag name="AS_UNIQUEID" val="1084"/>
</p:tagLst>
</file>

<file path=ppt/tags/tag94.xml><?xml version="1.0" encoding="utf-8"?>
<p:tagLst xmlns:p="http://schemas.openxmlformats.org/presentationml/2006/main">
  <p:tag name="AS_UNIQUEID" val="444"/>
</p:tagLst>
</file>

<file path=ppt/tags/tag95.xml><?xml version="1.0" encoding="utf-8"?>
<p:tagLst xmlns:p="http://schemas.openxmlformats.org/presentationml/2006/main">
  <p:tag name="AS_UNIQUEID" val="445"/>
</p:tagLst>
</file>

<file path=ppt/tags/tag96.xml><?xml version="1.0" encoding="utf-8"?>
<p:tagLst xmlns:p="http://schemas.openxmlformats.org/presentationml/2006/main">
  <p:tag name="AS_UNIQUEID" val="446"/>
</p:tagLst>
</file>

<file path=ppt/tags/tag97.xml><?xml version="1.0" encoding="utf-8"?>
<p:tagLst xmlns:p="http://schemas.openxmlformats.org/presentationml/2006/main">
  <p:tag name="AS_UNIQUEID" val="447"/>
</p:tagLst>
</file>

<file path=ppt/tags/tag98.xml><?xml version="1.0" encoding="utf-8"?>
<p:tagLst xmlns:p="http://schemas.openxmlformats.org/presentationml/2006/main">
  <p:tag name="AS_UNIQUEID" val="448"/>
</p:tagLst>
</file>

<file path=ppt/tags/tag99.xml><?xml version="1.0" encoding="utf-8"?>
<p:tagLst xmlns:p="http://schemas.openxmlformats.org/presentationml/2006/main">
  <p:tag name="AS_UNIQUEID" val="1085"/>
</p:tagLst>
</file>

<file path=ppt/theme/theme1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学科网</Company>
  <Paragraphs>81</Paragraphs>
  <Slides>22</Slides>
  <Notes>13</Notes>
  <TotalTime>0</TotalTime>
  <HiddenSlides>2</HiddenSlides>
  <MMClips>0</MMClips>
  <ScaleCrop>0</ScaleCrop>
  <HeadingPairs>
    <vt:vector baseType="variant" size="6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baseType="lpstr" size="40">
      <vt:lpstr>Arial</vt:lpstr>
      <vt:lpstr>Calibri Light</vt:lpstr>
      <vt:lpstr>Calibri</vt:lpstr>
      <vt:lpstr>宋体</vt:lpstr>
      <vt:lpstr>Times New Roman</vt:lpstr>
      <vt:lpstr>微软雅黑</vt:lpstr>
      <vt:lpstr>黑体</vt:lpstr>
      <vt:lpstr>NEU-BZ-S92</vt:lpstr>
      <vt:lpstr>方正书宋_GBK</vt:lpstr>
      <vt:lpstr>楷体</vt:lpstr>
      <vt:lpstr>华文楷体</vt:lpstr>
      <vt:lpstr>Wingdings</vt:lpstr>
      <vt:lpstr>Courier New</vt:lpstr>
      <vt:lpstr>新宋体</vt:lpstr>
      <vt:lpstr>楷体_GB2312</vt:lpstr>
      <vt:lpstr>华文中宋</vt:lpstr>
      <vt:lpstr>等线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Java</Application>
  <AppVersion>20.1100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rbm.xkw.com</dc:creator>
  <cp:revision>1</cp:revision>
  <cp:lastPrinted>2022-10-21T19:44:26.576</cp:lastPrinted>
  <dcterms:created xsi:type="dcterms:W3CDTF">2022-10-21T19:44:26Z</dcterms:created>
  <dcterms:modified xsi:type="dcterms:W3CDTF">2022-10-21T11:44:28Z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