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11"/>
  </p:notesMasterIdLst>
  <p:sldIdLst>
    <p:sldId id="256" r:id="rId4"/>
    <p:sldId id="448" r:id="rId5"/>
    <p:sldId id="523" r:id="rId6"/>
    <p:sldId id="449" r:id="rId7"/>
    <p:sldId id="477" r:id="rId8"/>
    <p:sldId id="478" r:id="rId9"/>
    <p:sldId id="496" r:id="rId10"/>
    <p:sldId id="497" r:id="rId12"/>
    <p:sldId id="506" r:id="rId13"/>
    <p:sldId id="509" r:id="rId14"/>
    <p:sldId id="510" r:id="rId15"/>
    <p:sldId id="507" r:id="rId16"/>
    <p:sldId id="508" r:id="rId17"/>
    <p:sldId id="511" r:id="rId18"/>
    <p:sldId id="505" r:id="rId19"/>
    <p:sldId id="512" r:id="rId20"/>
    <p:sldId id="513" r:id="rId21"/>
    <p:sldId id="515" r:id="rId22"/>
    <p:sldId id="517" r:id="rId23"/>
    <p:sldId id="524" r:id="rId24"/>
    <p:sldId id="257" r:id="rId25"/>
    <p:sldId id="518" r:id="rId26"/>
    <p:sldId id="546" r:id="rId27"/>
    <p:sldId id="288" r:id="rId28"/>
    <p:sldId id="547" r:id="rId29"/>
    <p:sldId id="526" r:id="rId3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Calibri" panose="020F0502020204030204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76" autoAdjust="0"/>
  </p:normalViewPr>
  <p:slideViewPr>
    <p:cSldViewPr snapToGrid="0">
      <p:cViewPr varScale="1">
        <p:scale>
          <a:sx n="105" d="100"/>
          <a:sy n="105" d="100"/>
        </p:scale>
        <p:origin x="62" y="250"/>
      </p:cViewPr>
      <p:guideLst>
        <p:guide orient="horz" pos="1795"/>
        <p:guide pos="2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589.xml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560.xml"/><Relationship Id="rId4" Type="http://schemas.openxmlformats.org/officeDocument/2006/relationships/tags" Target="../tags/tag559.xml"/><Relationship Id="rId3" Type="http://schemas.openxmlformats.org/officeDocument/2006/relationships/tags" Target="../tags/tag55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573.xml"/><Relationship Id="rId4" Type="http://schemas.openxmlformats.org/officeDocument/2006/relationships/tags" Target="../tags/tag572.xml"/><Relationship Id="rId3" Type="http://schemas.openxmlformats.org/officeDocument/2006/relationships/tags" Target="../tags/tag57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image" Target="../media/image1.jpe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27.xml"/><Relationship Id="rId3" Type="http://schemas.openxmlformats.org/officeDocument/2006/relationships/image" Target="../media/image1.jpeg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239" cy="5143738"/>
          </a:xfrm>
          <a:prstGeom prst="rect">
            <a:avLst/>
          </a:prstGeom>
          <a:blipFill dpi="0" rotWithShape="1">
            <a:blip r:embed="rId3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0" y="2841849"/>
            <a:ext cx="9144239" cy="230188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239" cy="5143738"/>
          </a:xfrm>
          <a:prstGeom prst="rect">
            <a:avLst/>
          </a:prstGeom>
          <a:blipFill dpi="0" rotWithShape="1">
            <a:blip r:embed="rId3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0" y="2841849"/>
            <a:ext cx="9144239" cy="230188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67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3.png"/><Relationship Id="rId20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23" Type="http://schemas.openxmlformats.org/officeDocument/2006/relationships/tags" Target="../tags/tag134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3.png"/><Relationship Id="rId20" Type="http://schemas.openxmlformats.org/officeDocument/2006/relationships/tags" Target="../tags/tag133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image" Target="../media/image14.png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341.xml"/><Relationship Id="rId14" Type="http://schemas.openxmlformats.org/officeDocument/2006/relationships/tags" Target="../tags/tag340.xml"/><Relationship Id="rId13" Type="http://schemas.openxmlformats.org/officeDocument/2006/relationships/tags" Target="../tags/tag339.xml"/><Relationship Id="rId12" Type="http://schemas.openxmlformats.org/officeDocument/2006/relationships/tags" Target="../tags/tag338.xml"/><Relationship Id="rId11" Type="http://schemas.openxmlformats.org/officeDocument/2006/relationships/tags" Target="../tags/tag337.xml"/><Relationship Id="rId10" Type="http://schemas.openxmlformats.org/officeDocument/2006/relationships/tags" Target="../tags/tag336.xml"/><Relationship Id="rId1" Type="http://schemas.openxmlformats.org/officeDocument/2006/relationships/tags" Target="../tags/tag32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image" Target="../media/image1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tags" Target="../tags/tag35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tags" Target="../tags/tag36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3" Type="http://schemas.openxmlformats.org/officeDocument/2006/relationships/slideLayout" Target="../slideLayouts/slideLayout12.xml"/><Relationship Id="rId22" Type="http://schemas.openxmlformats.org/officeDocument/2006/relationships/tags" Target="../tags/tag398.xml"/><Relationship Id="rId21" Type="http://schemas.openxmlformats.org/officeDocument/2006/relationships/tags" Target="../tags/tag397.xml"/><Relationship Id="rId20" Type="http://schemas.openxmlformats.org/officeDocument/2006/relationships/tags" Target="../tags/tag396.xml"/><Relationship Id="rId2" Type="http://schemas.openxmlformats.org/officeDocument/2006/relationships/image" Target="../media/image15.png"/><Relationship Id="rId19" Type="http://schemas.openxmlformats.org/officeDocument/2006/relationships/tags" Target="../tags/tag395.xml"/><Relationship Id="rId18" Type="http://schemas.openxmlformats.org/officeDocument/2006/relationships/tags" Target="../tags/tag394.xml"/><Relationship Id="rId17" Type="http://schemas.openxmlformats.org/officeDocument/2006/relationships/tags" Target="../tags/tag393.xml"/><Relationship Id="rId16" Type="http://schemas.openxmlformats.org/officeDocument/2006/relationships/tags" Target="../tags/tag392.xml"/><Relationship Id="rId15" Type="http://schemas.openxmlformats.org/officeDocument/2006/relationships/tags" Target="../tags/tag391.xml"/><Relationship Id="rId14" Type="http://schemas.openxmlformats.org/officeDocument/2006/relationships/tags" Target="../tags/tag390.xml"/><Relationship Id="rId13" Type="http://schemas.openxmlformats.org/officeDocument/2006/relationships/tags" Target="../tags/tag389.xml"/><Relationship Id="rId12" Type="http://schemas.openxmlformats.org/officeDocument/2006/relationships/tags" Target="../tags/tag388.xml"/><Relationship Id="rId11" Type="http://schemas.openxmlformats.org/officeDocument/2006/relationships/tags" Target="../tags/tag387.xml"/><Relationship Id="rId10" Type="http://schemas.openxmlformats.org/officeDocument/2006/relationships/tags" Target="../tags/tag386.xml"/><Relationship Id="rId1" Type="http://schemas.openxmlformats.org/officeDocument/2006/relationships/tags" Target="../tags/tag37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tags" Target="../tags/tag405.xml"/><Relationship Id="rId7" Type="http://schemas.openxmlformats.org/officeDocument/2006/relationships/tags" Target="../tags/tag404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image" Target="../media/image16.png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tags" Target="../tags/tag39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image" Target="../media/image15.png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425.xml"/><Relationship Id="rId17" Type="http://schemas.openxmlformats.org/officeDocument/2006/relationships/tags" Target="../tags/tag424.xml"/><Relationship Id="rId16" Type="http://schemas.openxmlformats.org/officeDocument/2006/relationships/tags" Target="../tags/tag423.xml"/><Relationship Id="rId15" Type="http://schemas.openxmlformats.org/officeDocument/2006/relationships/tags" Target="../tags/tag422.xml"/><Relationship Id="rId14" Type="http://schemas.openxmlformats.org/officeDocument/2006/relationships/tags" Target="../tags/tag421.xml"/><Relationship Id="rId13" Type="http://schemas.openxmlformats.org/officeDocument/2006/relationships/tags" Target="../tags/tag420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tags" Target="../tags/tag40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6" Type="http://schemas.openxmlformats.org/officeDocument/2006/relationships/slideLayout" Target="../slideLayouts/slideLayout12.xml"/><Relationship Id="rId25" Type="http://schemas.openxmlformats.org/officeDocument/2006/relationships/tags" Target="../tags/tag450.xml"/><Relationship Id="rId24" Type="http://schemas.openxmlformats.org/officeDocument/2006/relationships/tags" Target="../tags/tag449.xml"/><Relationship Id="rId23" Type="http://schemas.openxmlformats.org/officeDocument/2006/relationships/tags" Target="../tags/tag448.xml"/><Relationship Id="rId22" Type="http://schemas.openxmlformats.org/officeDocument/2006/relationships/tags" Target="../tags/tag447.xml"/><Relationship Id="rId21" Type="http://schemas.openxmlformats.org/officeDocument/2006/relationships/tags" Target="../tags/tag446.xml"/><Relationship Id="rId20" Type="http://schemas.openxmlformats.org/officeDocument/2006/relationships/tags" Target="../tags/tag445.xml"/><Relationship Id="rId2" Type="http://schemas.openxmlformats.org/officeDocument/2006/relationships/tags" Target="../tags/tag427.xml"/><Relationship Id="rId19" Type="http://schemas.openxmlformats.org/officeDocument/2006/relationships/tags" Target="../tags/tag444.xml"/><Relationship Id="rId18" Type="http://schemas.openxmlformats.org/officeDocument/2006/relationships/tags" Target="../tags/tag443.xml"/><Relationship Id="rId17" Type="http://schemas.openxmlformats.org/officeDocument/2006/relationships/tags" Target="../tags/tag442.xml"/><Relationship Id="rId16" Type="http://schemas.openxmlformats.org/officeDocument/2006/relationships/tags" Target="../tags/tag441.xml"/><Relationship Id="rId15" Type="http://schemas.openxmlformats.org/officeDocument/2006/relationships/tags" Target="../tags/tag440.xml"/><Relationship Id="rId14" Type="http://schemas.openxmlformats.org/officeDocument/2006/relationships/tags" Target="../tags/tag439.xml"/><Relationship Id="rId13" Type="http://schemas.openxmlformats.org/officeDocument/2006/relationships/tags" Target="../tags/tag438.xml"/><Relationship Id="rId12" Type="http://schemas.openxmlformats.org/officeDocument/2006/relationships/tags" Target="../tags/tag437.xml"/><Relationship Id="rId11" Type="http://schemas.openxmlformats.org/officeDocument/2006/relationships/tags" Target="../tags/tag436.xml"/><Relationship Id="rId10" Type="http://schemas.openxmlformats.org/officeDocument/2006/relationships/tags" Target="../tags/tag435.xml"/><Relationship Id="rId1" Type="http://schemas.openxmlformats.org/officeDocument/2006/relationships/tags" Target="../tags/tag42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465.xml"/><Relationship Id="rId14" Type="http://schemas.openxmlformats.org/officeDocument/2006/relationships/tags" Target="../tags/tag464.xml"/><Relationship Id="rId13" Type="http://schemas.openxmlformats.org/officeDocument/2006/relationships/tags" Target="../tags/tag463.xml"/><Relationship Id="rId12" Type="http://schemas.openxmlformats.org/officeDocument/2006/relationships/tags" Target="../tags/tag462.xml"/><Relationship Id="rId11" Type="http://schemas.openxmlformats.org/officeDocument/2006/relationships/tags" Target="../tags/tag461.xml"/><Relationship Id="rId10" Type="http://schemas.openxmlformats.org/officeDocument/2006/relationships/tags" Target="../tags/tag460.xml"/><Relationship Id="rId1" Type="http://schemas.openxmlformats.org/officeDocument/2006/relationships/tags" Target="../tags/tag45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477.xml"/><Relationship Id="rId11" Type="http://schemas.openxmlformats.org/officeDocument/2006/relationships/tags" Target="../tags/tag476.xml"/><Relationship Id="rId10" Type="http://schemas.openxmlformats.org/officeDocument/2006/relationships/tags" Target="../tags/tag475.xml"/><Relationship Id="rId1" Type="http://schemas.openxmlformats.org/officeDocument/2006/relationships/tags" Target="../tags/tag46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86.xml"/><Relationship Id="rId8" Type="http://schemas.openxmlformats.org/officeDocument/2006/relationships/tags" Target="../tags/tag485.xml"/><Relationship Id="rId7" Type="http://schemas.openxmlformats.org/officeDocument/2006/relationships/tags" Target="../tags/tag484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4" Type="http://schemas.openxmlformats.org/officeDocument/2006/relationships/tags" Target="../tags/tag481.xml"/><Relationship Id="rId3" Type="http://schemas.openxmlformats.org/officeDocument/2006/relationships/tags" Target="../tags/tag480.xml"/><Relationship Id="rId23" Type="http://schemas.openxmlformats.org/officeDocument/2006/relationships/slideLayout" Target="../slideLayouts/slideLayout12.xml"/><Relationship Id="rId22" Type="http://schemas.openxmlformats.org/officeDocument/2006/relationships/tags" Target="../tags/tag499.xml"/><Relationship Id="rId21" Type="http://schemas.openxmlformats.org/officeDocument/2006/relationships/tags" Target="../tags/tag498.xml"/><Relationship Id="rId20" Type="http://schemas.openxmlformats.org/officeDocument/2006/relationships/tags" Target="../tags/tag497.xml"/><Relationship Id="rId2" Type="http://schemas.openxmlformats.org/officeDocument/2006/relationships/tags" Target="../tags/tag479.xml"/><Relationship Id="rId19" Type="http://schemas.openxmlformats.org/officeDocument/2006/relationships/tags" Target="../tags/tag496.xml"/><Relationship Id="rId18" Type="http://schemas.openxmlformats.org/officeDocument/2006/relationships/tags" Target="../tags/tag495.xml"/><Relationship Id="rId17" Type="http://schemas.openxmlformats.org/officeDocument/2006/relationships/tags" Target="../tags/tag494.xml"/><Relationship Id="rId16" Type="http://schemas.openxmlformats.org/officeDocument/2006/relationships/tags" Target="../tags/tag493.xml"/><Relationship Id="rId15" Type="http://schemas.openxmlformats.org/officeDocument/2006/relationships/tags" Target="../tags/tag492.xml"/><Relationship Id="rId14" Type="http://schemas.openxmlformats.org/officeDocument/2006/relationships/tags" Target="../tags/tag491.xml"/><Relationship Id="rId13" Type="http://schemas.openxmlformats.org/officeDocument/2006/relationships/tags" Target="../tags/tag490.xml"/><Relationship Id="rId12" Type="http://schemas.openxmlformats.org/officeDocument/2006/relationships/tags" Target="../tags/tag489.xml"/><Relationship Id="rId11" Type="http://schemas.openxmlformats.org/officeDocument/2006/relationships/tags" Target="../tags/tag488.xml"/><Relationship Id="rId10" Type="http://schemas.openxmlformats.org/officeDocument/2006/relationships/tags" Target="../tags/tag487.xml"/><Relationship Id="rId1" Type="http://schemas.openxmlformats.org/officeDocument/2006/relationships/tags" Target="../tags/tag47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8" Type="http://schemas.openxmlformats.org/officeDocument/2006/relationships/tags" Target="../tags/tag507.xml"/><Relationship Id="rId7" Type="http://schemas.openxmlformats.org/officeDocument/2006/relationships/tags" Target="../tags/tag506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3" Type="http://schemas.openxmlformats.org/officeDocument/2006/relationships/tags" Target="../tags/tag502.xml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521.xml"/><Relationship Id="rId21" Type="http://schemas.openxmlformats.org/officeDocument/2006/relationships/tags" Target="../tags/tag520.xml"/><Relationship Id="rId20" Type="http://schemas.openxmlformats.org/officeDocument/2006/relationships/tags" Target="../tags/tag519.xml"/><Relationship Id="rId2" Type="http://schemas.openxmlformats.org/officeDocument/2006/relationships/tags" Target="../tags/tag501.xml"/><Relationship Id="rId19" Type="http://schemas.openxmlformats.org/officeDocument/2006/relationships/tags" Target="../tags/tag518.xml"/><Relationship Id="rId18" Type="http://schemas.openxmlformats.org/officeDocument/2006/relationships/tags" Target="../tags/tag517.xml"/><Relationship Id="rId17" Type="http://schemas.openxmlformats.org/officeDocument/2006/relationships/tags" Target="../tags/tag516.xml"/><Relationship Id="rId16" Type="http://schemas.openxmlformats.org/officeDocument/2006/relationships/tags" Target="../tags/tag515.xml"/><Relationship Id="rId15" Type="http://schemas.openxmlformats.org/officeDocument/2006/relationships/tags" Target="../tags/tag514.xml"/><Relationship Id="rId14" Type="http://schemas.openxmlformats.org/officeDocument/2006/relationships/tags" Target="../tags/tag513.xml"/><Relationship Id="rId13" Type="http://schemas.openxmlformats.org/officeDocument/2006/relationships/tags" Target="../tags/tag512.xml"/><Relationship Id="rId12" Type="http://schemas.openxmlformats.org/officeDocument/2006/relationships/tags" Target="../tags/tag511.xml"/><Relationship Id="rId11" Type="http://schemas.openxmlformats.org/officeDocument/2006/relationships/tags" Target="../tags/tag510.xml"/><Relationship Id="rId10" Type="http://schemas.openxmlformats.org/officeDocument/2006/relationships/tags" Target="../tags/tag509.xml"/><Relationship Id="rId1" Type="http://schemas.openxmlformats.org/officeDocument/2006/relationships/tags" Target="../tags/tag50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tags" Target="../tags/tag532.xml"/><Relationship Id="rId7" Type="http://schemas.openxmlformats.org/officeDocument/2006/relationships/tags" Target="../tags/tag531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35.xml"/><Relationship Id="rId10" Type="http://schemas.openxmlformats.org/officeDocument/2006/relationships/tags" Target="../tags/tag534.xml"/><Relationship Id="rId1" Type="http://schemas.openxmlformats.org/officeDocument/2006/relationships/tags" Target="../tags/tag52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4" Type="http://schemas.openxmlformats.org/officeDocument/2006/relationships/tags" Target="../tags/tag539.xml"/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47.xml"/><Relationship Id="rId12" Type="http://schemas.openxmlformats.org/officeDocument/2006/relationships/tags" Target="../tags/tag546.xml"/><Relationship Id="rId11" Type="http://schemas.openxmlformats.org/officeDocument/2006/relationships/tags" Target="../tags/tag545.xml"/><Relationship Id="rId10" Type="http://schemas.openxmlformats.org/officeDocument/2006/relationships/image" Target="../media/image17.jpeg"/><Relationship Id="rId1" Type="http://schemas.openxmlformats.org/officeDocument/2006/relationships/tags" Target="../tags/tag53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56.xml"/><Relationship Id="rId8" Type="http://schemas.openxmlformats.org/officeDocument/2006/relationships/tags" Target="../tags/tag555.xml"/><Relationship Id="rId7" Type="http://schemas.openxmlformats.org/officeDocument/2006/relationships/tags" Target="../tags/tag554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tags" Target="../tags/tag557.xml"/><Relationship Id="rId1" Type="http://schemas.openxmlformats.org/officeDocument/2006/relationships/tags" Target="../tags/tag54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69.xml"/><Relationship Id="rId8" Type="http://schemas.openxmlformats.org/officeDocument/2006/relationships/tags" Target="../tags/tag568.xml"/><Relationship Id="rId7" Type="http://schemas.openxmlformats.org/officeDocument/2006/relationships/tags" Target="../tags/tag567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tags" Target="../tags/tag570.xml"/><Relationship Id="rId1" Type="http://schemas.openxmlformats.org/officeDocument/2006/relationships/tags" Target="../tags/tag56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82.xml"/><Relationship Id="rId8" Type="http://schemas.openxmlformats.org/officeDocument/2006/relationships/tags" Target="../tags/tag581.xml"/><Relationship Id="rId7" Type="http://schemas.openxmlformats.org/officeDocument/2006/relationships/tags" Target="../tags/tag580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57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tags" Target="../tags/tag167.xml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9.xml"/><Relationship Id="rId2" Type="http://schemas.openxmlformats.org/officeDocument/2006/relationships/image" Target="../media/image4.jpeg"/><Relationship Id="rId1" Type="http://schemas.openxmlformats.org/officeDocument/2006/relationships/tags" Target="../tags/tag1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18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250.xml"/><Relationship Id="rId31" Type="http://schemas.openxmlformats.org/officeDocument/2006/relationships/tags" Target="../tags/tag249.xml"/><Relationship Id="rId30" Type="http://schemas.openxmlformats.org/officeDocument/2006/relationships/tags" Target="../tags/tag248.xml"/><Relationship Id="rId3" Type="http://schemas.openxmlformats.org/officeDocument/2006/relationships/tags" Target="../tags/tag221.xml"/><Relationship Id="rId29" Type="http://schemas.openxmlformats.org/officeDocument/2006/relationships/tags" Target="../tags/tag247.xml"/><Relationship Id="rId28" Type="http://schemas.openxmlformats.org/officeDocument/2006/relationships/tags" Target="../tags/tag246.xml"/><Relationship Id="rId27" Type="http://schemas.openxmlformats.org/officeDocument/2006/relationships/tags" Target="../tags/tag245.xml"/><Relationship Id="rId26" Type="http://schemas.openxmlformats.org/officeDocument/2006/relationships/tags" Target="../tags/tag244.xml"/><Relationship Id="rId25" Type="http://schemas.openxmlformats.org/officeDocument/2006/relationships/tags" Target="../tags/tag243.xml"/><Relationship Id="rId24" Type="http://schemas.openxmlformats.org/officeDocument/2006/relationships/tags" Target="../tags/tag242.xml"/><Relationship Id="rId23" Type="http://schemas.openxmlformats.org/officeDocument/2006/relationships/tags" Target="../tags/tag241.xml"/><Relationship Id="rId22" Type="http://schemas.openxmlformats.org/officeDocument/2006/relationships/tags" Target="../tags/tag240.xml"/><Relationship Id="rId21" Type="http://schemas.openxmlformats.org/officeDocument/2006/relationships/tags" Target="../tags/tag239.xml"/><Relationship Id="rId20" Type="http://schemas.openxmlformats.org/officeDocument/2006/relationships/tags" Target="../tags/tag238.xml"/><Relationship Id="rId2" Type="http://schemas.openxmlformats.org/officeDocument/2006/relationships/tags" Target="../tags/tag220.xml"/><Relationship Id="rId19" Type="http://schemas.openxmlformats.org/officeDocument/2006/relationships/tags" Target="../tags/tag237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1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tags" Target="../tags/tag255.xml"/><Relationship Id="rId19" Type="http://schemas.openxmlformats.org/officeDocument/2006/relationships/tags" Target="../tags/tag272.xml"/><Relationship Id="rId18" Type="http://schemas.openxmlformats.org/officeDocument/2006/relationships/tags" Target="../tags/tag271.xml"/><Relationship Id="rId17" Type="http://schemas.openxmlformats.org/officeDocument/2006/relationships/tags" Target="../tags/tag270.xml"/><Relationship Id="rId16" Type="http://schemas.openxmlformats.org/officeDocument/2006/relationships/tags" Target="../tags/tag269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tags" Target="../tags/tag25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9" Type="http://schemas.openxmlformats.org/officeDocument/2006/relationships/slideLayout" Target="../slideLayouts/slideLayout7.xml"/><Relationship Id="rId58" Type="http://schemas.openxmlformats.org/officeDocument/2006/relationships/tags" Target="../tags/tag327.xml"/><Relationship Id="rId57" Type="http://schemas.openxmlformats.org/officeDocument/2006/relationships/tags" Target="../tags/tag326.xml"/><Relationship Id="rId56" Type="http://schemas.openxmlformats.org/officeDocument/2006/relationships/tags" Target="../tags/tag325.xml"/><Relationship Id="rId55" Type="http://schemas.openxmlformats.org/officeDocument/2006/relationships/tags" Target="../tags/tag324.xml"/><Relationship Id="rId54" Type="http://schemas.openxmlformats.org/officeDocument/2006/relationships/tags" Target="../tags/tag323.xml"/><Relationship Id="rId53" Type="http://schemas.openxmlformats.org/officeDocument/2006/relationships/tags" Target="../tags/tag322.xml"/><Relationship Id="rId52" Type="http://schemas.openxmlformats.org/officeDocument/2006/relationships/tags" Target="../tags/tag321.xml"/><Relationship Id="rId51" Type="http://schemas.openxmlformats.org/officeDocument/2006/relationships/image" Target="../media/image13.png"/><Relationship Id="rId50" Type="http://schemas.openxmlformats.org/officeDocument/2006/relationships/tags" Target="../tags/tag320.xml"/><Relationship Id="rId5" Type="http://schemas.openxmlformats.org/officeDocument/2006/relationships/tags" Target="../tags/tag281.xml"/><Relationship Id="rId49" Type="http://schemas.openxmlformats.org/officeDocument/2006/relationships/tags" Target="../tags/tag319.xml"/><Relationship Id="rId48" Type="http://schemas.openxmlformats.org/officeDocument/2006/relationships/tags" Target="../tags/tag318.xml"/><Relationship Id="rId47" Type="http://schemas.openxmlformats.org/officeDocument/2006/relationships/tags" Target="../tags/tag317.xml"/><Relationship Id="rId46" Type="http://schemas.openxmlformats.org/officeDocument/2006/relationships/tags" Target="../tags/tag316.xml"/><Relationship Id="rId45" Type="http://schemas.openxmlformats.org/officeDocument/2006/relationships/image" Target="../media/image12.png"/><Relationship Id="rId44" Type="http://schemas.openxmlformats.org/officeDocument/2006/relationships/tags" Target="../tags/tag315.xml"/><Relationship Id="rId43" Type="http://schemas.openxmlformats.org/officeDocument/2006/relationships/tags" Target="../tags/tag314.xml"/><Relationship Id="rId42" Type="http://schemas.openxmlformats.org/officeDocument/2006/relationships/tags" Target="../tags/tag313.xml"/><Relationship Id="rId41" Type="http://schemas.openxmlformats.org/officeDocument/2006/relationships/tags" Target="../tags/tag312.xml"/><Relationship Id="rId40" Type="http://schemas.openxmlformats.org/officeDocument/2006/relationships/tags" Target="../tags/tag311.xml"/><Relationship Id="rId4" Type="http://schemas.openxmlformats.org/officeDocument/2006/relationships/image" Target="../media/image6.png"/><Relationship Id="rId39" Type="http://schemas.openxmlformats.org/officeDocument/2006/relationships/image" Target="../media/image11.jpeg"/><Relationship Id="rId38" Type="http://schemas.openxmlformats.org/officeDocument/2006/relationships/tags" Target="../tags/tag310.xml"/><Relationship Id="rId37" Type="http://schemas.openxmlformats.org/officeDocument/2006/relationships/tags" Target="../tags/tag309.xml"/><Relationship Id="rId36" Type="http://schemas.openxmlformats.org/officeDocument/2006/relationships/tags" Target="../tags/tag308.xml"/><Relationship Id="rId35" Type="http://schemas.openxmlformats.org/officeDocument/2006/relationships/tags" Target="../tags/tag307.xml"/><Relationship Id="rId34" Type="http://schemas.openxmlformats.org/officeDocument/2006/relationships/tags" Target="../tags/tag306.xml"/><Relationship Id="rId33" Type="http://schemas.openxmlformats.org/officeDocument/2006/relationships/tags" Target="../tags/tag305.xml"/><Relationship Id="rId32" Type="http://schemas.openxmlformats.org/officeDocument/2006/relationships/tags" Target="../tags/tag304.xml"/><Relationship Id="rId31" Type="http://schemas.openxmlformats.org/officeDocument/2006/relationships/image" Target="../media/image10.wmf"/><Relationship Id="rId30" Type="http://schemas.openxmlformats.org/officeDocument/2006/relationships/tags" Target="../tags/tag303.xml"/><Relationship Id="rId3" Type="http://schemas.openxmlformats.org/officeDocument/2006/relationships/tags" Target="../tags/tag280.xml"/><Relationship Id="rId29" Type="http://schemas.openxmlformats.org/officeDocument/2006/relationships/image" Target="../media/image9.jpeg"/><Relationship Id="rId28" Type="http://schemas.openxmlformats.org/officeDocument/2006/relationships/tags" Target="../tags/tag302.xml"/><Relationship Id="rId27" Type="http://schemas.openxmlformats.org/officeDocument/2006/relationships/tags" Target="../tags/tag301.xml"/><Relationship Id="rId26" Type="http://schemas.openxmlformats.org/officeDocument/2006/relationships/tags" Target="../tags/tag300.xml"/><Relationship Id="rId25" Type="http://schemas.openxmlformats.org/officeDocument/2006/relationships/tags" Target="../tags/tag299.xml"/><Relationship Id="rId24" Type="http://schemas.openxmlformats.org/officeDocument/2006/relationships/tags" Target="../tags/tag298.xml"/><Relationship Id="rId23" Type="http://schemas.openxmlformats.org/officeDocument/2006/relationships/tags" Target="../tags/tag297.xml"/><Relationship Id="rId22" Type="http://schemas.openxmlformats.org/officeDocument/2006/relationships/tags" Target="../tags/tag296.xml"/><Relationship Id="rId21" Type="http://schemas.openxmlformats.org/officeDocument/2006/relationships/tags" Target="../tags/tag295.xml"/><Relationship Id="rId20" Type="http://schemas.openxmlformats.org/officeDocument/2006/relationships/tags" Target="../tags/tag294.xml"/><Relationship Id="rId2" Type="http://schemas.openxmlformats.org/officeDocument/2006/relationships/tags" Target="../tags/tag279.xml"/><Relationship Id="rId19" Type="http://schemas.openxmlformats.org/officeDocument/2006/relationships/tags" Target="../tags/tag293.xml"/><Relationship Id="rId18" Type="http://schemas.openxmlformats.org/officeDocument/2006/relationships/image" Target="../media/image8.png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image" Target="../media/image7.png"/><Relationship Id="rId1" Type="http://schemas.openxmlformats.org/officeDocument/2006/relationships/tags" Target="../tags/tag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52055" y="1942772"/>
            <a:ext cx="7564582" cy="1314450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/>
              <a:t>2.2.2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配制一定物质的量浓度溶液</a:t>
            </a:r>
            <a:b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</a:br>
            <a:endParaRPr b="1"/>
          </a:p>
        </p:txBody>
      </p:sp>
      <p:sp>
        <p:nvSpPr>
          <p:cNvPr id="2051" name="日期占位符 2050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 algn="l" rtl="0" eaLnBrk="1" hangingPunct="1">
              <a:defRPr kumimoji="0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052" name="页脚占位符 2051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 algn="l" rtl="0" eaLnBrk="1" hangingPunct="1">
              <a:defRPr kumimoji="0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Arial" panose="020B0604020202020204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V="1">
            <a:off x="653143" y="580571"/>
            <a:ext cx="7184571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 flipH="1">
            <a:off x="653143" y="580571"/>
            <a:ext cx="0" cy="10595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>
            <a:off x="1872343" y="3810000"/>
            <a:ext cx="528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-48拆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45"/>
          <a:stretch>
            <a:fillRect/>
          </a:stretch>
        </p:blipFill>
        <p:spPr bwMode="auto">
          <a:xfrm>
            <a:off x="1116965" y="1297940"/>
            <a:ext cx="6909435" cy="21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3731708" y="1443169"/>
            <a:ext cx="11404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spc="-15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0.01 mol</a:t>
            </a:r>
            <a:endParaRPr lang="en-US" altLang="zh-CN" sz="2000" b="1" kern="100" spc="-150" err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6105144" y="1482539"/>
            <a:ext cx="80137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1.06 </a:t>
            </a:r>
            <a:endParaRPr lang="en-US" altLang="zh-CN" sz="20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5"/>
            </p:custDataLst>
          </p:nvPr>
        </p:nvSpPr>
        <p:spPr>
          <a:xfrm>
            <a:off x="4650571" y="2301842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托盘天平</a:t>
            </a:r>
            <a:endParaRPr lang="zh-CN" altLang="zh-CN" sz="20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6"/>
            </p:custDataLst>
          </p:nvPr>
        </p:nvSpPr>
        <p:spPr>
          <a:xfrm>
            <a:off x="6101745" y="2301842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药匙</a:t>
            </a:r>
            <a:endParaRPr lang="zh-CN" altLang="zh-CN" sz="20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>
            <p:custDataLst>
              <p:tags r:id="rId7"/>
            </p:custDataLst>
          </p:nvPr>
        </p:nvSpPr>
        <p:spPr>
          <a:xfrm>
            <a:off x="6454083" y="2833740"/>
            <a:ext cx="568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endParaRPr lang="en-US" altLang="zh-CN" sz="20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8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9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10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3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14"/>
            </p:custDataLst>
          </p:nvPr>
        </p:nvSpPr>
        <p:spPr>
          <a:xfrm>
            <a:off x="803106" y="3869022"/>
            <a:ext cx="678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变式</a:t>
            </a:r>
            <a:r>
              <a:rPr lang="zh-CN" altLang="zh-CN" sz="2000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若要配制</a:t>
            </a:r>
            <a:r>
              <a:rPr lang="en-US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480 mL 0.100 mol·L</a:t>
            </a:r>
            <a:r>
              <a:rPr lang="zh-CN" altLang="zh-CN" sz="20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lang="en-US" altLang="zh-CN" sz="20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</a:t>
            </a:r>
            <a:r>
              <a:rPr lang="en-US" altLang="zh-CN" sz="2000" b="1" kern="1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2000" b="1" kern="1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溶液，</a:t>
            </a:r>
            <a:endParaRPr lang="zh-CN" altLang="zh-CN" sz="20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0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所需碳酸钠固体的质量为？</a:t>
            </a:r>
            <a:endParaRPr lang="en-US" altLang="zh-CN" sz="20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-48拆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8" b="27565"/>
          <a:stretch>
            <a:fillRect/>
          </a:stretch>
        </p:blipFill>
        <p:spPr bwMode="auto">
          <a:xfrm>
            <a:off x="701675" y="951865"/>
            <a:ext cx="774128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4417695" y="1090295"/>
            <a:ext cx="12814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玻璃棒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5930900" y="1073150"/>
            <a:ext cx="9918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烧杯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5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6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7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0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3394075" y="1647190"/>
            <a:ext cx="1678940" cy="4076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1124585" y="2838450"/>
            <a:ext cx="7792720" cy="829944"/>
          </a:xfrm>
          <a:prstGeom prst="wedgeRectCallout">
            <a:avLst>
              <a:gd name="adj1" fmla="val -10862"/>
              <a:gd name="adj2" fmla="val -9870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若未冷却至室温，溶液的体积膨胀，冷却后溶液的体积小于刻度线所标注的体积，则会使所配溶液浓度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偏大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-48拆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6"/>
          <a:stretch>
            <a:fillRect/>
          </a:stretch>
        </p:blipFill>
        <p:spPr bwMode="auto">
          <a:xfrm>
            <a:off x="484505" y="685165"/>
            <a:ext cx="8549640" cy="182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5444891" y="832446"/>
            <a:ext cx="221805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 mL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容量瓶</a:t>
            </a:r>
            <a:endParaRPr lang="zh-CN" altLang="zh-CN" sz="2400" b="1" kern="10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4"/>
            </p:custDataLst>
          </p:nvPr>
        </p:nvSpPr>
        <p:spPr>
          <a:xfrm>
            <a:off x="4522442" y="1523465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玻璃棒</a:t>
            </a:r>
            <a:endParaRPr lang="zh-CN" altLang="en-US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5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6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7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0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1501747" y="3967580"/>
            <a:ext cx="536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使溶质减少，则会使所配溶液浓度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偏小</a:t>
            </a:r>
            <a:endParaRPr lang="zh-CN" altLang="en-US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958850" y="3202305"/>
            <a:ext cx="645033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若转移时有部分液体溅出，对结果有什么影响？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6" name="矩形 5"/>
          <p:cNvSpPr/>
          <p:nvPr>
            <p:custDataLst>
              <p:tags r:id="rId13"/>
            </p:custDataLst>
          </p:nvPr>
        </p:nvSpPr>
        <p:spPr>
          <a:xfrm>
            <a:off x="3378172" y="2204185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两靠一不靠</a:t>
            </a:r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 descr="1-48拆 - 副本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61"/>
          <a:stretch>
            <a:fillRect/>
          </a:stretch>
        </p:blipFill>
        <p:spPr bwMode="auto">
          <a:xfrm>
            <a:off x="923925" y="951865"/>
            <a:ext cx="6680200" cy="135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690661" y="920639"/>
            <a:ext cx="7905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2~3</a:t>
            </a:r>
            <a:endParaRPr lang="en-US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220071" y="1387770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容量瓶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5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6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7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0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368300" y="2757170"/>
            <a:ext cx="8412480" cy="1198879"/>
          </a:xfrm>
          <a:prstGeom prst="wedgeRectCallout">
            <a:avLst>
              <a:gd name="adj1" fmla="val -19625"/>
              <a:gd name="adj2" fmla="val -7933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若不用蒸馏水洗涤，容量瓶中的溶质就会减少，导致所配溶液中溶质的浓度会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偏小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 descr="1-48拆 - 副本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1" b="37896"/>
          <a:stretch>
            <a:fillRect/>
          </a:stretch>
        </p:blipFill>
        <p:spPr bwMode="auto">
          <a:xfrm>
            <a:off x="892175" y="773430"/>
            <a:ext cx="6733540" cy="18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311560" y="1412782"/>
            <a:ext cx="13379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 cm</a:t>
            </a:r>
            <a:endParaRPr lang="en-US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312344" y="1769977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凹液面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3208354" y="2123575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与刻度线相切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7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8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1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1492885" y="2699385"/>
            <a:ext cx="66846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若定容时不小心液面超过了刻度线，怎么办？能用胶头滴管把多余的液体吸出吗？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3"/>
            </p:custDataLst>
          </p:nvPr>
        </p:nvGrpSpPr>
        <p:grpSpPr>
          <a:xfrm>
            <a:off x="824143" y="2636026"/>
            <a:ext cx="588639" cy="587975"/>
            <a:chOff x="6621796" y="3514125"/>
            <a:chExt cx="588639" cy="587975"/>
          </a:xfrm>
          <a:solidFill>
            <a:srgbClr val="C00000"/>
          </a:solidFill>
        </p:grpSpPr>
        <p:sp>
          <p:nvSpPr>
            <p:cNvPr id="6" name="Freeform 9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7"/>
            <p:cNvSpPr/>
            <p:nvPr>
              <p:custDataLst>
                <p:tags r:id="rId15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8"/>
            <p:cNvSpPr/>
            <p:nvPr>
              <p:custDataLst>
                <p:tags r:id="rId16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>
              <p:custDataLst>
                <p:tags r:id="rId17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grpFill/>
          </p:grpSpPr>
          <p:sp>
            <p:nvSpPr>
              <p:cNvPr id="14" name="Oval 1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1978025" y="3644265"/>
            <a:ext cx="4066540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重新配制！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5" name="矩形 4"/>
          <p:cNvSpPr/>
          <p:nvPr>
            <p:custDataLst>
              <p:tags r:id="rId21"/>
            </p:custDataLst>
          </p:nvPr>
        </p:nvSpPr>
        <p:spPr>
          <a:xfrm>
            <a:off x="1087092" y="4238725"/>
            <a:ext cx="7802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若是用滴管吸出，使溶质减少，则会使所配溶液浓度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偏小</a:t>
            </a:r>
            <a:endParaRPr lang="zh-CN" altLang="en-US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2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4" grpId="0"/>
      <p:bldP spid="1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293411" y="685396"/>
            <a:ext cx="85574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仰视、俯视对结果的影响</a:t>
            </a:r>
            <a:endParaRPr lang="zh-CN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3411" y="3360897"/>
            <a:ext cx="855741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100" kern="100" spc="-8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仰视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刻度线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a)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：加水量高于基准线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刻度线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，溶液体积偏大，</a:t>
            </a:r>
            <a:r>
              <a:rPr lang="en-US" altLang="zh-CN" sz="2100" i="1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2100" kern="100" spc="-8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偏小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785" kern="100" spc="-8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100" kern="100" spc="-8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俯视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刻度线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b)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：加水量低于基准线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刻度线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，溶液体积偏小，</a:t>
            </a:r>
            <a:r>
              <a:rPr lang="en-US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2100" kern="100" spc="-8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偏大</a:t>
            </a:r>
            <a:r>
              <a:rPr lang="zh-CN" altLang="zh-CN" sz="2100" kern="100" spc="-8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100" kern="100" spc="-8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24642" name="Picture 2" descr="1-4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760" y="1330325"/>
            <a:ext cx="460248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6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7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0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 descr="1-48拆 - 副本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5"/>
          <a:stretch>
            <a:fillRect/>
          </a:stretch>
        </p:blipFill>
        <p:spPr bwMode="auto">
          <a:xfrm>
            <a:off x="878840" y="603250"/>
            <a:ext cx="7386320" cy="224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4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5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6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7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8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492885" y="2855595"/>
            <a:ext cx="66846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定容后，反复振荡，液面低于刻度线，为什么？能否再加水？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0"/>
            </p:custDataLst>
          </p:nvPr>
        </p:nvGrpSpPr>
        <p:grpSpPr>
          <a:xfrm>
            <a:off x="824143" y="2784616"/>
            <a:ext cx="588639" cy="587975"/>
            <a:chOff x="6621796" y="3514125"/>
            <a:chExt cx="588639" cy="587975"/>
          </a:xfrm>
          <a:solidFill>
            <a:srgbClr val="C00000"/>
          </a:solidFill>
        </p:grpSpPr>
        <p:sp>
          <p:nvSpPr>
            <p:cNvPr id="6" name="Freeform 9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7"/>
            <p:cNvSpPr/>
            <p:nvPr>
              <p:custDataLst>
                <p:tags r:id="rId12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8"/>
            <p:cNvSpPr/>
            <p:nvPr>
              <p:custDataLst>
                <p:tags r:id="rId13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>
              <p:custDataLst>
                <p:tags r:id="rId14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grpFill/>
          </p:grpSpPr>
          <p:sp>
            <p:nvSpPr>
              <p:cNvPr id="14" name="Oval 12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1149985" y="3820795"/>
            <a:ext cx="7466330" cy="82994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若继续加水至刻度，使溶液体积偏大，则会使所配溶液浓度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偏小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5" name="文本框 54"/>
          <p:cNvSpPr txBox="1"/>
          <p:nvPr>
            <p:custDataLst>
              <p:tags r:id="rId7"/>
            </p:custDataLst>
          </p:nvPr>
        </p:nvSpPr>
        <p:spPr>
          <a:xfrm>
            <a:off x="813847" y="11875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活动三：误差分析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34010" y="756920"/>
            <a:ext cx="2952750" cy="4603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误差分析：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71" name="组合 11281"/>
          <p:cNvGrpSpPr/>
          <p:nvPr>
            <p:custDataLst>
              <p:tags r:id="rId9"/>
            </p:custDataLst>
          </p:nvPr>
        </p:nvGrpSpPr>
        <p:grpSpPr>
          <a:xfrm>
            <a:off x="1730865" y="686741"/>
            <a:ext cx="1219052" cy="1055063"/>
            <a:chOff x="-281" y="-182"/>
            <a:chExt cx="1366" cy="1180"/>
          </a:xfrm>
        </p:grpSpPr>
        <p:sp>
          <p:nvSpPr>
            <p:cNvPr id="11272" name="Text Box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7" y="-182"/>
              <a:ext cx="463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1pPr>
              <a:lvl2pPr marL="419100" indent="-16192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2pPr>
              <a:lvl3pPr marL="64325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3pPr>
              <a:lvl4pPr marL="900430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4pPr>
              <a:lvl5pPr marL="115760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5pPr>
              <a:lvl6pPr marL="16148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6pPr>
              <a:lvl7pPr marL="20720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7pPr>
              <a:lvl8pPr marL="25292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8pPr>
              <a:lvl9pPr marL="29864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n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Line 2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53" y="384"/>
              <a:ext cx="432" cy="1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74" name="Text Box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3" y="414"/>
              <a:ext cx="49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1pPr>
              <a:lvl2pPr marL="419100" indent="-16192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2pPr>
              <a:lvl3pPr marL="64325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3pPr>
              <a:lvl4pPr marL="900430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4pPr>
              <a:lvl5pPr marL="115760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5pPr>
              <a:lvl6pPr marL="16148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6pPr>
              <a:lvl7pPr marL="20720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7pPr>
              <a:lvl8pPr marL="25292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8pPr>
              <a:lvl9pPr marL="29864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V</a:t>
              </a:r>
              <a:endParaRPr lang="en-US" altLang="zh-CN" sz="2800" b="1" baseline="-25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" y="336"/>
              <a:ext cx="144" cy="1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76" name="Line 2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92" y="425"/>
              <a:ext cx="144" cy="1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77" name="Text Box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281" y="-68"/>
              <a:ext cx="490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1pPr>
              <a:lvl2pPr marL="419100" indent="-16192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2pPr>
              <a:lvl3pPr marL="64325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3pPr>
              <a:lvl4pPr marL="900430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4pPr>
              <a:lvl5pPr marL="115760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5pPr>
              <a:lvl6pPr marL="16148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6pPr>
              <a:lvl7pPr marL="20720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7pPr>
              <a:lvl8pPr marL="25292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8pPr>
              <a:lvl9pPr marL="29864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c</a:t>
              </a:r>
              <a:endParaRPr lang="en-US" altLang="zh-CN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11281"/>
          <p:cNvGrpSpPr/>
          <p:nvPr>
            <p:custDataLst>
              <p:tags r:id="rId16"/>
            </p:custDataLst>
          </p:nvPr>
        </p:nvGrpSpPr>
        <p:grpSpPr>
          <a:xfrm>
            <a:off x="3120429" y="686741"/>
            <a:ext cx="1003978" cy="1055063"/>
            <a:chOff x="292" y="-182"/>
            <a:chExt cx="1125" cy="1180"/>
          </a:xfrm>
        </p:grpSpPr>
        <p:sp>
          <p:nvSpPr>
            <p:cNvPr id="14" name="Text Box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3" y="-182"/>
              <a:ext cx="59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1pPr>
              <a:lvl2pPr marL="419100" indent="-16192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2pPr>
              <a:lvl3pPr marL="64325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3pPr>
              <a:lvl4pPr marL="900430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4pPr>
              <a:lvl5pPr marL="115760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5pPr>
              <a:lvl6pPr marL="16148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6pPr>
              <a:lvl7pPr marL="20720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7pPr>
              <a:lvl8pPr marL="25292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8pPr>
              <a:lvl9pPr marL="29864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m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653" y="384"/>
              <a:ext cx="764" cy="18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" name="Text Box 2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8" y="414"/>
              <a:ext cx="899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1pPr>
              <a:lvl2pPr marL="419100" indent="-16192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2pPr>
              <a:lvl3pPr marL="64325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3pPr>
              <a:lvl4pPr marL="900430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4pPr>
              <a:lvl5pPr marL="1157605" indent="-128905" eaLnBrk="0" hangingPunct="0">
                <a:spcBef>
                  <a:spcPct val="15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5pPr>
              <a:lvl6pPr marL="16148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6pPr>
              <a:lvl7pPr marL="20720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7pPr>
              <a:lvl8pPr marL="25292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8pPr>
              <a:lvl9pPr marL="2986405" indent="-128905" eaLnBrk="0" fontAlgn="base" hangingPunct="0">
                <a:spcBef>
                  <a:spcPct val="15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sym typeface="Calibri" panose="020F0502020204030204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MV</a:t>
              </a:r>
              <a:endParaRPr lang="en-US" altLang="zh-CN" sz="2800" b="1" baseline="-25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92" y="336"/>
              <a:ext cx="144" cy="1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92" y="425"/>
              <a:ext cx="144" cy="1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8" name="矩形标注 7"/>
          <p:cNvSpPr/>
          <p:nvPr>
            <p:custDataLst>
              <p:tags r:id="rId22"/>
            </p:custDataLst>
          </p:nvPr>
        </p:nvSpPr>
        <p:spPr>
          <a:xfrm>
            <a:off x="5052060" y="880110"/>
            <a:ext cx="3306445" cy="862330"/>
          </a:xfrm>
          <a:prstGeom prst="wedgeRectCallout">
            <a:avLst>
              <a:gd name="adj1" fmla="val -75984"/>
              <a:gd name="adj2" fmla="val -76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决定误差大小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21005" y="2070100"/>
          <a:ext cx="7761605" cy="2106930"/>
        </p:xfrm>
        <a:graphic>
          <a:graphicData uri="http://schemas.openxmlformats.org/drawingml/2006/table">
            <a:tbl>
              <a:tblPr/>
              <a:tblGrid>
                <a:gridCol w="810260"/>
                <a:gridCol w="4575810"/>
                <a:gridCol w="2375535"/>
              </a:tblGrid>
              <a:tr h="7023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具体情况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产生的误差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1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称量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将砝码放在左盘且使用了游码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1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砝码生锈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856" marR="21856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>
            <p:custDataLst>
              <p:tags r:id="rId24"/>
            </p:custDataLst>
          </p:nvPr>
        </p:nvSpPr>
        <p:spPr>
          <a:xfrm>
            <a:off x="6600392" y="345564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偏大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25"/>
            </p:custDataLst>
          </p:nvPr>
        </p:nvSpPr>
        <p:spPr>
          <a:xfrm>
            <a:off x="6600392" y="2810292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98552" y="720883"/>
          <a:ext cx="7449820" cy="1148080"/>
        </p:xfrm>
        <a:graphic>
          <a:graphicData uri="http://schemas.openxmlformats.org/drawingml/2006/table">
            <a:tbl>
              <a:tblPr/>
              <a:tblGrid>
                <a:gridCol w="728980"/>
                <a:gridCol w="5635625"/>
                <a:gridCol w="1085215"/>
              </a:tblGrid>
              <a:tr h="574040">
                <a:tc rowSpan="2">
                  <a:txBody>
                    <a:bodyPr wrap="square"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r>
                        <a:rPr lang="zh-CN" alt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称量</a:t>
                      </a:r>
                      <a:endParaRPr lang="zh-CN" alt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4978" marR="249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吸湿性、挥发性药品长时间暴露在空气中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978" marR="24978" marT="0" marB="0" vert="horz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978" marR="249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4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把吸湿性药品</a:t>
                      </a:r>
                      <a:r>
                        <a:rPr lang="en-US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</a:t>
                      </a:r>
                      <a:r>
                        <a:rPr lang="en-US" sz="2400" kern="10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NaOH)</a:t>
                      </a: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放在纸上称量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4978" marR="249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978" marR="249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226867" y="707639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7278302" y="1223501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5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6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786765" y="2439035"/>
          <a:ext cx="7450455" cy="2550795"/>
        </p:xfrm>
        <a:graphic>
          <a:graphicData uri="http://schemas.openxmlformats.org/drawingml/2006/table">
            <a:tbl>
              <a:tblPr/>
              <a:tblGrid>
                <a:gridCol w="753745"/>
                <a:gridCol w="5605780"/>
                <a:gridCol w="1090930"/>
              </a:tblGrid>
              <a:tr h="537845">
                <a:tc rowSpan="4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溶解与洗涤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溶解搅拌时有溶液溅出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u="none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100" u="none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1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转移时有溶液溅出瓶外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u="none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100" u="none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未洗涤烧杯和玻璃棒</a:t>
                      </a:r>
                      <a:endParaRPr lang="zh-CN" sz="2400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u="none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100" u="none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75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溶液未冷却就转入容量瓶</a:t>
                      </a:r>
                      <a:endParaRPr lang="zh-CN" sz="2400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u="none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100" u="none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5204" marR="15204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7278614" y="2351898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12"/>
            </p:custDataLst>
          </p:nvPr>
        </p:nvSpPr>
        <p:spPr>
          <a:xfrm>
            <a:off x="7278614" y="2876262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7323169" y="341358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7323169" y="4184633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偏大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813847" y="11875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活动三：误差分析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/>
      <p:bldP spid="6" grpId="0"/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7970" y="1007691"/>
          <a:ext cx="8098790" cy="3569970"/>
        </p:xfrm>
        <a:graphic>
          <a:graphicData uri="http://schemas.openxmlformats.org/drawingml/2006/table">
            <a:tbl>
              <a:tblPr/>
              <a:tblGrid>
                <a:gridCol w="972185"/>
                <a:gridCol w="5020945"/>
                <a:gridCol w="2105660"/>
              </a:tblGrid>
              <a:tr h="52895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具体情况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产生的误差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55">
                <a:tc rowSpan="4"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定容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定容时仰视容量瓶刻度线</a:t>
                      </a:r>
                      <a:endParaRPr lang="zh-CN" sz="2400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2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定容时俯视容量瓶刻度线</a:t>
                      </a:r>
                      <a:endParaRPr lang="zh-CN" sz="2400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在定容之后再上下倒置摇匀，发现液面低于刻度线，再加水至刻度线</a:t>
                      </a:r>
                      <a:endParaRPr lang="zh-CN" sz="2400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35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在定容时不小心加水超过了标线，又用滴管把多余的液体吸出</a:t>
                      </a:r>
                      <a:endParaRPr lang="zh-CN" sz="2400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none" kern="10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400" u="none" kern="10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450" marR="1345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082325" y="2066245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偏大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7082324" y="1536765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7025809" y="2796551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7025809" y="3796307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7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8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11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813847" y="11875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活动三：误差分析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/>
          <p:cNvGrpSpPr/>
          <p:nvPr>
            <p:custDataLst>
              <p:tags r:id="rId1"/>
            </p:custDataLst>
          </p:nvPr>
        </p:nvGrpSpPr>
        <p:grpSpPr>
          <a:xfrm>
            <a:off x="318683" y="538621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>
              <p:custDataLst>
                <p:tags r:id="rId3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>
              <p:custDataLst>
                <p:tags r:id="rId4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>
              <p:custDataLst>
                <p:tags r:id="rId5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20" name="矩形 219"/>
          <p:cNvSpPr/>
          <p:nvPr>
            <p:custDataLst>
              <p:tags r:id="rId8"/>
            </p:custDataLst>
          </p:nvPr>
        </p:nvSpPr>
        <p:spPr>
          <a:xfrm>
            <a:off x="1036955" y="655320"/>
            <a:ext cx="79933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怎样配制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100g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，质量分数为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10%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</a:t>
            </a:r>
            <a:r>
              <a:rPr lang="en-US" altLang="zh-CN" sz="28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溶液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en-US" altLang="zh-CN" sz="2800" b="1" kern="1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3">
            <a:hlinkClick r:id="" action="ppaction://noaction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1825" y="1696720"/>
            <a:ext cx="910590" cy="460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00085" y="1926841"/>
            <a:ext cx="647700" cy="1191"/>
          </a:xfrm>
          <a:prstGeom prst="line">
            <a:avLst/>
          </a:prstGeom>
          <a:noFill/>
          <a:ln w="38100" algn="ctr">
            <a:solidFill>
              <a:schemeClr val="tx1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 b="1"/>
          </a:p>
        </p:txBody>
      </p:sp>
      <p:sp>
        <p:nvSpPr>
          <p:cNvPr id="4" name="Text Box 3">
            <a:hlinkClick r:id="" action="ppaction://noaction"/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05075" y="1696720"/>
            <a:ext cx="868680" cy="460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称量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89515" y="1925571"/>
            <a:ext cx="647700" cy="1191"/>
          </a:xfrm>
          <a:prstGeom prst="line">
            <a:avLst/>
          </a:prstGeom>
          <a:noFill/>
          <a:ln w="38100" algn="ctr">
            <a:solidFill>
              <a:schemeClr val="tx1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 b="1"/>
          </a:p>
        </p:txBody>
      </p:sp>
      <p:sp>
        <p:nvSpPr>
          <p:cNvPr id="6" name="Text Box 3">
            <a:hlinkClick r:id="" action="ppaction://noaction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5930" y="1695450"/>
            <a:ext cx="826135" cy="460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量取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221160" y="1928111"/>
            <a:ext cx="647700" cy="1191"/>
          </a:xfrm>
          <a:prstGeom prst="line">
            <a:avLst/>
          </a:prstGeom>
          <a:noFill/>
          <a:ln w="38100" algn="ctr">
            <a:solidFill>
              <a:schemeClr val="tx1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 b="1"/>
          </a:p>
        </p:txBody>
      </p:sp>
      <p:sp>
        <p:nvSpPr>
          <p:cNvPr id="17" name="Text Box 3">
            <a:hlinkClick r:id="" action="ppaction://noaction"/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4240" y="1739900"/>
            <a:ext cx="826135" cy="460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溶解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911530" y="1969386"/>
            <a:ext cx="647700" cy="1191"/>
          </a:xfrm>
          <a:prstGeom prst="line">
            <a:avLst/>
          </a:prstGeom>
          <a:noFill/>
          <a:ln w="38100" algn="ctr">
            <a:solidFill>
              <a:schemeClr val="tx1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 b="1"/>
          </a:p>
        </p:txBody>
      </p:sp>
      <p:sp>
        <p:nvSpPr>
          <p:cNvPr id="19" name="Text Box 3">
            <a:hlinkClick r:id="" action="ppaction://noaction"/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60640" y="1511935"/>
            <a:ext cx="1369695" cy="82994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装瓶、贴标签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949960" y="2839085"/>
            <a:ext cx="5375910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</a:t>
            </a:r>
            <a:r>
              <a:rPr lang="en-US" altLang="zh-CN" sz="28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固体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10g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，蒸馏水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90mL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9"/>
            </p:custDataLst>
          </p:nvPr>
        </p:nvCxnSpPr>
        <p:spPr>
          <a:xfrm flipV="1">
            <a:off x="318710" y="487666"/>
            <a:ext cx="8536305" cy="889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20"/>
            </p:custDataLst>
          </p:nvPr>
        </p:nvGrpSpPr>
        <p:grpSpPr>
          <a:xfrm>
            <a:off x="372333" y="-22525"/>
            <a:ext cx="479614" cy="479614"/>
            <a:chOff x="1278794" y="3334906"/>
            <a:chExt cx="914014" cy="914014"/>
          </a:xfrm>
        </p:grpSpPr>
        <p:grpSp>
          <p:nvGrpSpPr>
            <p:cNvPr id="40" name="组合 39"/>
            <p:cNvGrpSpPr/>
            <p:nvPr>
              <p:custDataLst>
                <p:tags r:id="rId21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>
                <p:custDataLst>
                  <p:tags r:id="rId22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>
                <p:custDataLst>
                  <p:tags r:id="rId23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61"/>
            <p:cNvSpPr txBox="1"/>
            <p:nvPr>
              <p:custDataLst>
                <p:tags r:id="rId24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25"/>
            </p:custDataLst>
          </p:nvPr>
        </p:nvSpPr>
        <p:spPr>
          <a:xfrm>
            <a:off x="1036732" y="3620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3" grpId="0"/>
      <p:bldP spid="4" grpId="0"/>
      <p:bldP spid="6" grpId="0"/>
      <p:bldP spid="17" grpId="0"/>
      <p:bldP spid="19" grpId="0"/>
      <p:bldP spid="20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414780" y="784860"/>
            <a:ext cx="297624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容量瓶使用前未烘干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632373" y="721501"/>
            <a:ext cx="588639" cy="587975"/>
            <a:chOff x="6621796" y="3514125"/>
            <a:chExt cx="588639" cy="587975"/>
          </a:xfrm>
          <a:solidFill>
            <a:srgbClr val="C00000"/>
          </a:solidFill>
        </p:grpSpPr>
        <p:sp>
          <p:nvSpPr>
            <p:cNvPr id="6" name="Freeform 9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>
              <p:custDataLst>
                <p:tags r:id="rId12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grpFill/>
          </p:grpSpPr>
          <p:sp>
            <p:nvSpPr>
              <p:cNvPr id="14" name="Oval 12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5093335" y="754380"/>
            <a:ext cx="1473200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无影响！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1398270" y="1611630"/>
            <a:ext cx="29762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摇匀后发现液面低于刻度线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1398270" y="2807970"/>
            <a:ext cx="29762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配好的溶液转入试剂瓶时，不慎溅出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5093335" y="1715135"/>
            <a:ext cx="1473200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无影响！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5093335" y="2907030"/>
            <a:ext cx="1473200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无影响！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1414780" y="4004310"/>
            <a:ext cx="29762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砝码放在左盘，未使用游码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1"/>
            </p:custDataLst>
          </p:nvPr>
        </p:nvSpPr>
        <p:spPr>
          <a:xfrm>
            <a:off x="5156835" y="4158615"/>
            <a:ext cx="1473200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无影响！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9" name="文本框 8"/>
          <p:cNvSpPr txBox="1"/>
          <p:nvPr>
            <p:custDataLst>
              <p:tags r:id="rId22"/>
            </p:custDataLst>
          </p:nvPr>
        </p:nvSpPr>
        <p:spPr>
          <a:xfrm>
            <a:off x="813847" y="11875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活动三：误差分析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3" grpId="0"/>
      <p:bldP spid="17" grpId="0"/>
      <p:bldP spid="18" grpId="0"/>
      <p:bldP spid="19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>
            <p:custDataLst>
              <p:tags r:id="rId1"/>
            </p:custDataLst>
          </p:nvPr>
        </p:nvGrpSpPr>
        <p:grpSpPr>
          <a:xfrm>
            <a:off x="3258532" y="-577418"/>
            <a:ext cx="2386369" cy="2386369"/>
            <a:chOff x="1278794" y="3334906"/>
            <a:chExt cx="914014" cy="914014"/>
          </a:xfrm>
        </p:grpSpPr>
        <p:grpSp>
          <p:nvGrpSpPr>
            <p:cNvPr id="58" name="组合 57"/>
            <p:cNvGrpSpPr/>
            <p:nvPr>
              <p:custDataLst>
                <p:tags r:id="rId2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>
                <p:custDataLst>
                  <p:tags r:id="rId3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TextBox 61"/>
            <p:cNvSpPr txBox="1"/>
            <p:nvPr>
              <p:custDataLst>
                <p:tags r:id="rId5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>
            <p:custDataLst>
              <p:tags r:id="rId6"/>
            </p:custDataLst>
          </p:nvPr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  <p:sp>
        <p:nvSpPr>
          <p:cNvPr id="57" name="TextBox 56"/>
          <p:cNvSpPr txBox="1"/>
          <p:nvPr>
            <p:custDataLst>
              <p:tags r:id="rId7"/>
            </p:custDataLst>
          </p:nvPr>
        </p:nvSpPr>
        <p:spPr>
          <a:xfrm>
            <a:off x="3346473" y="427348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3600" b="1" spc="3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8"/>
            </p:custDataLst>
          </p:nvPr>
        </p:nvCxnSpPr>
        <p:spPr>
          <a:xfrm>
            <a:off x="0" y="2477385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>
            <p:custDataLst>
              <p:tags r:id="rId9"/>
            </p:custDataLst>
          </p:nvPr>
        </p:nvGrpSpPr>
        <p:grpSpPr>
          <a:xfrm>
            <a:off x="2630252" y="2065200"/>
            <a:ext cx="824370" cy="824370"/>
            <a:chOff x="1278794" y="3334906"/>
            <a:chExt cx="914014" cy="914014"/>
          </a:xfrm>
        </p:grpSpPr>
        <p:grpSp>
          <p:nvGrpSpPr>
            <p:cNvPr id="86" name="组合 85"/>
            <p:cNvGrpSpPr/>
            <p:nvPr>
              <p:custDataLst>
                <p:tags r:id="rId10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87"/>
              <p:cNvSpPr/>
              <p:nvPr>
                <p:custDataLst>
                  <p:tags r:id="rId11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椭圆 88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7" name="TextBox 61"/>
            <p:cNvSpPr txBox="1"/>
            <p:nvPr>
              <p:custDataLst>
                <p:tags r:id="rId13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90" name="组合 89"/>
          <p:cNvGrpSpPr/>
          <p:nvPr>
            <p:custDataLst>
              <p:tags r:id="rId14"/>
            </p:custDataLst>
          </p:nvPr>
        </p:nvGrpSpPr>
        <p:grpSpPr>
          <a:xfrm>
            <a:off x="5340757" y="2065200"/>
            <a:ext cx="824370" cy="824370"/>
            <a:chOff x="1278794" y="3334906"/>
            <a:chExt cx="914014" cy="914014"/>
          </a:xfrm>
        </p:grpSpPr>
        <p:grpSp>
          <p:nvGrpSpPr>
            <p:cNvPr id="91" name="组合 90"/>
            <p:cNvGrpSpPr/>
            <p:nvPr>
              <p:custDataLst>
                <p:tags r:id="rId15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3" name="同心圆 9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椭圆 94"/>
              <p:cNvSpPr/>
              <p:nvPr>
                <p:custDataLst>
                  <p:tags r:id="rId17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TextBox 61"/>
            <p:cNvSpPr txBox="1"/>
            <p:nvPr>
              <p:custDataLst>
                <p:tags r:id="rId18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2710847" y="2123441"/>
            <a:ext cx="76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</a:rPr>
              <a:t>01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112" name="文本框 111"/>
          <p:cNvSpPr txBox="1"/>
          <p:nvPr>
            <p:custDataLst>
              <p:tags r:id="rId20"/>
            </p:custDataLst>
          </p:nvPr>
        </p:nvSpPr>
        <p:spPr>
          <a:xfrm>
            <a:off x="5403359" y="2123441"/>
            <a:ext cx="76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</a:rPr>
              <a:t>02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1824549" y="3197814"/>
            <a:ext cx="6278880" cy="4603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一定物质的量浓度溶液的配置步骤及误差分析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9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4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4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/>
      <p:bldP spid="4" grpId="0"/>
      <p:bldP spid="11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7"/>
            </p:custDataLst>
          </p:nvPr>
        </p:nvSpPr>
        <p:spPr>
          <a:xfrm>
            <a:off x="813847" y="1187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421005" y="674370"/>
            <a:ext cx="7636510" cy="3988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训练</a:t>
            </a:r>
            <a:r>
              <a:rPr lang="en-US" altLang="zh-CN" sz="24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实验室欲用氢氧化钠固体配制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1.0mol·L</a:t>
            </a:r>
            <a:r>
              <a:rPr lang="en-US" sz="2400" b="0" baseline="30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的氢氧化钠溶液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240mL:</a:t>
            </a:r>
            <a:endParaRPr lang="en-US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配制溶液时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必须用到的玻璃仪器有烧杯、胶头滴管、</a:t>
            </a:r>
            <a:r>
              <a:rPr lang="zh-CN" sz="2400" b="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　</a:t>
            </a:r>
            <a:r>
              <a:rPr lang="en-US" altLang="zh-CN" sz="2400" b="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计算实验需要称量氢氧化钠的质量为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sz="2400" b="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使用容量瓶前必须进行的一步操作是</a:t>
            </a:r>
            <a:r>
              <a:rPr lang="zh-CN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r>
              <a:rPr lang="en-US" altLang="zh-CN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400" b="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</a:t>
            </a:r>
            <a:endParaRPr lang="en-US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en-US" altLang="en-US" b="0">
              <a:solidFill>
                <a:srgbClr val="000000"/>
              </a:solidFill>
              <a:latin typeface="方正书宋_GBK" charset="0"/>
              <a:cs typeface="方正书宋_GBK" charset="0"/>
            </a:endParaRPr>
          </a:p>
        </p:txBody>
      </p:sp>
      <p:sp>
        <p:nvSpPr>
          <p:cNvPr id="14" name="Text Box 7"/>
          <p:cNvSpPr/>
          <p:nvPr>
            <p:custDataLst>
              <p:tags r:id="rId9"/>
            </p:custDataLst>
          </p:nvPr>
        </p:nvSpPr>
        <p:spPr>
          <a:xfrm>
            <a:off x="695325" y="2438400"/>
            <a:ext cx="384429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rPr>
              <a:t>250mL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rPr>
              <a:t>容量瓶、玻璃棒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15" name="Text Box 8"/>
          <p:cNvSpPr/>
          <p:nvPr>
            <p:custDataLst>
              <p:tags r:id="rId10"/>
            </p:custDataLst>
          </p:nvPr>
        </p:nvSpPr>
        <p:spPr>
          <a:xfrm>
            <a:off x="5905978" y="2947298"/>
            <a:ext cx="1026319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10.0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9"/>
          <p:cNvSpPr/>
          <p:nvPr>
            <p:custDataLst>
              <p:tags r:id="rId11"/>
            </p:custDataLst>
          </p:nvPr>
        </p:nvSpPr>
        <p:spPr>
          <a:xfrm>
            <a:off x="5868670" y="3514090"/>
            <a:ext cx="314769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检查容量瓶是否漏液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7"/>
            </p:custDataLst>
          </p:nvPr>
        </p:nvSpPr>
        <p:spPr>
          <a:xfrm>
            <a:off x="813847" y="1187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421005" y="674370"/>
            <a:ext cx="8427085" cy="3988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训练</a:t>
            </a:r>
            <a:r>
              <a:rPr lang="en-US" altLang="zh-CN" sz="24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en-US" altLang="zh-CN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(4)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如图是该同学转移溶液的示意图,图中有两处错误,请写出: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sz="24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           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; 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sz="24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           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。 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(5)若实验过程中,加蒸馏水时不慎超过了刻度,处理方法是</a:t>
            </a:r>
            <a:r>
              <a:rPr lang="en-US" sz="24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　　　　　　　　　　　　               　                                                      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。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400" b="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</a:t>
            </a:r>
            <a:endParaRPr lang="en-US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en-US" b="0">
              <a:solidFill>
                <a:srgbClr val="000000"/>
              </a:solidFill>
              <a:latin typeface="方正书宋_GBK" charset="0"/>
              <a:cs typeface="方正书宋_GBK" charset="0"/>
            </a:endParaRPr>
          </a:p>
        </p:txBody>
      </p:sp>
      <p:pic>
        <p:nvPicPr>
          <p:cNvPr id="547" name="68.jpg" descr="id:2147508858;FounderCES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38900" y="119380"/>
            <a:ext cx="1496695" cy="1922780"/>
          </a:xfrm>
          <a:prstGeom prst="rect">
            <a:avLst/>
          </a:prstGeom>
        </p:spPr>
      </p:pic>
      <p:sp>
        <p:nvSpPr>
          <p:cNvPr id="9" name="Text Box 9"/>
          <p:cNvSpPr/>
          <p:nvPr>
            <p:custDataLst>
              <p:tags r:id="rId11"/>
            </p:custDataLst>
          </p:nvPr>
        </p:nvSpPr>
        <p:spPr>
          <a:xfrm>
            <a:off x="1704340" y="2341880"/>
            <a:ext cx="288734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容量瓶的规格选错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9"/>
          <p:cNvSpPr/>
          <p:nvPr>
            <p:custDataLst>
              <p:tags r:id="rId12"/>
            </p:custDataLst>
          </p:nvPr>
        </p:nvSpPr>
        <p:spPr>
          <a:xfrm>
            <a:off x="1704340" y="2969260"/>
            <a:ext cx="347472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未用玻璃棒引流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/>
          <p:nvPr>
            <p:custDataLst>
              <p:tags r:id="rId13"/>
            </p:custDataLst>
          </p:nvPr>
        </p:nvSpPr>
        <p:spPr>
          <a:xfrm>
            <a:off x="1619885" y="3973195"/>
            <a:ext cx="211010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重新配制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7"/>
            </p:custDataLst>
          </p:nvPr>
        </p:nvSpPr>
        <p:spPr>
          <a:xfrm>
            <a:off x="813847" y="1187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161665" y="1599565"/>
            <a:ext cx="421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12395" y="951865"/>
            <a:ext cx="824166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典例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用容量瓶配制溶液时,下列操作会导致所得溶液浓度偏低的是	(　　)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①配制中未用蒸馏水洗涤烧杯和玻璃棒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②定容时俯视容量瓶刻度线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③稀释后未冷却至室温即转移至容量瓶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④摇匀后发现液面低于刻度线再加水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A.①④	B.②③	C.①②	D.②④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8" name="New picture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661900" y="12649200"/>
            <a:ext cx="304800" cy="228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7"/>
            </p:custDataLst>
          </p:nvPr>
        </p:nvSpPr>
        <p:spPr>
          <a:xfrm>
            <a:off x="813847" y="11875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5902325" y="1534160"/>
            <a:ext cx="421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12395" y="951865"/>
            <a:ext cx="824166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训练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.用容量瓶配制一定物质的量浓度的NaCl溶液的实验中,会使所配溶液浓度偏高的是 	(　　)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A.称量NaCl固体时砝码上有杂质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B.没有洗涤溶解NaCl固体的烧杯和玻璃棒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C.定容时加水加多了,用滴管吸出溶液至刻度线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D.定容时仰视刻度线</a:t>
            </a:r>
            <a:endParaRPr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8" name="New picture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661900" y="12649200"/>
            <a:ext cx="304800" cy="228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/>
          <p:cNvGrpSpPr/>
          <p:nvPr>
            <p:custDataLst>
              <p:tags r:id="rId1"/>
            </p:custDataLst>
          </p:nvPr>
        </p:nvGrpSpPr>
        <p:grpSpPr>
          <a:xfrm>
            <a:off x="361228" y="343676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>
              <p:custDataLst>
                <p:tags r:id="rId3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>
              <p:custDataLst>
                <p:tags r:id="rId4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>
              <p:custDataLst>
                <p:tags r:id="rId5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20" name="矩形 219"/>
          <p:cNvSpPr/>
          <p:nvPr>
            <p:custDataLst>
              <p:tags r:id="rId8"/>
            </p:custDataLst>
          </p:nvPr>
        </p:nvSpPr>
        <p:spPr>
          <a:xfrm>
            <a:off x="1036955" y="343535"/>
            <a:ext cx="805624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思考：</a:t>
            </a:r>
            <a:r>
              <a:rPr 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如果用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mol/L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的浓硫酸配制成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250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mL 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mol/L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稀硫酸，操作有何不同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en-US" altLang="zh-CN" sz="2800" b="1" kern="1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1" name="New picture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331700" y="101600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/>
          <p:cNvGrpSpPr/>
          <p:nvPr>
            <p:custDataLst>
              <p:tags r:id="rId1"/>
            </p:custDataLst>
          </p:nvPr>
        </p:nvGrpSpPr>
        <p:grpSpPr>
          <a:xfrm>
            <a:off x="361228" y="343676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>
              <p:custDataLst>
                <p:tags r:id="rId3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>
              <p:custDataLst>
                <p:tags r:id="rId4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>
              <p:custDataLst>
                <p:tags r:id="rId5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20" name="矩形 219"/>
          <p:cNvSpPr/>
          <p:nvPr>
            <p:custDataLst>
              <p:tags r:id="rId8"/>
            </p:custDataLst>
          </p:nvPr>
        </p:nvSpPr>
        <p:spPr>
          <a:xfrm>
            <a:off x="1036955" y="343535"/>
            <a:ext cx="79933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怎样配制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mL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mol/L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</a:t>
            </a:r>
            <a:r>
              <a:rPr lang="en-US" altLang="zh-CN" sz="28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溶液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en-US" altLang="zh-CN" sz="2800" b="1" kern="1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261" name="组合 10260"/>
          <p:cNvGrpSpPr/>
          <p:nvPr>
            <p:custDataLst>
              <p:tags r:id="rId9"/>
            </p:custDataLst>
          </p:nvPr>
        </p:nvGrpSpPr>
        <p:grpSpPr>
          <a:xfrm>
            <a:off x="1563370" y="1009650"/>
            <a:ext cx="2870200" cy="1123950"/>
            <a:chOff x="1765" y="2160"/>
            <a:chExt cx="1808" cy="708"/>
          </a:xfrm>
        </p:grpSpPr>
        <p:sp>
          <p:nvSpPr>
            <p:cNvPr id="8212" name="文本框 10245"/>
            <p:cNvSpPr txBox="1"/>
            <p:nvPr>
              <p:custDataLst>
                <p:tags r:id="rId10"/>
              </p:custDataLst>
            </p:nvPr>
          </p:nvSpPr>
          <p:spPr>
            <a:xfrm>
              <a:off x="1765" y="2377"/>
              <a:ext cx="583" cy="32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=</a:t>
              </a:r>
              <a:r>
                <a:rPr lang="en-US" altLang="zh-CN" sz="2400" b="1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endParaRPr lang="en-US" altLang="zh-CN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8213" name="文本框 10246"/>
            <p:cNvSpPr txBox="1"/>
            <p:nvPr>
              <p:custDataLst>
                <p:tags r:id="rId11"/>
              </p:custDataLst>
            </p:nvPr>
          </p:nvSpPr>
          <p:spPr>
            <a:xfrm>
              <a:off x="2309" y="2160"/>
              <a:ext cx="1264" cy="366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3200" b="1" i="1">
                  <a:latin typeface="Times New Roman" panose="02020603050405020304" pitchFamily="18" charset="0"/>
                  <a:ea typeface="楷体_GB2312" pitchFamily="49" charset="-122"/>
                </a:rPr>
                <a:t>n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8214" name="文本框 10247"/>
            <p:cNvSpPr txBox="1"/>
            <p:nvPr>
              <p:custDataLst>
                <p:tags r:id="rId12"/>
              </p:custDataLst>
            </p:nvPr>
          </p:nvSpPr>
          <p:spPr>
            <a:xfrm>
              <a:off x="2236" y="2541"/>
              <a:ext cx="1215" cy="32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V(aq)</a:t>
              </a:r>
              <a:endParaRPr lang="en-US" altLang="zh-CN" sz="28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8215" name="直接连接符 10248"/>
            <p:cNvSpPr/>
            <p:nvPr>
              <p:custDataLst>
                <p:tags r:id="rId13"/>
              </p:custDataLst>
            </p:nvPr>
          </p:nvSpPr>
          <p:spPr>
            <a:xfrm>
              <a:off x="2236" y="2541"/>
              <a:ext cx="63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1140460" y="2620010"/>
            <a:ext cx="4909185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加入蒸馏水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5"/>
            </p:custDataLst>
          </p:nvPr>
        </p:nvGrpSpPr>
        <p:grpSpPr>
          <a:xfrm>
            <a:off x="453303" y="2554111"/>
            <a:ext cx="588639" cy="587975"/>
            <a:chOff x="6621796" y="3514125"/>
            <a:chExt cx="588639" cy="587975"/>
          </a:xfrm>
        </p:grpSpPr>
        <p:sp>
          <p:nvSpPr>
            <p:cNvPr id="9" name="Freeform 9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7"/>
            <p:cNvSpPr/>
            <p:nvPr>
              <p:custDataLst>
                <p:tags r:id="rId17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8"/>
            <p:cNvSpPr/>
            <p:nvPr>
              <p:custDataLst>
                <p:tags r:id="rId18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组合 11"/>
            <p:cNvGrpSpPr/>
            <p:nvPr>
              <p:custDataLst>
                <p:tags r:id="rId19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3" name="Oval 12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" name="文本框 14"/>
          <p:cNvSpPr txBox="1"/>
          <p:nvPr>
            <p:custDataLst>
              <p:tags r:id="rId22"/>
            </p:custDataLst>
          </p:nvPr>
        </p:nvSpPr>
        <p:spPr>
          <a:xfrm>
            <a:off x="1140460" y="3418205"/>
            <a:ext cx="4909185" cy="52197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溶液体积不等于溶剂体积</a:t>
            </a:r>
            <a:endParaRPr lang="en-US" alt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rcRect t="9802" b="12531"/>
          <a:stretch>
            <a:fillRect/>
          </a:stretch>
        </p:blipFill>
        <p:spPr>
          <a:xfrm>
            <a:off x="1167765" y="153035"/>
            <a:ext cx="6398260" cy="4837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828030" y="889635"/>
            <a:ext cx="1249680" cy="521970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ahoma" panose="020B0604030504040204" pitchFamily="34" charset="0"/>
              </a:rPr>
              <a:t>容量瓶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-47拆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50" y="773430"/>
            <a:ext cx="8494395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124150" y="2125330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306540" y="2125330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规格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78150" y="2746375"/>
            <a:ext cx="57765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 mL</a:t>
            </a:r>
            <a:r>
              <a:rPr lang="zh-CN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 mL</a:t>
            </a:r>
            <a:r>
              <a:rPr lang="zh-CN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 mL</a:t>
            </a:r>
            <a:r>
              <a:rPr lang="zh-CN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 mL</a:t>
            </a:r>
            <a:r>
              <a:rPr lang="zh-CN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1 000 mL</a:t>
            </a:r>
            <a:endParaRPr lang="en-US" altLang="zh-CN" sz="2000" b="1" kern="100" spc="-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7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0" name="组合 39"/>
            <p:cNvGrpSpPr/>
            <p:nvPr>
              <p:custDataLst>
                <p:tags r:id="rId8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61"/>
            <p:cNvSpPr txBox="1"/>
            <p:nvPr>
              <p:custDataLst>
                <p:tags r:id="rId11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813847" y="11875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活动一：认识容量瓶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51965" y="1570355"/>
            <a:ext cx="5113020" cy="156845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l">
              <a:lnSpc>
                <a:spcPct val="200000"/>
              </a:lnSpc>
              <a:spcAft>
                <a:spcPct val="0"/>
              </a:spcAft>
            </a:pP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加水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塞瓶塞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倒立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查漏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正立，瓶塞旋转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180°→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倒立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查漏。</a:t>
            </a:r>
            <a:endParaRPr lang="zh-CN" altLang="zh-CN" sz="24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04950" y="846455"/>
            <a:ext cx="5161280" cy="803315"/>
          </a:xfrm>
          <a:prstGeom prst="downArrowCallout">
            <a:avLst>
              <a:gd name="adj1" fmla="val 27982"/>
              <a:gd name="adj2" fmla="val 81814"/>
              <a:gd name="adj3" fmla="val 23561"/>
              <a:gd name="adj4" fmla="val 75000"/>
            </a:avLst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使用前要</a:t>
            </a:r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检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验容量瓶是否</a:t>
            </a:r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漏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水。</a:t>
            </a:r>
            <a:endParaRPr lang="zh-CN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3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4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0" name="组合 39"/>
            <p:cNvGrpSpPr/>
            <p:nvPr>
              <p:custDataLst>
                <p:tags r:id="rId5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>
                <p:custDataLst>
                  <p:tags r:id="rId6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>
                <p:custDataLst>
                  <p:tags r:id="rId7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61"/>
            <p:cNvSpPr txBox="1"/>
            <p:nvPr>
              <p:custDataLst>
                <p:tags r:id="rId8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329055" y="3438525"/>
            <a:ext cx="668464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为什么检查后要将瓶塞旋转 180°后再检查一次？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0"/>
            </p:custDataLst>
          </p:nvPr>
        </p:nvGrpSpPr>
        <p:grpSpPr>
          <a:xfrm>
            <a:off x="660313" y="3367546"/>
            <a:ext cx="588639" cy="587975"/>
            <a:chOff x="6621796" y="3514125"/>
            <a:chExt cx="588639" cy="587975"/>
          </a:xfrm>
          <a:solidFill>
            <a:srgbClr val="C00000"/>
          </a:solidFill>
        </p:grpSpPr>
        <p:sp>
          <p:nvSpPr>
            <p:cNvPr id="9" name="Freeform 9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7"/>
            <p:cNvSpPr/>
            <p:nvPr>
              <p:custDataLst>
                <p:tags r:id="rId12"/>
              </p:custDataLst>
            </p:nvPr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8"/>
            <p:cNvSpPr/>
            <p:nvPr>
              <p:custDataLst>
                <p:tags r:id="rId13"/>
              </p:custDataLst>
            </p:nvPr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组合 11"/>
            <p:cNvGrpSpPr/>
            <p:nvPr>
              <p:custDataLst>
                <p:tags r:id="rId14"/>
              </p:custDataLst>
            </p:nvPr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grpFill/>
          </p:grpSpPr>
          <p:sp>
            <p:nvSpPr>
              <p:cNvPr id="13" name="Oval 12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923290" y="4144010"/>
            <a:ext cx="6997700" cy="4603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为防止容量瓶的瓶塞、瓶口内部不规则而造成误判。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813847" y="11875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活动一：认识容量瓶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0" name="组合 39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41095" y="1091565"/>
            <a:ext cx="6889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容量瓶是配制一定物质的量浓度溶液的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专用仪器</a:t>
            </a:r>
            <a:r>
              <a:rPr lang="zh-CN" altLang="en-US" sz="2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721995" y="1663700"/>
            <a:ext cx="3663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使用容量瓶注意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五不</a:t>
            </a:r>
            <a:r>
              <a:rPr lang="en-US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zh-CN" altLang="zh-CN" sz="24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18" name="组合 217"/>
          <p:cNvGrpSpPr/>
          <p:nvPr>
            <p:custDataLst>
              <p:tags r:id="rId9"/>
            </p:custDataLst>
          </p:nvPr>
        </p:nvGrpSpPr>
        <p:grpSpPr>
          <a:xfrm>
            <a:off x="569508" y="1091840"/>
            <a:ext cx="571448" cy="570159"/>
            <a:chOff x="7006910" y="2036619"/>
            <a:chExt cx="571448" cy="570159"/>
          </a:xfrm>
        </p:grpSpPr>
        <p:sp>
          <p:nvSpPr>
            <p:cNvPr id="80" name="Freeform 28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7006910" y="2036619"/>
              <a:ext cx="571448" cy="570159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9"/>
            <p:cNvSpPr/>
            <p:nvPr>
              <p:custDataLst>
                <p:tags r:id="rId11"/>
              </p:custDataLst>
            </p:nvPr>
          </p:nvSpPr>
          <p:spPr bwMode="auto">
            <a:xfrm>
              <a:off x="7292312" y="2036619"/>
              <a:ext cx="286046" cy="570159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2 w 187"/>
                <a:gd name="T41" fmla="*/ 44 h 374"/>
                <a:gd name="T42" fmla="*/ 2 w 187"/>
                <a:gd name="T43" fmla="*/ 44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5 h 374"/>
                <a:gd name="T58" fmla="*/ 143 w 187"/>
                <a:gd name="T59" fmla="*/ 185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6 h 374"/>
                <a:gd name="T74" fmla="*/ 143 w 187"/>
                <a:gd name="T75" fmla="*/ 186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43 w 187"/>
                <a:gd name="T97" fmla="*/ 187 h 374"/>
                <a:gd name="T98" fmla="*/ 143 w 187"/>
                <a:gd name="T99" fmla="*/ 187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132 w 187"/>
                <a:gd name="T109" fmla="*/ 54 h 374"/>
                <a:gd name="T110" fmla="*/ 97 w 187"/>
                <a:gd name="T111" fmla="*/ 27 h 374"/>
                <a:gd name="T112" fmla="*/ 0 w 187"/>
                <a:gd name="T11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8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0"/>
            <p:cNvSpPr/>
            <p:nvPr>
              <p:custDataLst>
                <p:tags r:id="rId12"/>
              </p:custDataLst>
            </p:nvPr>
          </p:nvSpPr>
          <p:spPr bwMode="auto">
            <a:xfrm>
              <a:off x="7006910" y="2036619"/>
              <a:ext cx="285402" cy="570159"/>
            </a:xfrm>
            <a:custGeom>
              <a:avLst/>
              <a:gdLst>
                <a:gd name="T0" fmla="*/ 0 w 187"/>
                <a:gd name="T1" fmla="*/ 187 h 374"/>
                <a:gd name="T2" fmla="*/ 187 w 187"/>
                <a:gd name="T3" fmla="*/ 330 h 374"/>
                <a:gd name="T4" fmla="*/ 187 w 187"/>
                <a:gd name="T5" fmla="*/ 330 h 374"/>
                <a:gd name="T6" fmla="*/ 187 w 187"/>
                <a:gd name="T7" fmla="*/ 330 h 374"/>
                <a:gd name="T8" fmla="*/ 186 w 187"/>
                <a:gd name="T9" fmla="*/ 330 h 374"/>
                <a:gd name="T10" fmla="*/ 186 w 187"/>
                <a:gd name="T11" fmla="*/ 330 h 374"/>
                <a:gd name="T12" fmla="*/ 186 w 187"/>
                <a:gd name="T13" fmla="*/ 330 h 374"/>
                <a:gd name="T14" fmla="*/ 186 w 187"/>
                <a:gd name="T15" fmla="*/ 330 h 374"/>
                <a:gd name="T16" fmla="*/ 185 w 187"/>
                <a:gd name="T17" fmla="*/ 330 h 374"/>
                <a:gd name="T18" fmla="*/ 185 w 187"/>
                <a:gd name="T19" fmla="*/ 330 h 374"/>
                <a:gd name="T20" fmla="*/ 185 w 187"/>
                <a:gd name="T21" fmla="*/ 330 h 374"/>
                <a:gd name="T22" fmla="*/ 185 w 187"/>
                <a:gd name="T23" fmla="*/ 330 h 374"/>
                <a:gd name="T24" fmla="*/ 184 w 187"/>
                <a:gd name="T25" fmla="*/ 330 h 374"/>
                <a:gd name="T26" fmla="*/ 184 w 187"/>
                <a:gd name="T27" fmla="*/ 330 h 374"/>
                <a:gd name="T28" fmla="*/ 184 w 187"/>
                <a:gd name="T29" fmla="*/ 330 h 374"/>
                <a:gd name="T30" fmla="*/ 78 w 187"/>
                <a:gd name="T31" fmla="*/ 280 h 374"/>
                <a:gd name="T32" fmla="*/ 44 w 187"/>
                <a:gd name="T33" fmla="*/ 190 h 374"/>
                <a:gd name="T34" fmla="*/ 44 w 187"/>
                <a:gd name="T35" fmla="*/ 190 h 374"/>
                <a:gd name="T36" fmla="*/ 44 w 187"/>
                <a:gd name="T37" fmla="*/ 189 h 374"/>
                <a:gd name="T38" fmla="*/ 44 w 187"/>
                <a:gd name="T39" fmla="*/ 189 h 374"/>
                <a:gd name="T40" fmla="*/ 44 w 187"/>
                <a:gd name="T41" fmla="*/ 189 h 374"/>
                <a:gd name="T42" fmla="*/ 44 w 187"/>
                <a:gd name="T43" fmla="*/ 189 h 374"/>
                <a:gd name="T44" fmla="*/ 44 w 187"/>
                <a:gd name="T45" fmla="*/ 189 h 374"/>
                <a:gd name="T46" fmla="*/ 44 w 187"/>
                <a:gd name="T47" fmla="*/ 188 h 374"/>
                <a:gd name="T48" fmla="*/ 44 w 187"/>
                <a:gd name="T49" fmla="*/ 188 h 374"/>
                <a:gd name="T50" fmla="*/ 44 w 187"/>
                <a:gd name="T51" fmla="*/ 188 h 374"/>
                <a:gd name="T52" fmla="*/ 44 w 187"/>
                <a:gd name="T53" fmla="*/ 188 h 374"/>
                <a:gd name="T54" fmla="*/ 44 w 187"/>
                <a:gd name="T55" fmla="*/ 188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41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3"/>
                    <a:pt x="44" y="207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7" name="组合 216"/>
            <p:cNvGrpSpPr/>
            <p:nvPr>
              <p:custDataLst>
                <p:tags r:id="rId13"/>
              </p:custDataLst>
            </p:nvPr>
          </p:nvGrpSpPr>
          <p:grpSpPr>
            <a:xfrm>
              <a:off x="7261710" y="2163213"/>
              <a:ext cx="61204" cy="316969"/>
              <a:chOff x="6868713" y="2067275"/>
              <a:chExt cx="61204" cy="31696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6" name="Oval 4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868713" y="2323685"/>
                <a:ext cx="61204" cy="605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4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71934" y="2067275"/>
                <a:ext cx="54761" cy="2229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6"/>
            </p:custDataLst>
          </p:nvPr>
        </p:nvGrpSpPr>
        <p:grpSpPr>
          <a:xfrm>
            <a:off x="986780" y="2319706"/>
            <a:ext cx="4207702" cy="460375"/>
            <a:chOff x="6252835" y="2048561"/>
            <a:chExt cx="4207702" cy="460375"/>
          </a:xfrm>
        </p:grpSpPr>
        <p:sp>
          <p:nvSpPr>
            <p:cNvPr id="12" name="任意多边形 11"/>
            <p:cNvSpPr/>
            <p:nvPr>
              <p:custDataLst>
                <p:tags r:id="rId17"/>
              </p:custDataLst>
            </p:nvPr>
          </p:nvSpPr>
          <p:spPr>
            <a:xfrm rot="2774622">
              <a:off x="6252835" y="21112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18"/>
              </p:custDataLst>
            </p:nvPr>
          </p:nvSpPr>
          <p:spPr>
            <a:xfrm>
              <a:off x="7057269" y="2048561"/>
              <a:ext cx="340326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kern="1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不能溶解固体</a:t>
              </a:r>
              <a:endPara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9"/>
            </p:custDataLst>
          </p:nvPr>
        </p:nvGrpSpPr>
        <p:grpSpPr>
          <a:xfrm>
            <a:off x="1440170" y="2822626"/>
            <a:ext cx="4207702" cy="460375"/>
            <a:chOff x="6252835" y="2048561"/>
            <a:chExt cx="4207702" cy="460375"/>
          </a:xfrm>
        </p:grpSpPr>
        <p:sp>
          <p:nvSpPr>
            <p:cNvPr id="7" name="任意多边形 6"/>
            <p:cNvSpPr/>
            <p:nvPr>
              <p:custDataLst>
                <p:tags r:id="rId20"/>
              </p:custDataLst>
            </p:nvPr>
          </p:nvSpPr>
          <p:spPr>
            <a:xfrm rot="2774622">
              <a:off x="6252835" y="21112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21"/>
              </p:custDataLst>
            </p:nvPr>
          </p:nvSpPr>
          <p:spPr>
            <a:xfrm>
              <a:off x="7057269" y="2048561"/>
              <a:ext cx="340326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kern="1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不能稀释浓溶液</a:t>
              </a:r>
              <a:endPara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22"/>
            </p:custDataLst>
          </p:nvPr>
        </p:nvGrpSpPr>
        <p:grpSpPr>
          <a:xfrm>
            <a:off x="2042150" y="3295066"/>
            <a:ext cx="4207702" cy="460375"/>
            <a:chOff x="6252835" y="2048561"/>
            <a:chExt cx="4207702" cy="460375"/>
          </a:xfrm>
        </p:grpSpPr>
        <p:sp>
          <p:nvSpPr>
            <p:cNvPr id="16" name="任意多边形 15"/>
            <p:cNvSpPr/>
            <p:nvPr>
              <p:custDataLst>
                <p:tags r:id="rId23"/>
              </p:custDataLst>
            </p:nvPr>
          </p:nvSpPr>
          <p:spPr>
            <a:xfrm rot="2774622">
              <a:off x="6252835" y="21112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24"/>
              </p:custDataLst>
            </p:nvPr>
          </p:nvSpPr>
          <p:spPr>
            <a:xfrm>
              <a:off x="7057269" y="2048561"/>
              <a:ext cx="340326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kern="1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不能加热</a:t>
              </a:r>
              <a:endPara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5"/>
            </p:custDataLst>
          </p:nvPr>
        </p:nvGrpSpPr>
        <p:grpSpPr>
          <a:xfrm>
            <a:off x="2600950" y="3735121"/>
            <a:ext cx="4207702" cy="460375"/>
            <a:chOff x="6252835" y="2048561"/>
            <a:chExt cx="4207702" cy="460375"/>
          </a:xfrm>
        </p:grpSpPr>
        <p:sp>
          <p:nvSpPr>
            <p:cNvPr id="21" name="任意多边形 20"/>
            <p:cNvSpPr/>
            <p:nvPr>
              <p:custDataLst>
                <p:tags r:id="rId26"/>
              </p:custDataLst>
            </p:nvPr>
          </p:nvSpPr>
          <p:spPr>
            <a:xfrm rot="2774622">
              <a:off x="6252835" y="21112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7"/>
              </p:custDataLst>
            </p:nvPr>
          </p:nvSpPr>
          <p:spPr>
            <a:xfrm>
              <a:off x="7057269" y="2048561"/>
              <a:ext cx="340326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kern="1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不能做反应容器</a:t>
              </a:r>
              <a:endPara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28"/>
            </p:custDataLst>
          </p:nvPr>
        </p:nvGrpSpPr>
        <p:grpSpPr>
          <a:xfrm>
            <a:off x="3159750" y="4121201"/>
            <a:ext cx="4207702" cy="460375"/>
            <a:chOff x="6252835" y="2048561"/>
            <a:chExt cx="4207702" cy="460375"/>
          </a:xfrm>
        </p:grpSpPr>
        <p:sp>
          <p:nvSpPr>
            <p:cNvPr id="26" name="任意多边形 25"/>
            <p:cNvSpPr/>
            <p:nvPr>
              <p:custDataLst>
                <p:tags r:id="rId29"/>
              </p:custDataLst>
            </p:nvPr>
          </p:nvSpPr>
          <p:spPr>
            <a:xfrm rot="2774622">
              <a:off x="6252835" y="21112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30"/>
              </p:custDataLst>
            </p:nvPr>
          </p:nvSpPr>
          <p:spPr>
            <a:xfrm>
              <a:off x="7057269" y="2048561"/>
              <a:ext cx="340326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kern="1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不能长期贮存溶液</a:t>
              </a:r>
              <a:endPara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1"/>
            </p:custDataLst>
          </p:nvPr>
        </p:nvSpPr>
        <p:spPr>
          <a:xfrm>
            <a:off x="813847" y="11875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活动一：认识容量瓶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>
            <p:custDataLst>
              <p:tags r:id="rId1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2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0" name="组合 39"/>
            <p:cNvGrpSpPr/>
            <p:nvPr>
              <p:custDataLst>
                <p:tags r:id="rId3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81660" y="3700780"/>
            <a:ext cx="5882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配制</a:t>
            </a: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450 mL 0.1 mol·L</a:t>
            </a:r>
            <a:r>
              <a:rPr lang="zh-CN" altLang="zh-CN" sz="2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lang="en-US" altLang="zh-CN" sz="2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2400" kern="10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NaCl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溶液，</a:t>
            </a:r>
            <a:endParaRPr lang="zh-CN" altLang="zh-CN"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需选择</a:t>
            </a:r>
            <a:r>
              <a:rPr lang="en-US" altLang="zh-CN" sz="2400" u="sng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627505" y="4369435"/>
            <a:ext cx="2218055" cy="460375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 mL</a:t>
            </a:r>
            <a:r>
              <a:rPr lang="zh-CN" altLang="en-US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容量瓶</a:t>
            </a:r>
            <a:endParaRPr lang="zh-CN" altLang="en-US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581660" y="1283970"/>
            <a:ext cx="7845425" cy="119888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配制</a:t>
            </a: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 mL 0.1 mol·L</a:t>
            </a:r>
            <a:r>
              <a:rPr lang="zh-CN" altLang="zh-CN" sz="2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lang="en-US" altLang="zh-CN" sz="2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2400" kern="10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NaCl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溶液需要的玻璃仪器除烧杯、玻璃棒外，还需要的是</a:t>
            </a: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________________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43560" y="746125"/>
            <a:ext cx="57765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spc="-1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书写容量瓶时一定要标明</a:t>
            </a:r>
            <a:r>
              <a:rPr lang="zh-CN" altLang="en-US" sz="24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规格</a:t>
            </a:r>
            <a:endParaRPr lang="zh-CN" altLang="en-US" sz="2400" b="1" kern="100" spc="-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1"/>
            </p:custDataLst>
          </p:nvPr>
        </p:nvGrpSpPr>
        <p:grpSpPr>
          <a:xfrm>
            <a:off x="543560" y="1174750"/>
            <a:ext cx="7759700" cy="103505"/>
            <a:chOff x="6618518" y="1126210"/>
            <a:chExt cx="10080625" cy="103239"/>
          </a:xfrm>
        </p:grpSpPr>
        <p:sp>
          <p:nvSpPr>
            <p:cNvPr id="11" name="矩形 10"/>
            <p:cNvSpPr/>
            <p:nvPr>
              <p:custDataLst>
                <p:tags r:id="rId12"/>
              </p:custDataLst>
            </p:nvPr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>
              <p:custDataLst>
                <p:tags r:id="rId13"/>
              </p:custDataLst>
            </p:nvPr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4641215" y="1979930"/>
            <a:ext cx="2218055" cy="460375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 mL</a:t>
            </a:r>
            <a:r>
              <a:rPr lang="zh-CN" altLang="en-US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容量瓶</a:t>
            </a:r>
            <a:endParaRPr lang="zh-CN" altLang="en-US" sz="24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543560" y="2662555"/>
            <a:ext cx="7686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选择容量瓶应遵循</a:t>
            </a:r>
            <a:r>
              <a:rPr lang="en-US" altLang="zh-CN" sz="2400" b="1" kern="1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大而近</a:t>
            </a:r>
            <a:r>
              <a:rPr lang="en-US" altLang="zh-CN" sz="2400" b="1" kern="1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zh-CN" sz="2400" b="1" kern="1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的原则</a:t>
            </a:r>
            <a:endParaRPr lang="zh-CN" altLang="zh-CN" sz="2400" b="1" kern="100" spc="-1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16"/>
            </p:custDataLst>
          </p:nvPr>
        </p:nvGrpSpPr>
        <p:grpSpPr>
          <a:xfrm>
            <a:off x="590550" y="3119120"/>
            <a:ext cx="7759700" cy="103505"/>
            <a:chOff x="6618518" y="1126210"/>
            <a:chExt cx="10080625" cy="103239"/>
          </a:xfrm>
        </p:grpSpPr>
        <p:sp>
          <p:nvSpPr>
            <p:cNvPr id="19" name="矩形 18"/>
            <p:cNvSpPr/>
            <p:nvPr>
              <p:custDataLst>
                <p:tags r:id="rId17"/>
              </p:custDataLst>
            </p:nvPr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>
              <p:custDataLst>
                <p:tags r:id="rId18"/>
              </p:custDataLst>
            </p:nvPr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590550" y="3271520"/>
            <a:ext cx="6278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所配溶液的体积等于或略小于容量瓶的容积。</a:t>
            </a:r>
            <a:endParaRPr lang="zh-CN" altLang="zh-CN" sz="24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813847" y="11875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活动一：认识容量瓶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8095" y="1286524"/>
            <a:ext cx="656035" cy="3683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</a:t>
            </a:r>
            <a:endParaRPr lang="zh-CN" alt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3132645" y="1286524"/>
            <a:ext cx="1284685" cy="1583531"/>
            <a:chOff x="0" y="0"/>
            <a:chExt cx="1079" cy="1330"/>
          </a:xfrm>
        </p:grpSpPr>
        <p:pic>
          <p:nvPicPr>
            <p:cNvPr id="5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" y="136"/>
              <a:ext cx="716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grpSp>
          <p:nvGrpSpPr>
            <p:cNvPr id="6" name="Group 6"/>
            <p:cNvGrpSpPr/>
            <p:nvPr>
              <p:custDataLst>
                <p:tags r:id="rId5"/>
              </p:custDataLst>
            </p:nvPr>
          </p:nvGrpSpPr>
          <p:grpSpPr>
            <a:xfrm>
              <a:off x="0" y="0"/>
              <a:ext cx="998" cy="309"/>
              <a:chOff x="0" y="0"/>
              <a:chExt cx="998" cy="309"/>
            </a:xfrm>
          </p:grpSpPr>
          <p:sp>
            <p:nvSpPr>
              <p:cNvPr id="7" name="Text Box 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54" y="0"/>
                <a:ext cx="544" cy="30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溶解</a:t>
                </a:r>
                <a:endPara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Line 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0" y="181"/>
                <a:ext cx="454" cy="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 b="1"/>
              </a:p>
            </p:txBody>
          </p:sp>
        </p:grpSp>
      </p:grpSp>
      <p:grpSp>
        <p:nvGrpSpPr>
          <p:cNvPr id="9" name="Group 9"/>
          <p:cNvGrpSpPr/>
          <p:nvPr>
            <p:custDataLst>
              <p:tags r:id="rId8"/>
            </p:custDataLst>
          </p:nvPr>
        </p:nvGrpSpPr>
        <p:grpSpPr>
          <a:xfrm>
            <a:off x="5704395" y="1286524"/>
            <a:ext cx="1431131" cy="1559719"/>
            <a:chOff x="0" y="0"/>
            <a:chExt cx="1202" cy="1310"/>
          </a:xfrm>
        </p:grpSpPr>
        <p:pic>
          <p:nvPicPr>
            <p:cNvPr id="10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" y="357"/>
              <a:ext cx="748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grpSp>
          <p:nvGrpSpPr>
            <p:cNvPr id="11" name="Group 11"/>
            <p:cNvGrpSpPr/>
            <p:nvPr>
              <p:custDataLst>
                <p:tags r:id="rId11"/>
              </p:custDataLst>
            </p:nvPr>
          </p:nvGrpSpPr>
          <p:grpSpPr>
            <a:xfrm>
              <a:off x="0" y="0"/>
              <a:ext cx="1089" cy="309"/>
              <a:chOff x="0" y="0"/>
              <a:chExt cx="1089" cy="309"/>
            </a:xfrm>
          </p:grpSpPr>
          <p:sp>
            <p:nvSpPr>
              <p:cNvPr id="12" name="Text Box 12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54" y="0"/>
                <a:ext cx="635" cy="30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洗涤</a:t>
                </a:r>
                <a:endPara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0" y="176"/>
                <a:ext cx="454" cy="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 b="1"/>
              </a:p>
            </p:txBody>
          </p:sp>
        </p:grpSp>
      </p:grpSp>
      <p:grpSp>
        <p:nvGrpSpPr>
          <p:cNvPr id="14" name="Group 14"/>
          <p:cNvGrpSpPr/>
          <p:nvPr>
            <p:custDataLst>
              <p:tags r:id="rId14"/>
            </p:custDataLst>
          </p:nvPr>
        </p:nvGrpSpPr>
        <p:grpSpPr>
          <a:xfrm>
            <a:off x="4447095" y="1229374"/>
            <a:ext cx="1350169" cy="1674019"/>
            <a:chOff x="0" y="0"/>
            <a:chExt cx="1134" cy="1406"/>
          </a:xfrm>
        </p:grpSpPr>
        <p:sp>
          <p:nvSpPr>
            <p:cNvPr id="15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181"/>
              <a:ext cx="454" cy="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 b="1"/>
            </a:p>
          </p:txBody>
        </p:sp>
        <p:grpSp>
          <p:nvGrpSpPr>
            <p:cNvPr id="16" name="Group 16"/>
            <p:cNvGrpSpPr/>
            <p:nvPr>
              <p:custDataLst>
                <p:tags r:id="rId16"/>
              </p:custDataLst>
            </p:nvPr>
          </p:nvGrpSpPr>
          <p:grpSpPr>
            <a:xfrm>
              <a:off x="363" y="0"/>
              <a:ext cx="771" cy="1406"/>
              <a:chOff x="0" y="0"/>
              <a:chExt cx="771" cy="1406"/>
            </a:xfrm>
          </p:grpSpPr>
          <p:pic>
            <p:nvPicPr>
              <p:cNvPr id="17" name="Picture 17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17"/>
                <a:ext cx="771" cy="1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sp>
            <p:nvSpPr>
              <p:cNvPr id="18" name="Text Box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" y="0"/>
                <a:ext cx="545" cy="30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转移</a:t>
                </a:r>
                <a:endPara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Text Box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33661" y="1835401"/>
            <a:ext cx="1134665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56233" y="1888980"/>
            <a:ext cx="917972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09208" y="2915299"/>
            <a:ext cx="378619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83829" y="2645027"/>
            <a:ext cx="64770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23"/>
          <p:cNvGrpSpPr/>
          <p:nvPr>
            <p:custDataLst>
              <p:tags r:id="rId24"/>
            </p:custDataLst>
          </p:nvPr>
        </p:nvGrpSpPr>
        <p:grpSpPr>
          <a:xfrm>
            <a:off x="1356550" y="3001023"/>
            <a:ext cx="1479879" cy="1726426"/>
            <a:chOff x="0" y="0"/>
            <a:chExt cx="1243" cy="1450"/>
          </a:xfrm>
        </p:grpSpPr>
        <p:sp>
          <p:nvSpPr>
            <p:cNvPr id="24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0" y="176"/>
              <a:ext cx="453" cy="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 b="1"/>
            </a:p>
          </p:txBody>
        </p:sp>
        <p:sp>
          <p:nvSpPr>
            <p:cNvPr id="25" name="Text Box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7" y="0"/>
              <a:ext cx="545" cy="309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定容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Group 26"/>
            <p:cNvGrpSpPr/>
            <p:nvPr>
              <p:custDataLst>
                <p:tags r:id="rId27"/>
              </p:custDataLst>
            </p:nvPr>
          </p:nvGrpSpPr>
          <p:grpSpPr>
            <a:xfrm>
              <a:off x="475" y="17"/>
              <a:ext cx="768" cy="1433"/>
              <a:chOff x="-498" y="0"/>
              <a:chExt cx="887" cy="1988"/>
            </a:xfrm>
          </p:grpSpPr>
          <p:pic>
            <p:nvPicPr>
              <p:cNvPr id="27" name="Picture 27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498" y="581"/>
                <a:ext cx="680" cy="1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pic>
            <p:nvPicPr>
              <p:cNvPr id="28" name="Picture 28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4" y="0"/>
                <a:ext cx="87" cy="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sp>
            <p:nvSpPr>
              <p:cNvPr id="29" name="Oval 2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93" y="816"/>
                <a:ext cx="48" cy="4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5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Oval 3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93" y="912"/>
                <a:ext cx="48" cy="4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5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Oval 3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45" y="1056"/>
                <a:ext cx="144" cy="48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bg1"/>
                </a:solidFill>
                <a:beve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35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2" name="Group 32"/>
          <p:cNvGrpSpPr/>
          <p:nvPr>
            <p:custDataLst>
              <p:tags r:id="rId35"/>
            </p:custDataLst>
          </p:nvPr>
        </p:nvGrpSpPr>
        <p:grpSpPr>
          <a:xfrm>
            <a:off x="3102800" y="3001024"/>
            <a:ext cx="1308497" cy="1871663"/>
            <a:chOff x="0" y="0"/>
            <a:chExt cx="1099" cy="1572"/>
          </a:xfrm>
        </p:grpSpPr>
        <p:sp>
          <p:nvSpPr>
            <p:cNvPr id="33" name="Line 3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0" y="181"/>
              <a:ext cx="408" cy="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 b="1"/>
            </a:p>
          </p:txBody>
        </p:sp>
        <p:sp>
          <p:nvSpPr>
            <p:cNvPr id="34" name="Text Box 3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8" y="0"/>
              <a:ext cx="545" cy="309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摇匀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Picture 35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" y="363"/>
              <a:ext cx="73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42" name="Group 42"/>
          <p:cNvGrpSpPr/>
          <p:nvPr>
            <p:custDataLst>
              <p:tags r:id="rId40"/>
            </p:custDataLst>
          </p:nvPr>
        </p:nvGrpSpPr>
        <p:grpSpPr>
          <a:xfrm>
            <a:off x="1694370" y="1286523"/>
            <a:ext cx="1684735" cy="1563291"/>
            <a:chOff x="0" y="0"/>
            <a:chExt cx="1415" cy="1313"/>
          </a:xfrm>
        </p:grpSpPr>
        <p:grpSp>
          <p:nvGrpSpPr>
            <p:cNvPr id="44" name="Group 43"/>
            <p:cNvGrpSpPr/>
            <p:nvPr>
              <p:custDataLst>
                <p:tags r:id="rId41"/>
              </p:custDataLst>
            </p:nvPr>
          </p:nvGrpSpPr>
          <p:grpSpPr>
            <a:xfrm>
              <a:off x="0" y="0"/>
              <a:ext cx="1134" cy="309"/>
              <a:chOff x="0" y="0"/>
              <a:chExt cx="1134" cy="309"/>
            </a:xfrm>
          </p:grpSpPr>
          <p:sp>
            <p:nvSpPr>
              <p:cNvPr id="46" name="Text Box 44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" y="0"/>
                <a:ext cx="590" cy="30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Tx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称量</a:t>
                </a:r>
                <a:endPara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Line 4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0" y="181"/>
                <a:ext cx="544" cy="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 b="1"/>
              </a:p>
            </p:txBody>
          </p:sp>
        </p:grpSp>
        <p:pic>
          <p:nvPicPr>
            <p:cNvPr id="45" name="Picture 46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" y="499"/>
              <a:ext cx="1188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48" name="Group 48"/>
          <p:cNvGrpSpPr/>
          <p:nvPr>
            <p:custDataLst>
              <p:tags r:id="rId46"/>
            </p:custDataLst>
          </p:nvPr>
        </p:nvGrpSpPr>
        <p:grpSpPr>
          <a:xfrm>
            <a:off x="4791710" y="3041650"/>
            <a:ext cx="2465845" cy="368169"/>
            <a:chOff x="0" y="0"/>
            <a:chExt cx="1518" cy="454"/>
          </a:xfrm>
        </p:grpSpPr>
        <p:sp>
          <p:nvSpPr>
            <p:cNvPr id="50" name="Line 50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0" y="176"/>
              <a:ext cx="453" cy="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 b="1"/>
            </a:p>
          </p:txBody>
        </p:sp>
        <p:sp>
          <p:nvSpPr>
            <p:cNvPr id="51" name="Text Box 5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53" y="0"/>
              <a:ext cx="1065" cy="454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装瓶、贴标签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 Box 5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960755" y="692150"/>
            <a:ext cx="69761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配制</a:t>
            </a:r>
            <a:r>
              <a:rPr lang="en-US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 mL 0.100 mol·L</a:t>
            </a:r>
            <a:r>
              <a:rPr lang="zh-CN" altLang="zh-CN" sz="2400" kern="100" baseline="30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lang="en-US" altLang="zh-CN" sz="2400" kern="100" baseline="30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</a:t>
            </a:r>
            <a:r>
              <a:rPr lang="en-US" altLang="zh-CN" sz="2400" kern="100" baseline="-25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2400" kern="100" baseline="-25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步骤：</a:t>
            </a:r>
            <a:endParaRPr lang="zh-CN" altLang="en-US" sz="2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49" name="图片 2048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5230495" y="3530600"/>
            <a:ext cx="1257300" cy="1343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>
            <p:custDataLst>
              <p:tags r:id="rId52"/>
            </p:custDataLst>
          </p:nvPr>
        </p:nvCxnSpPr>
        <p:spPr>
          <a:xfrm>
            <a:off x="359350" y="58418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53"/>
            </p:custDataLst>
          </p:nvPr>
        </p:nvGrpSpPr>
        <p:grpSpPr>
          <a:xfrm>
            <a:off x="334233" y="14305"/>
            <a:ext cx="479614" cy="479614"/>
            <a:chOff x="1278794" y="3334906"/>
            <a:chExt cx="914014" cy="914014"/>
          </a:xfrm>
        </p:grpSpPr>
        <p:grpSp>
          <p:nvGrpSpPr>
            <p:cNvPr id="43" name="组合 42"/>
            <p:cNvGrpSpPr/>
            <p:nvPr>
              <p:custDataLst>
                <p:tags r:id="rId54"/>
              </p:custDataLst>
            </p:nvPr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>
                <p:custDataLst>
                  <p:tags r:id="rId55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56"/>
                </p:custDataLst>
              </p:nvPr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61"/>
            <p:cNvSpPr txBox="1"/>
            <p:nvPr>
              <p:custDataLst>
                <p:tags r:id="rId57"/>
              </p:custDataLst>
            </p:nvPr>
          </p:nvSpPr>
          <p:spPr>
            <a:xfrm>
              <a:off x="1443719" y="3591858"/>
              <a:ext cx="59026" cy="12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55" name="文本框 54"/>
          <p:cNvSpPr txBox="1"/>
          <p:nvPr>
            <p:custDataLst>
              <p:tags r:id="rId58"/>
            </p:custDataLst>
          </p:nvPr>
        </p:nvSpPr>
        <p:spPr>
          <a:xfrm>
            <a:off x="814070" y="118745"/>
            <a:ext cx="567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活动二：配制一定物质的量浓度的溶液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</p:sld>
</file>

<file path=ppt/tags/tag1.xml><?xml version="1.0" encoding="utf-8"?>
<p:tagLst xmlns:p="http://schemas.openxmlformats.org/presentationml/2006/main">
  <p:tag name="AS_UNIQUEID" val="408"/>
</p:tagLst>
</file>

<file path=ppt/tags/tag10.xml><?xml version="1.0" encoding="utf-8"?>
<p:tagLst xmlns:p="http://schemas.openxmlformats.org/presentationml/2006/main">
  <p:tag name="AS_UNIQUEID" val="418"/>
</p:tagLst>
</file>

<file path=ppt/tags/tag100.xml><?xml version="1.0" encoding="utf-8"?>
<p:tagLst xmlns:p="http://schemas.openxmlformats.org/presentationml/2006/main">
  <p:tag name="AS_UNIQUEID" val="343"/>
</p:tagLst>
</file>

<file path=ppt/tags/tag101.xml><?xml version="1.0" encoding="utf-8"?>
<p:tagLst xmlns:p="http://schemas.openxmlformats.org/presentationml/2006/main">
  <p:tag name="AS_UNIQUEID" val="345"/>
</p:tagLst>
</file>

<file path=ppt/tags/tag102.xml><?xml version="1.0" encoding="utf-8"?>
<p:tagLst xmlns:p="http://schemas.openxmlformats.org/presentationml/2006/main">
  <p:tag name="AS_UNIQUEID" val="346"/>
</p:tagLst>
</file>

<file path=ppt/tags/tag103.xml><?xml version="1.0" encoding="utf-8"?>
<p:tagLst xmlns:p="http://schemas.openxmlformats.org/presentationml/2006/main">
  <p:tag name="AS_UNIQUEID" val="347"/>
</p:tagLst>
</file>

<file path=ppt/tags/tag104.xml><?xml version="1.0" encoding="utf-8"?>
<p:tagLst xmlns:p="http://schemas.openxmlformats.org/presentationml/2006/main">
  <p:tag name="AS_UNIQUEID" val="349"/>
</p:tagLst>
</file>

<file path=ppt/tags/tag105.xml><?xml version="1.0" encoding="utf-8"?>
<p:tagLst xmlns:p="http://schemas.openxmlformats.org/presentationml/2006/main">
  <p:tag name="AS_UNIQUEID" val="350"/>
</p:tagLst>
</file>

<file path=ppt/tags/tag106.xml><?xml version="1.0" encoding="utf-8"?>
<p:tagLst xmlns:p="http://schemas.openxmlformats.org/presentationml/2006/main">
  <p:tag name="AS_UNIQUEID" val="351"/>
</p:tagLst>
</file>

<file path=ppt/tags/tag107.xml><?xml version="1.0" encoding="utf-8"?>
<p:tagLst xmlns:p="http://schemas.openxmlformats.org/presentationml/2006/main">
  <p:tag name="AS_UNIQUEID" val="352"/>
</p:tagLst>
</file>

<file path=ppt/tags/tag108.xml><?xml version="1.0" encoding="utf-8"?>
<p:tagLst xmlns:p="http://schemas.openxmlformats.org/presentationml/2006/main">
  <p:tag name="AS_UNIQUEID" val="353"/>
</p:tagLst>
</file>

<file path=ppt/tags/tag109.xml><?xml version="1.0" encoding="utf-8"?>
<p:tagLst xmlns:p="http://schemas.openxmlformats.org/presentationml/2006/main">
  <p:tag name="AS_UNIQUEID" val="354"/>
</p:tagLst>
</file>

<file path=ppt/tags/tag11.xml><?xml version="1.0" encoding="utf-8"?>
<p:tagLst xmlns:p="http://schemas.openxmlformats.org/presentationml/2006/main">
  <p:tag name="AS_UNIQUEID" val="420"/>
</p:tagLst>
</file>

<file path=ppt/tags/tag110.xml><?xml version="1.0" encoding="utf-8"?>
<p:tagLst xmlns:p="http://schemas.openxmlformats.org/presentationml/2006/main">
  <p:tag name="AS_UNIQUEID" val="356"/>
</p:tagLst>
</file>

<file path=ppt/tags/tag111.xml><?xml version="1.0" encoding="utf-8"?>
<p:tagLst xmlns:p="http://schemas.openxmlformats.org/presentationml/2006/main">
  <p:tag name="AS_UNIQUEID" val="357"/>
</p:tagLst>
</file>

<file path=ppt/tags/tag112.xml><?xml version="1.0" encoding="utf-8"?>
<p:tagLst xmlns:p="http://schemas.openxmlformats.org/presentationml/2006/main">
  <p:tag name="AS_UNIQUEID" val="358"/>
</p:tagLst>
</file>

<file path=ppt/tags/tag113.xml><?xml version="1.0" encoding="utf-8"?>
<p:tagLst xmlns:p="http://schemas.openxmlformats.org/presentationml/2006/main">
  <p:tag name="AS_UNIQUEID" val="359"/>
</p:tagLst>
</file>

<file path=ppt/tags/tag114.xml><?xml version="1.0" encoding="utf-8"?>
<p:tagLst xmlns:p="http://schemas.openxmlformats.org/presentationml/2006/main">
  <p:tag name="AS_UNIQUEID" val="360"/>
</p:tagLst>
</file>

<file path=ppt/tags/tag115.xml><?xml version="1.0" encoding="utf-8"?>
<p:tagLst xmlns:p="http://schemas.openxmlformats.org/presentationml/2006/main">
  <p:tag name="AS_UNIQUEID" val="361"/>
</p:tagLst>
</file>

<file path=ppt/tags/tag116.xml><?xml version="1.0" encoding="utf-8"?>
<p:tagLst xmlns:p="http://schemas.openxmlformats.org/presentationml/2006/main">
  <p:tag name="AS_UNIQUEID" val="363"/>
</p:tagLst>
</file>

<file path=ppt/tags/tag117.xml><?xml version="1.0" encoding="utf-8"?>
<p:tagLst xmlns:p="http://schemas.openxmlformats.org/presentationml/2006/main">
  <p:tag name="AS_UNIQUEID" val="364"/>
</p:tagLst>
</file>

<file path=ppt/tags/tag118.xml><?xml version="1.0" encoding="utf-8"?>
<p:tagLst xmlns:p="http://schemas.openxmlformats.org/presentationml/2006/main">
  <p:tag name="AS_UNIQUEID" val="365"/>
</p:tagLst>
</file>

<file path=ppt/tags/tag119.xml><?xml version="1.0" encoding="utf-8"?>
<p:tagLst xmlns:p="http://schemas.openxmlformats.org/presentationml/2006/main">
  <p:tag name="AS_UNIQUEID" val="366"/>
</p:tagLst>
</file>

<file path=ppt/tags/tag12.xml><?xml version="1.0" encoding="utf-8"?>
<p:tagLst xmlns:p="http://schemas.openxmlformats.org/presentationml/2006/main">
  <p:tag name="AS_UNIQUEID" val="421"/>
</p:tagLst>
</file>

<file path=ppt/tags/tag120.xml><?xml version="1.0" encoding="utf-8"?>
<p:tagLst xmlns:p="http://schemas.openxmlformats.org/presentationml/2006/main">
  <p:tag name="AS_UNIQUEID" val="367"/>
</p:tagLst>
</file>

<file path=ppt/tags/tag121.xml><?xml version="1.0" encoding="utf-8"?>
<p:tagLst xmlns:p="http://schemas.openxmlformats.org/presentationml/2006/main">
  <p:tag name="AS_UNIQUEID" val="369"/>
</p:tagLst>
</file>

<file path=ppt/tags/tag122.xml><?xml version="1.0" encoding="utf-8"?>
<p:tagLst xmlns:p="http://schemas.openxmlformats.org/presentationml/2006/main">
  <p:tag name="AS_UNIQUEID" val="370"/>
</p:tagLst>
</file>

<file path=ppt/tags/tag123.xml><?xml version="1.0" encoding="utf-8"?>
<p:tagLst xmlns:p="http://schemas.openxmlformats.org/presentationml/2006/main">
  <p:tag name="AS_UNIQUEID" val="371"/>
</p:tagLst>
</file>

<file path=ppt/tags/tag124.xml><?xml version="1.0" encoding="utf-8"?>
<p:tagLst xmlns:p="http://schemas.openxmlformats.org/presentationml/2006/main">
  <p:tag name="AS_UNIQUEID" val="372"/>
</p:tagLst>
</file>

<file path=ppt/tags/tag125.xml><?xml version="1.0" encoding="utf-8"?>
<p:tagLst xmlns:p="http://schemas.openxmlformats.org/presentationml/2006/main">
  <p:tag name="AS_UNIQUEID" val="373"/>
</p:tagLst>
</file>

<file path=ppt/tags/tag126.xml><?xml version="1.0" encoding="utf-8"?>
<p:tagLst xmlns:p="http://schemas.openxmlformats.org/presentationml/2006/main">
  <p:tag name="AS_UNIQUEID" val="376"/>
</p:tagLst>
</file>

<file path=ppt/tags/tag127.xml><?xml version="1.0" encoding="utf-8"?>
<p:tagLst xmlns:p="http://schemas.openxmlformats.org/presentationml/2006/main">
  <p:tag name="AS_UNIQUEID" val="377"/>
</p:tagLst>
</file>

<file path=ppt/tags/tag128.xml><?xml version="1.0" encoding="utf-8"?>
<p:tagLst xmlns:p="http://schemas.openxmlformats.org/presentationml/2006/main">
  <p:tag name="AS_UNIQUEID" val="379"/>
</p:tagLst>
</file>

<file path=ppt/tags/tag129.xml><?xml version="1.0" encoding="utf-8"?>
<p:tagLst xmlns:p="http://schemas.openxmlformats.org/presentationml/2006/main">
  <p:tag name="AS_UNIQUEID" val="380"/>
</p:tagLst>
</file>

<file path=ppt/tags/tag13.xml><?xml version="1.0" encoding="utf-8"?>
<p:tagLst xmlns:p="http://schemas.openxmlformats.org/presentationml/2006/main">
  <p:tag name="AS_UNIQUEID" val="422"/>
</p:tagLst>
</file>

<file path=ppt/tags/tag130.xml><?xml version="1.0" encoding="utf-8"?>
<p:tagLst xmlns:p="http://schemas.openxmlformats.org/presentationml/2006/main">
  <p:tag name="AS_UNIQUEID" val="381"/>
</p:tagLst>
</file>

<file path=ppt/tags/tag131.xml><?xml version="1.0" encoding="utf-8"?>
<p:tagLst xmlns:p="http://schemas.openxmlformats.org/presentationml/2006/main">
  <p:tag name="AS_UNIQUEID" val="382"/>
</p:tagLst>
</file>

<file path=ppt/tags/tag132.xml><?xml version="1.0" encoding="utf-8"?>
<p:tagLst xmlns:p="http://schemas.openxmlformats.org/presentationml/2006/main">
  <p:tag name="AS_UNIQUEID" val="383"/>
</p:tagLst>
</file>

<file path=ppt/tags/tag133.xml><?xml version="1.0" encoding="utf-8"?>
<p:tagLst xmlns:p="http://schemas.openxmlformats.org/presentationml/2006/main">
  <p:tag name="AS_UNIQUEID" val="384"/>
</p:tagLst>
</file>

<file path=ppt/tags/tag134.xml><?xml version="1.0" encoding="utf-8"?>
<p:tagLst xmlns:p="http://schemas.openxmlformats.org/presentationml/2006/main">
  <p:tag name="AS_UNIQUEID" val="876"/>
</p:tagLst>
</file>

<file path=ppt/tags/tag135.xml><?xml version="1.0" encoding="utf-8"?>
<p:tagLst xmlns:p="http://schemas.openxmlformats.org/presentationml/2006/main">
  <p:tag name="AS_UNIQUEID" val="879"/>
</p:tagLst>
</file>

<file path=ppt/tags/tag136.xml><?xml version="1.0" encoding="utf-8"?>
<p:tagLst xmlns:p="http://schemas.openxmlformats.org/presentationml/2006/main">
  <p:tag name="AS_UNIQUEID" val="880"/>
</p:tagLst>
</file>

<file path=ppt/tags/tag137.xml><?xml version="1.0" encoding="utf-8"?>
<p:tagLst xmlns:p="http://schemas.openxmlformats.org/presentationml/2006/main">
  <p:tag name="AS_UNIQUEID" val="881"/>
</p:tagLst>
</file>

<file path=ppt/tags/tag138.xml><?xml version="1.0" encoding="utf-8"?>
<p:tagLst xmlns:p="http://schemas.openxmlformats.org/presentationml/2006/main">
  <p:tag name="AS_UNIQUEID" val="882"/>
</p:tagLst>
</file>

<file path=ppt/tags/tag139.xml><?xml version="1.0" encoding="utf-8"?>
<p:tagLst xmlns:p="http://schemas.openxmlformats.org/presentationml/2006/main">
  <p:tag name="AS_UNIQUEID" val="883"/>
</p:tagLst>
</file>

<file path=ppt/tags/tag14.xml><?xml version="1.0" encoding="utf-8"?>
<p:tagLst xmlns:p="http://schemas.openxmlformats.org/presentationml/2006/main">
  <p:tag name="AS_UNIQUEID" val="423"/>
</p:tagLst>
</file>

<file path=ppt/tags/tag140.xml><?xml version="1.0" encoding="utf-8"?>
<p:tagLst xmlns:p="http://schemas.openxmlformats.org/presentationml/2006/main">
  <p:tag name="AS_UNIQUEID" val="884"/>
</p:tagLst>
</file>

<file path=ppt/tags/tag141.xml><?xml version="1.0" encoding="utf-8"?>
<p:tagLst xmlns:p="http://schemas.openxmlformats.org/presentationml/2006/main">
  <p:tag name="AS_UNIQUEID" val="515"/>
</p:tagLst>
</file>

<file path=ppt/tags/tag142.xml><?xml version="1.0" encoding="utf-8"?>
<p:tagLst xmlns:p="http://schemas.openxmlformats.org/presentationml/2006/main">
  <p:tag name="AS_UNIQUEID" val="516"/>
</p:tagLst>
</file>

<file path=ppt/tags/tag143.xml><?xml version="1.0" encoding="utf-8"?>
<p:tagLst xmlns:p="http://schemas.openxmlformats.org/presentationml/2006/main">
  <p:tag name="AS_UNIQUEID" val="517"/>
</p:tagLst>
</file>

<file path=ppt/tags/tag144.xml><?xml version="1.0" encoding="utf-8"?>
<p:tagLst xmlns:p="http://schemas.openxmlformats.org/presentationml/2006/main">
  <p:tag name="AS_UNIQUEID" val="518"/>
</p:tagLst>
</file>

<file path=ppt/tags/tag145.xml><?xml version="1.0" encoding="utf-8"?>
<p:tagLst xmlns:p="http://schemas.openxmlformats.org/presentationml/2006/main">
  <p:tag name="AS_UNIQUEID" val="519"/>
</p:tagLst>
</file>

<file path=ppt/tags/tag146.xml><?xml version="1.0" encoding="utf-8"?>
<p:tagLst xmlns:p="http://schemas.openxmlformats.org/presentationml/2006/main">
  <p:tag name="AS_UNIQUEID" val="520"/>
</p:tagLst>
</file>

<file path=ppt/tags/tag147.xml><?xml version="1.0" encoding="utf-8"?>
<p:tagLst xmlns:p="http://schemas.openxmlformats.org/presentationml/2006/main">
  <p:tag name="AS_UNIQUEID" val="521"/>
</p:tagLst>
</file>

<file path=ppt/tags/tag148.xml><?xml version="1.0" encoding="utf-8"?>
<p:tagLst xmlns:p="http://schemas.openxmlformats.org/presentationml/2006/main">
  <p:tag name="AS_UNIQUEID" val="522"/>
</p:tagLst>
</file>

<file path=ppt/tags/tag149.xml><?xml version="1.0" encoding="utf-8"?>
<p:tagLst xmlns:p="http://schemas.openxmlformats.org/presentationml/2006/main">
  <p:tag name="AS_UNIQUEID" val="359"/>
</p:tagLst>
</file>

<file path=ppt/tags/tag15.xml><?xml version="1.0" encoding="utf-8"?>
<p:tagLst xmlns:p="http://schemas.openxmlformats.org/presentationml/2006/main">
  <p:tag name="AS_UNIQUEID" val="424"/>
</p:tagLst>
</file>

<file path=ppt/tags/tag150.xml><?xml version="1.0" encoding="utf-8"?>
<p:tagLst xmlns:p="http://schemas.openxmlformats.org/presentationml/2006/main">
  <p:tag name="AS_UNIQUEID" val="387"/>
</p:tagLst>
</file>

<file path=ppt/tags/tag151.xml><?xml version="1.0" encoding="utf-8"?>
<p:tagLst xmlns:p="http://schemas.openxmlformats.org/presentationml/2006/main">
  <p:tag name="AS_UNIQUEID" val="359"/>
</p:tagLst>
</file>

<file path=ppt/tags/tag152.xml><?xml version="1.0" encoding="utf-8"?>
<p:tagLst xmlns:p="http://schemas.openxmlformats.org/presentationml/2006/main">
  <p:tag name="AS_UNIQUEID" val="387"/>
</p:tagLst>
</file>

<file path=ppt/tags/tag153.xml><?xml version="1.0" encoding="utf-8"?>
<p:tagLst xmlns:p="http://schemas.openxmlformats.org/presentationml/2006/main">
  <p:tag name="AS_UNIQUEID" val="359"/>
</p:tagLst>
</file>

<file path=ppt/tags/tag154.xml><?xml version="1.0" encoding="utf-8"?>
<p:tagLst xmlns:p="http://schemas.openxmlformats.org/presentationml/2006/main">
  <p:tag name="AS_UNIQUEID" val="387"/>
</p:tagLst>
</file>

<file path=ppt/tags/tag155.xml><?xml version="1.0" encoding="utf-8"?>
<p:tagLst xmlns:p="http://schemas.openxmlformats.org/presentationml/2006/main">
  <p:tag name="AS_UNIQUEID" val="359"/>
</p:tagLst>
</file>

<file path=ppt/tags/tag156.xml><?xml version="1.0" encoding="utf-8"?>
<p:tagLst xmlns:p="http://schemas.openxmlformats.org/presentationml/2006/main">
  <p:tag name="AS_UNIQUEID" val="387"/>
</p:tagLst>
</file>

<file path=ppt/tags/tag157.xml><?xml version="1.0" encoding="utf-8"?>
<p:tagLst xmlns:p="http://schemas.openxmlformats.org/presentationml/2006/main">
  <p:tag name="AS_UNIQUEID" val="359"/>
</p:tagLst>
</file>

<file path=ppt/tags/tag158.xml><?xml version="1.0" encoding="utf-8"?>
<p:tagLst xmlns:p="http://schemas.openxmlformats.org/presentationml/2006/main">
  <p:tag name="AS_UNIQUEID" val="523"/>
</p:tagLst>
</file>

<file path=ppt/tags/tag159.xml><?xml version="1.0" encoding="utf-8"?>
<p:tagLst xmlns:p="http://schemas.openxmlformats.org/presentationml/2006/main">
  <p:tag name="AS_UNIQUEID" val="540"/>
</p:tagLst>
</file>

<file path=ppt/tags/tag16.xml><?xml version="1.0" encoding="utf-8"?>
<p:tagLst xmlns:p="http://schemas.openxmlformats.org/presentationml/2006/main">
  <p:tag name="AS_UNIQUEID" val="426"/>
</p:tagLst>
</file>

<file path=ppt/tags/tag160.xml><?xml version="1.0" encoding="utf-8"?>
<p:tagLst xmlns:p="http://schemas.openxmlformats.org/presentationml/2006/main">
  <p:tag name="AS_UNIQUEID" val="541"/>
</p:tagLst>
</file>

<file path=ppt/tags/tag161.xml><?xml version="1.0" encoding="utf-8"?>
<p:tagLst xmlns:p="http://schemas.openxmlformats.org/presentationml/2006/main">
  <p:tag name="AS_UNIQUEID" val="542"/>
</p:tagLst>
</file>

<file path=ppt/tags/tag162.xml><?xml version="1.0" encoding="utf-8"?>
<p:tagLst xmlns:p="http://schemas.openxmlformats.org/presentationml/2006/main">
  <p:tag name="AS_UNIQUEID" val="543"/>
</p:tagLst>
</file>

<file path=ppt/tags/tag163.xml><?xml version="1.0" encoding="utf-8"?>
<p:tagLst xmlns:p="http://schemas.openxmlformats.org/presentationml/2006/main">
  <p:tag name="AS_UNIQUEID" val="544"/>
</p:tagLst>
</file>

<file path=ppt/tags/tag164.xml><?xml version="1.0" encoding="utf-8"?>
<p:tagLst xmlns:p="http://schemas.openxmlformats.org/presentationml/2006/main">
  <p:tag name="AS_UNIQUEID" val="545"/>
</p:tagLst>
</file>

<file path=ppt/tags/tag165.xml><?xml version="1.0" encoding="utf-8"?>
<p:tagLst xmlns:p="http://schemas.openxmlformats.org/presentationml/2006/main">
  <p:tag name="AS_UNIQUEID" val="546"/>
</p:tagLst>
</file>

<file path=ppt/tags/tag166.xml><?xml version="1.0" encoding="utf-8"?>
<p:tagLst xmlns:p="http://schemas.openxmlformats.org/presentationml/2006/main">
  <p:tag name="AS_UNIQUEID" val="515"/>
</p:tagLst>
</file>

<file path=ppt/tags/tag167.xml><?xml version="1.0" encoding="utf-8"?>
<p:tagLst xmlns:p="http://schemas.openxmlformats.org/presentationml/2006/main">
  <p:tag name="AS_UNIQUEID" val="516"/>
</p:tagLst>
</file>

<file path=ppt/tags/tag168.xml><?xml version="1.0" encoding="utf-8"?>
<p:tagLst xmlns:p="http://schemas.openxmlformats.org/presentationml/2006/main">
  <p:tag name="AS_UNIQUEID" val="517"/>
</p:tagLst>
</file>

<file path=ppt/tags/tag169.xml><?xml version="1.0" encoding="utf-8"?>
<p:tagLst xmlns:p="http://schemas.openxmlformats.org/presentationml/2006/main">
  <p:tag name="AS_UNIQUEID" val="518"/>
</p:tagLst>
</file>

<file path=ppt/tags/tag17.xml><?xml version="1.0" encoding="utf-8"?>
<p:tagLst xmlns:p="http://schemas.openxmlformats.org/presentationml/2006/main">
  <p:tag name="AS_UNIQUEID" val="427"/>
</p:tagLst>
</file>

<file path=ppt/tags/tag170.xml><?xml version="1.0" encoding="utf-8"?>
<p:tagLst xmlns:p="http://schemas.openxmlformats.org/presentationml/2006/main">
  <p:tag name="AS_UNIQUEID" val="519"/>
</p:tagLst>
</file>

<file path=ppt/tags/tag171.xml><?xml version="1.0" encoding="utf-8"?>
<p:tagLst xmlns:p="http://schemas.openxmlformats.org/presentationml/2006/main">
  <p:tag name="AS_UNIQUEID" val="520"/>
</p:tagLst>
</file>

<file path=ppt/tags/tag172.xml><?xml version="1.0" encoding="utf-8"?>
<p:tagLst xmlns:p="http://schemas.openxmlformats.org/presentationml/2006/main">
  <p:tag name="AS_UNIQUEID" val="521"/>
</p:tagLst>
</file>

<file path=ppt/tags/tag173.xml><?xml version="1.0" encoding="utf-8"?>
<p:tagLst xmlns:p="http://schemas.openxmlformats.org/presentationml/2006/main">
  <p:tag name="AS_UNIQUEID" val="522"/>
</p:tagLst>
</file>

<file path=ppt/tags/tag174.xml><?xml version="1.0" encoding="utf-8"?>
<p:tagLst xmlns:p="http://schemas.openxmlformats.org/presentationml/2006/main">
  <p:tag name="AS_UNIQUEID" val="887"/>
</p:tagLst>
</file>

<file path=ppt/tags/tag175.xml><?xml version="1.0" encoding="utf-8"?>
<p:tagLst xmlns:p="http://schemas.openxmlformats.org/presentationml/2006/main">
  <p:tag name="AS_UNIQUEID" val="888"/>
</p:tagLst>
</file>

<file path=ppt/tags/tag176.xml><?xml version="1.0" encoding="utf-8"?>
<p:tagLst xmlns:p="http://schemas.openxmlformats.org/presentationml/2006/main">
  <p:tag name="AS_UNIQUEID" val="889"/>
</p:tagLst>
</file>

<file path=ppt/tags/tag177.xml><?xml version="1.0" encoding="utf-8"?>
<p:tagLst xmlns:p="http://schemas.openxmlformats.org/presentationml/2006/main">
  <p:tag name="AS_UNIQUEID" val="890"/>
</p:tagLst>
</file>

<file path=ppt/tags/tag178.xml><?xml version="1.0" encoding="utf-8"?>
<p:tagLst xmlns:p="http://schemas.openxmlformats.org/presentationml/2006/main">
  <p:tag name="AS_UNIQUEID" val="891"/>
</p:tagLst>
</file>

<file path=ppt/tags/tag179.xml><?xml version="1.0" encoding="utf-8"?>
<p:tagLst xmlns:p="http://schemas.openxmlformats.org/presentationml/2006/main">
  <p:tag name="AS_UNIQUEID" val="523"/>
</p:tagLst>
</file>

<file path=ppt/tags/tag18.xml><?xml version="1.0" encoding="utf-8"?>
<p:tagLst xmlns:p="http://schemas.openxmlformats.org/presentationml/2006/main">
  <p:tag name="AS_UNIQUEID" val="428"/>
</p:tagLst>
</file>

<file path=ppt/tags/tag180.xml><?xml version="1.0" encoding="utf-8"?>
<p:tagLst xmlns:p="http://schemas.openxmlformats.org/presentationml/2006/main">
  <p:tag name="AS_UNIQUEID" val="524"/>
</p:tagLst>
</file>

<file path=ppt/tags/tag181.xml><?xml version="1.0" encoding="utf-8"?>
<p:tagLst xmlns:p="http://schemas.openxmlformats.org/presentationml/2006/main">
  <p:tag name="AS_UNIQUEID" val="525"/>
</p:tagLst>
</file>

<file path=ppt/tags/tag182.xml><?xml version="1.0" encoding="utf-8"?>
<p:tagLst xmlns:p="http://schemas.openxmlformats.org/presentationml/2006/main">
  <p:tag name="AS_UNIQUEID" val="526"/>
</p:tagLst>
</file>

<file path=ppt/tags/tag183.xml><?xml version="1.0" encoding="utf-8"?>
<p:tagLst xmlns:p="http://schemas.openxmlformats.org/presentationml/2006/main">
  <p:tag name="AS_UNIQUEID" val="527"/>
</p:tagLst>
</file>

<file path=ppt/tags/tag184.xml><?xml version="1.0" encoding="utf-8"?>
<p:tagLst xmlns:p="http://schemas.openxmlformats.org/presentationml/2006/main">
  <p:tag name="AS_UNIQUEID" val="528"/>
</p:tagLst>
</file>

<file path=ppt/tags/tag185.xml><?xml version="1.0" encoding="utf-8"?>
<p:tagLst xmlns:p="http://schemas.openxmlformats.org/presentationml/2006/main">
  <p:tag name="AS_UNIQUEID" val="529"/>
</p:tagLst>
</file>

<file path=ppt/tags/tag186.xml><?xml version="1.0" encoding="utf-8"?>
<p:tagLst xmlns:p="http://schemas.openxmlformats.org/presentationml/2006/main">
  <p:tag name="AS_UNIQUEID" val="530"/>
</p:tagLst>
</file>

<file path=ppt/tags/tag187.xml><?xml version="1.0" encoding="utf-8"?>
<p:tagLst xmlns:p="http://schemas.openxmlformats.org/presentationml/2006/main">
  <p:tag name="AS_UNIQUEID" val="523"/>
</p:tagLst>
</file>

<file path=ppt/tags/tag188.xml><?xml version="1.0" encoding="utf-8"?>
<p:tagLst xmlns:p="http://schemas.openxmlformats.org/presentationml/2006/main">
  <p:tag name="AS_UNIQUEID" val="533"/>
</p:tagLst>
</file>

<file path=ppt/tags/tag189.xml><?xml version="1.0" encoding="utf-8"?>
<p:tagLst xmlns:p="http://schemas.openxmlformats.org/presentationml/2006/main">
  <p:tag name="AS_UNIQUEID" val="534"/>
</p:tagLst>
</file>

<file path=ppt/tags/tag19.xml><?xml version="1.0" encoding="utf-8"?>
<p:tagLst xmlns:p="http://schemas.openxmlformats.org/presentationml/2006/main">
  <p:tag name="AS_UNIQUEID" val="429"/>
</p:tagLst>
</file>

<file path=ppt/tags/tag190.xml><?xml version="1.0" encoding="utf-8"?>
<p:tagLst xmlns:p="http://schemas.openxmlformats.org/presentationml/2006/main">
  <p:tag name="AS_UNIQUEID" val="536"/>
  <p:tag name="KSO_WM_UNIT_PLACING_PICTURE_USER_VIEWPORT" val="{&quot;height&quot;:6258.801574803149,&quot;width&quot;:14782.486614173227}"/>
</p:tagLst>
</file>

<file path=ppt/tags/tag191.xml><?xml version="1.0" encoding="utf-8"?>
<p:tagLst xmlns:p="http://schemas.openxmlformats.org/presentationml/2006/main">
  <p:tag name="AS_UNIQUEID" val="537"/>
</p:tagLst>
</file>

<file path=ppt/tags/tag192.xml><?xml version="1.0" encoding="utf-8"?>
<p:tagLst xmlns:p="http://schemas.openxmlformats.org/presentationml/2006/main">
  <p:tag name="AS_UNIQUEID" val="538"/>
</p:tagLst>
</file>

<file path=ppt/tags/tag193.xml><?xml version="1.0" encoding="utf-8"?>
<p:tagLst xmlns:p="http://schemas.openxmlformats.org/presentationml/2006/main">
  <p:tag name="AS_UNIQUEID" val="539"/>
</p:tagLst>
</file>

<file path=ppt/tags/tag194.xml><?xml version="1.0" encoding="utf-8"?>
<p:tagLst xmlns:p="http://schemas.openxmlformats.org/presentationml/2006/main">
  <p:tag name="AS_UNIQUEID" val="540"/>
</p:tagLst>
</file>

<file path=ppt/tags/tag195.xml><?xml version="1.0" encoding="utf-8"?>
<p:tagLst xmlns:p="http://schemas.openxmlformats.org/presentationml/2006/main">
  <p:tag name="AS_UNIQUEID" val="541"/>
</p:tagLst>
</file>

<file path=ppt/tags/tag196.xml><?xml version="1.0" encoding="utf-8"?>
<p:tagLst xmlns:p="http://schemas.openxmlformats.org/presentationml/2006/main">
  <p:tag name="AS_UNIQUEID" val="542"/>
</p:tagLst>
</file>

<file path=ppt/tags/tag197.xml><?xml version="1.0" encoding="utf-8"?>
<p:tagLst xmlns:p="http://schemas.openxmlformats.org/presentationml/2006/main">
  <p:tag name="AS_UNIQUEID" val="543"/>
</p:tagLst>
</file>

<file path=ppt/tags/tag198.xml><?xml version="1.0" encoding="utf-8"?>
<p:tagLst xmlns:p="http://schemas.openxmlformats.org/presentationml/2006/main">
  <p:tag name="AS_UNIQUEID" val="544"/>
</p:tagLst>
</file>

<file path=ppt/tags/tag199.xml><?xml version="1.0" encoding="utf-8"?>
<p:tagLst xmlns:p="http://schemas.openxmlformats.org/presentationml/2006/main">
  <p:tag name="AS_UNIQUEID" val="545"/>
</p:tagLst>
</file>

<file path=ppt/tags/tag2.xml><?xml version="1.0" encoding="utf-8"?>
<p:tagLst xmlns:p="http://schemas.openxmlformats.org/presentationml/2006/main">
  <p:tag name="AS_UNIQUEID" val="409"/>
</p:tagLst>
</file>

<file path=ppt/tags/tag20.xml><?xml version="1.0" encoding="utf-8"?>
<p:tagLst xmlns:p="http://schemas.openxmlformats.org/presentationml/2006/main">
  <p:tag name="AS_UNIQUEID" val="430"/>
</p:tagLst>
</file>

<file path=ppt/tags/tag200.xml><?xml version="1.0" encoding="utf-8"?>
<p:tagLst xmlns:p="http://schemas.openxmlformats.org/presentationml/2006/main">
  <p:tag name="AS_UNIQUEID" val="546"/>
</p:tagLst>
</file>

<file path=ppt/tags/tag201.xml><?xml version="1.0" encoding="utf-8"?>
<p:tagLst xmlns:p="http://schemas.openxmlformats.org/presentationml/2006/main">
  <p:tag name="AS_UNIQUEID" val="548"/>
</p:tagLst>
</file>

<file path=ppt/tags/tag202.xml><?xml version="1.0" encoding="utf-8"?>
<p:tagLst xmlns:p="http://schemas.openxmlformats.org/presentationml/2006/main">
  <p:tag name="AS_UNIQUEID" val="549"/>
</p:tagLst>
</file>

<file path=ppt/tags/tag203.xml><?xml version="1.0" encoding="utf-8"?>
<p:tagLst xmlns:p="http://schemas.openxmlformats.org/presentationml/2006/main">
  <p:tag name="AS_UNIQUEID" val="550"/>
</p:tagLst>
</file>

<file path=ppt/tags/tag204.xml><?xml version="1.0" encoding="utf-8"?>
<p:tagLst xmlns:p="http://schemas.openxmlformats.org/presentationml/2006/main">
  <p:tag name="AS_UNIQUEID" val="551"/>
</p:tagLst>
</file>

<file path=ppt/tags/tag205.xml><?xml version="1.0" encoding="utf-8"?>
<p:tagLst xmlns:p="http://schemas.openxmlformats.org/presentationml/2006/main">
  <p:tag name="AS_UNIQUEID" val="552"/>
</p:tagLst>
</file>

<file path=ppt/tags/tag206.xml><?xml version="1.0" encoding="utf-8"?>
<p:tagLst xmlns:p="http://schemas.openxmlformats.org/presentationml/2006/main">
  <p:tag name="AS_UNIQUEID" val="553"/>
</p:tagLst>
</file>

<file path=ppt/tags/tag207.xml><?xml version="1.0" encoding="utf-8"?>
<p:tagLst xmlns:p="http://schemas.openxmlformats.org/presentationml/2006/main">
  <p:tag name="AS_UNIQUEID" val="554"/>
</p:tagLst>
</file>

<file path=ppt/tags/tag208.xml><?xml version="1.0" encoding="utf-8"?>
<p:tagLst xmlns:p="http://schemas.openxmlformats.org/presentationml/2006/main">
  <p:tag name="AS_UNIQUEID" val="555"/>
</p:tagLst>
</file>

<file path=ppt/tags/tag209.xml><?xml version="1.0" encoding="utf-8"?>
<p:tagLst xmlns:p="http://schemas.openxmlformats.org/presentationml/2006/main">
  <p:tag name="AS_UNIQUEID" val="557"/>
</p:tagLst>
</file>

<file path=ppt/tags/tag21.xml><?xml version="1.0" encoding="utf-8"?>
<p:tagLst xmlns:p="http://schemas.openxmlformats.org/presentationml/2006/main">
  <p:tag name="AS_UNIQUEID" val="431"/>
</p:tagLst>
</file>

<file path=ppt/tags/tag210.xml><?xml version="1.0" encoding="utf-8"?>
<p:tagLst xmlns:p="http://schemas.openxmlformats.org/presentationml/2006/main">
  <p:tag name="AS_UNIQUEID" val="558"/>
</p:tagLst>
</file>

<file path=ppt/tags/tag211.xml><?xml version="1.0" encoding="utf-8"?>
<p:tagLst xmlns:p="http://schemas.openxmlformats.org/presentationml/2006/main">
  <p:tag name="AS_UNIQUEID" val="559"/>
</p:tagLst>
</file>

<file path=ppt/tags/tag212.xml><?xml version="1.0" encoding="utf-8"?>
<p:tagLst xmlns:p="http://schemas.openxmlformats.org/presentationml/2006/main">
  <p:tag name="AS_UNIQUEID" val="560"/>
</p:tagLst>
</file>

<file path=ppt/tags/tag213.xml><?xml version="1.0" encoding="utf-8"?>
<p:tagLst xmlns:p="http://schemas.openxmlformats.org/presentationml/2006/main">
  <p:tag name="AS_UNIQUEID" val="561"/>
</p:tagLst>
</file>

<file path=ppt/tags/tag214.xml><?xml version="1.0" encoding="utf-8"?>
<p:tagLst xmlns:p="http://schemas.openxmlformats.org/presentationml/2006/main">
  <p:tag name="AS_UNIQUEID" val="562"/>
</p:tagLst>
</file>

<file path=ppt/tags/tag215.xml><?xml version="1.0" encoding="utf-8"?>
<p:tagLst xmlns:p="http://schemas.openxmlformats.org/presentationml/2006/main">
  <p:tag name="AS_UNIQUEID" val="563"/>
</p:tagLst>
</file>

<file path=ppt/tags/tag216.xml><?xml version="1.0" encoding="utf-8"?>
<p:tagLst xmlns:p="http://schemas.openxmlformats.org/presentationml/2006/main">
  <p:tag name="AS_UNIQUEID" val="564"/>
</p:tagLst>
</file>

<file path=ppt/tags/tag217.xml><?xml version="1.0" encoding="utf-8"?>
<p:tagLst xmlns:p="http://schemas.openxmlformats.org/presentationml/2006/main">
  <p:tag name="AS_UNIQUEID" val="565"/>
</p:tagLst>
</file>

<file path=ppt/tags/tag218.xml><?xml version="1.0" encoding="utf-8"?>
<p:tagLst xmlns:p="http://schemas.openxmlformats.org/presentationml/2006/main">
  <p:tag name="AS_UNIQUEID" val="546"/>
</p:tagLst>
</file>

<file path=ppt/tags/tag219.xml><?xml version="1.0" encoding="utf-8"?>
<p:tagLst xmlns:p="http://schemas.openxmlformats.org/presentationml/2006/main">
  <p:tag name="AS_UNIQUEID" val="571"/>
</p:tagLst>
</file>

<file path=ppt/tags/tag22.xml><?xml version="1.0" encoding="utf-8"?>
<p:tagLst xmlns:p="http://schemas.openxmlformats.org/presentationml/2006/main">
  <p:tag name="AS_UNIQUEID" val="433"/>
</p:tagLst>
</file>

<file path=ppt/tags/tag220.xml><?xml version="1.0" encoding="utf-8"?>
<p:tagLst xmlns:p="http://schemas.openxmlformats.org/presentationml/2006/main">
  <p:tag name="AS_UNIQUEID" val="572"/>
</p:tagLst>
</file>

<file path=ppt/tags/tag221.xml><?xml version="1.0" encoding="utf-8"?>
<p:tagLst xmlns:p="http://schemas.openxmlformats.org/presentationml/2006/main">
  <p:tag name="AS_UNIQUEID" val="573"/>
</p:tagLst>
</file>

<file path=ppt/tags/tag222.xml><?xml version="1.0" encoding="utf-8"?>
<p:tagLst xmlns:p="http://schemas.openxmlformats.org/presentationml/2006/main">
  <p:tag name="AS_UNIQUEID" val="574"/>
</p:tagLst>
</file>

<file path=ppt/tags/tag223.xml><?xml version="1.0" encoding="utf-8"?>
<p:tagLst xmlns:p="http://schemas.openxmlformats.org/presentationml/2006/main">
  <p:tag name="AS_UNIQUEID" val="575"/>
</p:tagLst>
</file>

<file path=ppt/tags/tag224.xml><?xml version="1.0" encoding="utf-8"?>
<p:tagLst xmlns:p="http://schemas.openxmlformats.org/presentationml/2006/main">
  <p:tag name="AS_UNIQUEID" val="576"/>
</p:tagLst>
</file>

<file path=ppt/tags/tag225.xml><?xml version="1.0" encoding="utf-8"?>
<p:tagLst xmlns:p="http://schemas.openxmlformats.org/presentationml/2006/main">
  <p:tag name="AS_UNIQUEID" val="578"/>
</p:tagLst>
</file>

<file path=ppt/tags/tag226.xml><?xml version="1.0" encoding="utf-8"?>
<p:tagLst xmlns:p="http://schemas.openxmlformats.org/presentationml/2006/main">
  <p:tag name="AS_UNIQUEID" val="579"/>
</p:tagLst>
</file>

<file path=ppt/tags/tag227.xml><?xml version="1.0" encoding="utf-8"?>
<p:tagLst xmlns:p="http://schemas.openxmlformats.org/presentationml/2006/main">
  <p:tag name="AS_UNIQUEID" val="580"/>
</p:tagLst>
</file>

<file path=ppt/tags/tag228.xml><?xml version="1.0" encoding="utf-8"?>
<p:tagLst xmlns:p="http://schemas.openxmlformats.org/presentationml/2006/main">
  <p:tag name="AS_UNIQUEID" val="581"/>
</p:tagLst>
</file>

<file path=ppt/tags/tag229.xml><?xml version="1.0" encoding="utf-8"?>
<p:tagLst xmlns:p="http://schemas.openxmlformats.org/presentationml/2006/main">
  <p:tag name="AS_UNIQUEID" val="582"/>
</p:tagLst>
</file>

<file path=ppt/tags/tag23.xml><?xml version="1.0" encoding="utf-8"?>
<p:tagLst xmlns:p="http://schemas.openxmlformats.org/presentationml/2006/main">
  <p:tag name="AS_UNIQUEID" val="434"/>
</p:tagLst>
</file>

<file path=ppt/tags/tag230.xml><?xml version="1.0" encoding="utf-8"?>
<p:tagLst xmlns:p="http://schemas.openxmlformats.org/presentationml/2006/main">
  <p:tag name="AS_UNIQUEID" val="583"/>
</p:tagLst>
</file>

<file path=ppt/tags/tag231.xml><?xml version="1.0" encoding="utf-8"?>
<p:tagLst xmlns:p="http://schemas.openxmlformats.org/presentationml/2006/main">
  <p:tag name="AS_UNIQUEID" val="584"/>
</p:tagLst>
</file>

<file path=ppt/tags/tag232.xml><?xml version="1.0" encoding="utf-8"?>
<p:tagLst xmlns:p="http://schemas.openxmlformats.org/presentationml/2006/main">
  <p:tag name="AS_UNIQUEID" val="585"/>
</p:tagLst>
</file>

<file path=ppt/tags/tag233.xml><?xml version="1.0" encoding="utf-8"?>
<p:tagLst xmlns:p="http://schemas.openxmlformats.org/presentationml/2006/main">
  <p:tag name="AS_UNIQUEID" val="586"/>
</p:tagLst>
</file>

<file path=ppt/tags/tag234.xml><?xml version="1.0" encoding="utf-8"?>
<p:tagLst xmlns:p="http://schemas.openxmlformats.org/presentationml/2006/main">
  <p:tag name="AS_UNIQUEID" val="587"/>
</p:tagLst>
</file>

<file path=ppt/tags/tag235.xml><?xml version="1.0" encoding="utf-8"?>
<p:tagLst xmlns:p="http://schemas.openxmlformats.org/presentationml/2006/main">
  <p:tag name="AS_UNIQUEID" val="588"/>
</p:tagLst>
</file>

<file path=ppt/tags/tag236.xml><?xml version="1.0" encoding="utf-8"?>
<p:tagLst xmlns:p="http://schemas.openxmlformats.org/presentationml/2006/main">
  <p:tag name="AS_UNIQUEID" val="589"/>
</p:tagLst>
</file>

<file path=ppt/tags/tag237.xml><?xml version="1.0" encoding="utf-8"?>
<p:tagLst xmlns:p="http://schemas.openxmlformats.org/presentationml/2006/main">
  <p:tag name="AS_UNIQUEID" val="590"/>
</p:tagLst>
</file>

<file path=ppt/tags/tag238.xml><?xml version="1.0" encoding="utf-8"?>
<p:tagLst xmlns:p="http://schemas.openxmlformats.org/presentationml/2006/main">
  <p:tag name="AS_UNIQUEID" val="591"/>
</p:tagLst>
</file>

<file path=ppt/tags/tag239.xml><?xml version="1.0" encoding="utf-8"?>
<p:tagLst xmlns:p="http://schemas.openxmlformats.org/presentationml/2006/main">
  <p:tag name="AS_UNIQUEID" val="592"/>
</p:tagLst>
</file>

<file path=ppt/tags/tag24.xml><?xml version="1.0" encoding="utf-8"?>
<p:tagLst xmlns:p="http://schemas.openxmlformats.org/presentationml/2006/main">
  <p:tag name="AS_UNIQUEID" val="435"/>
</p:tagLst>
</file>

<file path=ppt/tags/tag240.xml><?xml version="1.0" encoding="utf-8"?>
<p:tagLst xmlns:p="http://schemas.openxmlformats.org/presentationml/2006/main">
  <p:tag name="AS_UNIQUEID" val="593"/>
</p:tagLst>
</file>

<file path=ppt/tags/tag241.xml><?xml version="1.0" encoding="utf-8"?>
<p:tagLst xmlns:p="http://schemas.openxmlformats.org/presentationml/2006/main">
  <p:tag name="AS_UNIQUEID" val="594"/>
</p:tagLst>
</file>

<file path=ppt/tags/tag242.xml><?xml version="1.0" encoding="utf-8"?>
<p:tagLst xmlns:p="http://schemas.openxmlformats.org/presentationml/2006/main">
  <p:tag name="AS_UNIQUEID" val="595"/>
</p:tagLst>
</file>

<file path=ppt/tags/tag243.xml><?xml version="1.0" encoding="utf-8"?>
<p:tagLst xmlns:p="http://schemas.openxmlformats.org/presentationml/2006/main">
  <p:tag name="AS_UNIQUEID" val="596"/>
</p:tagLst>
</file>

<file path=ppt/tags/tag244.xml><?xml version="1.0" encoding="utf-8"?>
<p:tagLst xmlns:p="http://schemas.openxmlformats.org/presentationml/2006/main">
  <p:tag name="AS_UNIQUEID" val="597"/>
</p:tagLst>
</file>

<file path=ppt/tags/tag245.xml><?xml version="1.0" encoding="utf-8"?>
<p:tagLst xmlns:p="http://schemas.openxmlformats.org/presentationml/2006/main">
  <p:tag name="AS_UNIQUEID" val="598"/>
</p:tagLst>
</file>

<file path=ppt/tags/tag246.xml><?xml version="1.0" encoding="utf-8"?>
<p:tagLst xmlns:p="http://schemas.openxmlformats.org/presentationml/2006/main">
  <p:tag name="AS_UNIQUEID" val="599"/>
</p:tagLst>
</file>

<file path=ppt/tags/tag247.xml><?xml version="1.0" encoding="utf-8"?>
<p:tagLst xmlns:p="http://schemas.openxmlformats.org/presentationml/2006/main">
  <p:tag name="AS_UNIQUEID" val="600"/>
</p:tagLst>
</file>

<file path=ppt/tags/tag248.xml><?xml version="1.0" encoding="utf-8"?>
<p:tagLst xmlns:p="http://schemas.openxmlformats.org/presentationml/2006/main">
  <p:tag name="AS_UNIQUEID" val="601"/>
</p:tagLst>
</file>

<file path=ppt/tags/tag249.xml><?xml version="1.0" encoding="utf-8"?>
<p:tagLst xmlns:p="http://schemas.openxmlformats.org/presentationml/2006/main">
  <p:tag name="AS_UNIQUEID" val="546"/>
</p:tagLst>
</file>

<file path=ppt/tags/tag25.xml><?xml version="1.0" encoding="utf-8"?>
<p:tagLst xmlns:p="http://schemas.openxmlformats.org/presentationml/2006/main">
  <p:tag name="AS_UNIQUEID" val="436"/>
</p:tagLst>
</file>

<file path=ppt/tags/tag250.xml><?xml version="1.0" encoding="utf-8"?>
<p:tagLst xmlns:p="http://schemas.openxmlformats.org/presentationml/2006/main">
  <p:tag name="SELECTED" val="True"/>
</p:tagLst>
</file>

<file path=ppt/tags/tag251.xml><?xml version="1.0" encoding="utf-8"?>
<p:tagLst xmlns:p="http://schemas.openxmlformats.org/presentationml/2006/main">
  <p:tag name="AS_UNIQUEID" val="567"/>
</p:tagLst>
</file>

<file path=ppt/tags/tag252.xml><?xml version="1.0" encoding="utf-8"?>
<p:tagLst xmlns:p="http://schemas.openxmlformats.org/presentationml/2006/main">
  <p:tag name="AS_UNIQUEID" val="568"/>
</p:tagLst>
</file>

<file path=ppt/tags/tag253.xml><?xml version="1.0" encoding="utf-8"?>
<p:tagLst xmlns:p="http://schemas.openxmlformats.org/presentationml/2006/main">
  <p:tag name="AS_UNIQUEID" val="569"/>
</p:tagLst>
</file>

<file path=ppt/tags/tag254.xml><?xml version="1.0" encoding="utf-8"?>
<p:tagLst xmlns:p="http://schemas.openxmlformats.org/presentationml/2006/main">
  <p:tag name="AS_UNIQUEID" val="607"/>
</p:tagLst>
</file>

<file path=ppt/tags/tag255.xml><?xml version="1.0" encoding="utf-8"?>
<p:tagLst xmlns:p="http://schemas.openxmlformats.org/presentationml/2006/main">
  <p:tag name="AS_UNIQUEID" val="608"/>
</p:tagLst>
</file>

<file path=ppt/tags/tag256.xml><?xml version="1.0" encoding="utf-8"?>
<p:tagLst xmlns:p="http://schemas.openxmlformats.org/presentationml/2006/main">
  <p:tag name="AS_UNIQUEID" val="609"/>
</p:tagLst>
</file>

<file path=ppt/tags/tag257.xml><?xml version="1.0" encoding="utf-8"?>
<p:tagLst xmlns:p="http://schemas.openxmlformats.org/presentationml/2006/main">
  <p:tag name="AS_UNIQUEID" val="610"/>
</p:tagLst>
</file>

<file path=ppt/tags/tag258.xml><?xml version="1.0" encoding="utf-8"?>
<p:tagLst xmlns:p="http://schemas.openxmlformats.org/presentationml/2006/main">
  <p:tag name="AS_UNIQUEID" val="611"/>
</p:tagLst>
</file>

<file path=ppt/tags/tag259.xml><?xml version="1.0" encoding="utf-8"?>
<p:tagLst xmlns:p="http://schemas.openxmlformats.org/presentationml/2006/main">
  <p:tag name="AS_UNIQUEID" val="612"/>
</p:tagLst>
</file>

<file path=ppt/tags/tag26.xml><?xml version="1.0" encoding="utf-8"?>
<p:tagLst xmlns:p="http://schemas.openxmlformats.org/presentationml/2006/main">
  <p:tag name="AS_UNIQUEID" val="437"/>
</p:tagLst>
</file>

<file path=ppt/tags/tag260.xml><?xml version="1.0" encoding="utf-8"?>
<p:tagLst xmlns:p="http://schemas.openxmlformats.org/presentationml/2006/main">
  <p:tag name="AS_UNIQUEID" val="614"/>
</p:tagLst>
</file>

<file path=ppt/tags/tag261.xml><?xml version="1.0" encoding="utf-8"?>
<p:tagLst xmlns:p="http://schemas.openxmlformats.org/presentationml/2006/main">
  <p:tag name="AS_UNIQUEID" val="615"/>
</p:tagLst>
</file>

<file path=ppt/tags/tag262.xml><?xml version="1.0" encoding="utf-8"?>
<p:tagLst xmlns:p="http://schemas.openxmlformats.org/presentationml/2006/main">
  <p:tag name="AS_UNIQUEID" val="616"/>
</p:tagLst>
</file>

<file path=ppt/tags/tag263.xml><?xml version="1.0" encoding="utf-8"?>
<p:tagLst xmlns:p="http://schemas.openxmlformats.org/presentationml/2006/main">
  <p:tag name="AS_UNIQUEID" val="617"/>
</p:tagLst>
</file>

<file path=ppt/tags/tag264.xml><?xml version="1.0" encoding="utf-8"?>
<p:tagLst xmlns:p="http://schemas.openxmlformats.org/presentationml/2006/main">
  <p:tag name="AS_UNIQUEID" val="618"/>
</p:tagLst>
</file>

<file path=ppt/tags/tag265.xml><?xml version="1.0" encoding="utf-8"?>
<p:tagLst xmlns:p="http://schemas.openxmlformats.org/presentationml/2006/main">
  <p:tag name="AS_UNIQUEID" val="619"/>
</p:tagLst>
</file>

<file path=ppt/tags/tag266.xml><?xml version="1.0" encoding="utf-8"?>
<p:tagLst xmlns:p="http://schemas.openxmlformats.org/presentationml/2006/main">
  <p:tag name="AS_UNIQUEID" val="620"/>
</p:tagLst>
</file>

<file path=ppt/tags/tag267.xml><?xml version="1.0" encoding="utf-8"?>
<p:tagLst xmlns:p="http://schemas.openxmlformats.org/presentationml/2006/main">
  <p:tag name="AS_UNIQUEID" val="621"/>
</p:tagLst>
</file>

<file path=ppt/tags/tag268.xml><?xml version="1.0" encoding="utf-8"?>
<p:tagLst xmlns:p="http://schemas.openxmlformats.org/presentationml/2006/main">
  <p:tag name="AS_UNIQUEID" val="622"/>
</p:tagLst>
</file>

<file path=ppt/tags/tag269.xml><?xml version="1.0" encoding="utf-8"?>
<p:tagLst xmlns:p="http://schemas.openxmlformats.org/presentationml/2006/main">
  <p:tag name="AS_UNIQUEID" val="623"/>
</p:tagLst>
</file>

<file path=ppt/tags/tag27.xml><?xml version="1.0" encoding="utf-8"?>
<p:tagLst xmlns:p="http://schemas.openxmlformats.org/presentationml/2006/main">
  <p:tag name="AS_UNIQUEID" val="438"/>
</p:tagLst>
</file>

<file path=ppt/tags/tag270.xml><?xml version="1.0" encoding="utf-8"?>
<p:tagLst xmlns:p="http://schemas.openxmlformats.org/presentationml/2006/main">
  <p:tag name="AS_UNIQUEID" val="624"/>
</p:tagLst>
</file>

<file path=ppt/tags/tag271.xml><?xml version="1.0" encoding="utf-8"?>
<p:tagLst xmlns:p="http://schemas.openxmlformats.org/presentationml/2006/main">
  <p:tag name="AS_UNIQUEID" val="625"/>
</p:tagLst>
</file>

<file path=ppt/tags/tag272.xml><?xml version="1.0" encoding="utf-8"?>
<p:tagLst xmlns:p="http://schemas.openxmlformats.org/presentationml/2006/main">
  <p:tag name="AS_UNIQUEID" val="626"/>
</p:tagLst>
</file>

<file path=ppt/tags/tag273.xml><?xml version="1.0" encoding="utf-8"?>
<p:tagLst xmlns:p="http://schemas.openxmlformats.org/presentationml/2006/main">
  <p:tag name="AS_UNIQUEID" val="546"/>
</p:tagLst>
</file>

<file path=ppt/tags/tag274.xml><?xml version="1.0" encoding="utf-8"?>
<p:tagLst xmlns:p="http://schemas.openxmlformats.org/presentationml/2006/main">
  <p:tag name="SELECTED" val="True"/>
</p:tagLst>
</file>

<file path=ppt/tags/tag275.xml><?xml version="1.0" encoding="utf-8"?>
<p:tagLst xmlns:p="http://schemas.openxmlformats.org/presentationml/2006/main">
  <p:tag name="AS_UNIQUEID" val="603"/>
</p:tagLst>
</file>

<file path=ppt/tags/tag276.xml><?xml version="1.0" encoding="utf-8"?>
<p:tagLst xmlns:p="http://schemas.openxmlformats.org/presentationml/2006/main">
  <p:tag name="AS_UNIQUEID" val="604"/>
</p:tagLst>
</file>

<file path=ppt/tags/tag277.xml><?xml version="1.0" encoding="utf-8"?>
<p:tagLst xmlns:p="http://schemas.openxmlformats.org/presentationml/2006/main">
  <p:tag name="AS_UNIQUEID" val="605"/>
</p:tagLst>
</file>

<file path=ppt/tags/tag278.xml><?xml version="1.0" encoding="utf-8"?>
<p:tagLst xmlns:p="http://schemas.openxmlformats.org/presentationml/2006/main">
  <p:tag name="AS_UNIQUEID" val="359"/>
</p:tagLst>
</file>

<file path=ppt/tags/tag279.xml><?xml version="1.0" encoding="utf-8"?>
<p:tagLst xmlns:p="http://schemas.openxmlformats.org/presentationml/2006/main">
  <p:tag name="AS_UNIQUEID" val="628"/>
</p:tagLst>
</file>

<file path=ppt/tags/tag28.xml><?xml version="1.0" encoding="utf-8"?>
<p:tagLst xmlns:p="http://schemas.openxmlformats.org/presentationml/2006/main">
  <p:tag name="AS_UNIQUEID" val="439"/>
</p:tagLst>
</file>

<file path=ppt/tags/tag280.xml><?xml version="1.0" encoding="utf-8"?>
<p:tagLst xmlns:p="http://schemas.openxmlformats.org/presentationml/2006/main">
  <p:tag name="AS_UNIQUEID" val="360"/>
</p:tagLst>
</file>

<file path=ppt/tags/tag281.xml><?xml version="1.0" encoding="utf-8"?>
<p:tagLst xmlns:p="http://schemas.openxmlformats.org/presentationml/2006/main">
  <p:tag name="AS_UNIQUEID" val="629"/>
</p:tagLst>
</file>

<file path=ppt/tags/tag282.xml><?xml version="1.0" encoding="utf-8"?>
<p:tagLst xmlns:p="http://schemas.openxmlformats.org/presentationml/2006/main">
  <p:tag name="AS_UNIQUEID" val="361"/>
</p:tagLst>
</file>

<file path=ppt/tags/tag283.xml><?xml version="1.0" encoding="utf-8"?>
<p:tagLst xmlns:p="http://schemas.openxmlformats.org/presentationml/2006/main">
  <p:tag name="AS_UNIQUEID" val="362"/>
</p:tagLst>
</file>

<file path=ppt/tags/tag284.xml><?xml version="1.0" encoding="utf-8"?>
<p:tagLst xmlns:p="http://schemas.openxmlformats.org/presentationml/2006/main">
  <p:tag name="AS_UNIQUEID" val="630"/>
</p:tagLst>
</file>

<file path=ppt/tags/tag285.xml><?xml version="1.0" encoding="utf-8"?>
<p:tagLst xmlns:p="http://schemas.openxmlformats.org/presentationml/2006/main">
  <p:tag name="AS_UNIQUEID" val="363"/>
</p:tagLst>
</file>

<file path=ppt/tags/tag286.xml><?xml version="1.0" encoding="utf-8"?>
<p:tagLst xmlns:p="http://schemas.openxmlformats.org/presentationml/2006/main">
  <p:tag name="AS_UNIQUEID" val="631"/>
</p:tagLst>
</file>

<file path=ppt/tags/tag287.xml><?xml version="1.0" encoding="utf-8"?>
<p:tagLst xmlns:p="http://schemas.openxmlformats.org/presentationml/2006/main">
  <p:tag name="AS_UNIQUEID" val="364"/>
</p:tagLst>
</file>

<file path=ppt/tags/tag288.xml><?xml version="1.0" encoding="utf-8"?>
<p:tagLst xmlns:p="http://schemas.openxmlformats.org/presentationml/2006/main">
  <p:tag name="AS_UNIQUEID" val="365"/>
</p:tagLst>
</file>

<file path=ppt/tags/tag289.xml><?xml version="1.0" encoding="utf-8"?>
<p:tagLst xmlns:p="http://schemas.openxmlformats.org/presentationml/2006/main">
  <p:tag name="AS_UNIQUEID" val="632"/>
</p:tagLst>
</file>

<file path=ppt/tags/tag29.xml><?xml version="1.0" encoding="utf-8"?>
<p:tagLst xmlns:p="http://schemas.openxmlformats.org/presentationml/2006/main">
  <p:tag name="AS_UNIQUEID" val="440"/>
</p:tagLst>
</file>

<file path=ppt/tags/tag290.xml><?xml version="1.0" encoding="utf-8"?>
<p:tagLst xmlns:p="http://schemas.openxmlformats.org/presentationml/2006/main">
  <p:tag name="AS_UNIQUEID" val="366"/>
</p:tagLst>
</file>

<file path=ppt/tags/tag291.xml><?xml version="1.0" encoding="utf-8"?>
<p:tagLst xmlns:p="http://schemas.openxmlformats.org/presentationml/2006/main">
  <p:tag name="AS_UNIQUEID" val="633"/>
</p:tagLst>
</file>

<file path=ppt/tags/tag292.xml><?xml version="1.0" encoding="utf-8"?>
<p:tagLst xmlns:p="http://schemas.openxmlformats.org/presentationml/2006/main">
  <p:tag name="AS_UNIQUEID" val="367"/>
</p:tagLst>
</file>

<file path=ppt/tags/tag293.xml><?xml version="1.0" encoding="utf-8"?>
<p:tagLst xmlns:p="http://schemas.openxmlformats.org/presentationml/2006/main">
  <p:tag name="AS_UNIQUEID" val="368"/>
</p:tagLst>
</file>

<file path=ppt/tags/tag294.xml><?xml version="1.0" encoding="utf-8"?>
<p:tagLst xmlns:p="http://schemas.openxmlformats.org/presentationml/2006/main">
  <p:tag name="AS_UNIQUEID" val="369"/>
</p:tagLst>
</file>

<file path=ppt/tags/tag295.xml><?xml version="1.0" encoding="utf-8"?>
<p:tagLst xmlns:p="http://schemas.openxmlformats.org/presentationml/2006/main">
  <p:tag name="AS_UNIQUEID" val="370"/>
</p:tagLst>
</file>

<file path=ppt/tags/tag296.xml><?xml version="1.0" encoding="utf-8"?>
<p:tagLst xmlns:p="http://schemas.openxmlformats.org/presentationml/2006/main">
  <p:tag name="AS_UNIQUEID" val="371"/>
</p:tagLst>
</file>

<file path=ppt/tags/tag297.xml><?xml version="1.0" encoding="utf-8"?>
<p:tagLst xmlns:p="http://schemas.openxmlformats.org/presentationml/2006/main">
  <p:tag name="AS_UNIQUEID" val="372"/>
</p:tagLst>
</file>

<file path=ppt/tags/tag298.xml><?xml version="1.0" encoding="utf-8"?>
<p:tagLst xmlns:p="http://schemas.openxmlformats.org/presentationml/2006/main">
  <p:tag name="AS_UNIQUEID" val="634"/>
</p:tagLst>
</file>

<file path=ppt/tags/tag299.xml><?xml version="1.0" encoding="utf-8"?>
<p:tagLst xmlns:p="http://schemas.openxmlformats.org/presentationml/2006/main">
  <p:tag name="AS_UNIQUEID" val="373"/>
</p:tagLst>
</file>

<file path=ppt/tags/tag3.xml><?xml version="1.0" encoding="utf-8"?>
<p:tagLst xmlns:p="http://schemas.openxmlformats.org/presentationml/2006/main">
  <p:tag name="AS_UNIQUEID" val="410"/>
</p:tagLst>
</file>

<file path=ppt/tags/tag30.xml><?xml version="1.0" encoding="utf-8"?>
<p:tagLst xmlns:p="http://schemas.openxmlformats.org/presentationml/2006/main">
  <p:tag name="AS_UNIQUEID" val="442"/>
</p:tagLst>
</file>

<file path=ppt/tags/tag300.xml><?xml version="1.0" encoding="utf-8"?>
<p:tagLst xmlns:p="http://schemas.openxmlformats.org/presentationml/2006/main">
  <p:tag name="AS_UNIQUEID" val="374"/>
</p:tagLst>
</file>

<file path=ppt/tags/tag301.xml><?xml version="1.0" encoding="utf-8"?>
<p:tagLst xmlns:p="http://schemas.openxmlformats.org/presentationml/2006/main">
  <p:tag name="AS_UNIQUEID" val="635"/>
</p:tagLst>
</file>

<file path=ppt/tags/tag302.xml><?xml version="1.0" encoding="utf-8"?>
<p:tagLst xmlns:p="http://schemas.openxmlformats.org/presentationml/2006/main">
  <p:tag name="AS_UNIQUEID" val="375"/>
</p:tagLst>
</file>

<file path=ppt/tags/tag303.xml><?xml version="1.0" encoding="utf-8"?>
<p:tagLst xmlns:p="http://schemas.openxmlformats.org/presentationml/2006/main">
  <p:tag name="AS_UNIQUEID" val="376"/>
</p:tagLst>
</file>

<file path=ppt/tags/tag304.xml><?xml version="1.0" encoding="utf-8"?>
<p:tagLst xmlns:p="http://schemas.openxmlformats.org/presentationml/2006/main">
  <p:tag name="AS_UNIQUEID" val="377"/>
</p:tagLst>
</file>

<file path=ppt/tags/tag305.xml><?xml version="1.0" encoding="utf-8"?>
<p:tagLst xmlns:p="http://schemas.openxmlformats.org/presentationml/2006/main">
  <p:tag name="AS_UNIQUEID" val="378"/>
</p:tagLst>
</file>

<file path=ppt/tags/tag306.xml><?xml version="1.0" encoding="utf-8"?>
<p:tagLst xmlns:p="http://schemas.openxmlformats.org/presentationml/2006/main">
  <p:tag name="AS_UNIQUEID" val="379"/>
</p:tagLst>
</file>

<file path=ppt/tags/tag307.xml><?xml version="1.0" encoding="utf-8"?>
<p:tagLst xmlns:p="http://schemas.openxmlformats.org/presentationml/2006/main">
  <p:tag name="AS_UNIQUEID" val="636"/>
</p:tagLst>
</file>

<file path=ppt/tags/tag308.xml><?xml version="1.0" encoding="utf-8"?>
<p:tagLst xmlns:p="http://schemas.openxmlformats.org/presentationml/2006/main">
  <p:tag name="AS_UNIQUEID" val="380"/>
</p:tagLst>
</file>

<file path=ppt/tags/tag309.xml><?xml version="1.0" encoding="utf-8"?>
<p:tagLst xmlns:p="http://schemas.openxmlformats.org/presentationml/2006/main">
  <p:tag name="AS_UNIQUEID" val="381"/>
</p:tagLst>
</file>

<file path=ppt/tags/tag31.xml><?xml version="1.0" encoding="utf-8"?>
<p:tagLst xmlns:p="http://schemas.openxmlformats.org/presentationml/2006/main">
  <p:tag name="AS_UNIQUEID" val="443"/>
</p:tagLst>
</file>

<file path=ppt/tags/tag310.xml><?xml version="1.0" encoding="utf-8"?>
<p:tagLst xmlns:p="http://schemas.openxmlformats.org/presentationml/2006/main">
  <p:tag name="AS_UNIQUEID" val="382"/>
</p:tagLst>
</file>

<file path=ppt/tags/tag311.xml><?xml version="1.0" encoding="utf-8"?>
<p:tagLst xmlns:p="http://schemas.openxmlformats.org/presentationml/2006/main">
  <p:tag name="AS_UNIQUEID" val="639"/>
</p:tagLst>
</file>

<file path=ppt/tags/tag312.xml><?xml version="1.0" encoding="utf-8"?>
<p:tagLst xmlns:p="http://schemas.openxmlformats.org/presentationml/2006/main">
  <p:tag name="AS_UNIQUEID" val="640"/>
</p:tagLst>
</file>

<file path=ppt/tags/tag313.xml><?xml version="1.0" encoding="utf-8"?>
<p:tagLst xmlns:p="http://schemas.openxmlformats.org/presentationml/2006/main">
  <p:tag name="AS_UNIQUEID" val="386"/>
</p:tagLst>
</file>

<file path=ppt/tags/tag314.xml><?xml version="1.0" encoding="utf-8"?>
<p:tagLst xmlns:p="http://schemas.openxmlformats.org/presentationml/2006/main">
  <p:tag name="AS_UNIQUEID" val="387"/>
</p:tagLst>
</file>

<file path=ppt/tags/tag315.xml><?xml version="1.0" encoding="utf-8"?>
<p:tagLst xmlns:p="http://schemas.openxmlformats.org/presentationml/2006/main">
  <p:tag name="AS_UNIQUEID" val="388"/>
</p:tagLst>
</file>

<file path=ppt/tags/tag316.xml><?xml version="1.0" encoding="utf-8"?>
<p:tagLst xmlns:p="http://schemas.openxmlformats.org/presentationml/2006/main">
  <p:tag name="AS_UNIQUEID" val="641"/>
</p:tagLst>
</file>

<file path=ppt/tags/tag317.xml><?xml version="1.0" encoding="utf-8"?>
<p:tagLst xmlns:p="http://schemas.openxmlformats.org/presentationml/2006/main">
  <p:tag name="AS_UNIQUEID" val="391"/>
</p:tagLst>
</file>

<file path=ppt/tags/tag318.xml><?xml version="1.0" encoding="utf-8"?>
<p:tagLst xmlns:p="http://schemas.openxmlformats.org/presentationml/2006/main">
  <p:tag name="AS_UNIQUEID" val="392"/>
</p:tagLst>
</file>

<file path=ppt/tags/tag319.xml><?xml version="1.0" encoding="utf-8"?>
<p:tagLst xmlns:p="http://schemas.openxmlformats.org/presentationml/2006/main">
  <p:tag name="AS_UNIQUEID" val="394"/>
</p:tagLst>
</file>

<file path=ppt/tags/tag32.xml><?xml version="1.0" encoding="utf-8"?>
<p:tagLst xmlns:p="http://schemas.openxmlformats.org/presentationml/2006/main">
  <p:tag name="AS_UNIQUEID" val="444"/>
</p:tagLst>
</file>

<file path=ppt/tags/tag320.xml><?xml version="1.0" encoding="utf-8"?>
<p:tagLst xmlns:p="http://schemas.openxmlformats.org/presentationml/2006/main">
  <p:tag name="AS_UNIQUEID" val="642"/>
</p:tagLst>
</file>

<file path=ppt/tags/tag321.xml><?xml version="1.0" encoding="utf-8"?>
<p:tagLst xmlns:p="http://schemas.openxmlformats.org/presentationml/2006/main">
  <p:tag name="AS_UNIQUEID" val="643"/>
</p:tagLst>
</file>

<file path=ppt/tags/tag322.xml><?xml version="1.0" encoding="utf-8"?>
<p:tagLst xmlns:p="http://schemas.openxmlformats.org/presentationml/2006/main">
  <p:tag name="AS_UNIQUEID" val="644"/>
</p:tagLst>
</file>

<file path=ppt/tags/tag323.xml><?xml version="1.0" encoding="utf-8"?>
<p:tagLst xmlns:p="http://schemas.openxmlformats.org/presentationml/2006/main">
  <p:tag name="AS_UNIQUEID" val="645"/>
</p:tagLst>
</file>

<file path=ppt/tags/tag324.xml><?xml version="1.0" encoding="utf-8"?>
<p:tagLst xmlns:p="http://schemas.openxmlformats.org/presentationml/2006/main">
  <p:tag name="AS_UNIQUEID" val="646"/>
</p:tagLst>
</file>

<file path=ppt/tags/tag325.xml><?xml version="1.0" encoding="utf-8"?>
<p:tagLst xmlns:p="http://schemas.openxmlformats.org/presentationml/2006/main">
  <p:tag name="AS_UNIQUEID" val="647"/>
</p:tagLst>
</file>

<file path=ppt/tags/tag326.xml><?xml version="1.0" encoding="utf-8"?>
<p:tagLst xmlns:p="http://schemas.openxmlformats.org/presentationml/2006/main">
  <p:tag name="AS_UNIQUEID" val="648"/>
</p:tagLst>
</file>

<file path=ppt/tags/tag327.xml><?xml version="1.0" encoding="utf-8"?>
<p:tagLst xmlns:p="http://schemas.openxmlformats.org/presentationml/2006/main">
  <p:tag name="AS_UNIQUEID" val="649"/>
</p:tagLst>
</file>

<file path=ppt/tags/tag328.xml><?xml version="1.0" encoding="utf-8"?>
<p:tagLst xmlns:p="http://schemas.openxmlformats.org/presentationml/2006/main">
  <p:tag name="AS_UNIQUEID" val="651"/>
</p:tagLst>
</file>

<file path=ppt/tags/tag329.xml><?xml version="1.0" encoding="utf-8"?>
<p:tagLst xmlns:p="http://schemas.openxmlformats.org/presentationml/2006/main">
  <p:tag name="AS_UNIQUEID" val="652"/>
</p:tagLst>
</file>

<file path=ppt/tags/tag33.xml><?xml version="1.0" encoding="utf-8"?>
<p:tagLst xmlns:p="http://schemas.openxmlformats.org/presentationml/2006/main">
  <p:tag name="AS_UNIQUEID" val="445"/>
</p:tagLst>
</file>

<file path=ppt/tags/tag330.xml><?xml version="1.0" encoding="utf-8"?>
<p:tagLst xmlns:p="http://schemas.openxmlformats.org/presentationml/2006/main">
  <p:tag name="AS_UNIQUEID" val="653"/>
</p:tagLst>
</file>

<file path=ppt/tags/tag331.xml><?xml version="1.0" encoding="utf-8"?>
<p:tagLst xmlns:p="http://schemas.openxmlformats.org/presentationml/2006/main">
  <p:tag name="AS_UNIQUEID" val="654"/>
</p:tagLst>
</file>

<file path=ppt/tags/tag332.xml><?xml version="1.0" encoding="utf-8"?>
<p:tagLst xmlns:p="http://schemas.openxmlformats.org/presentationml/2006/main">
  <p:tag name="AS_UNIQUEID" val="655"/>
</p:tagLst>
</file>

<file path=ppt/tags/tag333.xml><?xml version="1.0" encoding="utf-8"?>
<p:tagLst xmlns:p="http://schemas.openxmlformats.org/presentationml/2006/main">
  <p:tag name="AS_UNIQUEID" val="656"/>
</p:tagLst>
</file>

<file path=ppt/tags/tag334.xml><?xml version="1.0" encoding="utf-8"?>
<p:tagLst xmlns:p="http://schemas.openxmlformats.org/presentationml/2006/main">
  <p:tag name="AS_UNIQUEID" val="657"/>
</p:tagLst>
</file>

<file path=ppt/tags/tag335.xml><?xml version="1.0" encoding="utf-8"?>
<p:tagLst xmlns:p="http://schemas.openxmlformats.org/presentationml/2006/main">
  <p:tag name="AS_UNIQUEID" val="658"/>
</p:tagLst>
</file>

<file path=ppt/tags/tag336.xml><?xml version="1.0" encoding="utf-8"?>
<p:tagLst xmlns:p="http://schemas.openxmlformats.org/presentationml/2006/main">
  <p:tag name="AS_UNIQUEID" val="659"/>
</p:tagLst>
</file>

<file path=ppt/tags/tag337.xml><?xml version="1.0" encoding="utf-8"?>
<p:tagLst xmlns:p="http://schemas.openxmlformats.org/presentationml/2006/main">
  <p:tag name="AS_UNIQUEID" val="660"/>
</p:tagLst>
</file>

<file path=ppt/tags/tag338.xml><?xml version="1.0" encoding="utf-8"?>
<p:tagLst xmlns:p="http://schemas.openxmlformats.org/presentationml/2006/main">
  <p:tag name="AS_UNIQUEID" val="661"/>
</p:tagLst>
</file>

<file path=ppt/tags/tag339.xml><?xml version="1.0" encoding="utf-8"?>
<p:tagLst xmlns:p="http://schemas.openxmlformats.org/presentationml/2006/main">
  <p:tag name="AS_UNIQUEID" val="662"/>
</p:tagLst>
</file>

<file path=ppt/tags/tag34.xml><?xml version="1.0" encoding="utf-8"?>
<p:tagLst xmlns:p="http://schemas.openxmlformats.org/presentationml/2006/main">
  <p:tag name="AS_UNIQUEID" val="447"/>
</p:tagLst>
</file>

<file path=ppt/tags/tag340.xml><?xml version="1.0" encoding="utf-8"?>
<p:tagLst xmlns:p="http://schemas.openxmlformats.org/presentationml/2006/main">
  <p:tag name="AS_UNIQUEID" val="654"/>
</p:tagLst>
</file>

<file path=ppt/tags/tag341.xml><?xml version="1.0" encoding="utf-8"?>
<p:tagLst xmlns:p="http://schemas.openxmlformats.org/presentationml/2006/main">
  <p:tag name="AS_UNIQUEID" val="649"/>
</p:tagLst>
</file>

<file path=ppt/tags/tag342.xml><?xml version="1.0" encoding="utf-8"?>
<p:tagLst xmlns:p="http://schemas.openxmlformats.org/presentationml/2006/main">
  <p:tag name="AS_UNIQUEID" val="665"/>
</p:tagLst>
</file>

<file path=ppt/tags/tag343.xml><?xml version="1.0" encoding="utf-8"?>
<p:tagLst xmlns:p="http://schemas.openxmlformats.org/presentationml/2006/main">
  <p:tag name="AS_UNIQUEID" val="666"/>
</p:tagLst>
</file>

<file path=ppt/tags/tag344.xml><?xml version="1.0" encoding="utf-8"?>
<p:tagLst xmlns:p="http://schemas.openxmlformats.org/presentationml/2006/main">
  <p:tag name="AS_UNIQUEID" val="667"/>
</p:tagLst>
</file>

<file path=ppt/tags/tag345.xml><?xml version="1.0" encoding="utf-8"?>
<p:tagLst xmlns:p="http://schemas.openxmlformats.org/presentationml/2006/main">
  <p:tag name="AS_UNIQUEID" val="668"/>
</p:tagLst>
</file>

<file path=ppt/tags/tag346.xml><?xml version="1.0" encoding="utf-8"?>
<p:tagLst xmlns:p="http://schemas.openxmlformats.org/presentationml/2006/main">
  <p:tag name="AS_UNIQUEID" val="669"/>
</p:tagLst>
</file>

<file path=ppt/tags/tag347.xml><?xml version="1.0" encoding="utf-8"?>
<p:tagLst xmlns:p="http://schemas.openxmlformats.org/presentationml/2006/main">
  <p:tag name="AS_UNIQUEID" val="670"/>
</p:tagLst>
</file>

<file path=ppt/tags/tag348.xml><?xml version="1.0" encoding="utf-8"?>
<p:tagLst xmlns:p="http://schemas.openxmlformats.org/presentationml/2006/main">
  <p:tag name="AS_UNIQUEID" val="671"/>
</p:tagLst>
</file>

<file path=ppt/tags/tag349.xml><?xml version="1.0" encoding="utf-8"?>
<p:tagLst xmlns:p="http://schemas.openxmlformats.org/presentationml/2006/main">
  <p:tag name="AS_UNIQUEID" val="672"/>
</p:tagLst>
</file>

<file path=ppt/tags/tag35.xml><?xml version="1.0" encoding="utf-8"?>
<p:tagLst xmlns:p="http://schemas.openxmlformats.org/presentationml/2006/main">
  <p:tag name="AS_UNIQUEID" val="448"/>
</p:tagLst>
</file>

<file path=ppt/tags/tag350.xml><?xml version="1.0" encoding="utf-8"?>
<p:tagLst xmlns:p="http://schemas.openxmlformats.org/presentationml/2006/main">
  <p:tag name="AS_UNIQUEID" val="673"/>
</p:tagLst>
</file>

<file path=ppt/tags/tag351.xml><?xml version="1.0" encoding="utf-8"?>
<p:tagLst xmlns:p="http://schemas.openxmlformats.org/presentationml/2006/main">
  <p:tag name="AS_UNIQUEID" val="675"/>
</p:tagLst>
</file>

<file path=ppt/tags/tag352.xml><?xml version="1.0" encoding="utf-8"?>
<p:tagLst xmlns:p="http://schemas.openxmlformats.org/presentationml/2006/main">
  <p:tag name="AS_UNIQUEID" val="676"/>
</p:tagLst>
</file>

<file path=ppt/tags/tag353.xml><?xml version="1.0" encoding="utf-8"?>
<p:tagLst xmlns:p="http://schemas.openxmlformats.org/presentationml/2006/main">
  <p:tag name="AS_UNIQUEID" val="649"/>
</p:tagLst>
</file>

<file path=ppt/tags/tag354.xml><?xml version="1.0" encoding="utf-8"?>
<p:tagLst xmlns:p="http://schemas.openxmlformats.org/presentationml/2006/main">
  <p:tag name="AS_UNIQUEID" val="678"/>
</p:tagLst>
</file>

<file path=ppt/tags/tag355.xml><?xml version="1.0" encoding="utf-8"?>
<p:tagLst xmlns:p="http://schemas.openxmlformats.org/presentationml/2006/main">
  <p:tag name="AS_UNIQUEID" val="679"/>
</p:tagLst>
</file>

<file path=ppt/tags/tag356.xml><?xml version="1.0" encoding="utf-8"?>
<p:tagLst xmlns:p="http://schemas.openxmlformats.org/presentationml/2006/main">
  <p:tag name="AS_UNIQUEID" val="680"/>
</p:tagLst>
</file>

<file path=ppt/tags/tag357.xml><?xml version="1.0" encoding="utf-8"?>
<p:tagLst xmlns:p="http://schemas.openxmlformats.org/presentationml/2006/main">
  <p:tag name="AS_UNIQUEID" val="681"/>
</p:tagLst>
</file>

<file path=ppt/tags/tag358.xml><?xml version="1.0" encoding="utf-8"?>
<p:tagLst xmlns:p="http://schemas.openxmlformats.org/presentationml/2006/main">
  <p:tag name="AS_UNIQUEID" val="682"/>
</p:tagLst>
</file>

<file path=ppt/tags/tag359.xml><?xml version="1.0" encoding="utf-8"?>
<p:tagLst xmlns:p="http://schemas.openxmlformats.org/presentationml/2006/main">
  <p:tag name="AS_UNIQUEID" val="683"/>
</p:tagLst>
</file>

<file path=ppt/tags/tag36.xml><?xml version="1.0" encoding="utf-8"?>
<p:tagLst xmlns:p="http://schemas.openxmlformats.org/presentationml/2006/main">
  <p:tag name="AS_UNIQUEID" val="449"/>
</p:tagLst>
</file>

<file path=ppt/tags/tag360.xml><?xml version="1.0" encoding="utf-8"?>
<p:tagLst xmlns:p="http://schemas.openxmlformats.org/presentationml/2006/main">
  <p:tag name="AS_UNIQUEID" val="684"/>
</p:tagLst>
</file>

<file path=ppt/tags/tag361.xml><?xml version="1.0" encoding="utf-8"?>
<p:tagLst xmlns:p="http://schemas.openxmlformats.org/presentationml/2006/main">
  <p:tag name="AS_UNIQUEID" val="685"/>
</p:tagLst>
</file>

<file path=ppt/tags/tag362.xml><?xml version="1.0" encoding="utf-8"?>
<p:tagLst xmlns:p="http://schemas.openxmlformats.org/presentationml/2006/main">
  <p:tag name="AS_UNIQUEID" val="686"/>
</p:tagLst>
</file>

<file path=ppt/tags/tag363.xml><?xml version="1.0" encoding="utf-8"?>
<p:tagLst xmlns:p="http://schemas.openxmlformats.org/presentationml/2006/main">
  <p:tag name="AS_UNIQUEID" val="680"/>
</p:tagLst>
</file>

<file path=ppt/tags/tag364.xml><?xml version="1.0" encoding="utf-8"?>
<p:tagLst xmlns:p="http://schemas.openxmlformats.org/presentationml/2006/main">
  <p:tag name="AS_UNIQUEID" val="713"/>
</p:tagLst>
</file>

<file path=ppt/tags/tag365.xml><?xml version="1.0" encoding="utf-8"?>
<p:tagLst xmlns:p="http://schemas.openxmlformats.org/presentationml/2006/main">
  <p:tag name="AS_UNIQUEID" val="680"/>
</p:tagLst>
</file>

<file path=ppt/tags/tag366.xml><?xml version="1.0" encoding="utf-8"?>
<p:tagLst xmlns:p="http://schemas.openxmlformats.org/presentationml/2006/main">
  <p:tag name="AS_UNIQUEID" val="649"/>
</p:tagLst>
</file>

<file path=ppt/tags/tag367.xml><?xml version="1.0" encoding="utf-8"?>
<p:tagLst xmlns:p="http://schemas.openxmlformats.org/presentationml/2006/main">
  <p:tag name="AS_UNIQUEID" val="690"/>
</p:tagLst>
</file>

<file path=ppt/tags/tag368.xml><?xml version="1.0" encoding="utf-8"?>
<p:tagLst xmlns:p="http://schemas.openxmlformats.org/presentationml/2006/main">
  <p:tag name="AS_UNIQUEID" val="691"/>
</p:tagLst>
</file>

<file path=ppt/tags/tag369.xml><?xml version="1.0" encoding="utf-8"?>
<p:tagLst xmlns:p="http://schemas.openxmlformats.org/presentationml/2006/main">
  <p:tag name="AS_UNIQUEID" val="692"/>
</p:tagLst>
</file>

<file path=ppt/tags/tag37.xml><?xml version="1.0" encoding="utf-8"?>
<p:tagLst xmlns:p="http://schemas.openxmlformats.org/presentationml/2006/main">
  <p:tag name="AS_UNIQUEID" val="451"/>
</p:tagLst>
</file>

<file path=ppt/tags/tag370.xml><?xml version="1.0" encoding="utf-8"?>
<p:tagLst xmlns:p="http://schemas.openxmlformats.org/presentationml/2006/main">
  <p:tag name="AS_UNIQUEID" val="693"/>
</p:tagLst>
</file>

<file path=ppt/tags/tag371.xml><?xml version="1.0" encoding="utf-8"?>
<p:tagLst xmlns:p="http://schemas.openxmlformats.org/presentationml/2006/main">
  <p:tag name="AS_UNIQUEID" val="694"/>
</p:tagLst>
</file>

<file path=ppt/tags/tag372.xml><?xml version="1.0" encoding="utf-8"?>
<p:tagLst xmlns:p="http://schemas.openxmlformats.org/presentationml/2006/main">
  <p:tag name="AS_UNIQUEID" val="695"/>
</p:tagLst>
</file>

<file path=ppt/tags/tag373.xml><?xml version="1.0" encoding="utf-8"?>
<p:tagLst xmlns:p="http://schemas.openxmlformats.org/presentationml/2006/main">
  <p:tag name="AS_UNIQUEID" val="696"/>
</p:tagLst>
</file>

<file path=ppt/tags/tag374.xml><?xml version="1.0" encoding="utf-8"?>
<p:tagLst xmlns:p="http://schemas.openxmlformats.org/presentationml/2006/main">
  <p:tag name="AS_UNIQUEID" val="697"/>
</p:tagLst>
</file>

<file path=ppt/tags/tag375.xml><?xml version="1.0" encoding="utf-8"?>
<p:tagLst xmlns:p="http://schemas.openxmlformats.org/presentationml/2006/main">
  <p:tag name="AS_UNIQUEID" val="698"/>
</p:tagLst>
</file>

<file path=ppt/tags/tag376.xml><?xml version="1.0" encoding="utf-8"?>
<p:tagLst xmlns:p="http://schemas.openxmlformats.org/presentationml/2006/main">
  <p:tag name="AS_UNIQUEID" val="700"/>
</p:tagLst>
</file>

<file path=ppt/tags/tag377.xml><?xml version="1.0" encoding="utf-8"?>
<p:tagLst xmlns:p="http://schemas.openxmlformats.org/presentationml/2006/main">
  <p:tag name="AS_UNIQUEID" val="649"/>
</p:tagLst>
</file>

<file path=ppt/tags/tag378.xml><?xml version="1.0" encoding="utf-8"?>
<p:tagLst xmlns:p="http://schemas.openxmlformats.org/presentationml/2006/main">
  <p:tag name="AS_UNIQUEID" val="702"/>
</p:tagLst>
</file>

<file path=ppt/tags/tag379.xml><?xml version="1.0" encoding="utf-8"?>
<p:tagLst xmlns:p="http://schemas.openxmlformats.org/presentationml/2006/main">
  <p:tag name="AS_UNIQUEID" val="703"/>
</p:tagLst>
</file>

<file path=ppt/tags/tag38.xml><?xml version="1.0" encoding="utf-8"?>
<p:tagLst xmlns:p="http://schemas.openxmlformats.org/presentationml/2006/main">
  <p:tag name="AS_UNIQUEID" val="452"/>
</p:tagLst>
</file>

<file path=ppt/tags/tag380.xml><?xml version="1.0" encoding="utf-8"?>
<p:tagLst xmlns:p="http://schemas.openxmlformats.org/presentationml/2006/main">
  <p:tag name="AS_UNIQUEID" val="704"/>
</p:tagLst>
</file>

<file path=ppt/tags/tag381.xml><?xml version="1.0" encoding="utf-8"?>
<p:tagLst xmlns:p="http://schemas.openxmlformats.org/presentationml/2006/main">
  <p:tag name="AS_UNIQUEID" val="705"/>
</p:tagLst>
</file>

<file path=ppt/tags/tag382.xml><?xml version="1.0" encoding="utf-8"?>
<p:tagLst xmlns:p="http://schemas.openxmlformats.org/presentationml/2006/main">
  <p:tag name="AS_UNIQUEID" val="706"/>
</p:tagLst>
</file>

<file path=ppt/tags/tag383.xml><?xml version="1.0" encoding="utf-8"?>
<p:tagLst xmlns:p="http://schemas.openxmlformats.org/presentationml/2006/main">
  <p:tag name="AS_UNIQUEID" val="707"/>
</p:tagLst>
</file>

<file path=ppt/tags/tag384.xml><?xml version="1.0" encoding="utf-8"?>
<p:tagLst xmlns:p="http://schemas.openxmlformats.org/presentationml/2006/main">
  <p:tag name="AS_UNIQUEID" val="708"/>
</p:tagLst>
</file>

<file path=ppt/tags/tag385.xml><?xml version="1.0" encoding="utf-8"?>
<p:tagLst xmlns:p="http://schemas.openxmlformats.org/presentationml/2006/main">
  <p:tag name="AS_UNIQUEID" val="709"/>
</p:tagLst>
</file>

<file path=ppt/tags/tag386.xml><?xml version="1.0" encoding="utf-8"?>
<p:tagLst xmlns:p="http://schemas.openxmlformats.org/presentationml/2006/main">
  <p:tag name="AS_UNIQUEID" val="710"/>
</p:tagLst>
</file>

<file path=ppt/tags/tag387.xml><?xml version="1.0" encoding="utf-8"?>
<p:tagLst xmlns:p="http://schemas.openxmlformats.org/presentationml/2006/main">
  <p:tag name="AS_UNIQUEID" val="711"/>
</p:tagLst>
</file>

<file path=ppt/tags/tag388.xml><?xml version="1.0" encoding="utf-8"?>
<p:tagLst xmlns:p="http://schemas.openxmlformats.org/presentationml/2006/main">
  <p:tag name="AS_UNIQUEID" val="713"/>
</p:tagLst>
</file>

<file path=ppt/tags/tag389.xml><?xml version="1.0" encoding="utf-8"?>
<p:tagLst xmlns:p="http://schemas.openxmlformats.org/presentationml/2006/main">
  <p:tag name="AS_UNIQUEID" val="714"/>
</p:tagLst>
</file>

<file path=ppt/tags/tag39.xml><?xml version="1.0" encoding="utf-8"?>
<p:tagLst xmlns:p="http://schemas.openxmlformats.org/presentationml/2006/main">
  <p:tag name="AS_UNIQUEID" val="453"/>
</p:tagLst>
</file>

<file path=ppt/tags/tag390.xml><?xml version="1.0" encoding="utf-8"?>
<p:tagLst xmlns:p="http://schemas.openxmlformats.org/presentationml/2006/main">
  <p:tag name="AS_UNIQUEID" val="715"/>
</p:tagLst>
</file>

<file path=ppt/tags/tag391.xml><?xml version="1.0" encoding="utf-8"?>
<p:tagLst xmlns:p="http://schemas.openxmlformats.org/presentationml/2006/main">
  <p:tag name="AS_UNIQUEID" val="716"/>
</p:tagLst>
</file>

<file path=ppt/tags/tag392.xml><?xml version="1.0" encoding="utf-8"?>
<p:tagLst xmlns:p="http://schemas.openxmlformats.org/presentationml/2006/main">
  <p:tag name="AS_UNIQUEID" val="717"/>
</p:tagLst>
</file>

<file path=ppt/tags/tag393.xml><?xml version="1.0" encoding="utf-8"?>
<p:tagLst xmlns:p="http://schemas.openxmlformats.org/presentationml/2006/main">
  <p:tag name="AS_UNIQUEID" val="718"/>
</p:tagLst>
</file>

<file path=ppt/tags/tag394.xml><?xml version="1.0" encoding="utf-8"?>
<p:tagLst xmlns:p="http://schemas.openxmlformats.org/presentationml/2006/main">
  <p:tag name="AS_UNIQUEID" val="719"/>
</p:tagLst>
</file>

<file path=ppt/tags/tag395.xml><?xml version="1.0" encoding="utf-8"?>
<p:tagLst xmlns:p="http://schemas.openxmlformats.org/presentationml/2006/main">
  <p:tag name="AS_UNIQUEID" val="720"/>
</p:tagLst>
</file>

<file path=ppt/tags/tag396.xml><?xml version="1.0" encoding="utf-8"?>
<p:tagLst xmlns:p="http://schemas.openxmlformats.org/presentationml/2006/main">
  <p:tag name="AS_UNIQUEID" val="721"/>
</p:tagLst>
</file>

<file path=ppt/tags/tag397.xml><?xml version="1.0" encoding="utf-8"?>
<p:tagLst xmlns:p="http://schemas.openxmlformats.org/presentationml/2006/main">
  <p:tag name="AS_UNIQUEID" val="680"/>
</p:tagLst>
</file>

<file path=ppt/tags/tag398.xml><?xml version="1.0" encoding="utf-8"?>
<p:tagLst xmlns:p="http://schemas.openxmlformats.org/presentationml/2006/main">
  <p:tag name="AS_UNIQUEID" val="649"/>
</p:tagLst>
</file>

<file path=ppt/tags/tag399.xml><?xml version="1.0" encoding="utf-8"?>
<p:tagLst xmlns:p="http://schemas.openxmlformats.org/presentationml/2006/main">
  <p:tag name="AS_UNIQUEID" val="788"/>
</p:tagLst>
</file>

<file path=ppt/tags/tag4.xml><?xml version="1.0" encoding="utf-8"?>
<p:tagLst xmlns:p="http://schemas.openxmlformats.org/presentationml/2006/main">
  <p:tag name="AS_UNIQUEID" val="411"/>
</p:tagLst>
</file>

<file path=ppt/tags/tag40.xml><?xml version="1.0" encoding="utf-8"?>
<p:tagLst xmlns:p="http://schemas.openxmlformats.org/presentationml/2006/main">
  <p:tag name="AS_UNIQUEID" val="454"/>
</p:tagLst>
</file>

<file path=ppt/tags/tag400.xml><?xml version="1.0" encoding="utf-8"?>
<p:tagLst xmlns:p="http://schemas.openxmlformats.org/presentationml/2006/main">
  <p:tag name="AS_UNIQUEID" val="789"/>
</p:tagLst>
</file>

<file path=ppt/tags/tag401.xml><?xml version="1.0" encoding="utf-8"?>
<p:tagLst xmlns:p="http://schemas.openxmlformats.org/presentationml/2006/main">
  <p:tag name="AS_UNIQUEID" val="790"/>
</p:tagLst>
</file>

<file path=ppt/tags/tag402.xml><?xml version="1.0" encoding="utf-8"?>
<p:tagLst xmlns:p="http://schemas.openxmlformats.org/presentationml/2006/main">
  <p:tag name="AS_UNIQUEID" val="791"/>
</p:tagLst>
</file>

<file path=ppt/tags/tag403.xml><?xml version="1.0" encoding="utf-8"?>
<p:tagLst xmlns:p="http://schemas.openxmlformats.org/presentationml/2006/main">
  <p:tag name="AS_UNIQUEID" val="792"/>
</p:tagLst>
</file>

<file path=ppt/tags/tag404.xml><?xml version="1.0" encoding="utf-8"?>
<p:tagLst xmlns:p="http://schemas.openxmlformats.org/presentationml/2006/main">
  <p:tag name="AS_UNIQUEID" val="793"/>
</p:tagLst>
</file>

<file path=ppt/tags/tag405.xml><?xml version="1.0" encoding="utf-8"?>
<p:tagLst xmlns:p="http://schemas.openxmlformats.org/presentationml/2006/main">
  <p:tag name="AS_UNIQUEID" val="794"/>
</p:tagLst>
</file>

<file path=ppt/tags/tag406.xml><?xml version="1.0" encoding="utf-8"?>
<p:tagLst xmlns:p="http://schemas.openxmlformats.org/presentationml/2006/main">
  <p:tag name="AS_UNIQUEID" val="795"/>
</p:tagLst>
</file>

<file path=ppt/tags/tag407.xml><?xml version="1.0" encoding="utf-8"?>
<p:tagLst xmlns:p="http://schemas.openxmlformats.org/presentationml/2006/main">
  <p:tag name="AS_UNIQUEID" val="796"/>
</p:tagLst>
</file>

<file path=ppt/tags/tag408.xml><?xml version="1.0" encoding="utf-8"?>
<p:tagLst xmlns:p="http://schemas.openxmlformats.org/presentationml/2006/main">
  <p:tag name="AS_UNIQUEID" val="649"/>
</p:tagLst>
</file>

<file path=ppt/tags/tag409.xml><?xml version="1.0" encoding="utf-8"?>
<p:tagLst xmlns:p="http://schemas.openxmlformats.org/presentationml/2006/main">
  <p:tag name="AS_UNIQUEID" val="723"/>
</p:tagLst>
</file>

<file path=ppt/tags/tag41.xml><?xml version="1.0" encoding="utf-8"?>
<p:tagLst xmlns:p="http://schemas.openxmlformats.org/presentationml/2006/main">
  <p:tag name="AS_UNIQUEID" val="455"/>
</p:tagLst>
</file>

<file path=ppt/tags/tag410.xml><?xml version="1.0" encoding="utf-8"?>
<p:tagLst xmlns:p="http://schemas.openxmlformats.org/presentationml/2006/main">
  <p:tag name="AS_UNIQUEID" val="724"/>
</p:tagLst>
</file>

<file path=ppt/tags/tag411.xml><?xml version="1.0" encoding="utf-8"?>
<p:tagLst xmlns:p="http://schemas.openxmlformats.org/presentationml/2006/main">
  <p:tag name="AS_UNIQUEID" val="725"/>
</p:tagLst>
</file>

<file path=ppt/tags/tag412.xml><?xml version="1.0" encoding="utf-8"?>
<p:tagLst xmlns:p="http://schemas.openxmlformats.org/presentationml/2006/main">
  <p:tag name="AS_UNIQUEID" val="726"/>
</p:tagLst>
</file>

<file path=ppt/tags/tag413.xml><?xml version="1.0" encoding="utf-8"?>
<p:tagLst xmlns:p="http://schemas.openxmlformats.org/presentationml/2006/main">
  <p:tag name="AS_UNIQUEID" val="727"/>
</p:tagLst>
</file>

<file path=ppt/tags/tag414.xml><?xml version="1.0" encoding="utf-8"?>
<p:tagLst xmlns:p="http://schemas.openxmlformats.org/presentationml/2006/main">
  <p:tag name="AS_UNIQUEID" val="728"/>
</p:tagLst>
</file>

<file path=ppt/tags/tag415.xml><?xml version="1.0" encoding="utf-8"?>
<p:tagLst xmlns:p="http://schemas.openxmlformats.org/presentationml/2006/main">
  <p:tag name="AS_UNIQUEID" val="729"/>
</p:tagLst>
</file>

<file path=ppt/tags/tag416.xml><?xml version="1.0" encoding="utf-8"?>
<p:tagLst xmlns:p="http://schemas.openxmlformats.org/presentationml/2006/main">
  <p:tag name="AS_UNIQUEID" val="731"/>
</p:tagLst>
</file>

<file path=ppt/tags/tag417.xml><?xml version="1.0" encoding="utf-8"?>
<p:tagLst xmlns:p="http://schemas.openxmlformats.org/presentationml/2006/main">
  <p:tag name="AS_UNIQUEID" val="732"/>
</p:tagLst>
</file>

<file path=ppt/tags/tag418.xml><?xml version="1.0" encoding="utf-8"?>
<p:tagLst xmlns:p="http://schemas.openxmlformats.org/presentationml/2006/main">
  <p:tag name="AS_UNIQUEID" val="733"/>
</p:tagLst>
</file>

<file path=ppt/tags/tag419.xml><?xml version="1.0" encoding="utf-8"?>
<p:tagLst xmlns:p="http://schemas.openxmlformats.org/presentationml/2006/main">
  <p:tag name="AS_UNIQUEID" val="734"/>
</p:tagLst>
</file>

<file path=ppt/tags/tag42.xml><?xml version="1.0" encoding="utf-8"?>
<p:tagLst xmlns:p="http://schemas.openxmlformats.org/presentationml/2006/main">
  <p:tag name="AS_UNIQUEID" val="456"/>
</p:tagLst>
</file>

<file path=ppt/tags/tag420.xml><?xml version="1.0" encoding="utf-8"?>
<p:tagLst xmlns:p="http://schemas.openxmlformats.org/presentationml/2006/main">
  <p:tag name="AS_UNIQUEID" val="735"/>
</p:tagLst>
</file>

<file path=ppt/tags/tag421.xml><?xml version="1.0" encoding="utf-8"?>
<p:tagLst xmlns:p="http://schemas.openxmlformats.org/presentationml/2006/main">
  <p:tag name="AS_UNIQUEID" val="736"/>
</p:tagLst>
</file>

<file path=ppt/tags/tag422.xml><?xml version="1.0" encoding="utf-8"?>
<p:tagLst xmlns:p="http://schemas.openxmlformats.org/presentationml/2006/main">
  <p:tag name="AS_UNIQUEID" val="737"/>
</p:tagLst>
</file>

<file path=ppt/tags/tag423.xml><?xml version="1.0" encoding="utf-8"?>
<p:tagLst xmlns:p="http://schemas.openxmlformats.org/presentationml/2006/main">
  <p:tag name="AS_UNIQUEID" val="738"/>
</p:tagLst>
</file>

<file path=ppt/tags/tag424.xml><?xml version="1.0" encoding="utf-8"?>
<p:tagLst xmlns:p="http://schemas.openxmlformats.org/presentationml/2006/main">
  <p:tag name="AS_UNIQUEID" val="739"/>
</p:tagLst>
</file>

<file path=ppt/tags/tag425.xml><?xml version="1.0" encoding="utf-8"?>
<p:tagLst xmlns:p="http://schemas.openxmlformats.org/presentationml/2006/main">
  <p:tag name="AS_UNIQUEID" val="649"/>
</p:tagLst>
</file>

<file path=ppt/tags/tag426.xml><?xml version="1.0" encoding="utf-8"?>
<p:tagLst xmlns:p="http://schemas.openxmlformats.org/presentationml/2006/main">
  <p:tag name="AS_UNIQUEID" val="741"/>
</p:tagLst>
</file>

<file path=ppt/tags/tag427.xml><?xml version="1.0" encoding="utf-8"?>
<p:tagLst xmlns:p="http://schemas.openxmlformats.org/presentationml/2006/main">
  <p:tag name="AS_UNIQUEID" val="742"/>
</p:tagLst>
</file>

<file path=ppt/tags/tag428.xml><?xml version="1.0" encoding="utf-8"?>
<p:tagLst xmlns:p="http://schemas.openxmlformats.org/presentationml/2006/main">
  <p:tag name="AS_UNIQUEID" val="743"/>
</p:tagLst>
</file>

<file path=ppt/tags/tag429.xml><?xml version="1.0" encoding="utf-8"?>
<p:tagLst xmlns:p="http://schemas.openxmlformats.org/presentationml/2006/main">
  <p:tag name="AS_UNIQUEID" val="744"/>
</p:tagLst>
</file>

<file path=ppt/tags/tag43.xml><?xml version="1.0" encoding="utf-8"?>
<p:tagLst xmlns:p="http://schemas.openxmlformats.org/presentationml/2006/main">
  <p:tag name="AS_UNIQUEID" val="458"/>
</p:tagLst>
</file>

<file path=ppt/tags/tag430.xml><?xml version="1.0" encoding="utf-8"?>
<p:tagLst xmlns:p="http://schemas.openxmlformats.org/presentationml/2006/main">
  <p:tag name="AS_UNIQUEID" val="745"/>
</p:tagLst>
</file>

<file path=ppt/tags/tag431.xml><?xml version="1.0" encoding="utf-8"?>
<p:tagLst xmlns:p="http://schemas.openxmlformats.org/presentationml/2006/main">
  <p:tag name="AS_UNIQUEID" val="746"/>
</p:tagLst>
</file>

<file path=ppt/tags/tag432.xml><?xml version="1.0" encoding="utf-8"?>
<p:tagLst xmlns:p="http://schemas.openxmlformats.org/presentationml/2006/main">
  <p:tag name="AS_UNIQUEID" val="747"/>
</p:tagLst>
</file>

<file path=ppt/tags/tag433.xml><?xml version="1.0" encoding="utf-8"?>
<p:tagLst xmlns:p="http://schemas.openxmlformats.org/presentationml/2006/main">
  <p:tag name="AS_UNIQUEID" val="748"/>
</p:tagLst>
</file>

<file path=ppt/tags/tag434.xml><?xml version="1.0" encoding="utf-8"?>
<p:tagLst xmlns:p="http://schemas.openxmlformats.org/presentationml/2006/main">
  <p:tag name="AS_UNIQUEID" val="749"/>
</p:tagLst>
</file>

<file path=ppt/tags/tag435.xml><?xml version="1.0" encoding="utf-8"?>
<p:tagLst xmlns:p="http://schemas.openxmlformats.org/presentationml/2006/main">
  <p:tag name="AS_UNIQUEID" val="70"/>
</p:tagLst>
</file>

<file path=ppt/tags/tag436.xml><?xml version="1.0" encoding="utf-8"?>
<p:tagLst xmlns:p="http://schemas.openxmlformats.org/presentationml/2006/main">
  <p:tag name="AS_UNIQUEID" val="71"/>
</p:tagLst>
</file>

<file path=ppt/tags/tag437.xml><?xml version="1.0" encoding="utf-8"?>
<p:tagLst xmlns:p="http://schemas.openxmlformats.org/presentationml/2006/main">
  <p:tag name="AS_UNIQUEID" val="72"/>
</p:tagLst>
</file>

<file path=ppt/tags/tag438.xml><?xml version="1.0" encoding="utf-8"?>
<p:tagLst xmlns:p="http://schemas.openxmlformats.org/presentationml/2006/main">
  <p:tag name="AS_UNIQUEID" val="73"/>
</p:tagLst>
</file>

<file path=ppt/tags/tag439.xml><?xml version="1.0" encoding="utf-8"?>
<p:tagLst xmlns:p="http://schemas.openxmlformats.org/presentationml/2006/main">
  <p:tag name="AS_UNIQUEID" val="74"/>
</p:tagLst>
</file>

<file path=ppt/tags/tag44.xml><?xml version="1.0" encoding="utf-8"?>
<p:tagLst xmlns:p="http://schemas.openxmlformats.org/presentationml/2006/main">
  <p:tag name="AS_UNIQUEID" val="459"/>
</p:tagLst>
</file>

<file path=ppt/tags/tag440.xml><?xml version="1.0" encoding="utf-8"?>
<p:tagLst xmlns:p="http://schemas.openxmlformats.org/presentationml/2006/main">
  <p:tag name="AS_UNIQUEID" val="75"/>
</p:tagLst>
</file>

<file path=ppt/tags/tag441.xml><?xml version="1.0" encoding="utf-8"?>
<p:tagLst xmlns:p="http://schemas.openxmlformats.org/presentationml/2006/main">
  <p:tag name="AS_UNIQUEID" val="750"/>
</p:tagLst>
</file>

<file path=ppt/tags/tag442.xml><?xml version="1.0" encoding="utf-8"?>
<p:tagLst xmlns:p="http://schemas.openxmlformats.org/presentationml/2006/main">
  <p:tag name="AS_UNIQUEID" val="70"/>
</p:tagLst>
</file>

<file path=ppt/tags/tag443.xml><?xml version="1.0" encoding="utf-8"?>
<p:tagLst xmlns:p="http://schemas.openxmlformats.org/presentationml/2006/main">
  <p:tag name="AS_UNIQUEID" val="71"/>
</p:tagLst>
</file>

<file path=ppt/tags/tag444.xml><?xml version="1.0" encoding="utf-8"?>
<p:tagLst xmlns:p="http://schemas.openxmlformats.org/presentationml/2006/main">
  <p:tag name="AS_UNIQUEID" val="72"/>
</p:tagLst>
</file>

<file path=ppt/tags/tag445.xml><?xml version="1.0" encoding="utf-8"?>
<p:tagLst xmlns:p="http://schemas.openxmlformats.org/presentationml/2006/main">
  <p:tag name="AS_UNIQUEID" val="73"/>
</p:tagLst>
</file>

<file path=ppt/tags/tag446.xml><?xml version="1.0" encoding="utf-8"?>
<p:tagLst xmlns:p="http://schemas.openxmlformats.org/presentationml/2006/main">
  <p:tag name="AS_UNIQUEID" val="74"/>
</p:tagLst>
</file>

<file path=ppt/tags/tag447.xml><?xml version="1.0" encoding="utf-8"?>
<p:tagLst xmlns:p="http://schemas.openxmlformats.org/presentationml/2006/main">
  <p:tag name="AS_UNIQUEID" val="751"/>
</p:tagLst>
</file>

<file path=ppt/tags/tag448.xml><?xml version="1.0" encoding="utf-8"?>
<p:tagLst xmlns:p="http://schemas.openxmlformats.org/presentationml/2006/main">
  <p:tag name="AS_UNIQUEID" val="752"/>
  <p:tag name="KSO_WM_UNIT_TABLE_BEAUTIFY" val="smartTable{899aeb44-1653-4530-afdc-1a3b0fc26156}"/>
  <p:tag name="TABLE_ENDDRAG_ORIGIN_RECT" val="611*165"/>
  <p:tag name="TABLE_ENDDRAG_RECT" val="33*163*611*165"/>
</p:tagLst>
</file>

<file path=ppt/tags/tag449.xml><?xml version="1.0" encoding="utf-8"?>
<p:tagLst xmlns:p="http://schemas.openxmlformats.org/presentationml/2006/main">
  <p:tag name="AS_UNIQUEID" val="753"/>
</p:tagLst>
</file>

<file path=ppt/tags/tag45.xml><?xml version="1.0" encoding="utf-8"?>
<p:tagLst xmlns:p="http://schemas.openxmlformats.org/presentationml/2006/main">
  <p:tag name="AS_UNIQUEID" val="460"/>
</p:tagLst>
</file>

<file path=ppt/tags/tag450.xml><?xml version="1.0" encoding="utf-8"?>
<p:tagLst xmlns:p="http://schemas.openxmlformats.org/presentationml/2006/main">
  <p:tag name="AS_UNIQUEID" val="755"/>
</p:tagLst>
</file>

<file path=ppt/tags/tag451.xml><?xml version="1.0" encoding="utf-8"?>
<p:tagLst xmlns:p="http://schemas.openxmlformats.org/presentationml/2006/main">
  <p:tag name="AS_UNIQUEID" val="758"/>
  <p:tag name="KSO_WM_UNIT_TABLE_BEAUTIFY" val="smartTable{9c6aa5f3-baed-413d-ae8f-8bdaadc571a7}"/>
</p:tagLst>
</file>

<file path=ppt/tags/tag452.xml><?xml version="1.0" encoding="utf-8"?>
<p:tagLst xmlns:p="http://schemas.openxmlformats.org/presentationml/2006/main">
  <p:tag name="AS_UNIQUEID" val="760"/>
</p:tagLst>
</file>

<file path=ppt/tags/tag453.xml><?xml version="1.0" encoding="utf-8"?>
<p:tagLst xmlns:p="http://schemas.openxmlformats.org/presentationml/2006/main">
  <p:tag name="AS_UNIQUEID" val="761"/>
</p:tagLst>
</file>

<file path=ppt/tags/tag454.xml><?xml version="1.0" encoding="utf-8"?>
<p:tagLst xmlns:p="http://schemas.openxmlformats.org/presentationml/2006/main">
  <p:tag name="AS_UNIQUEID" val="762"/>
</p:tagLst>
</file>

<file path=ppt/tags/tag455.xml><?xml version="1.0" encoding="utf-8"?>
<p:tagLst xmlns:p="http://schemas.openxmlformats.org/presentationml/2006/main">
  <p:tag name="AS_UNIQUEID" val="763"/>
</p:tagLst>
</file>

<file path=ppt/tags/tag456.xml><?xml version="1.0" encoding="utf-8"?>
<p:tagLst xmlns:p="http://schemas.openxmlformats.org/presentationml/2006/main">
  <p:tag name="AS_UNIQUEID" val="764"/>
</p:tagLst>
</file>

<file path=ppt/tags/tag457.xml><?xml version="1.0" encoding="utf-8"?>
<p:tagLst xmlns:p="http://schemas.openxmlformats.org/presentationml/2006/main">
  <p:tag name="AS_UNIQUEID" val="765"/>
</p:tagLst>
</file>

<file path=ppt/tags/tag458.xml><?xml version="1.0" encoding="utf-8"?>
<p:tagLst xmlns:p="http://schemas.openxmlformats.org/presentationml/2006/main">
  <p:tag name="AS_UNIQUEID" val="766"/>
</p:tagLst>
</file>

<file path=ppt/tags/tag459.xml><?xml version="1.0" encoding="utf-8"?>
<p:tagLst xmlns:p="http://schemas.openxmlformats.org/presentationml/2006/main">
  <p:tag name="AS_UNIQUEID" val="767"/>
</p:tagLst>
</file>

<file path=ppt/tags/tag46.xml><?xml version="1.0" encoding="utf-8"?>
<p:tagLst xmlns:p="http://schemas.openxmlformats.org/presentationml/2006/main">
  <p:tag name="AS_UNIQUEID" val="461"/>
</p:tagLst>
</file>

<file path=ppt/tags/tag460.xml><?xml version="1.0" encoding="utf-8"?>
<p:tagLst xmlns:p="http://schemas.openxmlformats.org/presentationml/2006/main">
  <p:tag name="AS_UNIQUEID" val="769"/>
  <p:tag name="KSO_WM_UNIT_TABLE_BEAUTIFY" val="smartTable{ebf7a393-65a4-4631-bf72-d1280a68022f}"/>
  <p:tag name="TABLE_ENDDRAG_ORIGIN_RECT" val="586*218"/>
  <p:tag name="TABLE_ENDDRAG_RECT" val="62*204*586*218"/>
</p:tagLst>
</file>

<file path=ppt/tags/tag461.xml><?xml version="1.0" encoding="utf-8"?>
<p:tagLst xmlns:p="http://schemas.openxmlformats.org/presentationml/2006/main">
  <p:tag name="AS_UNIQUEID" val="770"/>
</p:tagLst>
</file>

<file path=ppt/tags/tag462.xml><?xml version="1.0" encoding="utf-8"?>
<p:tagLst xmlns:p="http://schemas.openxmlformats.org/presentationml/2006/main">
  <p:tag name="AS_UNIQUEID" val="771"/>
</p:tagLst>
</file>

<file path=ppt/tags/tag463.xml><?xml version="1.0" encoding="utf-8"?>
<p:tagLst xmlns:p="http://schemas.openxmlformats.org/presentationml/2006/main">
  <p:tag name="AS_UNIQUEID" val="772"/>
</p:tagLst>
</file>

<file path=ppt/tags/tag464.xml><?xml version="1.0" encoding="utf-8"?>
<p:tagLst xmlns:p="http://schemas.openxmlformats.org/presentationml/2006/main">
  <p:tag name="AS_UNIQUEID" val="773"/>
</p:tagLst>
</file>

<file path=ppt/tags/tag465.xml><?xml version="1.0" encoding="utf-8"?>
<p:tagLst xmlns:p="http://schemas.openxmlformats.org/presentationml/2006/main">
  <p:tag name="AS_UNIQUEID" val="747"/>
</p:tagLst>
</file>

<file path=ppt/tags/tag466.xml><?xml version="1.0" encoding="utf-8"?>
<p:tagLst xmlns:p="http://schemas.openxmlformats.org/presentationml/2006/main">
  <p:tag name="AS_UNIQUEID" val="775"/>
  <p:tag name="KSO_WM_UNIT_TABLE_BEAUTIFY" val="smartTable{0bd28dae-ec54-409a-bfd0-eb889e933e0e}"/>
</p:tagLst>
</file>

<file path=ppt/tags/tag467.xml><?xml version="1.0" encoding="utf-8"?>
<p:tagLst xmlns:p="http://schemas.openxmlformats.org/presentationml/2006/main">
  <p:tag name="AS_UNIQUEID" val="776"/>
</p:tagLst>
</file>

<file path=ppt/tags/tag468.xml><?xml version="1.0" encoding="utf-8"?>
<p:tagLst xmlns:p="http://schemas.openxmlformats.org/presentationml/2006/main">
  <p:tag name="AS_UNIQUEID" val="777"/>
</p:tagLst>
</file>

<file path=ppt/tags/tag469.xml><?xml version="1.0" encoding="utf-8"?>
<p:tagLst xmlns:p="http://schemas.openxmlformats.org/presentationml/2006/main">
  <p:tag name="AS_UNIQUEID" val="778"/>
</p:tagLst>
</file>

<file path=ppt/tags/tag47.xml><?xml version="1.0" encoding="utf-8"?>
<p:tagLst xmlns:p="http://schemas.openxmlformats.org/presentationml/2006/main">
  <p:tag name="AS_UNIQUEID" val="462"/>
</p:tagLst>
</file>

<file path=ppt/tags/tag470.xml><?xml version="1.0" encoding="utf-8"?>
<p:tagLst xmlns:p="http://schemas.openxmlformats.org/presentationml/2006/main">
  <p:tag name="AS_UNIQUEID" val="779"/>
</p:tagLst>
</file>

<file path=ppt/tags/tag471.xml><?xml version="1.0" encoding="utf-8"?>
<p:tagLst xmlns:p="http://schemas.openxmlformats.org/presentationml/2006/main">
  <p:tag name="AS_UNIQUEID" val="780"/>
</p:tagLst>
</file>

<file path=ppt/tags/tag472.xml><?xml version="1.0" encoding="utf-8"?>
<p:tagLst xmlns:p="http://schemas.openxmlformats.org/presentationml/2006/main">
  <p:tag name="AS_UNIQUEID" val="781"/>
</p:tagLst>
</file>

<file path=ppt/tags/tag473.xml><?xml version="1.0" encoding="utf-8"?>
<p:tagLst xmlns:p="http://schemas.openxmlformats.org/presentationml/2006/main">
  <p:tag name="AS_UNIQUEID" val="782"/>
</p:tagLst>
</file>

<file path=ppt/tags/tag474.xml><?xml version="1.0" encoding="utf-8"?>
<p:tagLst xmlns:p="http://schemas.openxmlformats.org/presentationml/2006/main">
  <p:tag name="AS_UNIQUEID" val="783"/>
</p:tagLst>
</file>

<file path=ppt/tags/tag475.xml><?xml version="1.0" encoding="utf-8"?>
<p:tagLst xmlns:p="http://schemas.openxmlformats.org/presentationml/2006/main">
  <p:tag name="AS_UNIQUEID" val="784"/>
</p:tagLst>
</file>

<file path=ppt/tags/tag476.xml><?xml version="1.0" encoding="utf-8"?>
<p:tagLst xmlns:p="http://schemas.openxmlformats.org/presentationml/2006/main">
  <p:tag name="AS_UNIQUEID" val="785"/>
</p:tagLst>
</file>

<file path=ppt/tags/tag477.xml><?xml version="1.0" encoding="utf-8"?>
<p:tagLst xmlns:p="http://schemas.openxmlformats.org/presentationml/2006/main">
  <p:tag name="AS_UNIQUEID" val="747"/>
</p:tagLst>
</file>

<file path=ppt/tags/tag478.xml><?xml version="1.0" encoding="utf-8"?>
<p:tagLst xmlns:p="http://schemas.openxmlformats.org/presentationml/2006/main">
  <p:tag name="AS_UNIQUEID" val="706"/>
</p:tagLst>
</file>

<file path=ppt/tags/tag479.xml><?xml version="1.0" encoding="utf-8"?>
<p:tagLst xmlns:p="http://schemas.openxmlformats.org/presentationml/2006/main">
  <p:tag name="AS_UNIQUEID" val="707"/>
</p:tagLst>
</file>

<file path=ppt/tags/tag48.xml><?xml version="1.0" encoding="utf-8"?>
<p:tagLst xmlns:p="http://schemas.openxmlformats.org/presentationml/2006/main">
  <p:tag name="AS_UNIQUEID" val="463"/>
</p:tagLst>
</file>

<file path=ppt/tags/tag480.xml><?xml version="1.0" encoding="utf-8"?>
<p:tagLst xmlns:p="http://schemas.openxmlformats.org/presentationml/2006/main">
  <p:tag name="AS_UNIQUEID" val="708"/>
</p:tagLst>
</file>

<file path=ppt/tags/tag481.xml><?xml version="1.0" encoding="utf-8"?>
<p:tagLst xmlns:p="http://schemas.openxmlformats.org/presentationml/2006/main">
  <p:tag name="AS_UNIQUEID" val="709"/>
</p:tagLst>
</file>

<file path=ppt/tags/tag482.xml><?xml version="1.0" encoding="utf-8"?>
<p:tagLst xmlns:p="http://schemas.openxmlformats.org/presentationml/2006/main">
  <p:tag name="AS_UNIQUEID" val="710"/>
</p:tagLst>
</file>

<file path=ppt/tags/tag483.xml><?xml version="1.0" encoding="utf-8"?>
<p:tagLst xmlns:p="http://schemas.openxmlformats.org/presentationml/2006/main">
  <p:tag name="AS_UNIQUEID" val="711"/>
</p:tagLst>
</file>

<file path=ppt/tags/tag484.xml><?xml version="1.0" encoding="utf-8"?>
<p:tagLst xmlns:p="http://schemas.openxmlformats.org/presentationml/2006/main">
  <p:tag name="AS_UNIQUEID" val="713"/>
</p:tagLst>
</file>

<file path=ppt/tags/tag485.xml><?xml version="1.0" encoding="utf-8"?>
<p:tagLst xmlns:p="http://schemas.openxmlformats.org/presentationml/2006/main">
  <p:tag name="AS_UNIQUEID" val="714"/>
</p:tagLst>
</file>

<file path=ppt/tags/tag486.xml><?xml version="1.0" encoding="utf-8"?>
<p:tagLst xmlns:p="http://schemas.openxmlformats.org/presentationml/2006/main">
  <p:tag name="AS_UNIQUEID" val="715"/>
</p:tagLst>
</file>

<file path=ppt/tags/tag487.xml><?xml version="1.0" encoding="utf-8"?>
<p:tagLst xmlns:p="http://schemas.openxmlformats.org/presentationml/2006/main">
  <p:tag name="AS_UNIQUEID" val="716"/>
</p:tagLst>
</file>

<file path=ppt/tags/tag488.xml><?xml version="1.0" encoding="utf-8"?>
<p:tagLst xmlns:p="http://schemas.openxmlformats.org/presentationml/2006/main">
  <p:tag name="AS_UNIQUEID" val="717"/>
</p:tagLst>
</file>

<file path=ppt/tags/tag489.xml><?xml version="1.0" encoding="utf-8"?>
<p:tagLst xmlns:p="http://schemas.openxmlformats.org/presentationml/2006/main">
  <p:tag name="AS_UNIQUEID" val="718"/>
</p:tagLst>
</file>

<file path=ppt/tags/tag49.xml><?xml version="1.0" encoding="utf-8"?>
<p:tagLst xmlns:p="http://schemas.openxmlformats.org/presentationml/2006/main">
  <p:tag name="AS_UNIQUEID" val="465"/>
</p:tagLst>
</file>

<file path=ppt/tags/tag490.xml><?xml version="1.0" encoding="utf-8"?>
<p:tagLst xmlns:p="http://schemas.openxmlformats.org/presentationml/2006/main">
  <p:tag name="AS_UNIQUEID" val="719"/>
</p:tagLst>
</file>

<file path=ppt/tags/tag491.xml><?xml version="1.0" encoding="utf-8"?>
<p:tagLst xmlns:p="http://schemas.openxmlformats.org/presentationml/2006/main">
  <p:tag name="AS_UNIQUEID" val="720"/>
</p:tagLst>
</file>

<file path=ppt/tags/tag492.xml><?xml version="1.0" encoding="utf-8"?>
<p:tagLst xmlns:p="http://schemas.openxmlformats.org/presentationml/2006/main">
  <p:tag name="AS_UNIQUEID" val="721"/>
</p:tagLst>
</file>

<file path=ppt/tags/tag493.xml><?xml version="1.0" encoding="utf-8"?>
<p:tagLst xmlns:p="http://schemas.openxmlformats.org/presentationml/2006/main">
  <p:tag name="AS_UNIQUEID" val="713"/>
</p:tagLst>
</file>

<file path=ppt/tags/tag494.xml><?xml version="1.0" encoding="utf-8"?>
<p:tagLst xmlns:p="http://schemas.openxmlformats.org/presentationml/2006/main">
  <p:tag name="AS_UNIQUEID" val="713"/>
</p:tagLst>
</file>

<file path=ppt/tags/tag495.xml><?xml version="1.0" encoding="utf-8"?>
<p:tagLst xmlns:p="http://schemas.openxmlformats.org/presentationml/2006/main">
  <p:tag name="AS_UNIQUEID" val="721"/>
</p:tagLst>
</file>

<file path=ppt/tags/tag496.xml><?xml version="1.0" encoding="utf-8"?>
<p:tagLst xmlns:p="http://schemas.openxmlformats.org/presentationml/2006/main">
  <p:tag name="AS_UNIQUEID" val="721"/>
</p:tagLst>
</file>

<file path=ppt/tags/tag497.xml><?xml version="1.0" encoding="utf-8"?>
<p:tagLst xmlns:p="http://schemas.openxmlformats.org/presentationml/2006/main">
  <p:tag name="AS_UNIQUEID" val="713"/>
</p:tagLst>
</file>

<file path=ppt/tags/tag498.xml><?xml version="1.0" encoding="utf-8"?>
<p:tagLst xmlns:p="http://schemas.openxmlformats.org/presentationml/2006/main">
  <p:tag name="AS_UNIQUEID" val="721"/>
</p:tagLst>
</file>

<file path=ppt/tags/tag499.xml><?xml version="1.0" encoding="utf-8"?>
<p:tagLst xmlns:p="http://schemas.openxmlformats.org/presentationml/2006/main">
  <p:tag name="AS_UNIQUEID" val="747"/>
</p:tagLst>
</file>

<file path=ppt/tags/tag5.xml><?xml version="1.0" encoding="utf-8"?>
<p:tagLst xmlns:p="http://schemas.openxmlformats.org/presentationml/2006/main">
  <p:tag name="AS_UNIQUEID" val="412"/>
</p:tagLst>
</file>

<file path=ppt/tags/tag50.xml><?xml version="1.0" encoding="utf-8"?>
<p:tagLst xmlns:p="http://schemas.openxmlformats.org/presentationml/2006/main">
  <p:tag name="AS_UNIQUEID" val="466"/>
</p:tagLst>
</file>

<file path=ppt/tags/tag500.xml><?xml version="1.0" encoding="utf-8"?>
<p:tagLst xmlns:p="http://schemas.openxmlformats.org/presentationml/2006/main">
  <p:tag name="AS_UNIQUEID" val="803"/>
</p:tagLst>
</file>

<file path=ppt/tags/tag501.xml><?xml version="1.0" encoding="utf-8"?>
<p:tagLst xmlns:p="http://schemas.openxmlformats.org/presentationml/2006/main">
  <p:tag name="AS_UNIQUEID" val="804"/>
</p:tagLst>
</file>

<file path=ppt/tags/tag502.xml><?xml version="1.0" encoding="utf-8"?>
<p:tagLst xmlns:p="http://schemas.openxmlformats.org/presentationml/2006/main">
  <p:tag name="AS_UNIQUEID" val="805"/>
</p:tagLst>
</file>

<file path=ppt/tags/tag503.xml><?xml version="1.0" encoding="utf-8"?>
<p:tagLst xmlns:p="http://schemas.openxmlformats.org/presentationml/2006/main">
  <p:tag name="AS_UNIQUEID" val="806"/>
</p:tagLst>
</file>

<file path=ppt/tags/tag504.xml><?xml version="1.0" encoding="utf-8"?>
<p:tagLst xmlns:p="http://schemas.openxmlformats.org/presentationml/2006/main">
  <p:tag name="AS_UNIQUEID" val="807"/>
</p:tagLst>
</file>

<file path=ppt/tags/tag505.xml><?xml version="1.0" encoding="utf-8"?>
<p:tagLst xmlns:p="http://schemas.openxmlformats.org/presentationml/2006/main">
  <p:tag name="AS_UNIQUEID" val="808"/>
</p:tagLst>
</file>

<file path=ppt/tags/tag506.xml><?xml version="1.0" encoding="utf-8"?>
<p:tagLst xmlns:p="http://schemas.openxmlformats.org/presentationml/2006/main">
  <p:tag name="AS_UNIQUEID" val="809"/>
</p:tagLst>
</file>

<file path=ppt/tags/tag507.xml><?xml version="1.0" encoding="utf-8"?>
<p:tagLst xmlns:p="http://schemas.openxmlformats.org/presentationml/2006/main">
  <p:tag name="AS_UNIQUEID" val="810"/>
</p:tagLst>
</file>

<file path=ppt/tags/tag508.xml><?xml version="1.0" encoding="utf-8"?>
<p:tagLst xmlns:p="http://schemas.openxmlformats.org/presentationml/2006/main">
  <p:tag name="AS_UNIQUEID" val="811"/>
</p:tagLst>
</file>

<file path=ppt/tags/tag509.xml><?xml version="1.0" encoding="utf-8"?>
<p:tagLst xmlns:p="http://schemas.openxmlformats.org/presentationml/2006/main">
  <p:tag name="AS_UNIQUEID" val="812"/>
</p:tagLst>
</file>

<file path=ppt/tags/tag51.xml><?xml version="1.0" encoding="utf-8"?>
<p:tagLst xmlns:p="http://schemas.openxmlformats.org/presentationml/2006/main">
  <p:tag name="AS_UNIQUEID" val="467"/>
</p:tagLst>
</file>

<file path=ppt/tags/tag510.xml><?xml version="1.0" encoding="utf-8"?>
<p:tagLst xmlns:p="http://schemas.openxmlformats.org/presentationml/2006/main">
  <p:tag name="AS_UNIQUEID" val="813"/>
</p:tagLst>
</file>

<file path=ppt/tags/tag511.xml><?xml version="1.0" encoding="utf-8"?>
<p:tagLst xmlns:p="http://schemas.openxmlformats.org/presentationml/2006/main">
  <p:tag name="AS_UNIQUEID" val="814"/>
</p:tagLst>
</file>

<file path=ppt/tags/tag512.xml><?xml version="1.0" encoding="utf-8"?>
<p:tagLst xmlns:p="http://schemas.openxmlformats.org/presentationml/2006/main">
  <p:tag name="AS_UNIQUEID" val="815"/>
</p:tagLst>
</file>

<file path=ppt/tags/tag513.xml><?xml version="1.0" encoding="utf-8"?>
<p:tagLst xmlns:p="http://schemas.openxmlformats.org/presentationml/2006/main">
  <p:tag name="AS_UNIQUEID" val="816"/>
</p:tagLst>
</file>

<file path=ppt/tags/tag514.xml><?xml version="1.0" encoding="utf-8"?>
<p:tagLst xmlns:p="http://schemas.openxmlformats.org/presentationml/2006/main">
  <p:tag name="AS_UNIQUEID" val="817"/>
</p:tagLst>
</file>

<file path=ppt/tags/tag515.xml><?xml version="1.0" encoding="utf-8"?>
<p:tagLst xmlns:p="http://schemas.openxmlformats.org/presentationml/2006/main">
  <p:tag name="AS_UNIQUEID" val="818"/>
</p:tagLst>
</file>

<file path=ppt/tags/tag516.xml><?xml version="1.0" encoding="utf-8"?>
<p:tagLst xmlns:p="http://schemas.openxmlformats.org/presentationml/2006/main">
  <p:tag name="AS_UNIQUEID" val="819"/>
</p:tagLst>
</file>

<file path=ppt/tags/tag517.xml><?xml version="1.0" encoding="utf-8"?>
<p:tagLst xmlns:p="http://schemas.openxmlformats.org/presentationml/2006/main">
  <p:tag name="AS_UNIQUEID" val="820"/>
</p:tagLst>
</file>

<file path=ppt/tags/tag518.xml><?xml version="1.0" encoding="utf-8"?>
<p:tagLst xmlns:p="http://schemas.openxmlformats.org/presentationml/2006/main">
  <p:tag name="AS_UNIQUEID" val="821"/>
</p:tagLst>
</file>

<file path=ppt/tags/tag519.xml><?xml version="1.0" encoding="utf-8"?>
<p:tagLst xmlns:p="http://schemas.openxmlformats.org/presentationml/2006/main">
  <p:tag name="AS_UNIQUEID" val="822"/>
</p:tagLst>
</file>

<file path=ppt/tags/tag52.xml><?xml version="1.0" encoding="utf-8"?>
<p:tagLst xmlns:p="http://schemas.openxmlformats.org/presentationml/2006/main">
  <p:tag name="AS_UNIQUEID" val="468"/>
</p:tagLst>
</file>

<file path=ppt/tags/tag520.xml><?xml version="1.0" encoding="utf-8"?>
<p:tagLst xmlns:p="http://schemas.openxmlformats.org/presentationml/2006/main">
  <p:tag name="AS_UNIQUEID" val="823"/>
</p:tagLst>
</file>

<file path=ppt/tags/tag521.xml><?xml version="1.0" encoding="utf-8"?>
<p:tagLst xmlns:p="http://schemas.openxmlformats.org/presentationml/2006/main">
  <p:tag name="SELECTED" val="True"/>
</p:tagLst>
</file>

<file path=ppt/tags/tag522.xml><?xml version="1.0" encoding="utf-8"?>
<p:tagLst xmlns:p="http://schemas.openxmlformats.org/presentationml/2006/main">
  <p:tag name="AS_UNIQUEID" val="799"/>
</p:tagLst>
</file>

<file path=ppt/tags/tag523.xml><?xml version="1.0" encoding="utf-8"?>
<p:tagLst xmlns:p="http://schemas.openxmlformats.org/presentationml/2006/main">
  <p:tag name="AS_UNIQUEID" val="800"/>
</p:tagLst>
</file>

<file path=ppt/tags/tag524.xml><?xml version="1.0" encoding="utf-8"?>
<p:tagLst xmlns:p="http://schemas.openxmlformats.org/presentationml/2006/main">
  <p:tag name="AS_UNIQUEID" val="801"/>
</p:tagLst>
</file>

<file path=ppt/tags/tag525.xml><?xml version="1.0" encoding="utf-8"?>
<p:tagLst xmlns:p="http://schemas.openxmlformats.org/presentationml/2006/main">
  <p:tag name="AS_UNIQUEID" val="825"/>
</p:tagLst>
</file>

<file path=ppt/tags/tag526.xml><?xml version="1.0" encoding="utf-8"?>
<p:tagLst xmlns:p="http://schemas.openxmlformats.org/presentationml/2006/main">
  <p:tag name="AS_UNIQUEID" val="826"/>
</p:tagLst>
</file>

<file path=ppt/tags/tag527.xml><?xml version="1.0" encoding="utf-8"?>
<p:tagLst xmlns:p="http://schemas.openxmlformats.org/presentationml/2006/main">
  <p:tag name="AS_UNIQUEID" val="827"/>
</p:tagLst>
</file>

<file path=ppt/tags/tag528.xml><?xml version="1.0" encoding="utf-8"?>
<p:tagLst xmlns:p="http://schemas.openxmlformats.org/presentationml/2006/main">
  <p:tag name="AS_UNIQUEID" val="828"/>
</p:tagLst>
</file>

<file path=ppt/tags/tag529.xml><?xml version="1.0" encoding="utf-8"?>
<p:tagLst xmlns:p="http://schemas.openxmlformats.org/presentationml/2006/main">
  <p:tag name="AS_UNIQUEID" val="829"/>
</p:tagLst>
</file>

<file path=ppt/tags/tag53.xml><?xml version="1.0" encoding="utf-8"?>
<p:tagLst xmlns:p="http://schemas.openxmlformats.org/presentationml/2006/main">
  <p:tag name="AS_UNIQUEID" val="469"/>
</p:tagLst>
</file>

<file path=ppt/tags/tag530.xml><?xml version="1.0" encoding="utf-8"?>
<p:tagLst xmlns:p="http://schemas.openxmlformats.org/presentationml/2006/main">
  <p:tag name="AS_UNIQUEID" val="830"/>
</p:tagLst>
</file>

<file path=ppt/tags/tag531.xml><?xml version="1.0" encoding="utf-8"?>
<p:tagLst xmlns:p="http://schemas.openxmlformats.org/presentationml/2006/main">
  <p:tag name="AS_UNIQUEID" val="831"/>
</p:tagLst>
</file>

<file path=ppt/tags/tag532.xml><?xml version="1.0" encoding="utf-8"?>
<p:tagLst xmlns:p="http://schemas.openxmlformats.org/presentationml/2006/main">
  <p:tag name="AS_UNIQUEID" val="916"/>
</p:tagLst>
</file>

<file path=ppt/tags/tag533.xml><?xml version="1.0" encoding="utf-8"?>
<p:tagLst xmlns:p="http://schemas.openxmlformats.org/presentationml/2006/main">
  <p:tag name="AS_UNIQUEID" val="401"/>
</p:tagLst>
</file>

<file path=ppt/tags/tag534.xml><?xml version="1.0" encoding="utf-8"?>
<p:tagLst xmlns:p="http://schemas.openxmlformats.org/presentationml/2006/main">
  <p:tag name="AS_UNIQUEID" val="402"/>
</p:tagLst>
</file>

<file path=ppt/tags/tag535.xml><?xml version="1.0" encoding="utf-8"?>
<p:tagLst xmlns:p="http://schemas.openxmlformats.org/presentationml/2006/main">
  <p:tag name="AS_UNIQUEID" val="403"/>
</p:tagLst>
</file>

<file path=ppt/tags/tag536.xml><?xml version="1.0" encoding="utf-8"?>
<p:tagLst xmlns:p="http://schemas.openxmlformats.org/presentationml/2006/main">
  <p:tag name="AS_UNIQUEID" val="825"/>
</p:tagLst>
</file>

<file path=ppt/tags/tag537.xml><?xml version="1.0" encoding="utf-8"?>
<p:tagLst xmlns:p="http://schemas.openxmlformats.org/presentationml/2006/main">
  <p:tag name="AS_UNIQUEID" val="826"/>
</p:tagLst>
</file>

<file path=ppt/tags/tag538.xml><?xml version="1.0" encoding="utf-8"?>
<p:tagLst xmlns:p="http://schemas.openxmlformats.org/presentationml/2006/main">
  <p:tag name="AS_UNIQUEID" val="827"/>
</p:tagLst>
</file>

<file path=ppt/tags/tag539.xml><?xml version="1.0" encoding="utf-8"?>
<p:tagLst xmlns:p="http://schemas.openxmlformats.org/presentationml/2006/main">
  <p:tag name="AS_UNIQUEID" val="828"/>
</p:tagLst>
</file>

<file path=ppt/tags/tag54.xml><?xml version="1.0" encoding="utf-8"?>
<p:tagLst xmlns:p="http://schemas.openxmlformats.org/presentationml/2006/main">
  <p:tag name="AS_UNIQUEID" val="471"/>
</p:tagLst>
</file>

<file path=ppt/tags/tag540.xml><?xml version="1.0" encoding="utf-8"?>
<p:tagLst xmlns:p="http://schemas.openxmlformats.org/presentationml/2006/main">
  <p:tag name="AS_UNIQUEID" val="829"/>
</p:tagLst>
</file>

<file path=ppt/tags/tag541.xml><?xml version="1.0" encoding="utf-8"?>
<p:tagLst xmlns:p="http://schemas.openxmlformats.org/presentationml/2006/main">
  <p:tag name="AS_UNIQUEID" val="830"/>
</p:tagLst>
</file>

<file path=ppt/tags/tag542.xml><?xml version="1.0" encoding="utf-8"?>
<p:tagLst xmlns:p="http://schemas.openxmlformats.org/presentationml/2006/main">
  <p:tag name="AS_UNIQUEID" val="831"/>
</p:tagLst>
</file>

<file path=ppt/tags/tag543.xml><?xml version="1.0" encoding="utf-8"?>
<p:tagLst xmlns:p="http://schemas.openxmlformats.org/presentationml/2006/main">
  <p:tag name="AS_UNIQUEID" val="918"/>
</p:tagLst>
</file>

<file path=ppt/tags/tag544.xml><?xml version="1.0" encoding="utf-8"?>
<p:tagLst xmlns:p="http://schemas.openxmlformats.org/presentationml/2006/main">
  <p:tag name="AS_UNIQUEID" val="919"/>
</p:tagLst>
</file>

<file path=ppt/tags/tag545.xml><?xml version="1.0" encoding="utf-8"?>
<p:tagLst xmlns:p="http://schemas.openxmlformats.org/presentationml/2006/main">
  <p:tag name="AS_UNIQUEID" val="403"/>
</p:tagLst>
</file>

<file path=ppt/tags/tag546.xml><?xml version="1.0" encoding="utf-8"?>
<p:tagLst xmlns:p="http://schemas.openxmlformats.org/presentationml/2006/main">
  <p:tag name="AS_UNIQUEID" val="403"/>
</p:tagLst>
</file>

<file path=ppt/tags/tag547.xml><?xml version="1.0" encoding="utf-8"?>
<p:tagLst xmlns:p="http://schemas.openxmlformats.org/presentationml/2006/main">
  <p:tag name="AS_UNIQUEID" val="403"/>
</p:tagLst>
</file>

<file path=ppt/tags/tag548.xml><?xml version="1.0" encoding="utf-8"?>
<p:tagLst xmlns:p="http://schemas.openxmlformats.org/presentationml/2006/main">
  <p:tag name="AS_UNIQUEID" val="837"/>
</p:tagLst>
</file>

<file path=ppt/tags/tag549.xml><?xml version="1.0" encoding="utf-8"?>
<p:tagLst xmlns:p="http://schemas.openxmlformats.org/presentationml/2006/main">
  <p:tag name="AS_UNIQUEID" val="838"/>
</p:tagLst>
</file>

<file path=ppt/tags/tag55.xml><?xml version="1.0" encoding="utf-8"?>
<p:tagLst xmlns:p="http://schemas.openxmlformats.org/presentationml/2006/main">
  <p:tag name="AS_UNIQUEID" val="472"/>
</p:tagLst>
</file>

<file path=ppt/tags/tag550.xml><?xml version="1.0" encoding="utf-8"?>
<p:tagLst xmlns:p="http://schemas.openxmlformats.org/presentationml/2006/main">
  <p:tag name="AS_UNIQUEID" val="839"/>
</p:tagLst>
</file>

<file path=ppt/tags/tag551.xml><?xml version="1.0" encoding="utf-8"?>
<p:tagLst xmlns:p="http://schemas.openxmlformats.org/presentationml/2006/main">
  <p:tag name="AS_UNIQUEID" val="840"/>
</p:tagLst>
</file>

<file path=ppt/tags/tag552.xml><?xml version="1.0" encoding="utf-8"?>
<p:tagLst xmlns:p="http://schemas.openxmlformats.org/presentationml/2006/main">
  <p:tag name="AS_UNIQUEID" val="841"/>
</p:tagLst>
</file>

<file path=ppt/tags/tag553.xml><?xml version="1.0" encoding="utf-8"?>
<p:tagLst xmlns:p="http://schemas.openxmlformats.org/presentationml/2006/main">
  <p:tag name="AS_UNIQUEID" val="842"/>
</p:tagLst>
</file>

<file path=ppt/tags/tag554.xml><?xml version="1.0" encoding="utf-8"?>
<p:tagLst xmlns:p="http://schemas.openxmlformats.org/presentationml/2006/main">
  <p:tag name="AS_UNIQUEID" val="843"/>
</p:tagLst>
</file>

<file path=ppt/tags/tag555.xml><?xml version="1.0" encoding="utf-8"?>
<p:tagLst xmlns:p="http://schemas.openxmlformats.org/presentationml/2006/main">
  <p:tag name="AS_UNIQUEID" val="844"/>
</p:tagLst>
</file>

<file path=ppt/tags/tag556.xml><?xml version="1.0" encoding="utf-8"?>
<p:tagLst xmlns:p="http://schemas.openxmlformats.org/presentationml/2006/main">
  <p:tag name="AS_UNIQUEID" val="845"/>
</p:tagLst>
</file>

<file path=ppt/tags/tag557.xml><?xml version="1.0" encoding="utf-8"?>
<p:tagLst xmlns:p="http://schemas.openxmlformats.org/presentationml/2006/main">
  <p:tag name="AS_UNIQUEID" val="846"/>
</p:tagLst>
</file>

<file path=ppt/tags/tag558.xml><?xml version="1.0" encoding="utf-8"?>
<p:tagLst xmlns:p="http://schemas.openxmlformats.org/presentationml/2006/main">
  <p:tag name="AS_UNIQUEID" val="833"/>
</p:tagLst>
</file>

<file path=ppt/tags/tag559.xml><?xml version="1.0" encoding="utf-8"?>
<p:tagLst xmlns:p="http://schemas.openxmlformats.org/presentationml/2006/main">
  <p:tag name="AS_UNIQUEID" val="834"/>
</p:tagLst>
</file>

<file path=ppt/tags/tag56.xml><?xml version="1.0" encoding="utf-8"?>
<p:tagLst xmlns:p="http://schemas.openxmlformats.org/presentationml/2006/main">
  <p:tag name="AS_UNIQUEID" val="473"/>
</p:tagLst>
</file>

<file path=ppt/tags/tag560.xml><?xml version="1.0" encoding="utf-8"?>
<p:tagLst xmlns:p="http://schemas.openxmlformats.org/presentationml/2006/main">
  <p:tag name="AS_UNIQUEID" val="835"/>
</p:tagLst>
</file>

<file path=ppt/tags/tag561.xml><?xml version="1.0" encoding="utf-8"?>
<p:tagLst xmlns:p="http://schemas.openxmlformats.org/presentationml/2006/main">
  <p:tag name="AS_UNIQUEID" val="837"/>
</p:tagLst>
</file>

<file path=ppt/tags/tag562.xml><?xml version="1.0" encoding="utf-8"?>
<p:tagLst xmlns:p="http://schemas.openxmlformats.org/presentationml/2006/main">
  <p:tag name="AS_UNIQUEID" val="838"/>
</p:tagLst>
</file>

<file path=ppt/tags/tag563.xml><?xml version="1.0" encoding="utf-8"?>
<p:tagLst xmlns:p="http://schemas.openxmlformats.org/presentationml/2006/main">
  <p:tag name="AS_UNIQUEID" val="839"/>
</p:tagLst>
</file>

<file path=ppt/tags/tag564.xml><?xml version="1.0" encoding="utf-8"?>
<p:tagLst xmlns:p="http://schemas.openxmlformats.org/presentationml/2006/main">
  <p:tag name="AS_UNIQUEID" val="840"/>
</p:tagLst>
</file>

<file path=ppt/tags/tag565.xml><?xml version="1.0" encoding="utf-8"?>
<p:tagLst xmlns:p="http://schemas.openxmlformats.org/presentationml/2006/main">
  <p:tag name="AS_UNIQUEID" val="841"/>
</p:tagLst>
</file>

<file path=ppt/tags/tag566.xml><?xml version="1.0" encoding="utf-8"?>
<p:tagLst xmlns:p="http://schemas.openxmlformats.org/presentationml/2006/main">
  <p:tag name="AS_UNIQUEID" val="842"/>
</p:tagLst>
</file>

<file path=ppt/tags/tag567.xml><?xml version="1.0" encoding="utf-8"?>
<p:tagLst xmlns:p="http://schemas.openxmlformats.org/presentationml/2006/main">
  <p:tag name="AS_UNIQUEID" val="843"/>
</p:tagLst>
</file>

<file path=ppt/tags/tag568.xml><?xml version="1.0" encoding="utf-8"?>
<p:tagLst xmlns:p="http://schemas.openxmlformats.org/presentationml/2006/main">
  <p:tag name="AS_UNIQUEID" val="844"/>
</p:tagLst>
</file>

<file path=ppt/tags/tag569.xml><?xml version="1.0" encoding="utf-8"?>
<p:tagLst xmlns:p="http://schemas.openxmlformats.org/presentationml/2006/main">
  <p:tag name="AS_UNIQUEID" val="845"/>
</p:tagLst>
</file>

<file path=ppt/tags/tag57.xml><?xml version="1.0" encoding="utf-8"?>
<p:tagLst xmlns:p="http://schemas.openxmlformats.org/presentationml/2006/main">
  <p:tag name="AS_UNIQUEID" val="474"/>
</p:tagLst>
</file>

<file path=ppt/tags/tag570.xml><?xml version="1.0" encoding="utf-8"?>
<p:tagLst xmlns:p="http://schemas.openxmlformats.org/presentationml/2006/main">
  <p:tag name="AS_UNIQUEID" val="846"/>
</p:tagLst>
</file>

<file path=ppt/tags/tag571.xml><?xml version="1.0" encoding="utf-8"?>
<p:tagLst xmlns:p="http://schemas.openxmlformats.org/presentationml/2006/main">
  <p:tag name="AS_UNIQUEID" val="833"/>
</p:tagLst>
</file>

<file path=ppt/tags/tag572.xml><?xml version="1.0" encoding="utf-8"?>
<p:tagLst xmlns:p="http://schemas.openxmlformats.org/presentationml/2006/main">
  <p:tag name="AS_UNIQUEID" val="834"/>
</p:tagLst>
</file>

<file path=ppt/tags/tag573.xml><?xml version="1.0" encoding="utf-8"?>
<p:tagLst xmlns:p="http://schemas.openxmlformats.org/presentationml/2006/main">
  <p:tag name="AS_UNIQUEID" val="835"/>
</p:tagLst>
</file>

<file path=ppt/tags/tag574.xml><?xml version="1.0" encoding="utf-8"?>
<p:tagLst xmlns:p="http://schemas.openxmlformats.org/presentationml/2006/main">
  <p:tag name="AS_UNIQUEID" val="515"/>
</p:tagLst>
</file>

<file path=ppt/tags/tag575.xml><?xml version="1.0" encoding="utf-8"?>
<p:tagLst xmlns:p="http://schemas.openxmlformats.org/presentationml/2006/main">
  <p:tag name="AS_UNIQUEID" val="516"/>
</p:tagLst>
</file>

<file path=ppt/tags/tag576.xml><?xml version="1.0" encoding="utf-8"?>
<p:tagLst xmlns:p="http://schemas.openxmlformats.org/presentationml/2006/main">
  <p:tag name="AS_UNIQUEID" val="517"/>
</p:tagLst>
</file>

<file path=ppt/tags/tag577.xml><?xml version="1.0" encoding="utf-8"?>
<p:tagLst xmlns:p="http://schemas.openxmlformats.org/presentationml/2006/main">
  <p:tag name="AS_UNIQUEID" val="518"/>
</p:tagLst>
</file>

<file path=ppt/tags/tag578.xml><?xml version="1.0" encoding="utf-8"?>
<p:tagLst xmlns:p="http://schemas.openxmlformats.org/presentationml/2006/main">
  <p:tag name="AS_UNIQUEID" val="519"/>
</p:tagLst>
</file>

<file path=ppt/tags/tag579.xml><?xml version="1.0" encoding="utf-8"?>
<p:tagLst xmlns:p="http://schemas.openxmlformats.org/presentationml/2006/main">
  <p:tag name="AS_UNIQUEID" val="520"/>
</p:tagLst>
</file>

<file path=ppt/tags/tag58.xml><?xml version="1.0" encoding="utf-8"?>
<p:tagLst xmlns:p="http://schemas.openxmlformats.org/presentationml/2006/main">
  <p:tag name="AS_UNIQUEID" val="475"/>
</p:tagLst>
</file>

<file path=ppt/tags/tag580.xml><?xml version="1.0" encoding="utf-8"?>
<p:tagLst xmlns:p="http://schemas.openxmlformats.org/presentationml/2006/main">
  <p:tag name="AS_UNIQUEID" val="521"/>
</p:tagLst>
</file>

<file path=ppt/tags/tag581.xml><?xml version="1.0" encoding="utf-8"?>
<p:tagLst xmlns:p="http://schemas.openxmlformats.org/presentationml/2006/main">
  <p:tag name="AS_UNIQUEID" val="522"/>
</p:tagLst>
</file>

<file path=ppt/tags/tag582.xml><?xml version="1.0" encoding="utf-8"?>
<p:tagLst xmlns:p="http://schemas.openxmlformats.org/presentationml/2006/main">
  <p:tag name="AS_UNIQUEID" val="925"/>
</p:tagLst>
</file>

<file path=ppt/tags/tag583.xml><?xml version="1.0" encoding="utf-8"?>
<p:tagLst xmlns:p="http://schemas.openxmlformats.org/presentationml/2006/main">
  <p:tag name="AS_UNIQUEID" val="488"/>
</p:tagLst>
</file>

<file path=ppt/tags/tag584.xml><?xml version="1.0" encoding="utf-8"?>
<p:tagLst xmlns:p="http://schemas.openxmlformats.org/presentationml/2006/main">
  <p:tag name="AS_UNIQUEID" val="489"/>
</p:tagLst>
</file>

<file path=ppt/tags/tag585.xml><?xml version="1.0" encoding="utf-8"?>
<p:tagLst xmlns:p="http://schemas.openxmlformats.org/presentationml/2006/main">
  <p:tag name="AS_UNIQUEID" val="490"/>
</p:tagLst>
</file>

<file path=ppt/tags/tag586.xml><?xml version="1.0" encoding="utf-8"?>
<p:tagLst xmlns:p="http://schemas.openxmlformats.org/presentationml/2006/main">
  <p:tag name="AS_UNIQUEID" val="491"/>
</p:tagLst>
</file>

<file path=ppt/tags/tag587.xml><?xml version="1.0" encoding="utf-8"?>
<p:tagLst xmlns:p="http://schemas.openxmlformats.org/presentationml/2006/main">
  <p:tag name="AS_UNIQUEID" val="492"/>
</p:tagLst>
</file>

<file path=ppt/tags/tag588.xml><?xml version="1.0" encoding="utf-8"?>
<p:tagLst xmlns:p="http://schemas.openxmlformats.org/presentationml/2006/main">
  <p:tag name="AS_UNIQUEID" val="493"/>
</p:tagLst>
</file>

<file path=ppt/tags/tag58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E0ODc2YTE5OTI4Yjc5YWM5YzIxYzEwZjllM2IyYzAifQ=="/>
  <p:tag name="ISPRING_PRESENTATION_TITLE" val="56"/>
  <p:tag name="KSO_WPP_MARK_KEY" val="2c48baea-39b4-491e-91f3-af4a3e4ba965"/>
</p:tagLst>
</file>

<file path=ppt/tags/tag59.xml><?xml version="1.0" encoding="utf-8"?>
<p:tagLst xmlns:p="http://schemas.openxmlformats.org/presentationml/2006/main">
  <p:tag name="AS_UNIQUEID" val="478"/>
</p:tagLst>
</file>

<file path=ppt/tags/tag6.xml><?xml version="1.0" encoding="utf-8"?>
<p:tagLst xmlns:p="http://schemas.openxmlformats.org/presentationml/2006/main">
  <p:tag name="AS_UNIQUEID" val="414"/>
</p:tagLst>
</file>

<file path=ppt/tags/tag60.xml><?xml version="1.0" encoding="utf-8"?>
<p:tagLst xmlns:p="http://schemas.openxmlformats.org/presentationml/2006/main">
  <p:tag name="AS_UNIQUEID" val="479"/>
</p:tagLst>
</file>

<file path=ppt/tags/tag61.xml><?xml version="1.0" encoding="utf-8"?>
<p:tagLst xmlns:p="http://schemas.openxmlformats.org/presentationml/2006/main">
  <p:tag name="AS_UNIQUEID" val="481"/>
</p:tagLst>
</file>

<file path=ppt/tags/tag62.xml><?xml version="1.0" encoding="utf-8"?>
<p:tagLst xmlns:p="http://schemas.openxmlformats.org/presentationml/2006/main">
  <p:tag name="AS_UNIQUEID" val="482"/>
</p:tagLst>
</file>

<file path=ppt/tags/tag63.xml><?xml version="1.0" encoding="utf-8"?>
<p:tagLst xmlns:p="http://schemas.openxmlformats.org/presentationml/2006/main">
  <p:tag name="AS_UNIQUEID" val="483"/>
</p:tagLst>
</file>

<file path=ppt/tags/tag64.xml><?xml version="1.0" encoding="utf-8"?>
<p:tagLst xmlns:p="http://schemas.openxmlformats.org/presentationml/2006/main">
  <p:tag name="AS_UNIQUEID" val="484"/>
</p:tagLst>
</file>

<file path=ppt/tags/tag65.xml><?xml version="1.0" encoding="utf-8"?>
<p:tagLst xmlns:p="http://schemas.openxmlformats.org/presentationml/2006/main">
  <p:tag name="AS_UNIQUEID" val="485"/>
</p:tagLst>
</file>

<file path=ppt/tags/tag66.xml><?xml version="1.0" encoding="utf-8"?>
<p:tagLst xmlns:p="http://schemas.openxmlformats.org/presentationml/2006/main">
  <p:tag name="AS_UNIQUEID" val="486"/>
</p:tagLst>
</file>

<file path=ppt/tags/tag67.xml><?xml version="1.0" encoding="utf-8"?>
<p:tagLst xmlns:p="http://schemas.openxmlformats.org/presentationml/2006/main">
  <p:tag name="AS_UNIQUEID" val="861"/>
</p:tagLst>
</file>

<file path=ppt/tags/tag68.xml><?xml version="1.0" encoding="utf-8"?>
<p:tagLst xmlns:p="http://schemas.openxmlformats.org/presentationml/2006/main">
  <p:tag name="AS_UNIQUEID" val="306"/>
</p:tagLst>
</file>

<file path=ppt/tags/tag69.xml><?xml version="1.0" encoding="utf-8"?>
<p:tagLst xmlns:p="http://schemas.openxmlformats.org/presentationml/2006/main">
  <p:tag name="AS_UNIQUEID" val="307"/>
</p:tagLst>
</file>

<file path=ppt/tags/tag7.xml><?xml version="1.0" encoding="utf-8"?>
<p:tagLst xmlns:p="http://schemas.openxmlformats.org/presentationml/2006/main">
  <p:tag name="AS_UNIQUEID" val="415"/>
</p:tagLst>
</file>

<file path=ppt/tags/tag70.xml><?xml version="1.0" encoding="utf-8"?>
<p:tagLst xmlns:p="http://schemas.openxmlformats.org/presentationml/2006/main">
  <p:tag name="AS_UNIQUEID" val="308"/>
</p:tagLst>
</file>

<file path=ppt/tags/tag71.xml><?xml version="1.0" encoding="utf-8"?>
<p:tagLst xmlns:p="http://schemas.openxmlformats.org/presentationml/2006/main">
  <p:tag name="AS_UNIQUEID" val="309"/>
</p:tagLst>
</file>

<file path=ppt/tags/tag72.xml><?xml version="1.0" encoding="utf-8"?>
<p:tagLst xmlns:p="http://schemas.openxmlformats.org/presentationml/2006/main">
  <p:tag name="AS_UNIQUEID" val="310"/>
</p:tagLst>
</file>

<file path=ppt/tags/tag73.xml><?xml version="1.0" encoding="utf-8"?>
<p:tagLst xmlns:p="http://schemas.openxmlformats.org/presentationml/2006/main">
  <p:tag name="AS_UNIQUEID" val="312"/>
</p:tagLst>
</file>

<file path=ppt/tags/tag74.xml><?xml version="1.0" encoding="utf-8"?>
<p:tagLst xmlns:p="http://schemas.openxmlformats.org/presentationml/2006/main">
  <p:tag name="AS_UNIQUEID" val="313"/>
</p:tagLst>
</file>

<file path=ppt/tags/tag75.xml><?xml version="1.0" encoding="utf-8"?>
<p:tagLst xmlns:p="http://schemas.openxmlformats.org/presentationml/2006/main">
  <p:tag name="AS_UNIQUEID" val="314"/>
</p:tagLst>
</file>

<file path=ppt/tags/tag76.xml><?xml version="1.0" encoding="utf-8"?>
<p:tagLst xmlns:p="http://schemas.openxmlformats.org/presentationml/2006/main">
  <p:tag name="AS_UNIQUEID" val="315"/>
</p:tagLst>
</file>

<file path=ppt/tags/tag77.xml><?xml version="1.0" encoding="utf-8"?>
<p:tagLst xmlns:p="http://schemas.openxmlformats.org/presentationml/2006/main">
  <p:tag name="AS_UNIQUEID" val="316"/>
</p:tagLst>
</file>

<file path=ppt/tags/tag78.xml><?xml version="1.0" encoding="utf-8"?>
<p:tagLst xmlns:p="http://schemas.openxmlformats.org/presentationml/2006/main">
  <p:tag name="AS_UNIQUEID" val="318"/>
</p:tagLst>
</file>

<file path=ppt/tags/tag79.xml><?xml version="1.0" encoding="utf-8"?>
<p:tagLst xmlns:p="http://schemas.openxmlformats.org/presentationml/2006/main">
  <p:tag name="AS_UNIQUEID" val="319"/>
</p:tagLst>
</file>

<file path=ppt/tags/tag8.xml><?xml version="1.0" encoding="utf-8"?>
<p:tagLst xmlns:p="http://schemas.openxmlformats.org/presentationml/2006/main">
  <p:tag name="AS_UNIQUEID" val="416"/>
</p:tagLst>
</file>

<file path=ppt/tags/tag80.xml><?xml version="1.0" encoding="utf-8"?>
<p:tagLst xmlns:p="http://schemas.openxmlformats.org/presentationml/2006/main">
  <p:tag name="AS_UNIQUEID" val="320"/>
</p:tagLst>
</file>

<file path=ppt/tags/tag81.xml><?xml version="1.0" encoding="utf-8"?>
<p:tagLst xmlns:p="http://schemas.openxmlformats.org/presentationml/2006/main">
  <p:tag name="AS_UNIQUEID" val="321"/>
</p:tagLst>
</file>

<file path=ppt/tags/tag82.xml><?xml version="1.0" encoding="utf-8"?>
<p:tagLst xmlns:p="http://schemas.openxmlformats.org/presentationml/2006/main">
  <p:tag name="AS_UNIQUEID" val="322"/>
</p:tagLst>
</file>

<file path=ppt/tags/tag83.xml><?xml version="1.0" encoding="utf-8"?>
<p:tagLst xmlns:p="http://schemas.openxmlformats.org/presentationml/2006/main">
  <p:tag name="AS_UNIQUEID" val="324"/>
</p:tagLst>
</file>

<file path=ppt/tags/tag84.xml><?xml version="1.0" encoding="utf-8"?>
<p:tagLst xmlns:p="http://schemas.openxmlformats.org/presentationml/2006/main">
  <p:tag name="AS_UNIQUEID" val="325"/>
</p:tagLst>
</file>

<file path=ppt/tags/tag85.xml><?xml version="1.0" encoding="utf-8"?>
<p:tagLst xmlns:p="http://schemas.openxmlformats.org/presentationml/2006/main">
  <p:tag name="AS_UNIQUEID" val="326"/>
</p:tagLst>
</file>

<file path=ppt/tags/tag86.xml><?xml version="1.0" encoding="utf-8"?>
<p:tagLst xmlns:p="http://schemas.openxmlformats.org/presentationml/2006/main">
  <p:tag name="AS_UNIQUEID" val="327"/>
</p:tagLst>
</file>

<file path=ppt/tags/tag87.xml><?xml version="1.0" encoding="utf-8"?>
<p:tagLst xmlns:p="http://schemas.openxmlformats.org/presentationml/2006/main">
  <p:tag name="AS_UNIQUEID" val="328"/>
</p:tagLst>
</file>

<file path=ppt/tags/tag88.xml><?xml version="1.0" encoding="utf-8"?>
<p:tagLst xmlns:p="http://schemas.openxmlformats.org/presentationml/2006/main">
  <p:tag name="AS_UNIQUEID" val="329"/>
</p:tagLst>
</file>

<file path=ppt/tags/tag89.xml><?xml version="1.0" encoding="utf-8"?>
<p:tagLst xmlns:p="http://schemas.openxmlformats.org/presentationml/2006/main">
  <p:tag name="AS_UNIQUEID" val="331"/>
</p:tagLst>
</file>

<file path=ppt/tags/tag9.xml><?xml version="1.0" encoding="utf-8"?>
<p:tagLst xmlns:p="http://schemas.openxmlformats.org/presentationml/2006/main">
  <p:tag name="AS_UNIQUEID" val="417"/>
</p:tagLst>
</file>

<file path=ppt/tags/tag90.xml><?xml version="1.0" encoding="utf-8"?>
<p:tagLst xmlns:p="http://schemas.openxmlformats.org/presentationml/2006/main">
  <p:tag name="AS_UNIQUEID" val="332"/>
</p:tagLst>
</file>

<file path=ppt/tags/tag91.xml><?xml version="1.0" encoding="utf-8"?>
<p:tagLst xmlns:p="http://schemas.openxmlformats.org/presentationml/2006/main">
  <p:tag name="AS_UNIQUEID" val="333"/>
</p:tagLst>
</file>

<file path=ppt/tags/tag92.xml><?xml version="1.0" encoding="utf-8"?>
<p:tagLst xmlns:p="http://schemas.openxmlformats.org/presentationml/2006/main">
  <p:tag name="AS_UNIQUEID" val="334"/>
</p:tagLst>
</file>

<file path=ppt/tags/tag93.xml><?xml version="1.0" encoding="utf-8"?>
<p:tagLst xmlns:p="http://schemas.openxmlformats.org/presentationml/2006/main">
  <p:tag name="AS_UNIQUEID" val="335"/>
</p:tagLst>
</file>

<file path=ppt/tags/tag94.xml><?xml version="1.0" encoding="utf-8"?>
<p:tagLst xmlns:p="http://schemas.openxmlformats.org/presentationml/2006/main">
  <p:tag name="AS_UNIQUEID" val="336"/>
</p:tagLst>
</file>

<file path=ppt/tags/tag95.xml><?xml version="1.0" encoding="utf-8"?>
<p:tagLst xmlns:p="http://schemas.openxmlformats.org/presentationml/2006/main">
  <p:tag name="AS_UNIQUEID" val="337"/>
</p:tagLst>
</file>

<file path=ppt/tags/tag96.xml><?xml version="1.0" encoding="utf-8"?>
<p:tagLst xmlns:p="http://schemas.openxmlformats.org/presentationml/2006/main">
  <p:tag name="AS_UNIQUEID" val="338"/>
</p:tagLst>
</file>

<file path=ppt/tags/tag97.xml><?xml version="1.0" encoding="utf-8"?>
<p:tagLst xmlns:p="http://schemas.openxmlformats.org/presentationml/2006/main">
  <p:tag name="AS_UNIQUEID" val="340"/>
</p:tagLst>
</file>

<file path=ppt/tags/tag98.xml><?xml version="1.0" encoding="utf-8"?>
<p:tagLst xmlns:p="http://schemas.openxmlformats.org/presentationml/2006/main">
  <p:tag name="AS_UNIQUEID" val="341"/>
</p:tagLst>
</file>

<file path=ppt/tags/tag99.xml><?xml version="1.0" encoding="utf-8"?>
<p:tagLst xmlns:p="http://schemas.openxmlformats.org/presentationml/2006/main">
  <p:tag name="AS_UNIQUEID" val="34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lang="zh-CN" altLang="en-US" sz="2000"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lang="zh-CN" altLang="en-US" sz="2000"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WPS 演示</Application>
  <PresentationFormat>On-screen Show (16:9)</PresentationFormat>
  <Paragraphs>384</Paragraphs>
  <Slides>26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Arial</vt:lpstr>
      <vt:lpstr>Garamond</vt:lpstr>
      <vt:lpstr>Times New Roman</vt:lpstr>
      <vt:lpstr>Watford DB</vt:lpstr>
      <vt:lpstr>造字工房劲黑（非商用）常规体</vt:lpstr>
      <vt:lpstr>楷体_GB2312</vt:lpstr>
      <vt:lpstr>新宋体</vt:lpstr>
      <vt:lpstr>Tahoma</vt:lpstr>
      <vt:lpstr>Calibri</vt:lpstr>
      <vt:lpstr>Arial Unicode MS</vt:lpstr>
      <vt:lpstr>Wingdings</vt:lpstr>
      <vt:lpstr>Calibri</vt:lpstr>
      <vt:lpstr>方正书宋_GBK</vt:lpstr>
      <vt:lpstr>黑体</vt:lpstr>
      <vt:lpstr>第一PPT，www.1ppt.com</vt:lpstr>
      <vt:lpstr>1_第一PPT，www.1ppt.com</vt:lpstr>
      <vt:lpstr>2.2.2配制一定物质的量浓度溶液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2022-10-12T15:42:00Z</cp:lastPrinted>
  <dcterms:created xsi:type="dcterms:W3CDTF">2022-10-12T15:42:00Z</dcterms:created>
  <dcterms:modified xsi:type="dcterms:W3CDTF">2022-10-14T01:44:35Z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A53A001FBC9E4697AE74F72A0362B590</vt:lpwstr>
  </property>
  <property fmtid="{D5CDD505-2E9C-101B-9397-08002B2CF9AE}" pid="7" name="KSOProductBuildVer">
    <vt:lpwstr>2052-11.1.0.12358</vt:lpwstr>
  </property>
</Properties>
</file>