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2" r:id="rId4"/>
    <p:sldMasterId id="2147483684" r:id="rId5"/>
  </p:sldMasterIdLst>
  <p:notesMasterIdLst>
    <p:notesMasterId r:id="rId40"/>
  </p:notesMasterIdLst>
  <p:sldIdLst>
    <p:sldId id="2834" r:id="rId6"/>
    <p:sldId id="2934" r:id="rId7"/>
    <p:sldId id="2765" r:id="rId8"/>
    <p:sldId id="2814" r:id="rId9"/>
    <p:sldId id="2841" r:id="rId10"/>
    <p:sldId id="2815" r:id="rId11"/>
    <p:sldId id="2825" r:id="rId12"/>
    <p:sldId id="2816" r:id="rId13"/>
    <p:sldId id="2992" r:id="rId14"/>
    <p:sldId id="2818" r:id="rId15"/>
    <p:sldId id="2796" r:id="rId16"/>
    <p:sldId id="2798" r:id="rId17"/>
    <p:sldId id="2836" r:id="rId18"/>
    <p:sldId id="2817" r:id="rId19"/>
    <p:sldId id="2827" r:id="rId20"/>
    <p:sldId id="2896" r:id="rId21"/>
    <p:sldId id="2828" r:id="rId22"/>
    <p:sldId id="2829" r:id="rId23"/>
    <p:sldId id="2803" r:id="rId24"/>
    <p:sldId id="2776" r:id="rId25"/>
    <p:sldId id="2830" r:id="rId26"/>
    <p:sldId id="2832" r:id="rId27"/>
    <p:sldId id="2833" r:id="rId28"/>
    <p:sldId id="2977" r:id="rId29"/>
    <p:sldId id="2839" r:id="rId30"/>
    <p:sldId id="2840" r:id="rId31"/>
    <p:sldId id="2810" r:id="rId32"/>
    <p:sldId id="2811" r:id="rId33"/>
    <p:sldId id="2767" r:id="rId34"/>
    <p:sldId id="2823" r:id="rId35"/>
    <p:sldId id="2768" r:id="rId36"/>
    <p:sldId id="2769" r:id="rId37"/>
    <p:sldId id="2770" r:id="rId38"/>
    <p:sldId id="2771" r:id="rId39"/>
  </p:sldIdLst>
  <p:sldSz cx="12190730" cy="6858000"/>
  <p:notesSz cx="6858000" cy="9144000"/>
  <p:embeddedFontLst>
    <p:embeddedFont>
      <p:font typeface="黑体" panose="02010609060101010101" pitchFamily="2" charset="-122"/>
      <p:regular r:id="rId45"/>
    </p:embeddedFont>
    <p:embeddedFont>
      <p:font typeface="微软雅黑" panose="020B0503020204020204" pitchFamily="34" charset="-122"/>
      <p:regular r:id="rId46"/>
    </p:embeddedFont>
    <p:embeddedFont>
      <p:font typeface="方正准圆_GBK" panose="03000509000000000000" pitchFamily="65" charset="-122"/>
      <p:regular r:id="rId47"/>
    </p:embeddedFont>
    <p:embeddedFont>
      <p:font typeface="方正宋黑_GBK" panose="03000509000000000000" pitchFamily="65" charset="-122"/>
      <p:regular r:id="rId48"/>
    </p:embeddedFont>
    <p:embeddedFont>
      <p:font typeface="楷体_GB2312" panose="02010609030101010101" pitchFamily="49" charset="-122"/>
      <p:regular r:id="rId49"/>
    </p:embeddedFont>
    <p:embeddedFont>
      <p:font typeface="仿宋_GB2312" panose="02010609030101010101" pitchFamily="49" charset="-122"/>
      <p:regular r:id="rId50"/>
    </p:embeddedFont>
  </p:embeddedFontLst>
  <p:custDataLst>
    <p:tags r:id="rId51"/>
  </p:custDataLst>
  <p:defaultTextStyle>
    <a:defPPr>
      <a:defRPr lang="zh-CN"/>
    </a:defPPr>
    <a:lvl1pPr marL="0" lvl="0"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84"/>
    <p:restoredTop sz="96871"/>
  </p:normalViewPr>
  <p:slideViewPr>
    <p:cSldViewPr showGuides="1">
      <p:cViewPr varScale="1">
        <p:scale>
          <a:sx n="88" d="100"/>
          <a:sy n="88" d="100"/>
        </p:scale>
        <p:origin x="-126" y="-678"/>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3954"/>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1" Type="http://schemas.openxmlformats.org/officeDocument/2006/relationships/tags" Target="tags/tag8.xml"/><Relationship Id="rId50" Type="http://schemas.openxmlformats.org/officeDocument/2006/relationships/font" Target="fonts/font6.fntdata"/><Relationship Id="rId5" Type="http://schemas.openxmlformats.org/officeDocument/2006/relationships/slideMaster" Target="slideMasters/slideMaster4.xml"/><Relationship Id="rId49" Type="http://schemas.openxmlformats.org/officeDocument/2006/relationships/font" Target="fonts/font5.fntdata"/><Relationship Id="rId48" Type="http://schemas.openxmlformats.org/officeDocument/2006/relationships/font" Target="fonts/font4.fntdata"/><Relationship Id="rId47" Type="http://schemas.openxmlformats.org/officeDocument/2006/relationships/font" Target="fonts/font3.fntdata"/><Relationship Id="rId46" Type="http://schemas.openxmlformats.org/officeDocument/2006/relationships/font" Target="fonts/font2.fntdata"/><Relationship Id="rId45" Type="http://schemas.openxmlformats.org/officeDocument/2006/relationships/font" Target="fonts/font1.fntdata"/><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notesMaster" Target="notesMasters/notesMaster1.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2049"/>
          <p:cNvSpPr/>
          <p:nvPr>
            <p:ph type="hdr" sz="quarter"/>
          </p:nvPr>
        </p:nvSpPr>
        <p:spPr>
          <a:xfrm>
            <a:off x="0" y="0"/>
            <a:ext cx="2971800" cy="457200"/>
          </a:xfrm>
          <a:prstGeom prst="rect">
            <a:avLst/>
          </a:prstGeom>
          <a:noFill/>
          <a:ln w="9525">
            <a:noFill/>
          </a:ln>
        </p:spPr>
        <p:txBody>
          <a:bodyPr/>
          <a:lstStyle/>
          <a:p>
            <a:pPr lvl="0" eaLnBrk="1" fontAlgn="base" hangingPunct="1"/>
            <a:endParaRPr lang="zh-CN" altLang="x-none" sz="1200" strike="noStrike" noProof="1">
              <a:ea typeface="宋体" panose="02010600030101010101" pitchFamily="2" charset="-122"/>
            </a:endParaRPr>
          </a:p>
        </p:txBody>
      </p:sp>
      <p:sp>
        <p:nvSpPr>
          <p:cNvPr id="2051" name="日期占位符 2050"/>
          <p:cNvSpPr/>
          <p:nvPr>
            <p:ph type="dt" idx="1"/>
          </p:nvPr>
        </p:nvSpPr>
        <p:spPr>
          <a:xfrm>
            <a:off x="3884613" y="0"/>
            <a:ext cx="2971800" cy="457200"/>
          </a:xfrm>
          <a:prstGeom prst="rect">
            <a:avLst/>
          </a:prstGeom>
          <a:noFill/>
          <a:ln w="9525">
            <a:noFill/>
          </a:ln>
        </p:spPr>
        <p:txBody>
          <a:bodyPr/>
          <a:lstStyle/>
          <a:p>
            <a:pPr lvl="0" algn="r" eaLnBrk="1" fontAlgn="base" hangingPunct="1"/>
            <a:endParaRPr lang="zh-CN" altLang="x-none" sz="1200" strike="noStrike" noProof="1">
              <a:ea typeface="宋体" panose="02010600030101010101" pitchFamily="2" charset="-122"/>
            </a:endParaRPr>
          </a:p>
        </p:txBody>
      </p:sp>
      <p:sp>
        <p:nvSpPr>
          <p:cNvPr id="5124" name="幻灯片图像占位符 2051"/>
          <p:cNvSpPr>
            <a:spLocks noRot="1"/>
          </p:cNvSpPr>
          <p:nvPr>
            <p:ph type="sldImg" idx="6"/>
          </p:nvPr>
        </p:nvSpPr>
        <p:spPr>
          <a:xfrm>
            <a:off x="382588" y="685800"/>
            <a:ext cx="6092825" cy="3429000"/>
          </a:xfrm>
          <a:prstGeom prst="rect">
            <a:avLst/>
          </a:prstGeom>
          <a:noFill/>
          <a:ln w="9525">
            <a:noFill/>
          </a:ln>
        </p:spPr>
      </p:sp>
      <p:sp>
        <p:nvSpPr>
          <p:cNvPr id="5125" name="文本占位符 2052"/>
          <p:cNvSpPr>
            <a:spLocks noRot="1"/>
          </p:cNvSpPr>
          <p:nvPr>
            <p:ph type="body" sz="quarter" idx="7"/>
          </p:nvPr>
        </p:nvSpPr>
        <p:spPr>
          <a:xfrm>
            <a:off x="685800" y="4343400"/>
            <a:ext cx="5486400" cy="4114800"/>
          </a:xfrm>
          <a:prstGeom prst="rect">
            <a:avLst/>
          </a:prstGeom>
          <a:noFill/>
          <a:ln w="9525">
            <a:noFill/>
          </a:ln>
        </p:spPr>
        <p:txBody>
          <a:bodyPr anchor="ctr" anchorCtr="0"/>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2054" name="页脚占位符 2053"/>
          <p:cNvSpPr/>
          <p:nvPr>
            <p:ph type="ftr" sz="quarter" idx="4"/>
          </p:nvPr>
        </p:nvSpPr>
        <p:spPr>
          <a:xfrm>
            <a:off x="0" y="8685213"/>
            <a:ext cx="2971800" cy="457200"/>
          </a:xfrm>
          <a:prstGeom prst="rect">
            <a:avLst/>
          </a:prstGeom>
          <a:noFill/>
          <a:ln w="9525">
            <a:noFill/>
          </a:ln>
        </p:spPr>
        <p:txBody>
          <a:bodyPr anchor="b" anchorCtr="0"/>
          <a:lstStyle/>
          <a:p>
            <a:pPr lvl="0" eaLnBrk="1" fontAlgn="base" hangingPunct="1"/>
            <a:endParaRPr lang="zh-CN" altLang="x-none" sz="1200" strike="noStrike" noProof="1">
              <a:ea typeface="宋体" panose="02010600030101010101" pitchFamily="2" charset="-122"/>
            </a:endParaRPr>
          </a:p>
        </p:txBody>
      </p:sp>
      <p:sp>
        <p:nvSpPr>
          <p:cNvPr id="2055" name="灯片编号占位符 2054"/>
          <p:cNvSpPr/>
          <p:nvPr>
            <p:ph type="sldNum" sz="quarter" idx="5"/>
          </p:nvPr>
        </p:nvSpPr>
        <p:spPr>
          <a:xfrm>
            <a:off x="3884613" y="8685213"/>
            <a:ext cx="2971800" cy="457200"/>
          </a:xfrm>
          <a:prstGeom prst="rect">
            <a:avLst/>
          </a:prstGeom>
          <a:noFill/>
          <a:ln w="9525">
            <a:noFill/>
          </a:ln>
        </p:spPr>
        <p:txBody>
          <a:bodyPr anchor="b" anchorCtr="0"/>
          <a:lstStyle/>
          <a:p>
            <a:pPr lvl="0" algn="r" eaLnBrk="1" fontAlgn="base" hangingPunct="1"/>
            <a:fld id="{9A0DB2DC-4C9A-4742-B13C-FB6460FD3503}" type="slidenum">
              <a:rPr lang="zh-CN" altLang="x-none" sz="1200" strike="noStrike" noProof="1">
                <a:latin typeface="Times New Roman" panose="02020603050405020304" pitchFamily="18" charset="0"/>
                <a:ea typeface="宋体" panose="02010600030101010101" pitchFamily="2" charset="-122"/>
                <a:cs typeface="+mn-cs"/>
              </a:rPr>
            </a:fld>
            <a:endParaRPr lang="zh-CN" altLang="x-none" sz="1200"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41" y="1122363"/>
            <a:ext cx="9143048"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3841" y="3602038"/>
            <a:ext cx="914304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75328" y="665163"/>
            <a:ext cx="2880122" cy="26828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34963" y="665163"/>
            <a:ext cx="8473402" cy="26828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41" y="1122363"/>
            <a:ext cx="9143048" cy="2387600"/>
          </a:xfrm>
          <a:prstGeom prst="rect">
            <a:avLst/>
          </a:prstGeo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3841" y="3602038"/>
            <a:ext cx="9143048"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63" y="1709738"/>
            <a:ext cx="10514505" cy="2852737"/>
          </a:xfrm>
          <a:prstGeom prst="rect">
            <a:avLst/>
          </a:prstGeo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763" y="4589463"/>
            <a:ext cx="10514505"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113" y="1825625"/>
            <a:ext cx="518106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1557" y="1825625"/>
            <a:ext cx="518106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01" y="365125"/>
            <a:ext cx="10514505"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650" y="1778438"/>
            <a:ext cx="487306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650" y="2665379"/>
            <a:ext cx="4873066"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286" y="1778438"/>
            <a:ext cx="489706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286" y="2665379"/>
            <a:ext cx="4897066"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01" y="457200"/>
            <a:ext cx="393182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2648" y="987425"/>
            <a:ext cx="6171557"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01" y="2057400"/>
            <a:ext cx="393182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199765" indent="0">
              <a:buNone/>
              <a:defRPr sz="1000"/>
            </a:lvl8pPr>
            <a:lvl9pPr marL="3656965"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01" y="457200"/>
            <a:ext cx="4164915"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2648" y="457201"/>
            <a:ext cx="6171557"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01" y="2057400"/>
            <a:ext cx="4164915"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199765" indent="0">
              <a:buNone/>
              <a:defRPr sz="1400"/>
            </a:lvl8pPr>
            <a:lvl9pPr marL="365696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991" y="365125"/>
            <a:ext cx="2628626"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113" y="365125"/>
            <a:ext cx="7733494"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41" y="1122363"/>
            <a:ext cx="9143048"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3841" y="3602038"/>
            <a:ext cx="914304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63" y="1709738"/>
            <a:ext cx="10514505"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763" y="4589463"/>
            <a:ext cx="1051450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34963" y="665163"/>
            <a:ext cx="5645039" cy="6905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10411" y="665163"/>
            <a:ext cx="5645039" cy="6905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01" y="365125"/>
            <a:ext cx="10514505"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650" y="1778438"/>
            <a:ext cx="487306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650" y="2665379"/>
            <a:ext cx="487306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286" y="1778438"/>
            <a:ext cx="489706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286" y="2665379"/>
            <a:ext cx="489706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63" y="1709738"/>
            <a:ext cx="10514505"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763" y="4589463"/>
            <a:ext cx="1051450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01" y="457200"/>
            <a:ext cx="393182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2648" y="987425"/>
            <a:ext cx="617155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01" y="2057400"/>
            <a:ext cx="393182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199765" indent="0">
              <a:buNone/>
              <a:defRPr sz="1000"/>
            </a:lvl8pPr>
            <a:lvl9pPr marL="3656965"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01" y="457200"/>
            <a:ext cx="416491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2648" y="457201"/>
            <a:ext cx="617155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01" y="2057400"/>
            <a:ext cx="416491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199765" indent="0">
              <a:buNone/>
              <a:defRPr sz="1400"/>
            </a:lvl8pPr>
            <a:lvl9pPr marL="365696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75328" y="665163"/>
            <a:ext cx="2880122" cy="26828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34963" y="665163"/>
            <a:ext cx="8473402" cy="26828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41" y="1122363"/>
            <a:ext cx="9143048"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3841" y="3602038"/>
            <a:ext cx="914304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63" y="1709738"/>
            <a:ext cx="10514505"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763" y="4589463"/>
            <a:ext cx="1051450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34963" y="665163"/>
            <a:ext cx="5645039" cy="6905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10411" y="665163"/>
            <a:ext cx="5645039" cy="6905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01" y="365125"/>
            <a:ext cx="10514505"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650" y="1778438"/>
            <a:ext cx="487306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650" y="2665379"/>
            <a:ext cx="487306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286" y="1778438"/>
            <a:ext cx="489706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286" y="2665379"/>
            <a:ext cx="489706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34963" y="665163"/>
            <a:ext cx="5645039" cy="6905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10411" y="665163"/>
            <a:ext cx="5645039" cy="6905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01" y="457200"/>
            <a:ext cx="393182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2648" y="987425"/>
            <a:ext cx="617155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01" y="2057400"/>
            <a:ext cx="393182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199765" indent="0">
              <a:buNone/>
              <a:defRPr sz="1000"/>
            </a:lvl8pPr>
            <a:lvl9pPr marL="3656965"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01" y="457200"/>
            <a:ext cx="416491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2648" y="457201"/>
            <a:ext cx="617155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01" y="2057400"/>
            <a:ext cx="416491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199765" indent="0">
              <a:buNone/>
              <a:defRPr sz="1400"/>
            </a:lvl8pPr>
            <a:lvl9pPr marL="365696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75328" y="665163"/>
            <a:ext cx="2880122" cy="26828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34963" y="665163"/>
            <a:ext cx="8473402" cy="26828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01" y="365125"/>
            <a:ext cx="10514505"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650" y="1778438"/>
            <a:ext cx="487306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650" y="2665379"/>
            <a:ext cx="487306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286" y="1778438"/>
            <a:ext cx="489706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286" y="2665379"/>
            <a:ext cx="489706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01" y="457200"/>
            <a:ext cx="393182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2648" y="987425"/>
            <a:ext cx="617155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01" y="2057400"/>
            <a:ext cx="393182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199765" indent="0">
              <a:buNone/>
              <a:defRPr sz="1000"/>
            </a:lvl8pPr>
            <a:lvl9pPr marL="3656965"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01" y="457200"/>
            <a:ext cx="416491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2648" y="457201"/>
            <a:ext cx="617155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01" y="2057400"/>
            <a:ext cx="416491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199765" indent="0">
              <a:buNone/>
              <a:defRPr sz="1400"/>
            </a:lvl8pPr>
            <a:lvl9pPr marL="365696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file:///D:\qq&#25991;&#20214;\712321467\Image\C2C\Image2\%7b75232B38-A165-1FB7-499C-2E1C792CACB5%7d.png" TargetMode="Externa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3.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6" Type="http://schemas.openxmlformats.org/officeDocument/2006/relationships/theme" Target="../theme/theme3.xml"/><Relationship Id="rId15" Type="http://schemas.openxmlformats.org/officeDocument/2006/relationships/image" Target="file:///D:\qq&#25991;&#20214;\712321467\Image\C2C\Image2\%7b75232B38-A165-1FB7-499C-2E1C792CACB5%7d.png" TargetMode="Externa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6" Type="http://schemas.openxmlformats.org/officeDocument/2006/relationships/theme" Target="../theme/theme4.xml"/><Relationship Id="rId15" Type="http://schemas.openxmlformats.org/officeDocument/2006/relationships/image" Target="file:///D:\qq&#25991;&#20214;\712321467\Image\C2C\Image2\%7b75232B38-A165-1FB7-499C-2E1C792CACB5%7d.png" TargetMode="Externa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文本占位符 1025"/>
          <p:cNvSpPr/>
          <p:nvPr>
            <p:ph type="body"/>
          </p:nvPr>
        </p:nvSpPr>
        <p:spPr>
          <a:xfrm>
            <a:off x="334963" y="665163"/>
            <a:ext cx="11520487" cy="690562"/>
          </a:xfrm>
          <a:prstGeom prst="rect">
            <a:avLst/>
          </a:prstGeom>
          <a:noFill/>
          <a:ln w="9525">
            <a:noFill/>
          </a:ln>
        </p:spPr>
        <p:txBody>
          <a:bodyPr anchor="t" anchorCtr="0">
            <a:spAutoFit/>
          </a:bodyPr>
          <a:lstStyle/>
          <a:p>
            <a:pPr lvl="0"/>
            <a:r>
              <a:rPr lang="zh-CN" altLang="en-US"/>
              <a:t>单击此处编辑母版文本样式</a:t>
            </a:r>
            <a:endParaRPr lang="zh-CN" altLang="en-US"/>
          </a:p>
        </p:txBody>
      </p:sp>
      <p:sp>
        <p:nvSpPr>
          <p:cNvPr id="1027" name="燕尾形 1030"/>
          <p:cNvSpPr/>
          <p:nvPr/>
        </p:nvSpPr>
        <p:spPr>
          <a:xfrm>
            <a:off x="431800" y="182563"/>
            <a:ext cx="128588" cy="227012"/>
          </a:xfrm>
          <a:prstGeom prst="chevron">
            <a:avLst>
              <a:gd name="adj" fmla="val 49166"/>
            </a:avLst>
          </a:prstGeom>
          <a:solidFill>
            <a:srgbClr val="3E8BCA">
              <a:alpha val="60001"/>
            </a:srgbClr>
          </a:solidFill>
          <a:ln w="9525">
            <a:noFill/>
          </a:ln>
          <a:effectLst>
            <a:outerShdw dist="17961" dir="2699999" algn="ctr" rotWithShape="0">
              <a:schemeClr val="bg2"/>
            </a:outerShdw>
          </a:effectLst>
        </p:spPr>
        <p:txBody>
          <a:bodyPr anchor="t" anchorCtr="0"/>
          <a:lstStyle/>
          <a:p>
            <a:pPr lvl="0" algn="ctr" eaLnBrk="0" hangingPunct="0"/>
            <a:endParaRPr lang="zh-CN" altLang="en-US">
              <a:latin typeface="Times New Roman" panose="02020603050405020304" pitchFamily="18" charset="0"/>
              <a:ea typeface="宋体" panose="02010600030101010101" pitchFamily="2" charset="-122"/>
            </a:endParaRPr>
          </a:p>
        </p:txBody>
      </p:sp>
      <p:sp>
        <p:nvSpPr>
          <p:cNvPr id="1028" name="燕尾形 1031"/>
          <p:cNvSpPr/>
          <p:nvPr/>
        </p:nvSpPr>
        <p:spPr>
          <a:xfrm>
            <a:off x="274638" y="182563"/>
            <a:ext cx="130175" cy="227012"/>
          </a:xfrm>
          <a:prstGeom prst="chevron">
            <a:avLst>
              <a:gd name="adj" fmla="val 49166"/>
            </a:avLst>
          </a:prstGeom>
          <a:solidFill>
            <a:srgbClr val="3E8BCA">
              <a:alpha val="80000"/>
            </a:srgbClr>
          </a:solidFill>
          <a:ln w="9525">
            <a:noFill/>
          </a:ln>
          <a:effectLst>
            <a:outerShdw dist="17961" dir="2699999" algn="ctr" rotWithShape="0">
              <a:schemeClr val="bg2"/>
            </a:outerShdw>
          </a:effectLst>
        </p:spPr>
        <p:txBody>
          <a:bodyPr anchor="t" anchorCtr="0"/>
          <a:lstStyle/>
          <a:p>
            <a:pPr lvl="0" algn="ctr" eaLnBrk="0" hangingPunct="0"/>
            <a:endParaRPr lang="zh-CN" altLang="en-US">
              <a:latin typeface="Times New Roman" panose="02020603050405020304" pitchFamily="18" charset="0"/>
              <a:ea typeface="宋体" panose="02010600030101010101" pitchFamily="2" charset="-122"/>
            </a:endParaRPr>
          </a:p>
        </p:txBody>
      </p:sp>
      <p:sp>
        <p:nvSpPr>
          <p:cNvPr id="1029" name="燕尾形 1032"/>
          <p:cNvSpPr/>
          <p:nvPr/>
        </p:nvSpPr>
        <p:spPr>
          <a:xfrm>
            <a:off x="119063" y="182563"/>
            <a:ext cx="128587" cy="227012"/>
          </a:xfrm>
          <a:prstGeom prst="chevron">
            <a:avLst>
              <a:gd name="adj" fmla="val 49166"/>
            </a:avLst>
          </a:prstGeom>
          <a:solidFill>
            <a:srgbClr val="3E8BCA"/>
          </a:solidFill>
          <a:ln w="9525">
            <a:noFill/>
          </a:ln>
          <a:effectLst>
            <a:outerShdw dist="17961" dir="2699999" algn="ctr" rotWithShape="0">
              <a:schemeClr val="bg2"/>
            </a:outerShdw>
          </a:effectLst>
        </p:spPr>
        <p:txBody>
          <a:bodyPr anchor="t" anchorCtr="0"/>
          <a:lstStyle/>
          <a:p>
            <a:pPr lvl="0" algn="ctr" eaLnBrk="0" hangingPunct="0"/>
            <a:endParaRPr lang="zh-CN" altLang="en-US">
              <a:latin typeface="Times New Roman" panose="02020603050405020304" pitchFamily="18" charset="0"/>
              <a:ea typeface="宋体" panose="02010600030101010101" pitchFamily="2" charset="-122"/>
            </a:endParaRPr>
          </a:p>
        </p:txBody>
      </p:sp>
      <p:sp>
        <p:nvSpPr>
          <p:cNvPr id="1030" name="文本框 1036"/>
          <p:cNvSpPr txBox="1"/>
          <p:nvPr/>
        </p:nvSpPr>
        <p:spPr>
          <a:xfrm>
            <a:off x="10941050" y="6529388"/>
            <a:ext cx="793750" cy="274637"/>
          </a:xfrm>
          <a:prstGeom prst="rect">
            <a:avLst/>
          </a:prstGeom>
          <a:noFill/>
          <a:ln w="9525">
            <a:noFill/>
          </a:ln>
        </p:spPr>
        <p:txBody>
          <a:bodyPr wrap="none" anchor="t" anchorCtr="0">
            <a:spAutoFit/>
          </a:bodyPr>
          <a:lstStyle/>
          <a:p>
            <a:pPr lvl="0" eaLnBrk="0" hangingPunct="0"/>
            <a:r>
              <a:rPr lang="zh-CN" altLang="en-US" sz="1200">
                <a:solidFill>
                  <a:schemeClr val="tx1"/>
                </a:solidFill>
                <a:latin typeface="Times New Roman" panose="02020603050405020304" pitchFamily="18" charset="0"/>
                <a:ea typeface="黑体" panose="02010609060101010101" pitchFamily="2" charset="-122"/>
              </a:rPr>
              <a:t>返回导航</a:t>
            </a:r>
            <a:endParaRPr lang="zh-CN" altLang="en-US" sz="1200">
              <a:solidFill>
                <a:schemeClr val="tx1"/>
              </a:solidFill>
              <a:latin typeface="Times New Roman" panose="02020603050405020304" pitchFamily="18" charset="0"/>
              <a:ea typeface="黑体" panose="02010609060101010101" pitchFamily="2" charset="-122"/>
            </a:endParaRPr>
          </a:p>
        </p:txBody>
      </p:sp>
      <p:sp>
        <p:nvSpPr>
          <p:cNvPr id="1031" name="文本框 1041"/>
          <p:cNvSpPr txBox="1"/>
          <p:nvPr/>
        </p:nvSpPr>
        <p:spPr>
          <a:xfrm>
            <a:off x="603250" y="84138"/>
            <a:ext cx="8999538" cy="396875"/>
          </a:xfrm>
          <a:prstGeom prst="rect">
            <a:avLst/>
          </a:prstGeom>
          <a:noFill/>
          <a:ln w="9525">
            <a:noFill/>
          </a:ln>
        </p:spPr>
        <p:txBody>
          <a:bodyPr anchor="t" anchorCtr="0">
            <a:spAutoFit/>
          </a:bodyPr>
          <a:lstStyle/>
          <a:p>
            <a:pPr lvl="0" eaLnBrk="0" hangingPunct="0"/>
            <a:r>
              <a:rPr lang="zh-CN" altLang="en-US" sz="2000">
                <a:solidFill>
                  <a:schemeClr val="tx1"/>
                </a:solidFill>
                <a:latin typeface="Times New Roman" panose="02020603050405020304" pitchFamily="18" charset="0"/>
                <a:ea typeface="黑体" panose="02010609060101010101" pitchFamily="2" charset="-122"/>
              </a:rPr>
              <a:t>第一章　物质及其变化</a:t>
            </a:r>
            <a:endParaRPr lang="zh-CN" altLang="en-US" sz="2000">
              <a:solidFill>
                <a:schemeClr val="tx1"/>
              </a:solidFill>
              <a:latin typeface="Times New Roman" panose="02020603050405020304" pitchFamily="18" charset="0"/>
              <a:ea typeface="黑体" panose="02010609060101010101" pitchFamily="2" charset="-122"/>
            </a:endParaRPr>
          </a:p>
        </p:txBody>
      </p:sp>
      <p:pic>
        <p:nvPicPr>
          <p:cNvPr id="1032" name="图片 1046" descr="下一页">
            <a:hlinkClick r:id="" action="ppaction://hlinkshowjump?jump=nextslide"/>
          </p:cNvPr>
          <p:cNvPicPr>
            <a:picLocks noChangeAspect="1"/>
          </p:cNvPicPr>
          <p:nvPr userDrawn="1"/>
        </p:nvPicPr>
        <p:blipFill>
          <a:blip r:embed="rId12"/>
          <a:stretch>
            <a:fillRect/>
          </a:stretch>
        </p:blipFill>
        <p:spPr>
          <a:xfrm>
            <a:off x="11764963" y="6556375"/>
            <a:ext cx="280987" cy="280988"/>
          </a:xfrm>
          <a:prstGeom prst="rect">
            <a:avLst/>
          </a:prstGeom>
          <a:noFill/>
          <a:ln w="9525">
            <a:noFill/>
          </a:ln>
        </p:spPr>
      </p:pic>
      <p:pic>
        <p:nvPicPr>
          <p:cNvPr id="1033" name="图片 1047" descr="上一页">
            <a:hlinkClick r:id="" action="ppaction://hlinkshowjump?jump=previousslide"/>
          </p:cNvPr>
          <p:cNvPicPr>
            <a:picLocks noChangeAspect="1"/>
          </p:cNvPicPr>
          <p:nvPr userDrawn="1"/>
        </p:nvPicPr>
        <p:blipFill>
          <a:blip r:embed="rId13"/>
          <a:stretch>
            <a:fillRect/>
          </a:stretch>
        </p:blipFill>
        <p:spPr>
          <a:xfrm>
            <a:off x="10631488" y="6556375"/>
            <a:ext cx="280987" cy="280988"/>
          </a:xfrm>
          <a:prstGeom prst="rect">
            <a:avLst/>
          </a:prstGeom>
          <a:noFill/>
          <a:ln w="9525">
            <a:noFill/>
          </a:ln>
        </p:spPr>
      </p:pic>
      <p:sp>
        <p:nvSpPr>
          <p:cNvPr id="1034" name="标题 1057"/>
          <p:cNvSpPr>
            <a:spLocks noGrp="1"/>
          </p:cNvSpPr>
          <p:nvPr>
            <p:ph type="title" idx="1"/>
          </p:nvPr>
        </p:nvSpPr>
        <p:spPr>
          <a:xfrm>
            <a:off x="609600" y="2205038"/>
            <a:ext cx="10971213"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35" name="文本框 1058"/>
          <p:cNvSpPr txBox="1"/>
          <p:nvPr userDrawn="1"/>
        </p:nvSpPr>
        <p:spPr>
          <a:xfrm>
            <a:off x="8399463" y="119063"/>
            <a:ext cx="3081337" cy="336550"/>
          </a:xfrm>
          <a:prstGeom prst="rect">
            <a:avLst/>
          </a:prstGeom>
          <a:noFill/>
          <a:ln w="9525">
            <a:noFill/>
          </a:ln>
        </p:spPr>
        <p:txBody>
          <a:bodyPr anchor="t" anchorCtr="0">
            <a:spAutoFit/>
          </a:bodyPr>
          <a:lstStyle/>
          <a:p>
            <a:pPr lvl="0" algn="r" eaLnBrk="0" hangingPunct="0"/>
            <a:r>
              <a:rPr lang="zh-CN" altLang="en-US" sz="1600">
                <a:solidFill>
                  <a:schemeClr val="tx1"/>
                </a:solidFill>
                <a:latin typeface="微软雅黑" panose="020B0503020204020204" pitchFamily="34" charset="-122"/>
                <a:ea typeface="微软雅黑" panose="020B0503020204020204" pitchFamily="34" charset="-122"/>
              </a:rPr>
              <a:t>化学（必修</a:t>
            </a:r>
            <a:r>
              <a:rPr lang="en-US" altLang="zh-CN" sz="1600">
                <a:solidFill>
                  <a:schemeClr val="tx1"/>
                </a:solidFill>
                <a:latin typeface="宋体" panose="02010600030101010101" pitchFamily="2" charset="-122"/>
                <a:ea typeface="宋体" panose="02010600030101010101" pitchFamily="2" charset="-122"/>
              </a:rPr>
              <a:t>·</a:t>
            </a:r>
            <a:r>
              <a:rPr lang="zh-CN" altLang="en-US" sz="1600">
                <a:solidFill>
                  <a:schemeClr val="tx1"/>
                </a:solidFill>
                <a:latin typeface="微软雅黑" panose="020B0503020204020204" pitchFamily="34" charset="-122"/>
                <a:ea typeface="微软雅黑" panose="020B0503020204020204" pitchFamily="34" charset="-122"/>
              </a:rPr>
              <a:t>第一册 ）</a:t>
            </a:r>
            <a:endParaRPr lang="zh-CN" altLang="en-US" sz="1600">
              <a:latin typeface="微软雅黑" panose="020B0503020204020204" pitchFamily="34" charset="-122"/>
              <a:ea typeface="微软雅黑" panose="020B0503020204020204" pitchFamily="34" charset="-122"/>
            </a:endParaRPr>
          </a:p>
        </p:txBody>
      </p:sp>
      <p:sp>
        <p:nvSpPr>
          <p:cNvPr id="1036" name="直接连接符 1059"/>
          <p:cNvSpPr/>
          <p:nvPr userDrawn="1"/>
        </p:nvSpPr>
        <p:spPr>
          <a:xfrm>
            <a:off x="0" y="511175"/>
            <a:ext cx="12190413" cy="0"/>
          </a:xfrm>
          <a:prstGeom prst="line">
            <a:avLst/>
          </a:prstGeom>
          <a:ln w="9525" cap="flat" cmpd="sng">
            <a:solidFill>
              <a:srgbClr val="2B74B8"/>
            </a:solidFill>
            <a:prstDash val="solid"/>
            <a:round/>
            <a:headEnd type="none" w="med" len="med"/>
            <a:tailEnd type="none" w="med" len="med"/>
          </a:ln>
        </p:spPr>
        <p:txBody>
          <a:bodyPr/>
          <a:lstStyle/>
          <a:p/>
        </p:txBody>
      </p:sp>
      <p:pic>
        <p:nvPicPr>
          <p:cNvPr id="1037" name="图片 1073743875" descr="学科网 zxxk.com"/>
          <p:cNvPicPr>
            <a:picLocks noChangeAspect="1"/>
          </p:cNvPicPr>
          <p:nvPr/>
        </p:nvPicPr>
        <p:blipFill>
          <a:blip r:embed="rId14" r:link="rId15"/>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marL="0" lvl="0" indent="0" algn="ctr" defTabSz="914400" rtl="0" eaLnBrk="1" fontAlgn="base" latinLnBrk="0" hangingPunct="1">
        <a:lnSpc>
          <a:spcPct val="100000"/>
        </a:lnSpc>
        <a:spcBef>
          <a:spcPct val="0"/>
        </a:spcBef>
        <a:spcAft>
          <a:spcPct val="0"/>
        </a:spcAft>
        <a:buNone/>
        <a:defRPr sz="2800" b="0" i="0" u="none" kern="1200" baseline="0">
          <a:solidFill>
            <a:srgbClr val="CC0000"/>
          </a:solidFill>
          <a:latin typeface="+mj-lt"/>
          <a:ea typeface="+mj-ea"/>
          <a:cs typeface="+mj-cs"/>
        </a:defRPr>
      </a:lvl1pPr>
    </p:titleStyle>
    <p:bodyStyle>
      <a:lvl1pPr marL="0" lvl="0" indent="719455" algn="just" defTabSz="914400" rtl="0" eaLnBrk="1" fontAlgn="base" latinLnBrk="0" hangingPunct="0">
        <a:lnSpc>
          <a:spcPct val="140000"/>
        </a:lnSpc>
        <a:spcBef>
          <a:spcPct val="0"/>
        </a:spcBef>
        <a:spcAft>
          <a:spcPct val="0"/>
        </a:spcAft>
        <a:buClr>
          <a:schemeClr val="accent1"/>
        </a:buClr>
        <a:buFont typeface="Wingdings" panose="05000000000000000000" pitchFamily="2" charset="2"/>
        <a:buNone/>
        <a:tabLst>
          <a:tab pos="5746750" algn="l"/>
          <a:tab pos="10318750" algn=""/>
        </a:tabLst>
        <a:defRPr sz="2800" b="1" i="0" u="none" kern="1200" baseline="0">
          <a:solidFill>
            <a:srgbClr val="000000"/>
          </a:solidFill>
          <a:latin typeface="+mn-lt"/>
          <a:ea typeface="+mn-ea"/>
          <a:cs typeface="+mn-cs"/>
        </a:defRPr>
      </a:lvl1pPr>
      <a:lvl2pPr marL="1184275" lvl="1" indent="-285750" algn="just" defTabSz="914400" rtl="0" eaLnBrk="1" fontAlgn="base" latinLnBrk="0" hangingPunct="0">
        <a:lnSpc>
          <a:spcPct val="145000"/>
        </a:lnSpc>
        <a:spcBef>
          <a:spcPct val="0"/>
        </a:spcBef>
        <a:spcAft>
          <a:spcPct val="0"/>
        </a:spcAft>
        <a:buClr>
          <a:schemeClr val="tx2"/>
        </a:buClr>
        <a:buFont typeface="Wingdings" panose="05000000000000000000" pitchFamily="2" charset="2"/>
        <a:buNone/>
        <a:tabLst>
          <a:tab pos="5746750" algn="l"/>
          <a:tab pos="10318750" algn=""/>
        </a:tabLst>
        <a:defRPr sz="2400" b="1" i="0" u="none" kern="1200" baseline="0">
          <a:solidFill>
            <a:srgbClr val="000000"/>
          </a:solidFill>
          <a:latin typeface="Arial" panose="020B0604020202020204" pitchFamily="34" charset="0"/>
          <a:ea typeface="+mn-ea"/>
          <a:cs typeface="+mn-cs"/>
        </a:defRPr>
      </a:lvl2pPr>
      <a:lvl3pPr marL="1592580" lvl="2" indent="-228600" algn="just" defTabSz="914400" rtl="0" eaLnBrk="1" fontAlgn="base" latinLnBrk="0" hangingPunct="0">
        <a:lnSpc>
          <a:spcPct val="145000"/>
        </a:lnSpc>
        <a:spcBef>
          <a:spcPct val="0"/>
        </a:spcBef>
        <a:spcAft>
          <a:spcPct val="0"/>
        </a:spcAft>
        <a:buClr>
          <a:schemeClr val="tx1"/>
        </a:buClr>
        <a:buFontTx/>
        <a:buNone/>
        <a:tabLst>
          <a:tab pos="5746750" algn="l"/>
          <a:tab pos="10318750" algn="l"/>
        </a:tabLst>
        <a:defRPr sz="2400" b="1" i="0" u="none" kern="1200" baseline="0">
          <a:solidFill>
            <a:srgbClr val="000000"/>
          </a:solidFill>
          <a:latin typeface="Arial" panose="020B0604020202020204" pitchFamily="34" charset="0"/>
          <a:ea typeface="+mn-ea"/>
          <a:cs typeface="+mn-cs"/>
        </a:defRPr>
      </a:lvl3pPr>
      <a:lvl4pPr marL="2000250" lvl="3" indent="-228600" algn="just" defTabSz="914400" rtl="0" eaLnBrk="1" fontAlgn="base" latinLnBrk="0" hangingPunct="0">
        <a:lnSpc>
          <a:spcPct val="145000"/>
        </a:lnSpc>
        <a:spcBef>
          <a:spcPct val="0"/>
        </a:spcBef>
        <a:spcAft>
          <a:spcPct val="0"/>
        </a:spcAft>
        <a:buFontTx/>
        <a:buNone/>
        <a:tabLst>
          <a:tab pos="5746750" algn="l"/>
          <a:tab pos="10318750" algn=""/>
        </a:tabLst>
        <a:defRPr sz="2400" b="1" i="0" u="none" kern="1200" baseline="0">
          <a:solidFill>
            <a:srgbClr val="000000"/>
          </a:solidFill>
          <a:latin typeface="Arial" panose="020B0604020202020204" pitchFamily="34" charset="0"/>
          <a:ea typeface="+mn-ea"/>
          <a:cs typeface="+mn-cs"/>
        </a:defRPr>
      </a:lvl4pPr>
      <a:lvl5pPr marL="2408555" lvl="4" indent="-228600" algn="just" defTabSz="914400" rtl="0" eaLnBrk="1" fontAlgn="base" latinLnBrk="0" hangingPunct="0">
        <a:lnSpc>
          <a:spcPct val="145000"/>
        </a:lnSpc>
        <a:spcBef>
          <a:spcPct val="0"/>
        </a:spcBef>
        <a:spcAft>
          <a:spcPct val="0"/>
        </a:spcAft>
        <a:buFontTx/>
        <a:buNone/>
        <a:tabLst>
          <a:tab pos="5746750" algn="l"/>
          <a:tab pos="10318750" algn="l"/>
        </a:tabLst>
        <a:defRPr sz="2400" b="1" i="0" u="none" kern="1200" baseline="0">
          <a:solidFill>
            <a:srgbClr val="000000"/>
          </a:solidFill>
          <a:latin typeface="Arial" panose="020B0604020202020204" pitchFamily="34" charset="0"/>
          <a:ea typeface="+mn-ea"/>
          <a:cs typeface="+mn-cs"/>
        </a:defRPr>
      </a:lvl5pPr>
      <a:lvl6pPr marL="2514600" lvl="5" indent="-228600" algn="just" defTabSz="914400" rtl="0" eaLnBrk="1" fontAlgn="base" latinLnBrk="0" hangingPunct="0">
        <a:lnSpc>
          <a:spcPct val="145000"/>
        </a:lnSpc>
        <a:spcBef>
          <a:spcPct val="0"/>
        </a:spcBef>
        <a:spcAft>
          <a:spcPct val="0"/>
        </a:spcAft>
        <a:buFontTx/>
        <a:buNone/>
        <a:tabLst>
          <a:tab pos="5746750" algn=""/>
          <a:tab pos="10318750" algn=""/>
        </a:tabLst>
        <a:defRPr sz="2400" b="1" i="0" u="none" kern="1200" baseline="0">
          <a:solidFill>
            <a:srgbClr val="000000"/>
          </a:solidFill>
          <a:latin typeface="Arial" panose="020B0604020202020204" pitchFamily="34" charset="0"/>
          <a:ea typeface="+mn-ea"/>
          <a:cs typeface="+mn-cs"/>
        </a:defRPr>
      </a:lvl6pPr>
      <a:lvl7pPr marL="2971800" lvl="6" indent="-228600" algn="just" defTabSz="914400" rtl="0" eaLnBrk="1" fontAlgn="base" latinLnBrk="0" hangingPunct="0">
        <a:lnSpc>
          <a:spcPct val="145000"/>
        </a:lnSpc>
        <a:spcBef>
          <a:spcPct val="0"/>
        </a:spcBef>
        <a:spcAft>
          <a:spcPct val="0"/>
        </a:spcAft>
        <a:buFontTx/>
        <a:buNone/>
        <a:tabLst>
          <a:tab pos="5746750" algn=""/>
          <a:tab pos="10318750" algn=""/>
        </a:tabLst>
        <a:defRPr sz="2400" b="1" i="0" u="none" kern="1200" baseline="0">
          <a:solidFill>
            <a:srgbClr val="000000"/>
          </a:solidFill>
          <a:latin typeface="Arial" panose="020B0604020202020204" pitchFamily="34" charset="0"/>
          <a:ea typeface="+mn-ea"/>
          <a:cs typeface="+mn-cs"/>
        </a:defRPr>
      </a:lvl7pPr>
      <a:lvl8pPr marL="3429000" lvl="7" indent="-228600" algn="just" defTabSz="914400" rtl="0" eaLnBrk="1" fontAlgn="base" latinLnBrk="0" hangingPunct="0">
        <a:lnSpc>
          <a:spcPct val="145000"/>
        </a:lnSpc>
        <a:spcBef>
          <a:spcPct val="0"/>
        </a:spcBef>
        <a:spcAft>
          <a:spcPct val="0"/>
        </a:spcAft>
        <a:buFontTx/>
        <a:buNone/>
        <a:tabLst>
          <a:tab pos="5746750" algn="l"/>
          <a:tab pos="10318750" algn=""/>
        </a:tabLst>
        <a:defRPr sz="2400" b="1" i="0" u="none" kern="1200" baseline="0">
          <a:solidFill>
            <a:srgbClr val="000000"/>
          </a:solidFill>
          <a:latin typeface="Arial" panose="020B0604020202020204" pitchFamily="34" charset="0"/>
          <a:ea typeface="+mn-ea"/>
          <a:cs typeface="+mn-cs"/>
        </a:defRPr>
      </a:lvl8pPr>
      <a:lvl9pPr marL="3886200" lvl="8" indent="-228600" algn="just" defTabSz="914400" rtl="0" eaLnBrk="1" fontAlgn="base" latinLnBrk="0" hangingPunct="0">
        <a:lnSpc>
          <a:spcPct val="145000"/>
        </a:lnSpc>
        <a:spcBef>
          <a:spcPct val="0"/>
        </a:spcBef>
        <a:spcAft>
          <a:spcPct val="0"/>
        </a:spcAft>
        <a:buFontTx/>
        <a:buNone/>
        <a:tabLst>
          <a:tab pos="5746750" algn="l"/>
          <a:tab pos="10318750" algn="l"/>
        </a:tabLst>
        <a:defRPr sz="2400" b="1" i="0" u="none" kern="1200" baseline="0">
          <a:solidFill>
            <a:srgbClr val="000000"/>
          </a:solidFill>
          <a:latin typeface="Arial" panose="020B0604020202020204" pitchFamily="34" charset="0"/>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2pPr>
      <a:lvl3pPr marL="914400" lvl="2"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3pPr>
      <a:lvl4pPr marL="1371600" lvl="3"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4pPr>
      <a:lvl5pPr marL="1828800" lvl="4"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5pPr>
      <a:lvl6pPr marL="2286000" lvl="5"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6pPr>
      <a:lvl7pPr marL="2743200" lvl="6"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7pPr>
      <a:lvl8pPr marL="3200400" lvl="7"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8pPr>
      <a:lvl9pPr marL="3657600" lvl="8"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 name="图片 1073743875" descr="学科网 zxxk.com"/>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2pPr>
      <a:lvl3pPr marL="914400" lvl="2"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3pPr>
      <a:lvl4pPr marL="1371600" lvl="3"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4pPr>
      <a:lvl5pPr marL="1828800" lvl="4"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5pPr>
      <a:lvl6pPr marL="2286000" lvl="5"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6pPr>
      <a:lvl7pPr marL="2743200" lvl="6"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7pPr>
      <a:lvl8pPr marL="3200400" lvl="7"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8pPr>
      <a:lvl9pPr marL="3657600" lvl="8"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文本占位符 1025"/>
          <p:cNvSpPr/>
          <p:nvPr>
            <p:ph type="body"/>
          </p:nvPr>
        </p:nvSpPr>
        <p:spPr>
          <a:xfrm>
            <a:off x="334963" y="665163"/>
            <a:ext cx="11520487" cy="690562"/>
          </a:xfrm>
          <a:prstGeom prst="rect">
            <a:avLst/>
          </a:prstGeom>
          <a:noFill/>
          <a:ln w="9525">
            <a:noFill/>
          </a:ln>
        </p:spPr>
        <p:txBody>
          <a:bodyPr anchor="t" anchorCtr="0">
            <a:spAutoFit/>
          </a:bodyPr>
          <a:lstStyle/>
          <a:p>
            <a:pPr lvl="0"/>
            <a:r>
              <a:rPr lang="zh-CN" altLang="en-US"/>
              <a:t>单击此处编辑母版文本样式</a:t>
            </a:r>
            <a:endParaRPr lang="zh-CN" altLang="en-US"/>
          </a:p>
        </p:txBody>
      </p:sp>
      <p:sp>
        <p:nvSpPr>
          <p:cNvPr id="3075" name="燕尾形 1030"/>
          <p:cNvSpPr/>
          <p:nvPr/>
        </p:nvSpPr>
        <p:spPr>
          <a:xfrm>
            <a:off x="431800" y="182563"/>
            <a:ext cx="128588" cy="227012"/>
          </a:xfrm>
          <a:prstGeom prst="chevron">
            <a:avLst>
              <a:gd name="adj" fmla="val 49166"/>
            </a:avLst>
          </a:prstGeom>
          <a:solidFill>
            <a:srgbClr val="3E8BCA">
              <a:alpha val="60001"/>
            </a:srgbClr>
          </a:solidFill>
          <a:ln w="9525">
            <a:noFill/>
          </a:ln>
          <a:effectLst>
            <a:outerShdw dist="17961" dir="2699999" algn="ctr" rotWithShape="0">
              <a:schemeClr val="bg2"/>
            </a:outerShdw>
          </a:effectLst>
        </p:spPr>
        <p:txBody>
          <a:bodyPr anchor="t" anchorCtr="0"/>
          <a:lstStyle/>
          <a:p>
            <a:pPr lvl="0" algn="ctr" eaLnBrk="0" hangingPunct="0"/>
            <a:endParaRPr lang="zh-CN" altLang="en-US">
              <a:latin typeface="Times New Roman" panose="02020603050405020304" pitchFamily="18" charset="0"/>
              <a:ea typeface="宋体" panose="02010600030101010101" pitchFamily="2" charset="-122"/>
            </a:endParaRPr>
          </a:p>
        </p:txBody>
      </p:sp>
      <p:sp>
        <p:nvSpPr>
          <p:cNvPr id="3076" name="燕尾形 1031"/>
          <p:cNvSpPr/>
          <p:nvPr/>
        </p:nvSpPr>
        <p:spPr>
          <a:xfrm>
            <a:off x="274638" y="182563"/>
            <a:ext cx="130175" cy="227012"/>
          </a:xfrm>
          <a:prstGeom prst="chevron">
            <a:avLst>
              <a:gd name="adj" fmla="val 49166"/>
            </a:avLst>
          </a:prstGeom>
          <a:solidFill>
            <a:srgbClr val="3E8BCA">
              <a:alpha val="79999"/>
            </a:srgbClr>
          </a:solidFill>
          <a:ln w="9525">
            <a:noFill/>
          </a:ln>
          <a:effectLst>
            <a:outerShdw dist="17961" dir="2699999" algn="ctr" rotWithShape="0">
              <a:schemeClr val="bg2"/>
            </a:outerShdw>
          </a:effectLst>
        </p:spPr>
        <p:txBody>
          <a:bodyPr anchor="t" anchorCtr="0"/>
          <a:lstStyle/>
          <a:p>
            <a:pPr lvl="0" algn="ctr" eaLnBrk="0" hangingPunct="0"/>
            <a:endParaRPr lang="zh-CN" altLang="en-US">
              <a:latin typeface="Times New Roman" panose="02020603050405020304" pitchFamily="18" charset="0"/>
              <a:ea typeface="宋体" panose="02010600030101010101" pitchFamily="2" charset="-122"/>
            </a:endParaRPr>
          </a:p>
        </p:txBody>
      </p:sp>
      <p:sp>
        <p:nvSpPr>
          <p:cNvPr id="3077" name="燕尾形 1032"/>
          <p:cNvSpPr/>
          <p:nvPr/>
        </p:nvSpPr>
        <p:spPr>
          <a:xfrm>
            <a:off x="119063" y="182563"/>
            <a:ext cx="128587" cy="227012"/>
          </a:xfrm>
          <a:prstGeom prst="chevron">
            <a:avLst>
              <a:gd name="adj" fmla="val 49166"/>
            </a:avLst>
          </a:prstGeom>
          <a:solidFill>
            <a:srgbClr val="3E8BCA"/>
          </a:solidFill>
          <a:ln w="9525">
            <a:noFill/>
          </a:ln>
          <a:effectLst>
            <a:outerShdw dist="17961" dir="2699999" algn="ctr" rotWithShape="0">
              <a:schemeClr val="bg2"/>
            </a:outerShdw>
          </a:effectLst>
        </p:spPr>
        <p:txBody>
          <a:bodyPr anchor="t" anchorCtr="0"/>
          <a:lstStyle/>
          <a:p>
            <a:pPr lvl="0" algn="ctr" eaLnBrk="0" hangingPunct="0"/>
            <a:endParaRPr lang="zh-CN" altLang="en-US">
              <a:latin typeface="Times New Roman" panose="02020603050405020304" pitchFamily="18" charset="0"/>
              <a:ea typeface="宋体" panose="02010600030101010101" pitchFamily="2" charset="-122"/>
            </a:endParaRPr>
          </a:p>
        </p:txBody>
      </p:sp>
      <p:sp>
        <p:nvSpPr>
          <p:cNvPr id="3078" name="文本框 1036"/>
          <p:cNvSpPr txBox="1"/>
          <p:nvPr/>
        </p:nvSpPr>
        <p:spPr>
          <a:xfrm>
            <a:off x="10941050" y="6529388"/>
            <a:ext cx="793750" cy="274637"/>
          </a:xfrm>
          <a:prstGeom prst="rect">
            <a:avLst/>
          </a:prstGeom>
          <a:noFill/>
          <a:ln w="9525">
            <a:noFill/>
          </a:ln>
        </p:spPr>
        <p:txBody>
          <a:bodyPr wrap="none" anchor="t" anchorCtr="0">
            <a:spAutoFit/>
          </a:bodyPr>
          <a:lstStyle/>
          <a:p>
            <a:pPr lvl="0" eaLnBrk="0" hangingPunct="0"/>
            <a:r>
              <a:rPr lang="zh-CN" altLang="en-US" sz="1200">
                <a:solidFill>
                  <a:schemeClr val="tx1"/>
                </a:solidFill>
                <a:latin typeface="Times New Roman" panose="02020603050405020304" pitchFamily="18" charset="0"/>
                <a:ea typeface="黑体" panose="02010609060101010101" pitchFamily="2" charset="-122"/>
              </a:rPr>
              <a:t>返回导航</a:t>
            </a:r>
            <a:endParaRPr lang="zh-CN" altLang="en-US" sz="1200">
              <a:solidFill>
                <a:schemeClr val="tx1"/>
              </a:solidFill>
              <a:latin typeface="Times New Roman" panose="02020603050405020304" pitchFamily="18" charset="0"/>
              <a:ea typeface="黑体" panose="02010609060101010101" pitchFamily="2" charset="-122"/>
            </a:endParaRPr>
          </a:p>
        </p:txBody>
      </p:sp>
      <p:sp>
        <p:nvSpPr>
          <p:cNvPr id="3079" name="文本框 1041"/>
          <p:cNvSpPr txBox="1"/>
          <p:nvPr/>
        </p:nvSpPr>
        <p:spPr>
          <a:xfrm>
            <a:off x="603250" y="84138"/>
            <a:ext cx="8999538" cy="396875"/>
          </a:xfrm>
          <a:prstGeom prst="rect">
            <a:avLst/>
          </a:prstGeom>
          <a:noFill/>
          <a:ln w="9525">
            <a:noFill/>
          </a:ln>
        </p:spPr>
        <p:txBody>
          <a:bodyPr anchor="t" anchorCtr="0">
            <a:spAutoFit/>
          </a:bodyPr>
          <a:lstStyle/>
          <a:p>
            <a:pPr lvl="0" eaLnBrk="0" hangingPunct="0"/>
            <a:r>
              <a:rPr lang="zh-CN" altLang="en-US" sz="2000">
                <a:solidFill>
                  <a:schemeClr val="tx1"/>
                </a:solidFill>
                <a:latin typeface="Times New Roman" panose="02020603050405020304" pitchFamily="18" charset="0"/>
                <a:ea typeface="黑体" panose="02010609060101010101" pitchFamily="2" charset="-122"/>
              </a:rPr>
              <a:t>第一章　物质及其变化</a:t>
            </a:r>
            <a:endParaRPr lang="zh-CN" altLang="en-US" sz="2000">
              <a:solidFill>
                <a:schemeClr val="tx1"/>
              </a:solidFill>
              <a:latin typeface="Times New Roman" panose="02020603050405020304" pitchFamily="18" charset="0"/>
              <a:ea typeface="黑体" panose="02010609060101010101" pitchFamily="2" charset="-122"/>
            </a:endParaRPr>
          </a:p>
        </p:txBody>
      </p:sp>
      <p:pic>
        <p:nvPicPr>
          <p:cNvPr id="3080" name="图片 1046" descr="下一页">
            <a:hlinkClick r:id="" action="ppaction://hlinkshowjump?jump=nextslide"/>
          </p:cNvPr>
          <p:cNvPicPr>
            <a:picLocks noChangeAspect="1"/>
          </p:cNvPicPr>
          <p:nvPr userDrawn="1"/>
        </p:nvPicPr>
        <p:blipFill>
          <a:blip r:embed="rId12"/>
          <a:stretch>
            <a:fillRect/>
          </a:stretch>
        </p:blipFill>
        <p:spPr>
          <a:xfrm>
            <a:off x="11764963" y="6556375"/>
            <a:ext cx="280987" cy="280988"/>
          </a:xfrm>
          <a:prstGeom prst="rect">
            <a:avLst/>
          </a:prstGeom>
          <a:noFill/>
          <a:ln w="9525">
            <a:noFill/>
          </a:ln>
        </p:spPr>
      </p:pic>
      <p:pic>
        <p:nvPicPr>
          <p:cNvPr id="3081" name="图片 1047" descr="上一页">
            <a:hlinkClick r:id="" action="ppaction://hlinkshowjump?jump=previousslide"/>
          </p:cNvPr>
          <p:cNvPicPr>
            <a:picLocks noChangeAspect="1"/>
          </p:cNvPicPr>
          <p:nvPr userDrawn="1"/>
        </p:nvPicPr>
        <p:blipFill>
          <a:blip r:embed="rId13"/>
          <a:stretch>
            <a:fillRect/>
          </a:stretch>
        </p:blipFill>
        <p:spPr>
          <a:xfrm>
            <a:off x="10631488" y="6556375"/>
            <a:ext cx="280987" cy="280988"/>
          </a:xfrm>
          <a:prstGeom prst="rect">
            <a:avLst/>
          </a:prstGeom>
          <a:noFill/>
          <a:ln w="9525">
            <a:noFill/>
          </a:ln>
        </p:spPr>
      </p:pic>
      <p:sp>
        <p:nvSpPr>
          <p:cNvPr id="3082" name="标题 1057"/>
          <p:cNvSpPr>
            <a:spLocks noGrp="1"/>
          </p:cNvSpPr>
          <p:nvPr>
            <p:ph type="title" idx="1"/>
          </p:nvPr>
        </p:nvSpPr>
        <p:spPr>
          <a:xfrm>
            <a:off x="609600" y="2205038"/>
            <a:ext cx="10971213"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3083" name="文本框 1058"/>
          <p:cNvSpPr txBox="1"/>
          <p:nvPr userDrawn="1"/>
        </p:nvSpPr>
        <p:spPr>
          <a:xfrm>
            <a:off x="8399463" y="119063"/>
            <a:ext cx="3081337" cy="336550"/>
          </a:xfrm>
          <a:prstGeom prst="rect">
            <a:avLst/>
          </a:prstGeom>
          <a:noFill/>
          <a:ln w="9525">
            <a:noFill/>
          </a:ln>
        </p:spPr>
        <p:txBody>
          <a:bodyPr anchor="t" anchorCtr="0">
            <a:spAutoFit/>
          </a:bodyPr>
          <a:lstStyle/>
          <a:p>
            <a:pPr lvl="0" algn="r" eaLnBrk="0" hangingPunct="0"/>
            <a:r>
              <a:rPr lang="zh-CN" altLang="en-US" sz="1600">
                <a:solidFill>
                  <a:schemeClr val="tx1"/>
                </a:solidFill>
                <a:latin typeface="微软雅黑" panose="020B0503020204020204" pitchFamily="34" charset="-122"/>
                <a:ea typeface="微软雅黑" panose="020B0503020204020204" pitchFamily="34" charset="-122"/>
              </a:rPr>
              <a:t>化学（必修</a:t>
            </a:r>
            <a:r>
              <a:rPr lang="en-US" altLang="zh-CN" sz="1600">
                <a:solidFill>
                  <a:schemeClr val="tx1"/>
                </a:solidFill>
                <a:latin typeface="宋体" panose="02010600030101010101" pitchFamily="2" charset="-122"/>
                <a:ea typeface="宋体" panose="02010600030101010101" pitchFamily="2" charset="-122"/>
              </a:rPr>
              <a:t>·</a:t>
            </a:r>
            <a:r>
              <a:rPr lang="zh-CN" altLang="en-US" sz="1600">
                <a:solidFill>
                  <a:schemeClr val="tx1"/>
                </a:solidFill>
                <a:latin typeface="微软雅黑" panose="020B0503020204020204" pitchFamily="34" charset="-122"/>
                <a:ea typeface="微软雅黑" panose="020B0503020204020204" pitchFamily="34" charset="-122"/>
              </a:rPr>
              <a:t>第一册 ）</a:t>
            </a:r>
            <a:endParaRPr lang="zh-CN" altLang="en-US" sz="1600">
              <a:latin typeface="微软雅黑" panose="020B0503020204020204" pitchFamily="34" charset="-122"/>
              <a:ea typeface="微软雅黑" panose="020B0503020204020204" pitchFamily="34" charset="-122"/>
            </a:endParaRPr>
          </a:p>
        </p:txBody>
      </p:sp>
      <p:sp>
        <p:nvSpPr>
          <p:cNvPr id="3084" name="直接连接符 1059"/>
          <p:cNvSpPr/>
          <p:nvPr userDrawn="1"/>
        </p:nvSpPr>
        <p:spPr>
          <a:xfrm>
            <a:off x="0" y="511175"/>
            <a:ext cx="12190413" cy="0"/>
          </a:xfrm>
          <a:prstGeom prst="line">
            <a:avLst/>
          </a:prstGeom>
          <a:ln w="9525" cap="flat" cmpd="sng">
            <a:solidFill>
              <a:srgbClr val="2B74B8"/>
            </a:solidFill>
            <a:prstDash val="solid"/>
            <a:round/>
            <a:headEnd type="none" w="med" len="med"/>
            <a:tailEnd type="none" w="med" len="med"/>
          </a:ln>
        </p:spPr>
        <p:txBody>
          <a:bodyPr/>
          <a:lstStyle/>
          <a:p/>
        </p:txBody>
      </p:sp>
      <p:pic>
        <p:nvPicPr>
          <p:cNvPr id="3085" name="图片 1073743875" descr="学科网 zxxk.com"/>
          <p:cNvPicPr>
            <a:picLocks noChangeAspect="1"/>
          </p:cNvPicPr>
          <p:nvPr/>
        </p:nvPicPr>
        <p:blipFill>
          <a:blip r:embed="rId14" r:link="rId15"/>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zoom/>
  </p:transition>
  <p:txStyles>
    <p:titleStyle>
      <a:lvl1pPr marL="0" lvl="0" indent="0" algn="ctr" defTabSz="914400" rtl="0" eaLnBrk="1" fontAlgn="base" latinLnBrk="0" hangingPunct="1">
        <a:lnSpc>
          <a:spcPct val="100000"/>
        </a:lnSpc>
        <a:spcBef>
          <a:spcPct val="0"/>
        </a:spcBef>
        <a:spcAft>
          <a:spcPct val="0"/>
        </a:spcAft>
        <a:buNone/>
        <a:defRPr sz="2800" b="0" i="0" u="none" kern="1200" baseline="0">
          <a:solidFill>
            <a:srgbClr val="CC0000"/>
          </a:solidFill>
          <a:latin typeface="+mj-lt"/>
          <a:ea typeface="+mj-ea"/>
          <a:cs typeface="+mj-cs"/>
        </a:defRPr>
      </a:lvl1pPr>
    </p:titleStyle>
    <p:bodyStyle>
      <a:lvl1pPr marL="0" lvl="0" indent="719455" algn="just" defTabSz="914400" rtl="0" eaLnBrk="1" fontAlgn="base" latinLnBrk="0" hangingPunct="0">
        <a:lnSpc>
          <a:spcPct val="140000"/>
        </a:lnSpc>
        <a:spcBef>
          <a:spcPct val="0"/>
        </a:spcBef>
        <a:spcAft>
          <a:spcPct val="0"/>
        </a:spcAft>
        <a:buClr>
          <a:schemeClr val="accent1"/>
        </a:buClr>
        <a:buFont typeface="Wingdings" panose="05000000000000000000" pitchFamily="2" charset="2"/>
        <a:buNone/>
        <a:tabLst>
          <a:tab pos="5746750" algn=""/>
          <a:tab pos="10318750" algn=""/>
        </a:tabLst>
        <a:defRPr sz="2800" b="1" i="0" u="none" kern="1200" baseline="0">
          <a:solidFill>
            <a:srgbClr val="000000"/>
          </a:solidFill>
          <a:latin typeface="+mn-lt"/>
          <a:ea typeface="+mn-ea"/>
          <a:cs typeface="+mn-cs"/>
        </a:defRPr>
      </a:lvl1pPr>
      <a:lvl2pPr marL="1184275" lvl="1" indent="-285750" algn="just" defTabSz="914400" rtl="0" eaLnBrk="1" fontAlgn="base" latinLnBrk="0" hangingPunct="0">
        <a:lnSpc>
          <a:spcPct val="145000"/>
        </a:lnSpc>
        <a:spcBef>
          <a:spcPct val="0"/>
        </a:spcBef>
        <a:spcAft>
          <a:spcPct val="0"/>
        </a:spcAft>
        <a:buClr>
          <a:schemeClr val="tx2"/>
        </a:buClr>
        <a:buFont typeface="Wingdings" panose="05000000000000000000" pitchFamily="2" charset="2"/>
        <a:buNone/>
        <a:tabLst>
          <a:tab pos="5746750" algn="l"/>
          <a:tab pos="10318750" algn=""/>
        </a:tabLst>
        <a:defRPr sz="2400" b="1" i="0" u="none" kern="1200" baseline="0">
          <a:solidFill>
            <a:srgbClr val="000000"/>
          </a:solidFill>
          <a:latin typeface="Arial" panose="020B0604020202020204" pitchFamily="34" charset="0"/>
          <a:ea typeface="+mn-ea"/>
          <a:cs typeface="+mn-cs"/>
        </a:defRPr>
      </a:lvl2pPr>
      <a:lvl3pPr marL="1592580" lvl="2" indent="-228600" algn="just" defTabSz="914400" rtl="0" eaLnBrk="1" fontAlgn="base" latinLnBrk="0" hangingPunct="0">
        <a:lnSpc>
          <a:spcPct val="145000"/>
        </a:lnSpc>
        <a:spcBef>
          <a:spcPct val="0"/>
        </a:spcBef>
        <a:spcAft>
          <a:spcPct val="0"/>
        </a:spcAft>
        <a:buClr>
          <a:schemeClr val="tx1"/>
        </a:buClr>
        <a:buFontTx/>
        <a:buNone/>
        <a:tabLst>
          <a:tab pos="5746750" algn=""/>
          <a:tab pos="10318750" algn=""/>
        </a:tabLst>
        <a:defRPr sz="2400" b="1" i="0" u="none" kern="1200" baseline="0">
          <a:solidFill>
            <a:srgbClr val="000000"/>
          </a:solidFill>
          <a:latin typeface="Arial" panose="020B0604020202020204" pitchFamily="34" charset="0"/>
          <a:ea typeface="+mn-ea"/>
          <a:cs typeface="+mn-cs"/>
        </a:defRPr>
      </a:lvl3pPr>
      <a:lvl4pPr marL="2000250" lvl="3" indent="-228600" algn="just" defTabSz="914400" rtl="0" eaLnBrk="1" fontAlgn="base" latinLnBrk="0" hangingPunct="0">
        <a:lnSpc>
          <a:spcPct val="145000"/>
        </a:lnSpc>
        <a:spcBef>
          <a:spcPct val="0"/>
        </a:spcBef>
        <a:spcAft>
          <a:spcPct val="0"/>
        </a:spcAft>
        <a:buFontTx/>
        <a:buNone/>
        <a:tabLst>
          <a:tab pos="5746750" algn=""/>
          <a:tab pos="10318750" algn=""/>
        </a:tabLst>
        <a:defRPr sz="2400" b="1" i="0" u="none" kern="1200" baseline="0">
          <a:solidFill>
            <a:srgbClr val="000000"/>
          </a:solidFill>
          <a:latin typeface="Arial" panose="020B0604020202020204" pitchFamily="34" charset="0"/>
          <a:ea typeface="+mn-ea"/>
          <a:cs typeface="+mn-cs"/>
        </a:defRPr>
      </a:lvl4pPr>
      <a:lvl5pPr marL="2408555" lvl="4" indent="-228600" algn="just" defTabSz="914400" rtl="0" eaLnBrk="1" fontAlgn="base" latinLnBrk="0" hangingPunct="0">
        <a:lnSpc>
          <a:spcPct val="145000"/>
        </a:lnSpc>
        <a:spcBef>
          <a:spcPct val="0"/>
        </a:spcBef>
        <a:spcAft>
          <a:spcPct val="0"/>
        </a:spcAft>
        <a:buFontTx/>
        <a:buNone/>
        <a:tabLst>
          <a:tab pos="5746750" algn=""/>
          <a:tab pos="10318750" algn="l"/>
        </a:tabLst>
        <a:defRPr sz="2400" b="1" i="0" u="none" kern="1200" baseline="0">
          <a:solidFill>
            <a:srgbClr val="000000"/>
          </a:solidFill>
          <a:latin typeface="Arial" panose="020B0604020202020204" pitchFamily="34" charset="0"/>
          <a:ea typeface="+mn-ea"/>
          <a:cs typeface="+mn-cs"/>
        </a:defRPr>
      </a:lvl5pPr>
      <a:lvl6pPr marL="2514600" lvl="5" indent="-228600" algn="just" defTabSz="914400" rtl="0" eaLnBrk="1" fontAlgn="base" latinLnBrk="0" hangingPunct="0">
        <a:lnSpc>
          <a:spcPct val="145000"/>
        </a:lnSpc>
        <a:spcBef>
          <a:spcPct val="0"/>
        </a:spcBef>
        <a:spcAft>
          <a:spcPct val="0"/>
        </a:spcAft>
        <a:buFontTx/>
        <a:buNone/>
        <a:tabLst>
          <a:tab pos="5746750" algn="l"/>
          <a:tab pos="10318750" algn=""/>
        </a:tabLst>
        <a:defRPr sz="2400" b="1" i="0" u="none" kern="1200" baseline="0">
          <a:solidFill>
            <a:srgbClr val="000000"/>
          </a:solidFill>
          <a:latin typeface="Arial" panose="020B0604020202020204" pitchFamily="34" charset="0"/>
          <a:ea typeface="+mn-ea"/>
          <a:cs typeface="+mn-cs"/>
        </a:defRPr>
      </a:lvl6pPr>
      <a:lvl7pPr marL="2971800" lvl="6" indent="-228600" algn="just" defTabSz="914400" rtl="0" eaLnBrk="1" fontAlgn="base" latinLnBrk="0" hangingPunct="0">
        <a:lnSpc>
          <a:spcPct val="145000"/>
        </a:lnSpc>
        <a:spcBef>
          <a:spcPct val="0"/>
        </a:spcBef>
        <a:spcAft>
          <a:spcPct val="0"/>
        </a:spcAft>
        <a:buFontTx/>
        <a:buNone/>
        <a:tabLst>
          <a:tab pos="5746750" algn="l"/>
          <a:tab pos="10318750" algn=""/>
        </a:tabLst>
        <a:defRPr sz="2400" b="1" i="0" u="none" kern="1200" baseline="0">
          <a:solidFill>
            <a:srgbClr val="000000"/>
          </a:solidFill>
          <a:latin typeface="Arial" panose="020B0604020202020204" pitchFamily="34" charset="0"/>
          <a:ea typeface="+mn-ea"/>
          <a:cs typeface="+mn-cs"/>
        </a:defRPr>
      </a:lvl7pPr>
      <a:lvl8pPr marL="3429000" lvl="7" indent="-228600" algn="just" defTabSz="914400" rtl="0" eaLnBrk="1" fontAlgn="base" latinLnBrk="0" hangingPunct="0">
        <a:lnSpc>
          <a:spcPct val="145000"/>
        </a:lnSpc>
        <a:spcBef>
          <a:spcPct val="0"/>
        </a:spcBef>
        <a:spcAft>
          <a:spcPct val="0"/>
        </a:spcAft>
        <a:buFontTx/>
        <a:buNone/>
        <a:tabLst>
          <a:tab pos="5746750" algn="l"/>
          <a:tab pos="10318750" algn=""/>
        </a:tabLst>
        <a:defRPr sz="2400" b="1" i="0" u="none" kern="1200" baseline="0">
          <a:solidFill>
            <a:srgbClr val="000000"/>
          </a:solidFill>
          <a:latin typeface="Arial" panose="020B0604020202020204" pitchFamily="34" charset="0"/>
          <a:ea typeface="+mn-ea"/>
          <a:cs typeface="+mn-cs"/>
        </a:defRPr>
      </a:lvl8pPr>
      <a:lvl9pPr marL="3886200" lvl="8" indent="-228600" algn="just" defTabSz="914400" rtl="0" eaLnBrk="1" fontAlgn="base" latinLnBrk="0" hangingPunct="0">
        <a:lnSpc>
          <a:spcPct val="145000"/>
        </a:lnSpc>
        <a:spcBef>
          <a:spcPct val="0"/>
        </a:spcBef>
        <a:spcAft>
          <a:spcPct val="0"/>
        </a:spcAft>
        <a:buFontTx/>
        <a:buNone/>
        <a:tabLst>
          <a:tab pos="5746750" algn="l"/>
          <a:tab pos="10318750" algn="l"/>
        </a:tabLst>
        <a:defRPr sz="2400" b="1" i="0" u="none" kern="1200" baseline="0">
          <a:solidFill>
            <a:srgbClr val="000000"/>
          </a:solidFill>
          <a:latin typeface="Arial" panose="020B0604020202020204" pitchFamily="34" charset="0"/>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2pPr>
      <a:lvl3pPr marL="914400" lvl="2"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3pPr>
      <a:lvl4pPr marL="1371600" lvl="3"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4pPr>
      <a:lvl5pPr marL="1828800" lvl="4"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5pPr>
      <a:lvl6pPr marL="2286000" lvl="5"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6pPr>
      <a:lvl7pPr marL="2743200" lvl="6"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7pPr>
      <a:lvl8pPr marL="3200400" lvl="7"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8pPr>
      <a:lvl9pPr marL="3657600" lvl="8"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文本占位符 1025"/>
          <p:cNvSpPr/>
          <p:nvPr>
            <p:ph type="body"/>
          </p:nvPr>
        </p:nvSpPr>
        <p:spPr>
          <a:xfrm>
            <a:off x="334963" y="665163"/>
            <a:ext cx="11520487" cy="690562"/>
          </a:xfrm>
          <a:prstGeom prst="rect">
            <a:avLst/>
          </a:prstGeom>
          <a:noFill/>
          <a:ln w="9525">
            <a:noFill/>
          </a:ln>
        </p:spPr>
        <p:txBody>
          <a:bodyPr anchor="t" anchorCtr="0">
            <a:spAutoFit/>
          </a:bodyPr>
          <a:lstStyle/>
          <a:p>
            <a:pPr lvl="0"/>
            <a:r>
              <a:rPr lang="zh-CN" altLang="en-US"/>
              <a:t>单击此处编辑母版文本样式</a:t>
            </a:r>
            <a:endParaRPr lang="zh-CN" altLang="en-US"/>
          </a:p>
        </p:txBody>
      </p:sp>
      <p:sp>
        <p:nvSpPr>
          <p:cNvPr id="4099" name="燕尾形 1030"/>
          <p:cNvSpPr/>
          <p:nvPr/>
        </p:nvSpPr>
        <p:spPr>
          <a:xfrm>
            <a:off x="431800" y="182563"/>
            <a:ext cx="128588" cy="227012"/>
          </a:xfrm>
          <a:prstGeom prst="chevron">
            <a:avLst>
              <a:gd name="adj" fmla="val 49166"/>
            </a:avLst>
          </a:prstGeom>
          <a:solidFill>
            <a:srgbClr val="3E8BCA">
              <a:alpha val="60001"/>
            </a:srgbClr>
          </a:solidFill>
          <a:ln w="9525">
            <a:noFill/>
          </a:ln>
          <a:effectLst>
            <a:outerShdw dist="17961" dir="2699999" algn="ctr" rotWithShape="0">
              <a:schemeClr val="bg2"/>
            </a:outerShdw>
          </a:effectLst>
        </p:spPr>
        <p:txBody>
          <a:bodyPr anchor="t" anchorCtr="0"/>
          <a:lstStyle/>
          <a:p>
            <a:pPr lvl="0" algn="ctr" eaLnBrk="0" hangingPunct="0"/>
            <a:endParaRPr lang="zh-CN" altLang="en-US">
              <a:latin typeface="Times New Roman" panose="02020603050405020304" pitchFamily="18" charset="0"/>
              <a:ea typeface="宋体" panose="02010600030101010101" pitchFamily="2" charset="-122"/>
            </a:endParaRPr>
          </a:p>
        </p:txBody>
      </p:sp>
      <p:sp>
        <p:nvSpPr>
          <p:cNvPr id="4100" name="燕尾形 1031"/>
          <p:cNvSpPr/>
          <p:nvPr/>
        </p:nvSpPr>
        <p:spPr>
          <a:xfrm>
            <a:off x="274638" y="182563"/>
            <a:ext cx="130175" cy="227012"/>
          </a:xfrm>
          <a:prstGeom prst="chevron">
            <a:avLst>
              <a:gd name="adj" fmla="val 49166"/>
            </a:avLst>
          </a:prstGeom>
          <a:solidFill>
            <a:srgbClr val="3E8BCA">
              <a:alpha val="79999"/>
            </a:srgbClr>
          </a:solidFill>
          <a:ln w="9525">
            <a:noFill/>
          </a:ln>
          <a:effectLst>
            <a:outerShdw dist="17961" dir="2699999" algn="ctr" rotWithShape="0">
              <a:schemeClr val="bg2"/>
            </a:outerShdw>
          </a:effectLst>
        </p:spPr>
        <p:txBody>
          <a:bodyPr anchor="t" anchorCtr="0"/>
          <a:lstStyle/>
          <a:p>
            <a:pPr lvl="0" algn="ctr" eaLnBrk="0" hangingPunct="0"/>
            <a:endParaRPr lang="zh-CN" altLang="en-US">
              <a:latin typeface="Times New Roman" panose="02020603050405020304" pitchFamily="18" charset="0"/>
              <a:ea typeface="宋体" panose="02010600030101010101" pitchFamily="2" charset="-122"/>
            </a:endParaRPr>
          </a:p>
        </p:txBody>
      </p:sp>
      <p:sp>
        <p:nvSpPr>
          <p:cNvPr id="4101" name="燕尾形 1032"/>
          <p:cNvSpPr/>
          <p:nvPr/>
        </p:nvSpPr>
        <p:spPr>
          <a:xfrm>
            <a:off x="119063" y="182563"/>
            <a:ext cx="128587" cy="227012"/>
          </a:xfrm>
          <a:prstGeom prst="chevron">
            <a:avLst>
              <a:gd name="adj" fmla="val 49166"/>
            </a:avLst>
          </a:prstGeom>
          <a:solidFill>
            <a:srgbClr val="3E8BCA"/>
          </a:solidFill>
          <a:ln w="9525">
            <a:noFill/>
          </a:ln>
          <a:effectLst>
            <a:outerShdw dist="17961" dir="2699999" algn="ctr" rotWithShape="0">
              <a:schemeClr val="bg2"/>
            </a:outerShdw>
          </a:effectLst>
        </p:spPr>
        <p:txBody>
          <a:bodyPr anchor="t" anchorCtr="0"/>
          <a:lstStyle/>
          <a:p>
            <a:pPr lvl="0" algn="ctr" eaLnBrk="0" hangingPunct="0"/>
            <a:endParaRPr lang="zh-CN" altLang="en-US">
              <a:latin typeface="Times New Roman" panose="02020603050405020304" pitchFamily="18" charset="0"/>
              <a:ea typeface="宋体" panose="02010600030101010101" pitchFamily="2" charset="-122"/>
            </a:endParaRPr>
          </a:p>
        </p:txBody>
      </p:sp>
      <p:sp>
        <p:nvSpPr>
          <p:cNvPr id="4102" name="文本框 1036"/>
          <p:cNvSpPr txBox="1"/>
          <p:nvPr/>
        </p:nvSpPr>
        <p:spPr>
          <a:xfrm>
            <a:off x="10941050" y="6529388"/>
            <a:ext cx="793750" cy="274637"/>
          </a:xfrm>
          <a:prstGeom prst="rect">
            <a:avLst/>
          </a:prstGeom>
          <a:noFill/>
          <a:ln w="9525">
            <a:noFill/>
          </a:ln>
        </p:spPr>
        <p:txBody>
          <a:bodyPr wrap="none" anchor="t" anchorCtr="0">
            <a:spAutoFit/>
          </a:bodyPr>
          <a:lstStyle/>
          <a:p>
            <a:pPr lvl="0" eaLnBrk="0" hangingPunct="0"/>
            <a:r>
              <a:rPr lang="zh-CN" altLang="en-US" sz="1200">
                <a:solidFill>
                  <a:schemeClr val="tx1"/>
                </a:solidFill>
                <a:latin typeface="Times New Roman" panose="02020603050405020304" pitchFamily="18" charset="0"/>
                <a:ea typeface="黑体" panose="02010609060101010101" pitchFamily="2" charset="-122"/>
              </a:rPr>
              <a:t>返回导航</a:t>
            </a:r>
            <a:endParaRPr lang="zh-CN" altLang="en-US" sz="1200">
              <a:solidFill>
                <a:schemeClr val="tx1"/>
              </a:solidFill>
              <a:latin typeface="Times New Roman" panose="02020603050405020304" pitchFamily="18" charset="0"/>
              <a:ea typeface="黑体" panose="02010609060101010101" pitchFamily="2" charset="-122"/>
            </a:endParaRPr>
          </a:p>
        </p:txBody>
      </p:sp>
      <p:sp>
        <p:nvSpPr>
          <p:cNvPr id="4103" name="文本框 1041"/>
          <p:cNvSpPr txBox="1"/>
          <p:nvPr/>
        </p:nvSpPr>
        <p:spPr>
          <a:xfrm>
            <a:off x="603250" y="84138"/>
            <a:ext cx="8999538" cy="396875"/>
          </a:xfrm>
          <a:prstGeom prst="rect">
            <a:avLst/>
          </a:prstGeom>
          <a:noFill/>
          <a:ln w="9525">
            <a:noFill/>
          </a:ln>
        </p:spPr>
        <p:txBody>
          <a:bodyPr anchor="t" anchorCtr="0">
            <a:spAutoFit/>
          </a:bodyPr>
          <a:lstStyle/>
          <a:p>
            <a:pPr lvl="0" eaLnBrk="0" hangingPunct="0"/>
            <a:r>
              <a:rPr lang="zh-CN" altLang="en-US" sz="2000">
                <a:solidFill>
                  <a:schemeClr val="tx1"/>
                </a:solidFill>
                <a:latin typeface="Times New Roman" panose="02020603050405020304" pitchFamily="18" charset="0"/>
                <a:ea typeface="黑体" panose="02010609060101010101" pitchFamily="2" charset="-122"/>
              </a:rPr>
              <a:t>第一章　物质及其变化</a:t>
            </a:r>
            <a:endParaRPr lang="zh-CN" altLang="en-US" sz="2000">
              <a:solidFill>
                <a:schemeClr val="tx1"/>
              </a:solidFill>
              <a:latin typeface="Times New Roman" panose="02020603050405020304" pitchFamily="18" charset="0"/>
              <a:ea typeface="黑体" panose="02010609060101010101" pitchFamily="2" charset="-122"/>
            </a:endParaRPr>
          </a:p>
        </p:txBody>
      </p:sp>
      <p:pic>
        <p:nvPicPr>
          <p:cNvPr id="4104" name="图片 1046" descr="下一页">
            <a:hlinkClick r:id="" action="ppaction://hlinkshowjump?jump=nextslide"/>
          </p:cNvPr>
          <p:cNvPicPr>
            <a:picLocks noChangeAspect="1"/>
          </p:cNvPicPr>
          <p:nvPr userDrawn="1"/>
        </p:nvPicPr>
        <p:blipFill>
          <a:blip r:embed="rId12"/>
          <a:stretch>
            <a:fillRect/>
          </a:stretch>
        </p:blipFill>
        <p:spPr>
          <a:xfrm>
            <a:off x="11764963" y="6556375"/>
            <a:ext cx="280987" cy="280988"/>
          </a:xfrm>
          <a:prstGeom prst="rect">
            <a:avLst/>
          </a:prstGeom>
          <a:noFill/>
          <a:ln w="9525">
            <a:noFill/>
          </a:ln>
        </p:spPr>
      </p:pic>
      <p:pic>
        <p:nvPicPr>
          <p:cNvPr id="4105" name="图片 1047" descr="上一页">
            <a:hlinkClick r:id="" action="ppaction://hlinkshowjump?jump=previousslide"/>
          </p:cNvPr>
          <p:cNvPicPr>
            <a:picLocks noChangeAspect="1"/>
          </p:cNvPicPr>
          <p:nvPr userDrawn="1"/>
        </p:nvPicPr>
        <p:blipFill>
          <a:blip r:embed="rId13"/>
          <a:stretch>
            <a:fillRect/>
          </a:stretch>
        </p:blipFill>
        <p:spPr>
          <a:xfrm>
            <a:off x="10631488" y="6556375"/>
            <a:ext cx="280987" cy="280988"/>
          </a:xfrm>
          <a:prstGeom prst="rect">
            <a:avLst/>
          </a:prstGeom>
          <a:noFill/>
          <a:ln w="9525">
            <a:noFill/>
          </a:ln>
        </p:spPr>
      </p:pic>
      <p:sp>
        <p:nvSpPr>
          <p:cNvPr id="4106" name="标题 1057"/>
          <p:cNvSpPr>
            <a:spLocks noGrp="1"/>
          </p:cNvSpPr>
          <p:nvPr>
            <p:ph type="title" idx="1"/>
          </p:nvPr>
        </p:nvSpPr>
        <p:spPr>
          <a:xfrm>
            <a:off x="609600" y="2205038"/>
            <a:ext cx="10971213"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4107" name="文本框 1058"/>
          <p:cNvSpPr txBox="1"/>
          <p:nvPr userDrawn="1"/>
        </p:nvSpPr>
        <p:spPr>
          <a:xfrm>
            <a:off x="8399463" y="119063"/>
            <a:ext cx="3081337" cy="336550"/>
          </a:xfrm>
          <a:prstGeom prst="rect">
            <a:avLst/>
          </a:prstGeom>
          <a:noFill/>
          <a:ln w="9525">
            <a:noFill/>
          </a:ln>
        </p:spPr>
        <p:txBody>
          <a:bodyPr anchor="t" anchorCtr="0">
            <a:spAutoFit/>
          </a:bodyPr>
          <a:lstStyle/>
          <a:p>
            <a:pPr lvl="0" algn="r" eaLnBrk="0" hangingPunct="0"/>
            <a:r>
              <a:rPr lang="zh-CN" altLang="en-US" sz="1600">
                <a:solidFill>
                  <a:schemeClr val="tx1"/>
                </a:solidFill>
                <a:latin typeface="微软雅黑" panose="020B0503020204020204" pitchFamily="34" charset="-122"/>
                <a:ea typeface="微软雅黑" panose="020B0503020204020204" pitchFamily="34" charset="-122"/>
              </a:rPr>
              <a:t>化学（必修</a:t>
            </a:r>
            <a:r>
              <a:rPr lang="en-US" altLang="zh-CN" sz="1600">
                <a:solidFill>
                  <a:schemeClr val="tx1"/>
                </a:solidFill>
                <a:latin typeface="宋体" panose="02010600030101010101" pitchFamily="2" charset="-122"/>
                <a:ea typeface="宋体" panose="02010600030101010101" pitchFamily="2" charset="-122"/>
              </a:rPr>
              <a:t>·</a:t>
            </a:r>
            <a:r>
              <a:rPr lang="zh-CN" altLang="en-US" sz="1600">
                <a:solidFill>
                  <a:schemeClr val="tx1"/>
                </a:solidFill>
                <a:latin typeface="微软雅黑" panose="020B0503020204020204" pitchFamily="34" charset="-122"/>
                <a:ea typeface="微软雅黑" panose="020B0503020204020204" pitchFamily="34" charset="-122"/>
              </a:rPr>
              <a:t>第一册 ）</a:t>
            </a:r>
            <a:endParaRPr lang="zh-CN" altLang="en-US" sz="1600">
              <a:latin typeface="微软雅黑" panose="020B0503020204020204" pitchFamily="34" charset="-122"/>
              <a:ea typeface="微软雅黑" panose="020B0503020204020204" pitchFamily="34" charset="-122"/>
            </a:endParaRPr>
          </a:p>
        </p:txBody>
      </p:sp>
      <p:sp>
        <p:nvSpPr>
          <p:cNvPr id="4108" name="直接连接符 1059"/>
          <p:cNvSpPr/>
          <p:nvPr userDrawn="1"/>
        </p:nvSpPr>
        <p:spPr>
          <a:xfrm>
            <a:off x="0" y="511175"/>
            <a:ext cx="12190413" cy="0"/>
          </a:xfrm>
          <a:prstGeom prst="line">
            <a:avLst/>
          </a:prstGeom>
          <a:ln w="9525" cap="flat" cmpd="sng">
            <a:solidFill>
              <a:srgbClr val="2B74B8"/>
            </a:solidFill>
            <a:prstDash val="solid"/>
            <a:round/>
            <a:headEnd type="none" w="med" len="med"/>
            <a:tailEnd type="none" w="med" len="med"/>
          </a:ln>
        </p:spPr>
        <p:txBody>
          <a:bodyPr/>
          <a:lstStyle/>
          <a:p/>
        </p:txBody>
      </p:sp>
      <p:pic>
        <p:nvPicPr>
          <p:cNvPr id="4109" name="图片 1073743875" descr="学科网 zxxk.com"/>
          <p:cNvPicPr>
            <a:picLocks noChangeAspect="1"/>
          </p:cNvPicPr>
          <p:nvPr/>
        </p:nvPicPr>
        <p:blipFill>
          <a:blip r:embed="rId14" r:link="rId15"/>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zoom/>
  </p:transition>
  <p:txStyles>
    <p:titleStyle>
      <a:lvl1pPr marL="0" lvl="0" indent="0" algn="ctr" defTabSz="914400" rtl="0" eaLnBrk="1" fontAlgn="base" latinLnBrk="0" hangingPunct="1">
        <a:lnSpc>
          <a:spcPct val="100000"/>
        </a:lnSpc>
        <a:spcBef>
          <a:spcPct val="0"/>
        </a:spcBef>
        <a:spcAft>
          <a:spcPct val="0"/>
        </a:spcAft>
        <a:buNone/>
        <a:defRPr sz="2800" b="0" i="0" u="none" kern="1200" baseline="0">
          <a:solidFill>
            <a:srgbClr val="CC0000"/>
          </a:solidFill>
          <a:latin typeface="+mj-lt"/>
          <a:ea typeface="+mj-ea"/>
          <a:cs typeface="+mj-cs"/>
        </a:defRPr>
      </a:lvl1pPr>
    </p:titleStyle>
    <p:bodyStyle>
      <a:lvl1pPr marL="0" lvl="0" indent="719455" algn="just" defTabSz="914400" rtl="0" eaLnBrk="1" fontAlgn="base" latinLnBrk="0" hangingPunct="0">
        <a:lnSpc>
          <a:spcPct val="140000"/>
        </a:lnSpc>
        <a:spcBef>
          <a:spcPct val="0"/>
        </a:spcBef>
        <a:spcAft>
          <a:spcPct val="0"/>
        </a:spcAft>
        <a:buClr>
          <a:schemeClr val="accent1"/>
        </a:buClr>
        <a:buFont typeface="Wingdings" panose="05000000000000000000" pitchFamily="2" charset="2"/>
        <a:buNone/>
        <a:tabLst>
          <a:tab pos="5746750" algn="l"/>
          <a:tab pos="10318750" algn="l"/>
        </a:tabLst>
        <a:defRPr sz="2800" b="1" i="0" u="none" kern="1200" baseline="0">
          <a:solidFill>
            <a:srgbClr val="000000"/>
          </a:solidFill>
          <a:latin typeface="+mn-lt"/>
          <a:ea typeface="+mn-ea"/>
          <a:cs typeface="+mn-cs"/>
        </a:defRPr>
      </a:lvl1pPr>
      <a:lvl2pPr marL="1184275" lvl="1" indent="-285750" algn="just" defTabSz="914400" rtl="0" eaLnBrk="1" fontAlgn="base" latinLnBrk="0" hangingPunct="0">
        <a:lnSpc>
          <a:spcPct val="145000"/>
        </a:lnSpc>
        <a:spcBef>
          <a:spcPct val="0"/>
        </a:spcBef>
        <a:spcAft>
          <a:spcPct val="0"/>
        </a:spcAft>
        <a:buClr>
          <a:schemeClr val="tx2"/>
        </a:buClr>
        <a:buFont typeface="Wingdings" panose="05000000000000000000" pitchFamily="2" charset="2"/>
        <a:buNone/>
        <a:tabLst>
          <a:tab pos="5746750" algn="l"/>
          <a:tab pos="10318750" algn=""/>
        </a:tabLst>
        <a:defRPr sz="2400" b="1" i="0" u="none" kern="1200" baseline="0">
          <a:solidFill>
            <a:srgbClr val="000000"/>
          </a:solidFill>
          <a:latin typeface="Arial" panose="020B0604020202020204" pitchFamily="34" charset="0"/>
          <a:ea typeface="+mn-ea"/>
          <a:cs typeface="+mn-cs"/>
        </a:defRPr>
      </a:lvl2pPr>
      <a:lvl3pPr marL="1592580" lvl="2" indent="-228600" algn="just" defTabSz="914400" rtl="0" eaLnBrk="1" fontAlgn="base" latinLnBrk="0" hangingPunct="0">
        <a:lnSpc>
          <a:spcPct val="145000"/>
        </a:lnSpc>
        <a:spcBef>
          <a:spcPct val="0"/>
        </a:spcBef>
        <a:spcAft>
          <a:spcPct val="0"/>
        </a:spcAft>
        <a:buClr>
          <a:schemeClr val="tx1"/>
        </a:buClr>
        <a:buFontTx/>
        <a:buNone/>
        <a:tabLst>
          <a:tab pos="5746750" algn="l"/>
          <a:tab pos="10318750" algn="l"/>
        </a:tabLst>
        <a:defRPr sz="2400" b="1" i="0" u="none" kern="1200" baseline="0">
          <a:solidFill>
            <a:srgbClr val="000000"/>
          </a:solidFill>
          <a:latin typeface="Arial" panose="020B0604020202020204" pitchFamily="34" charset="0"/>
          <a:ea typeface="+mn-ea"/>
          <a:cs typeface="+mn-cs"/>
        </a:defRPr>
      </a:lvl3pPr>
      <a:lvl4pPr marL="2000250" lvl="3" indent="-228600" algn="just" defTabSz="914400" rtl="0" eaLnBrk="1" fontAlgn="base" latinLnBrk="0" hangingPunct="0">
        <a:lnSpc>
          <a:spcPct val="145000"/>
        </a:lnSpc>
        <a:spcBef>
          <a:spcPct val="0"/>
        </a:spcBef>
        <a:spcAft>
          <a:spcPct val="0"/>
        </a:spcAft>
        <a:buFontTx/>
        <a:buNone/>
        <a:tabLst>
          <a:tab pos="5746750" algn="l"/>
          <a:tab pos="10318750" algn="l"/>
        </a:tabLst>
        <a:defRPr sz="2400" b="1" i="0" u="none" kern="1200" baseline="0">
          <a:solidFill>
            <a:srgbClr val="000000"/>
          </a:solidFill>
          <a:latin typeface="Arial" panose="020B0604020202020204" pitchFamily="34" charset="0"/>
          <a:ea typeface="+mn-ea"/>
          <a:cs typeface="+mn-cs"/>
        </a:defRPr>
      </a:lvl4pPr>
      <a:lvl5pPr marL="2408555" lvl="4" indent="-228600" algn="just" defTabSz="914400" rtl="0" eaLnBrk="1" fontAlgn="base" latinLnBrk="0" hangingPunct="0">
        <a:lnSpc>
          <a:spcPct val="145000"/>
        </a:lnSpc>
        <a:spcBef>
          <a:spcPct val="0"/>
        </a:spcBef>
        <a:spcAft>
          <a:spcPct val="0"/>
        </a:spcAft>
        <a:buFontTx/>
        <a:buNone/>
        <a:tabLst>
          <a:tab pos="5746750" algn=""/>
          <a:tab pos="10318750" algn=""/>
        </a:tabLst>
        <a:defRPr sz="2400" b="1" i="0" u="none" kern="1200" baseline="0">
          <a:solidFill>
            <a:srgbClr val="000000"/>
          </a:solidFill>
          <a:latin typeface="Arial" panose="020B0604020202020204" pitchFamily="34" charset="0"/>
          <a:ea typeface="+mn-ea"/>
          <a:cs typeface="+mn-cs"/>
        </a:defRPr>
      </a:lvl5pPr>
      <a:lvl6pPr marL="2514600" lvl="5" indent="-228600" algn="just" defTabSz="914400" rtl="0" eaLnBrk="1" fontAlgn="base" latinLnBrk="0" hangingPunct="0">
        <a:lnSpc>
          <a:spcPct val="145000"/>
        </a:lnSpc>
        <a:spcBef>
          <a:spcPct val="0"/>
        </a:spcBef>
        <a:spcAft>
          <a:spcPct val="0"/>
        </a:spcAft>
        <a:buFontTx/>
        <a:buNone/>
        <a:tabLst>
          <a:tab pos="5746750" algn=""/>
          <a:tab pos="10318750" algn=""/>
        </a:tabLst>
        <a:defRPr sz="2400" b="1" i="0" u="none" kern="1200" baseline="0">
          <a:solidFill>
            <a:srgbClr val="000000"/>
          </a:solidFill>
          <a:latin typeface="Arial" panose="020B0604020202020204" pitchFamily="34" charset="0"/>
          <a:ea typeface="+mn-ea"/>
          <a:cs typeface="+mn-cs"/>
        </a:defRPr>
      </a:lvl6pPr>
      <a:lvl7pPr marL="2971800" lvl="6" indent="-228600" algn="just" defTabSz="914400" rtl="0" eaLnBrk="1" fontAlgn="base" latinLnBrk="0" hangingPunct="0">
        <a:lnSpc>
          <a:spcPct val="145000"/>
        </a:lnSpc>
        <a:spcBef>
          <a:spcPct val="0"/>
        </a:spcBef>
        <a:spcAft>
          <a:spcPct val="0"/>
        </a:spcAft>
        <a:buFontTx/>
        <a:buNone/>
        <a:tabLst>
          <a:tab pos="5746750" algn="l"/>
          <a:tab pos="10318750" algn="l"/>
        </a:tabLst>
        <a:defRPr sz="2400" b="1" i="0" u="none" kern="1200" baseline="0">
          <a:solidFill>
            <a:srgbClr val="000000"/>
          </a:solidFill>
          <a:latin typeface="Arial" panose="020B0604020202020204" pitchFamily="34" charset="0"/>
          <a:ea typeface="+mn-ea"/>
          <a:cs typeface="+mn-cs"/>
        </a:defRPr>
      </a:lvl7pPr>
      <a:lvl8pPr marL="3429000" lvl="7" indent="-228600" algn="just" defTabSz="914400" rtl="0" eaLnBrk="1" fontAlgn="base" latinLnBrk="0" hangingPunct="0">
        <a:lnSpc>
          <a:spcPct val="145000"/>
        </a:lnSpc>
        <a:spcBef>
          <a:spcPct val="0"/>
        </a:spcBef>
        <a:spcAft>
          <a:spcPct val="0"/>
        </a:spcAft>
        <a:buFontTx/>
        <a:buNone/>
        <a:tabLst>
          <a:tab pos="5746750" algn="l"/>
          <a:tab pos="10318750" algn="l"/>
        </a:tabLst>
        <a:defRPr sz="2400" b="1" i="0" u="none" kern="1200" baseline="0">
          <a:solidFill>
            <a:srgbClr val="000000"/>
          </a:solidFill>
          <a:latin typeface="Arial" panose="020B0604020202020204" pitchFamily="34" charset="0"/>
          <a:ea typeface="+mn-ea"/>
          <a:cs typeface="+mn-cs"/>
        </a:defRPr>
      </a:lvl8pPr>
      <a:lvl9pPr marL="3886200" lvl="8" indent="-228600" algn="just" defTabSz="914400" rtl="0" eaLnBrk="1" fontAlgn="base" latinLnBrk="0" hangingPunct="0">
        <a:lnSpc>
          <a:spcPct val="145000"/>
        </a:lnSpc>
        <a:spcBef>
          <a:spcPct val="0"/>
        </a:spcBef>
        <a:spcAft>
          <a:spcPct val="0"/>
        </a:spcAft>
        <a:buFontTx/>
        <a:buNone/>
        <a:tabLst>
          <a:tab pos="5746750" algn="l"/>
          <a:tab pos="10318750" algn="l"/>
        </a:tabLst>
        <a:defRPr sz="2400" b="1" i="0" u="none" kern="1200" baseline="0">
          <a:solidFill>
            <a:srgbClr val="000000"/>
          </a:solidFill>
          <a:latin typeface="Arial" panose="020B0604020202020204" pitchFamily="34" charset="0"/>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2pPr>
      <a:lvl3pPr marL="914400" lvl="2"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3pPr>
      <a:lvl4pPr marL="1371600" lvl="3"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4pPr>
      <a:lvl5pPr marL="1828800" lvl="4"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5pPr>
      <a:lvl6pPr marL="2286000" lvl="5"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6pPr>
      <a:lvl7pPr marL="2743200" lvl="6"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7pPr>
      <a:lvl8pPr marL="3200400" lvl="7"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8pPr>
      <a:lvl9pPr marL="3657600" lvl="8"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12.emf"/><Relationship Id="rId1"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13.emf"/><Relationship Id="rId1"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14.emf"/><Relationship Id="rId1"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24.xml"/><Relationship Id="rId2" Type="http://schemas.openxmlformats.org/officeDocument/2006/relationships/image" Target="../media/image15.png"/><Relationship Id="rId1"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2.xml"/><Relationship Id="rId2" Type="http://schemas.openxmlformats.org/officeDocument/2006/relationships/image" Target="../media/image16.emf"/><Relationship Id="rId1"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2.xml"/><Relationship Id="rId2" Type="http://schemas.openxmlformats.org/officeDocument/2006/relationships/image" Target="../media/image17.emf"/><Relationship Id="rId1"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slideLayout" Target="../slideLayouts/slideLayout2.xml"/><Relationship Id="rId3" Type="http://schemas.openxmlformats.org/officeDocument/2006/relationships/image" Target="../media/image19.emf"/><Relationship Id="rId2" Type="http://schemas.openxmlformats.org/officeDocument/2006/relationships/oleObject" Target="../embeddings/oleObject10.bin"/><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5" Type="http://schemas.openxmlformats.org/officeDocument/2006/relationships/vmlDrawing" Target="../drawings/vmlDrawing11.vml"/><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image" Target="../media/image26.png"/><Relationship Id="rId7" Type="http://schemas.openxmlformats.org/officeDocument/2006/relationships/oleObject" Target="../embeddings/oleObject15.bin"/><Relationship Id="rId6" Type="http://schemas.openxmlformats.org/officeDocument/2006/relationships/image" Target="../media/image25.png"/><Relationship Id="rId5" Type="http://schemas.openxmlformats.org/officeDocument/2006/relationships/oleObject" Target="../embeddings/oleObject14.bin"/><Relationship Id="rId4" Type="http://schemas.openxmlformats.org/officeDocument/2006/relationships/image" Target="../media/image24.emf"/><Relationship Id="rId3" Type="http://schemas.openxmlformats.org/officeDocument/2006/relationships/oleObject" Target="../embeddings/oleObject13.bin"/><Relationship Id="rId2" Type="http://schemas.openxmlformats.org/officeDocument/2006/relationships/image" Target="../media/image23.emf"/><Relationship Id="rId10" Type="http://schemas.openxmlformats.org/officeDocument/2006/relationships/vmlDrawing" Target="../drawings/vmlDrawing12.vml"/><Relationship Id="rId1"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7" Type="http://schemas.openxmlformats.org/officeDocument/2006/relationships/vmlDrawing" Target="../drawings/vmlDrawing13.vml"/><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emf"/><Relationship Id="rId2" Type="http://schemas.openxmlformats.org/officeDocument/2006/relationships/oleObject" Target="../embeddings/oleObject16.bin"/><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2.xml"/><Relationship Id="rId2" Type="http://schemas.openxmlformats.org/officeDocument/2006/relationships/image" Target="../media/image30.emf"/><Relationship Id="rId1" Type="http://schemas.openxmlformats.org/officeDocument/2006/relationships/oleObject" Target="../embeddings/oleObject17.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2.xml"/><Relationship Id="rId2" Type="http://schemas.openxmlformats.org/officeDocument/2006/relationships/image" Target="../media/image33.emf"/><Relationship Id="rId1"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2.xml"/><Relationship Id="rId2" Type="http://schemas.openxmlformats.org/officeDocument/2006/relationships/image" Target="../media/image34.emf"/><Relationship Id="rId1"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2.xml"/><Relationship Id="rId2" Type="http://schemas.openxmlformats.org/officeDocument/2006/relationships/image" Target="../media/image35.emf"/><Relationship Id="rId1"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2.xml"/><Relationship Id="rId2" Type="http://schemas.openxmlformats.org/officeDocument/2006/relationships/image" Target="../media/image36.emf"/><Relationship Id="rId1"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8.emf"/><Relationship Id="rId1"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NULL" TargetMode="Externa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0.emf"/><Relationship Id="rId1"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1084417" descr="图片1"/>
          <p:cNvPicPr>
            <a:picLocks noChangeAspect="1"/>
          </p:cNvPicPr>
          <p:nvPr/>
        </p:nvPicPr>
        <p:blipFill>
          <a:blip r:embed="rId1"/>
          <a:stretch>
            <a:fillRect/>
          </a:stretch>
        </p:blipFill>
        <p:spPr>
          <a:xfrm>
            <a:off x="0" y="3048000"/>
            <a:ext cx="3816350" cy="3810000"/>
          </a:xfrm>
          <a:prstGeom prst="rect">
            <a:avLst/>
          </a:prstGeom>
          <a:noFill/>
          <a:ln w="9525">
            <a:noFill/>
          </a:ln>
        </p:spPr>
      </p:pic>
      <p:pic>
        <p:nvPicPr>
          <p:cNvPr id="6146" name="图片 1084418" descr="图片5"/>
          <p:cNvPicPr>
            <a:picLocks noChangeAspect="1"/>
          </p:cNvPicPr>
          <p:nvPr/>
        </p:nvPicPr>
        <p:blipFill>
          <a:blip r:embed="rId2"/>
          <a:stretch>
            <a:fillRect/>
          </a:stretch>
        </p:blipFill>
        <p:spPr>
          <a:xfrm>
            <a:off x="7607300" y="260350"/>
            <a:ext cx="4645025" cy="6669088"/>
          </a:xfrm>
          <a:prstGeom prst="rect">
            <a:avLst/>
          </a:prstGeom>
          <a:noFill/>
          <a:ln w="9525">
            <a:noFill/>
          </a:ln>
        </p:spPr>
      </p:pic>
      <p:sp>
        <p:nvSpPr>
          <p:cNvPr id="6148" name="文本框 1013764"/>
          <p:cNvSpPr txBox="1"/>
          <p:nvPr/>
        </p:nvSpPr>
        <p:spPr>
          <a:xfrm>
            <a:off x="46038" y="1052830"/>
            <a:ext cx="10344150" cy="1531620"/>
          </a:xfrm>
          <a:prstGeom prst="rect">
            <a:avLst/>
          </a:prstGeom>
          <a:noFill/>
          <a:ln w="9525">
            <a:noFill/>
          </a:ln>
        </p:spPr>
        <p:txBody>
          <a:bodyPr anchor="t" anchorCtr="0">
            <a:spAutoFit/>
          </a:bodyPr>
          <a:lstStyle/>
          <a:p>
            <a:pPr algn="ctr">
              <a:lnSpc>
                <a:spcPct val="130000"/>
              </a:lnSpc>
            </a:pPr>
            <a:r>
              <a:rPr lang="zh-CN" altLang="en-US" sz="7200" b="1">
                <a:solidFill>
                  <a:srgbClr val="000000"/>
                </a:solidFill>
                <a:latin typeface="方正准圆_GBK" panose="03000509000000000000" pitchFamily="65" charset="-122"/>
                <a:ea typeface="方正准圆_GBK" panose="03000509000000000000" pitchFamily="65" charset="-122"/>
              </a:rPr>
              <a:t>　氧化还原反应</a:t>
            </a:r>
            <a:endParaRPr lang="zh-CN" altLang="en-US" sz="7200" b="1">
              <a:solidFill>
                <a:srgbClr val="000000"/>
              </a:solidFill>
              <a:latin typeface="方正准圆_GBK" panose="03000509000000000000" pitchFamily="65" charset="-122"/>
              <a:ea typeface="方正准圆_GBK" panose="03000509000000000000" pitchFamily="65" charset="-122"/>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占位符 1068033"/>
          <p:cNvSpPr/>
          <p:nvPr>
            <p:ph idx="1"/>
          </p:nvPr>
        </p:nvSpPr>
        <p:spPr>
          <a:xfrm>
            <a:off x="334963" y="665163"/>
            <a:ext cx="11520487" cy="6118225"/>
          </a:xfrm>
        </p:spPr>
        <p:txBody>
          <a:bodyPr anchor="t" anchorCtr="0">
            <a:spAutoFit/>
          </a:bodyPr>
          <a:lstStyle/>
          <a:p>
            <a:r>
              <a:rPr lang="zh-CN" altLang="en-US">
                <a:solidFill>
                  <a:srgbClr val="FF0000"/>
                </a:solidFill>
                <a:ea typeface="宋体" panose="02010600030101010101" pitchFamily="2" charset="-122"/>
              </a:rPr>
              <a:t>预习自测</a:t>
            </a:r>
            <a:r>
              <a:rPr lang="zh-CN" altLang="en-US">
                <a:ea typeface="宋体" panose="02010600030101010101" pitchFamily="2" charset="-122"/>
              </a:rPr>
              <a:t>已知反应：</a:t>
            </a:r>
            <a:r>
              <a:rPr lang="en-US" altLang="zh-CN">
                <a:ea typeface="宋体" panose="02010600030101010101" pitchFamily="2" charset="-122"/>
              </a:rPr>
              <a:t>①SO</a:t>
            </a:r>
            <a:r>
              <a:rPr lang="en-US" altLang="zh-CN" baseline="-30000">
                <a:ea typeface="宋体" panose="02010600030101010101" pitchFamily="2" charset="-122"/>
              </a:rPr>
              <a:t>2</a:t>
            </a:r>
            <a:r>
              <a:rPr lang="zh-CN" altLang="en-US">
                <a:ea typeface="宋体" panose="02010600030101010101" pitchFamily="2" charset="-122"/>
              </a:rPr>
              <a:t>＋</a:t>
            </a:r>
            <a:r>
              <a:rPr lang="en-US" altLang="zh-CN">
                <a:ea typeface="宋体" panose="02010600030101010101" pitchFamily="2" charset="-122"/>
              </a:rPr>
              <a:t>H</a:t>
            </a:r>
            <a:r>
              <a:rPr lang="en-US" altLang="zh-CN" baseline="-30000">
                <a:ea typeface="宋体" panose="02010600030101010101" pitchFamily="2" charset="-122"/>
              </a:rPr>
              <a:t>2</a:t>
            </a:r>
            <a:r>
              <a:rPr lang="en-US" altLang="zh-CN">
                <a:ea typeface="宋体" panose="02010600030101010101" pitchFamily="2" charset="-122"/>
              </a:rPr>
              <a:t>O===H</a:t>
            </a:r>
            <a:r>
              <a:rPr lang="en-US" altLang="zh-CN" baseline="-30000">
                <a:ea typeface="宋体" panose="02010600030101010101" pitchFamily="2" charset="-122"/>
              </a:rPr>
              <a:t>2</a:t>
            </a:r>
            <a:r>
              <a:rPr lang="en-US" altLang="zh-CN">
                <a:ea typeface="宋体" panose="02010600030101010101" pitchFamily="2" charset="-122"/>
              </a:rPr>
              <a:t>SO</a:t>
            </a:r>
            <a:r>
              <a:rPr lang="en-US" altLang="zh-CN" baseline="-30000">
                <a:ea typeface="宋体" panose="02010600030101010101" pitchFamily="2" charset="-122"/>
              </a:rPr>
              <a:t>3</a:t>
            </a:r>
            <a:endParaRPr lang="en-US" altLang="zh-CN">
              <a:ea typeface="宋体" panose="02010600030101010101" pitchFamily="2" charset="-122"/>
            </a:endParaRPr>
          </a:p>
          <a:p>
            <a:r>
              <a:rPr lang="en-US" altLang="zh-CN">
                <a:ea typeface="宋体" panose="02010600030101010101" pitchFamily="2" charset="-122"/>
              </a:rPr>
              <a:t>②Cl</a:t>
            </a:r>
            <a:r>
              <a:rPr lang="en-US" altLang="zh-CN" baseline="-30000">
                <a:ea typeface="宋体" panose="02010600030101010101" pitchFamily="2" charset="-122"/>
              </a:rPr>
              <a:t>2</a:t>
            </a:r>
            <a:r>
              <a:rPr lang="zh-CN" altLang="en-US">
                <a:ea typeface="宋体" panose="02010600030101010101" pitchFamily="2" charset="-122"/>
              </a:rPr>
              <a:t>＋</a:t>
            </a:r>
            <a:r>
              <a:rPr lang="en-US" altLang="zh-CN">
                <a:ea typeface="宋体" panose="02010600030101010101" pitchFamily="2" charset="-122"/>
              </a:rPr>
              <a:t>H</a:t>
            </a:r>
            <a:r>
              <a:rPr lang="en-US" altLang="zh-CN" baseline="-30000">
                <a:ea typeface="宋体" panose="02010600030101010101" pitchFamily="2" charset="-122"/>
              </a:rPr>
              <a:t>2</a:t>
            </a:r>
            <a:r>
              <a:rPr lang="en-US" altLang="zh-CN">
                <a:ea typeface="宋体" panose="02010600030101010101" pitchFamily="2" charset="-122"/>
              </a:rPr>
              <a:t>O===HCl</a:t>
            </a:r>
            <a:r>
              <a:rPr lang="zh-CN" altLang="en-US">
                <a:ea typeface="宋体" panose="02010600030101010101" pitchFamily="2" charset="-122"/>
              </a:rPr>
              <a:t>＋</a:t>
            </a:r>
            <a:r>
              <a:rPr lang="en-US" altLang="zh-CN" err="1">
                <a:ea typeface="宋体" panose="02010600030101010101" pitchFamily="2" charset="-122"/>
              </a:rPr>
              <a:t>HClO</a:t>
            </a:r>
            <a:endParaRPr lang="en-US" altLang="zh-CN">
              <a:ea typeface="宋体" panose="02010600030101010101" pitchFamily="2" charset="-122"/>
            </a:endParaRPr>
          </a:p>
          <a:p>
            <a:r>
              <a:rPr lang="en-US" altLang="zh-CN">
                <a:ea typeface="宋体" panose="02010600030101010101" pitchFamily="2" charset="-122"/>
              </a:rPr>
              <a:t>③2F</a:t>
            </a:r>
            <a:r>
              <a:rPr lang="en-US" altLang="zh-CN" baseline="-30000">
                <a:ea typeface="宋体" panose="02010600030101010101" pitchFamily="2" charset="-122"/>
              </a:rPr>
              <a:t>2</a:t>
            </a:r>
            <a:r>
              <a:rPr lang="zh-CN" altLang="en-US">
                <a:ea typeface="宋体" panose="02010600030101010101" pitchFamily="2" charset="-122"/>
              </a:rPr>
              <a:t>＋</a:t>
            </a:r>
            <a:r>
              <a:rPr lang="en-US" altLang="zh-CN">
                <a:ea typeface="宋体" panose="02010600030101010101" pitchFamily="2" charset="-122"/>
              </a:rPr>
              <a:t>2H</a:t>
            </a:r>
            <a:r>
              <a:rPr lang="en-US" altLang="zh-CN" baseline="-30000">
                <a:ea typeface="宋体" panose="02010600030101010101" pitchFamily="2" charset="-122"/>
              </a:rPr>
              <a:t>2</a:t>
            </a:r>
            <a:r>
              <a:rPr lang="en-US" altLang="zh-CN">
                <a:ea typeface="宋体" panose="02010600030101010101" pitchFamily="2" charset="-122"/>
              </a:rPr>
              <a:t>O===4HF</a:t>
            </a:r>
            <a:r>
              <a:rPr lang="zh-CN" altLang="en-US">
                <a:ea typeface="宋体" panose="02010600030101010101" pitchFamily="2" charset="-122"/>
              </a:rPr>
              <a:t>＋</a:t>
            </a:r>
            <a:r>
              <a:rPr lang="en-US" altLang="zh-CN">
                <a:ea typeface="宋体" panose="02010600030101010101" pitchFamily="2" charset="-122"/>
              </a:rPr>
              <a:t>O</a:t>
            </a:r>
            <a:r>
              <a:rPr lang="en-US" altLang="zh-CN" baseline="-30000">
                <a:ea typeface="宋体" panose="02010600030101010101" pitchFamily="2" charset="-122"/>
              </a:rPr>
              <a:t>2</a:t>
            </a:r>
            <a:endParaRPr lang="pt-BR" altLang="zh-CN">
              <a:ea typeface="宋体" panose="02010600030101010101" pitchFamily="2" charset="-122"/>
            </a:endParaRPr>
          </a:p>
          <a:p>
            <a:r>
              <a:rPr lang="pt-BR" altLang="zh-CN">
                <a:ea typeface="宋体" panose="02010600030101010101" pitchFamily="2" charset="-122"/>
              </a:rPr>
              <a:t>④2Na</a:t>
            </a:r>
            <a:r>
              <a:rPr lang="zh-CN" altLang="pt-BR">
                <a:ea typeface="宋体" panose="02010600030101010101" pitchFamily="2" charset="-122"/>
              </a:rPr>
              <a:t>＋</a:t>
            </a:r>
            <a:r>
              <a:rPr lang="pt-BR" altLang="zh-CN">
                <a:ea typeface="宋体" panose="02010600030101010101" pitchFamily="2" charset="-122"/>
              </a:rPr>
              <a:t>2H</a:t>
            </a:r>
            <a:r>
              <a:rPr lang="pt-BR" altLang="zh-CN" baseline="-30000">
                <a:ea typeface="宋体" panose="02010600030101010101" pitchFamily="2" charset="-122"/>
              </a:rPr>
              <a:t>2</a:t>
            </a:r>
            <a:r>
              <a:rPr lang="pt-BR" altLang="zh-CN">
                <a:ea typeface="宋体" panose="02010600030101010101" pitchFamily="2" charset="-122"/>
              </a:rPr>
              <a:t>O===2NaOH</a:t>
            </a:r>
            <a:r>
              <a:rPr lang="zh-CN" altLang="pt-BR">
                <a:ea typeface="宋体" panose="02010600030101010101" pitchFamily="2" charset="-122"/>
              </a:rPr>
              <a:t>＋</a:t>
            </a:r>
            <a:r>
              <a:rPr lang="pt-BR" altLang="zh-CN">
                <a:ea typeface="宋体" panose="02010600030101010101" pitchFamily="2" charset="-122"/>
              </a:rPr>
              <a:t>H</a:t>
            </a:r>
            <a:r>
              <a:rPr lang="pt-BR" altLang="zh-CN" baseline="-30000">
                <a:ea typeface="宋体" panose="02010600030101010101" pitchFamily="2" charset="-122"/>
              </a:rPr>
              <a:t>2</a:t>
            </a:r>
            <a:r>
              <a:rPr lang="pt-BR" altLang="zh-CN">
                <a:ea typeface="宋体" panose="02010600030101010101" pitchFamily="2" charset="-122"/>
              </a:rPr>
              <a:t>↑</a:t>
            </a:r>
            <a:endParaRPr lang="pt-BR" altLang="zh-CN">
              <a:ea typeface="宋体" panose="02010600030101010101" pitchFamily="2" charset="-122"/>
            </a:endParaRPr>
          </a:p>
          <a:p>
            <a:r>
              <a:rPr lang="pt-BR" altLang="zh-CN">
                <a:ea typeface="宋体" panose="02010600030101010101" pitchFamily="2" charset="-122"/>
              </a:rPr>
              <a:t>⑤Na</a:t>
            </a:r>
            <a:r>
              <a:rPr lang="pt-BR" altLang="zh-CN" baseline="-30000">
                <a:ea typeface="宋体" panose="02010600030101010101" pitchFamily="2" charset="-122"/>
              </a:rPr>
              <a:t>2</a:t>
            </a:r>
            <a:r>
              <a:rPr lang="pt-BR" altLang="zh-CN">
                <a:ea typeface="宋体" panose="02010600030101010101" pitchFamily="2" charset="-122"/>
              </a:rPr>
              <a:t>O</a:t>
            </a:r>
            <a:r>
              <a:rPr lang="zh-CN" altLang="pt-BR">
                <a:ea typeface="宋体" panose="02010600030101010101" pitchFamily="2" charset="-122"/>
              </a:rPr>
              <a:t>＋</a:t>
            </a:r>
            <a:r>
              <a:rPr lang="pt-BR" altLang="zh-CN">
                <a:ea typeface="宋体" panose="02010600030101010101" pitchFamily="2" charset="-122"/>
              </a:rPr>
              <a:t>2HCl===2NaCl</a:t>
            </a:r>
            <a:r>
              <a:rPr lang="zh-CN" altLang="pt-BR">
                <a:ea typeface="宋体" panose="02010600030101010101" pitchFamily="2" charset="-122"/>
              </a:rPr>
              <a:t>＋</a:t>
            </a:r>
            <a:r>
              <a:rPr lang="pt-BR" altLang="zh-CN">
                <a:ea typeface="宋体" panose="02010600030101010101" pitchFamily="2" charset="-122"/>
              </a:rPr>
              <a:t>H</a:t>
            </a:r>
            <a:r>
              <a:rPr lang="pt-BR" altLang="zh-CN" baseline="-30000">
                <a:ea typeface="宋体" panose="02010600030101010101" pitchFamily="2" charset="-122"/>
              </a:rPr>
              <a:t>2</a:t>
            </a:r>
            <a:r>
              <a:rPr lang="pt-BR" altLang="zh-CN">
                <a:ea typeface="宋体" panose="02010600030101010101" pitchFamily="2" charset="-122"/>
              </a:rPr>
              <a:t>O</a:t>
            </a:r>
            <a:endParaRPr lang="pt-BR" altLang="zh-CN">
              <a:ea typeface="宋体" panose="02010600030101010101" pitchFamily="2" charset="-122"/>
            </a:endParaRPr>
          </a:p>
          <a:p>
            <a:r>
              <a:rPr lang="pt-BR" altLang="zh-CN">
                <a:ea typeface="宋体" panose="02010600030101010101" pitchFamily="2" charset="-122"/>
              </a:rPr>
              <a:t>(1)</a:t>
            </a:r>
            <a:r>
              <a:rPr lang="zh-CN" altLang="pt-BR">
                <a:ea typeface="宋体" panose="02010600030101010101" pitchFamily="2" charset="-122"/>
              </a:rPr>
              <a:t>上述反应中不属于氧化还原反应的有</a:t>
            </a:r>
            <a:r>
              <a:rPr lang="pt-BR" altLang="zh-CN">
                <a:ea typeface="宋体" panose="02010600030101010101" pitchFamily="2" charset="-122"/>
              </a:rPr>
              <a:t>________(</a:t>
            </a:r>
            <a:r>
              <a:rPr lang="zh-CN" altLang="pt-BR">
                <a:ea typeface="宋体" panose="02010600030101010101" pitchFamily="2" charset="-122"/>
              </a:rPr>
              <a:t>填序号，下同</a:t>
            </a:r>
            <a:r>
              <a:rPr lang="pt-BR" altLang="zh-CN">
                <a:ea typeface="宋体" panose="02010600030101010101" pitchFamily="2" charset="-122"/>
              </a:rPr>
              <a:t>)</a:t>
            </a:r>
            <a:r>
              <a:rPr lang="zh-CN" altLang="pt-BR">
                <a:ea typeface="宋体" panose="02010600030101010101" pitchFamily="2" charset="-122"/>
              </a:rPr>
              <a:t>。</a:t>
            </a:r>
            <a:r>
              <a:rPr lang="en-US" altLang="zh-CN">
                <a:ea typeface="宋体" panose="02010600030101010101" pitchFamily="2" charset="-122"/>
              </a:rPr>
              <a:t>H</a:t>
            </a:r>
            <a:r>
              <a:rPr lang="en-US" altLang="zh-CN" baseline="-30000">
                <a:ea typeface="宋体" panose="02010600030101010101" pitchFamily="2" charset="-122"/>
              </a:rPr>
              <a:t>2</a:t>
            </a:r>
            <a:r>
              <a:rPr lang="en-US" altLang="zh-CN">
                <a:ea typeface="宋体" panose="02010600030101010101" pitchFamily="2" charset="-122"/>
              </a:rPr>
              <a:t>O</a:t>
            </a:r>
            <a:r>
              <a:rPr lang="zh-CN" altLang="en-US">
                <a:ea typeface="宋体" panose="02010600030101010101" pitchFamily="2" charset="-122"/>
              </a:rPr>
              <a:t>被氧化的是</a:t>
            </a:r>
            <a:r>
              <a:rPr lang="en-US" altLang="zh-CN">
                <a:ea typeface="宋体" panose="02010600030101010101" pitchFamily="2" charset="-122"/>
              </a:rPr>
              <a:t>______</a:t>
            </a:r>
            <a:r>
              <a:rPr lang="zh-CN" altLang="en-US">
                <a:ea typeface="宋体" panose="02010600030101010101" pitchFamily="2" charset="-122"/>
              </a:rPr>
              <a:t>，</a:t>
            </a:r>
            <a:r>
              <a:rPr lang="en-US" altLang="zh-CN">
                <a:ea typeface="宋体" panose="02010600030101010101" pitchFamily="2" charset="-122"/>
              </a:rPr>
              <a:t>H</a:t>
            </a:r>
            <a:r>
              <a:rPr lang="en-US" altLang="zh-CN" baseline="-30000">
                <a:ea typeface="宋体" panose="02010600030101010101" pitchFamily="2" charset="-122"/>
              </a:rPr>
              <a:t>2</a:t>
            </a:r>
            <a:r>
              <a:rPr lang="en-US" altLang="zh-CN">
                <a:ea typeface="宋体" panose="02010600030101010101" pitchFamily="2" charset="-122"/>
              </a:rPr>
              <a:t>O</a:t>
            </a:r>
            <a:r>
              <a:rPr lang="zh-CN" altLang="en-US">
                <a:ea typeface="宋体" panose="02010600030101010101" pitchFamily="2" charset="-122"/>
              </a:rPr>
              <a:t>被还原的是</a:t>
            </a:r>
            <a:r>
              <a:rPr lang="en-US" altLang="zh-CN">
                <a:ea typeface="宋体" panose="02010600030101010101" pitchFamily="2" charset="-122"/>
              </a:rPr>
              <a:t>______</a:t>
            </a:r>
            <a:r>
              <a:rPr lang="zh-CN" altLang="en-US">
                <a:ea typeface="宋体" panose="02010600030101010101" pitchFamily="2" charset="-122"/>
              </a:rPr>
              <a:t>。属于氧化还原反应，但其中的</a:t>
            </a:r>
            <a:r>
              <a:rPr lang="en-US" altLang="zh-CN">
                <a:ea typeface="宋体" panose="02010600030101010101" pitchFamily="2" charset="-122"/>
              </a:rPr>
              <a:t>H</a:t>
            </a:r>
            <a:r>
              <a:rPr lang="en-US" altLang="zh-CN" baseline="-30000">
                <a:ea typeface="宋体" panose="02010600030101010101" pitchFamily="2" charset="-122"/>
              </a:rPr>
              <a:t>2</a:t>
            </a:r>
            <a:r>
              <a:rPr lang="en-US" altLang="zh-CN">
                <a:ea typeface="宋体" panose="02010600030101010101" pitchFamily="2" charset="-122"/>
              </a:rPr>
              <a:t>O</a:t>
            </a:r>
            <a:r>
              <a:rPr lang="zh-CN" altLang="en-US">
                <a:ea typeface="宋体" panose="02010600030101010101" pitchFamily="2" charset="-122"/>
              </a:rPr>
              <a:t>既不被氧化又不被还原的是</a:t>
            </a:r>
            <a:r>
              <a:rPr lang="en-US" altLang="zh-CN">
                <a:ea typeface="宋体" panose="02010600030101010101" pitchFamily="2" charset="-122"/>
              </a:rPr>
              <a:t>______</a:t>
            </a:r>
            <a:r>
              <a:rPr lang="zh-CN" altLang="en-US">
                <a:ea typeface="宋体" panose="02010600030101010101" pitchFamily="2" charset="-122"/>
              </a:rPr>
              <a:t>。</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写出反应</a:t>
            </a:r>
            <a:r>
              <a:rPr lang="en-US" altLang="zh-CN">
                <a:ea typeface="宋体" panose="02010600030101010101" pitchFamily="2" charset="-122"/>
              </a:rPr>
              <a:t>④</a:t>
            </a:r>
            <a:r>
              <a:rPr lang="zh-CN" altLang="en-US">
                <a:ea typeface="宋体" panose="02010600030101010101" pitchFamily="2" charset="-122"/>
              </a:rPr>
              <a:t>的离子方程式：</a:t>
            </a:r>
            <a:endParaRPr lang="zh-CN" altLang="en-US">
              <a:ea typeface="宋体" panose="02010600030101010101" pitchFamily="2" charset="-122"/>
            </a:endParaRPr>
          </a:p>
          <a:p>
            <a:r>
              <a:rPr lang="en-US" altLang="zh-CN">
                <a:ea typeface="宋体" panose="02010600030101010101" pitchFamily="2" charset="-122"/>
              </a:rPr>
              <a:t>________________________________________</a:t>
            </a:r>
            <a:r>
              <a:rPr lang="zh-CN" altLang="en-US">
                <a:ea typeface="宋体" panose="02010600030101010101" pitchFamily="2" charset="-122"/>
              </a:rPr>
              <a:t>。</a:t>
            </a:r>
            <a:endParaRPr lang="en-US" altLang="zh-CN">
              <a:ea typeface="宋体" panose="02010600030101010101" pitchFamily="2" charset="-122"/>
            </a:endParaRP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组合 1044481"/>
          <p:cNvGrpSpPr/>
          <p:nvPr/>
        </p:nvGrpSpPr>
        <p:grpSpPr>
          <a:xfrm>
            <a:off x="4660900" y="612775"/>
            <a:ext cx="2874963" cy="838200"/>
            <a:chOff x="2922" y="407"/>
            <a:chExt cx="1811" cy="528"/>
          </a:xfrm>
        </p:grpSpPr>
        <p:pic>
          <p:nvPicPr>
            <p:cNvPr id="15362" name="图片 1044482" descr="fxb"/>
            <p:cNvPicPr>
              <a:picLocks noChangeAspect="1"/>
            </p:cNvPicPr>
            <p:nvPr/>
          </p:nvPicPr>
          <p:blipFill>
            <a:blip r:embed="rId1"/>
            <a:stretch>
              <a:fillRect/>
            </a:stretch>
          </p:blipFill>
          <p:spPr>
            <a:xfrm>
              <a:off x="2922" y="407"/>
              <a:ext cx="1811" cy="528"/>
            </a:xfrm>
            <a:prstGeom prst="rect">
              <a:avLst/>
            </a:prstGeom>
            <a:noFill/>
            <a:ln w="9525">
              <a:noFill/>
            </a:ln>
          </p:spPr>
        </p:pic>
        <p:sp>
          <p:nvSpPr>
            <p:cNvPr id="15363" name="矩形 1044483"/>
            <p:cNvSpPr/>
            <p:nvPr/>
          </p:nvSpPr>
          <p:spPr>
            <a:xfrm>
              <a:off x="3104" y="518"/>
              <a:ext cx="1134" cy="327"/>
            </a:xfrm>
            <a:prstGeom prst="rect">
              <a:avLst/>
            </a:prstGeom>
            <a:noFill/>
            <a:ln w="9525">
              <a:noFill/>
            </a:ln>
          </p:spPr>
          <p:txBody>
            <a:bodyPr anchor="t" anchorCtr="0">
              <a:spAutoFit/>
            </a:bodyPr>
            <a:lstStyle/>
            <a:p>
              <a:pPr algn="dist" defTabSz="914400" hangingPunct="0">
                <a:buClr>
                  <a:schemeClr val="accent1"/>
                </a:buClr>
                <a:buFont typeface="Wingdings" panose="05000000000000000000" pitchFamily="2" charset="2"/>
                <a:tabLst>
                  <a:tab pos="5746750" algn=""/>
                  <a:tab pos="10318750" algn=""/>
                </a:tabLst>
              </a:pPr>
              <a:r>
                <a:rPr lang="zh-CN" altLang="en-US" b="1">
                  <a:solidFill>
                    <a:schemeClr val="tx1"/>
                  </a:solidFill>
                  <a:latin typeface="Times New Roman" panose="02020603050405020304" pitchFamily="18" charset="0"/>
                  <a:ea typeface="方正宋黑_GBK" panose="03000509000000000000" pitchFamily="65" charset="-122"/>
                </a:rPr>
                <a:t>预习自测</a:t>
              </a:r>
              <a:endParaRPr lang="zh-CN" altLang="en-US" b="1">
                <a:solidFill>
                  <a:schemeClr val="tx1"/>
                </a:solidFill>
                <a:latin typeface="Times New Roman" panose="02020603050405020304" pitchFamily="18" charset="0"/>
                <a:ea typeface="方正宋黑_GBK" panose="03000509000000000000" pitchFamily="65" charset="-122"/>
              </a:endParaRPr>
            </a:p>
          </p:txBody>
        </p:sp>
      </p:grpSp>
      <p:sp>
        <p:nvSpPr>
          <p:cNvPr id="15364" name="文本占位符 1044485"/>
          <p:cNvSpPr/>
          <p:nvPr>
            <p:ph idx="1"/>
          </p:nvPr>
        </p:nvSpPr>
        <p:spPr>
          <a:xfrm>
            <a:off x="334963" y="1450975"/>
            <a:ext cx="11520487" cy="4879975"/>
          </a:xfrm>
        </p:spPr>
        <p:txBody>
          <a:bodyPr anchor="t" anchorCtr="0">
            <a:spAutoFit/>
          </a:bodyPr>
          <a:lstStyle/>
          <a:p>
            <a:r>
              <a:rPr lang="en-US" altLang="zh-CN">
                <a:ea typeface="宋体" panose="02010600030101010101" pitchFamily="2" charset="-122"/>
              </a:rPr>
              <a:t>1</a:t>
            </a:r>
            <a:r>
              <a:rPr lang="zh-CN" altLang="en-US">
                <a:ea typeface="宋体" panose="02010600030101010101" pitchFamily="2" charset="-122"/>
              </a:rPr>
              <a:t>．判断正误</a:t>
            </a:r>
            <a:r>
              <a:rPr lang="en-US" altLang="zh-CN">
                <a:ea typeface="宋体" panose="02010600030101010101" pitchFamily="2" charset="-122"/>
              </a:rPr>
              <a:t>(</a:t>
            </a:r>
            <a:r>
              <a:rPr lang="zh-CN" altLang="en-US">
                <a:ea typeface="宋体" panose="02010600030101010101" pitchFamily="2" charset="-122"/>
              </a:rPr>
              <a:t>正确的打“</a:t>
            </a:r>
            <a:r>
              <a:rPr lang="en-US" altLang="zh-CN">
                <a:ea typeface="宋体" panose="02010600030101010101" pitchFamily="2" charset="-122"/>
              </a:rPr>
              <a:t>√”</a:t>
            </a:r>
            <a:r>
              <a:rPr lang="zh-CN" altLang="en-US">
                <a:ea typeface="宋体" panose="02010600030101010101" pitchFamily="2" charset="-122"/>
              </a:rPr>
              <a:t>，错误的打“</a:t>
            </a:r>
            <a:r>
              <a:rPr lang="en-US" altLang="zh-CN">
                <a:ea typeface="宋体" panose="02010600030101010101" pitchFamily="2" charset="-122"/>
              </a:rPr>
              <a:t>×”)</a:t>
            </a:r>
            <a:r>
              <a:rPr lang="zh-CN" altLang="en-US">
                <a:ea typeface="宋体" panose="02010600030101010101" pitchFamily="2" charset="-122"/>
              </a:rPr>
              <a:t>。</a:t>
            </a:r>
            <a:endParaRPr lang="zh-CN" altLang="en-US">
              <a:ea typeface="宋体" panose="02010600030101010101" pitchFamily="2" charset="-122"/>
            </a:endParaRPr>
          </a:p>
          <a:p>
            <a:r>
              <a:rPr lang="en-US" altLang="zh-CN">
                <a:ea typeface="宋体" panose="02010600030101010101" pitchFamily="2" charset="-122"/>
              </a:rPr>
              <a:t>(1)</a:t>
            </a:r>
            <a:r>
              <a:rPr lang="zh-CN" altLang="en-US">
                <a:ea typeface="宋体" panose="02010600030101010101" pitchFamily="2" charset="-122"/>
              </a:rPr>
              <a:t>有物质得氧、失氧的反应才是氧化还原反应	</a:t>
            </a:r>
            <a:r>
              <a:rPr lang="en-US" altLang="zh-CN">
                <a:ea typeface="宋体" panose="02010600030101010101" pitchFamily="2" charset="-122"/>
              </a:rPr>
              <a:t>(</a:t>
            </a:r>
            <a:r>
              <a:rPr lang="zh-CN" altLang="en-US">
                <a:ea typeface="宋体" panose="02010600030101010101" pitchFamily="2" charset="-122"/>
              </a:rPr>
              <a:t>　　</a:t>
            </a:r>
            <a:r>
              <a:rPr lang="en-US" altLang="zh-CN">
                <a:ea typeface="宋体" panose="02010600030101010101" pitchFamily="2" charset="-122"/>
              </a:rPr>
              <a:t>)</a:t>
            </a:r>
            <a:endParaRPr lang="en-US" altLang="zh-CN">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在</a:t>
            </a:r>
            <a:r>
              <a:rPr lang="en-US" altLang="zh-CN">
                <a:ea typeface="宋体" panose="02010600030101010101" pitchFamily="2" charset="-122"/>
              </a:rPr>
              <a:t>HNO</a:t>
            </a:r>
            <a:r>
              <a:rPr lang="en-US" altLang="zh-CN" baseline="-30000">
                <a:ea typeface="宋体" panose="02010600030101010101" pitchFamily="2" charset="-122"/>
              </a:rPr>
              <a:t>3</a:t>
            </a:r>
            <a:r>
              <a:rPr lang="zh-CN" altLang="en-US">
                <a:ea typeface="宋体" panose="02010600030101010101" pitchFamily="2" charset="-122"/>
              </a:rPr>
              <a:t>、</a:t>
            </a:r>
            <a:r>
              <a:rPr lang="en-US" altLang="zh-CN">
                <a:ea typeface="宋体" panose="02010600030101010101" pitchFamily="2" charset="-122"/>
              </a:rPr>
              <a:t>N</a:t>
            </a:r>
            <a:r>
              <a:rPr lang="en-US" altLang="zh-CN" baseline="-30000">
                <a:ea typeface="宋体" panose="02010600030101010101" pitchFamily="2" charset="-122"/>
              </a:rPr>
              <a:t>2</a:t>
            </a:r>
            <a:r>
              <a:rPr lang="en-US" altLang="zh-CN">
                <a:ea typeface="宋体" panose="02010600030101010101" pitchFamily="2" charset="-122"/>
              </a:rPr>
              <a:t>O</a:t>
            </a:r>
            <a:r>
              <a:rPr lang="en-US" altLang="zh-CN" baseline="-30000">
                <a:ea typeface="宋体" panose="02010600030101010101" pitchFamily="2" charset="-122"/>
              </a:rPr>
              <a:t>4</a:t>
            </a:r>
            <a:r>
              <a:rPr lang="zh-CN" altLang="en-US">
                <a:ea typeface="宋体" panose="02010600030101010101" pitchFamily="2" charset="-122"/>
              </a:rPr>
              <a:t>、</a:t>
            </a:r>
            <a:r>
              <a:rPr lang="en-US" altLang="zh-CN">
                <a:ea typeface="宋体" panose="02010600030101010101" pitchFamily="2" charset="-122"/>
              </a:rPr>
              <a:t>NaNO</a:t>
            </a:r>
            <a:r>
              <a:rPr lang="en-US" altLang="zh-CN" baseline="-30000">
                <a:ea typeface="宋体" panose="02010600030101010101" pitchFamily="2" charset="-122"/>
              </a:rPr>
              <a:t>2</a:t>
            </a:r>
            <a:r>
              <a:rPr lang="zh-CN" altLang="en-US">
                <a:ea typeface="宋体" panose="02010600030101010101" pitchFamily="2" charset="-122"/>
              </a:rPr>
              <a:t>、</a:t>
            </a:r>
            <a:r>
              <a:rPr lang="en-US" altLang="zh-CN">
                <a:ea typeface="宋体" panose="02010600030101010101" pitchFamily="2" charset="-122"/>
              </a:rPr>
              <a:t>NO</a:t>
            </a:r>
            <a:r>
              <a:rPr lang="zh-CN" altLang="en-US">
                <a:ea typeface="宋体" panose="02010600030101010101" pitchFamily="2" charset="-122"/>
              </a:rPr>
              <a:t>、</a:t>
            </a:r>
            <a:r>
              <a:rPr lang="en-US" altLang="zh-CN">
                <a:ea typeface="宋体" panose="02010600030101010101" pitchFamily="2" charset="-122"/>
              </a:rPr>
              <a:t>N</a:t>
            </a:r>
            <a:r>
              <a:rPr lang="en-US" altLang="zh-CN" baseline="-30000">
                <a:ea typeface="宋体" panose="02010600030101010101" pitchFamily="2" charset="-122"/>
              </a:rPr>
              <a:t>2</a:t>
            </a:r>
            <a:r>
              <a:rPr lang="zh-CN" altLang="en-US">
                <a:ea typeface="宋体" panose="02010600030101010101" pitchFamily="2" charset="-122"/>
              </a:rPr>
              <a:t>和</a:t>
            </a:r>
            <a:r>
              <a:rPr lang="en-US" altLang="zh-CN">
                <a:ea typeface="宋体" panose="02010600030101010101" pitchFamily="2" charset="-122"/>
              </a:rPr>
              <a:t>NH</a:t>
            </a:r>
            <a:r>
              <a:rPr lang="en-US" altLang="zh-CN" baseline="-30000">
                <a:ea typeface="宋体" panose="02010600030101010101" pitchFamily="2" charset="-122"/>
              </a:rPr>
              <a:t>4</a:t>
            </a:r>
            <a:r>
              <a:rPr lang="en-US" altLang="zh-CN">
                <a:ea typeface="宋体" panose="02010600030101010101" pitchFamily="2" charset="-122"/>
              </a:rPr>
              <a:t>Cl</a:t>
            </a:r>
            <a:r>
              <a:rPr lang="zh-CN" altLang="en-US">
                <a:ea typeface="宋体" panose="02010600030101010101" pitchFamily="2" charset="-122"/>
              </a:rPr>
              <a:t>中氮元素的化合价分别为＋</a:t>
            </a:r>
            <a:r>
              <a:rPr lang="en-US" altLang="zh-CN">
                <a:ea typeface="宋体" panose="02010600030101010101" pitchFamily="2" charset="-122"/>
              </a:rPr>
              <a:t>5</a:t>
            </a:r>
            <a:r>
              <a:rPr lang="zh-CN" altLang="en-US">
                <a:ea typeface="宋体" panose="02010600030101010101" pitchFamily="2" charset="-122"/>
              </a:rPr>
              <a:t>价、＋</a:t>
            </a:r>
            <a:r>
              <a:rPr lang="en-US" altLang="zh-CN">
                <a:ea typeface="宋体" panose="02010600030101010101" pitchFamily="2" charset="-122"/>
              </a:rPr>
              <a:t>4</a:t>
            </a:r>
            <a:r>
              <a:rPr lang="zh-CN" altLang="en-US">
                <a:ea typeface="宋体" panose="02010600030101010101" pitchFamily="2" charset="-122"/>
              </a:rPr>
              <a:t>价、＋</a:t>
            </a:r>
            <a:r>
              <a:rPr lang="en-US" altLang="zh-CN">
                <a:ea typeface="宋体" panose="02010600030101010101" pitchFamily="2" charset="-122"/>
              </a:rPr>
              <a:t>3</a:t>
            </a:r>
            <a:r>
              <a:rPr lang="zh-CN" altLang="en-US">
                <a:ea typeface="宋体" panose="02010600030101010101" pitchFamily="2" charset="-122"/>
              </a:rPr>
              <a:t>价、＋</a:t>
            </a:r>
            <a:r>
              <a:rPr lang="en-US" altLang="zh-CN">
                <a:ea typeface="宋体" panose="02010600030101010101" pitchFamily="2" charset="-122"/>
              </a:rPr>
              <a:t>2</a:t>
            </a:r>
            <a:r>
              <a:rPr lang="zh-CN" altLang="en-US">
                <a:ea typeface="宋体" panose="02010600030101010101" pitchFamily="2" charset="-122"/>
              </a:rPr>
              <a:t>价、</a:t>
            </a:r>
            <a:r>
              <a:rPr lang="en-US" altLang="zh-CN">
                <a:ea typeface="宋体" panose="02010600030101010101" pitchFamily="2" charset="-122"/>
              </a:rPr>
              <a:t>0</a:t>
            </a:r>
            <a:r>
              <a:rPr lang="zh-CN" altLang="en-US">
                <a:ea typeface="宋体" panose="02010600030101010101" pitchFamily="2" charset="-122"/>
              </a:rPr>
              <a:t>价和－</a:t>
            </a:r>
            <a:r>
              <a:rPr lang="en-US" altLang="zh-CN">
                <a:ea typeface="宋体" panose="02010600030101010101" pitchFamily="2" charset="-122"/>
              </a:rPr>
              <a:t>3</a:t>
            </a:r>
            <a:r>
              <a:rPr lang="zh-CN" altLang="en-US">
                <a:ea typeface="宋体" panose="02010600030101010101" pitchFamily="2" charset="-122"/>
              </a:rPr>
              <a:t>价	</a:t>
            </a:r>
            <a:r>
              <a:rPr lang="en-US" altLang="zh-CN">
                <a:ea typeface="宋体" panose="02010600030101010101" pitchFamily="2" charset="-122"/>
              </a:rPr>
              <a:t>(</a:t>
            </a:r>
            <a:r>
              <a:rPr lang="zh-CN" altLang="en-US">
                <a:ea typeface="宋体" panose="02010600030101010101" pitchFamily="2" charset="-122"/>
              </a:rPr>
              <a:t>　　</a:t>
            </a:r>
            <a:r>
              <a:rPr lang="en-US" altLang="zh-CN">
                <a:ea typeface="宋体" panose="02010600030101010101" pitchFamily="2" charset="-122"/>
              </a:rPr>
              <a:t>)</a:t>
            </a:r>
            <a:endParaRPr lang="en-US" altLang="zh-CN">
              <a:ea typeface="宋体" panose="02010600030101010101" pitchFamily="2" charset="-122"/>
            </a:endParaRPr>
          </a:p>
          <a:p>
            <a:r>
              <a:rPr lang="en-US" altLang="zh-CN">
                <a:ea typeface="宋体" panose="02010600030101010101" pitchFamily="2" charset="-122"/>
              </a:rPr>
              <a:t>(3)</a:t>
            </a:r>
            <a:r>
              <a:rPr lang="zh-CN" altLang="en-US">
                <a:ea typeface="宋体" panose="02010600030101010101" pitchFamily="2" charset="-122"/>
              </a:rPr>
              <a:t>在氧化还原反应中，可能只有元素化合价的升高，而无元素化合价的降低		</a:t>
            </a:r>
            <a:r>
              <a:rPr lang="en-US" altLang="zh-CN">
                <a:ea typeface="宋体" panose="02010600030101010101" pitchFamily="2" charset="-122"/>
              </a:rPr>
              <a:t>(</a:t>
            </a:r>
            <a:r>
              <a:rPr lang="zh-CN" altLang="en-US">
                <a:ea typeface="宋体" panose="02010600030101010101" pitchFamily="2" charset="-122"/>
              </a:rPr>
              <a:t>　　</a:t>
            </a:r>
            <a:r>
              <a:rPr lang="en-US" altLang="zh-CN">
                <a:ea typeface="宋体" panose="02010600030101010101" pitchFamily="2" charset="-122"/>
              </a:rPr>
              <a:t>)</a:t>
            </a:r>
            <a:endParaRPr lang="en-US" altLang="zh-CN">
              <a:ea typeface="宋体" panose="02010600030101010101" pitchFamily="2" charset="-122"/>
            </a:endParaRPr>
          </a:p>
          <a:p>
            <a:r>
              <a:rPr lang="en-US" altLang="zh-CN">
                <a:ea typeface="宋体" panose="02010600030101010101" pitchFamily="2" charset="-122"/>
              </a:rPr>
              <a:t>(4)</a:t>
            </a:r>
            <a:r>
              <a:rPr lang="zh-CN" altLang="en-US">
                <a:ea typeface="宋体" panose="02010600030101010101" pitchFamily="2" charset="-122"/>
              </a:rPr>
              <a:t>没有单质参加的反应一定不是氧化还原反应	</a:t>
            </a:r>
            <a:r>
              <a:rPr lang="en-US" altLang="zh-CN">
                <a:ea typeface="宋体" panose="02010600030101010101" pitchFamily="2" charset="-122"/>
              </a:rPr>
              <a:t>(</a:t>
            </a:r>
            <a:r>
              <a:rPr lang="zh-CN" altLang="en-US">
                <a:ea typeface="宋体" panose="02010600030101010101" pitchFamily="2" charset="-122"/>
              </a:rPr>
              <a:t>　　</a:t>
            </a:r>
            <a:r>
              <a:rPr lang="en-US" altLang="zh-CN">
                <a:ea typeface="宋体" panose="02010600030101010101" pitchFamily="2" charset="-122"/>
              </a:rPr>
              <a:t>)</a:t>
            </a:r>
            <a:endParaRPr lang="en-US" altLang="zh-CN">
              <a:ea typeface="宋体" panose="02010600030101010101" pitchFamily="2" charset="-122"/>
            </a:endParaRPr>
          </a:p>
          <a:p>
            <a:r>
              <a:rPr lang="en-US" altLang="zh-CN">
                <a:ea typeface="宋体" panose="02010600030101010101" pitchFamily="2" charset="-122"/>
              </a:rPr>
              <a:t>(5)</a:t>
            </a:r>
            <a:r>
              <a:rPr lang="zh-CN" altLang="en-US">
                <a:ea typeface="宋体" panose="02010600030101010101" pitchFamily="2" charset="-122"/>
              </a:rPr>
              <a:t>某元素由化合态变为游离态，该元素一定被还原	</a:t>
            </a:r>
            <a:r>
              <a:rPr lang="en-US" altLang="zh-CN">
                <a:ea typeface="宋体" panose="02010600030101010101" pitchFamily="2" charset="-122"/>
              </a:rPr>
              <a:t>(</a:t>
            </a:r>
            <a:r>
              <a:rPr lang="zh-CN" altLang="en-US">
                <a:ea typeface="宋体" panose="02010600030101010101" pitchFamily="2" charset="-122"/>
              </a:rPr>
              <a:t>　　</a:t>
            </a:r>
            <a:r>
              <a:rPr lang="en-US" altLang="zh-CN">
                <a:ea typeface="宋体" panose="02010600030101010101" pitchFamily="2" charset="-122"/>
              </a:rPr>
              <a:t>)</a:t>
            </a:r>
            <a:endParaRPr lang="en-US" altLang="zh-CN">
              <a:ea typeface="宋体" panose="02010600030101010101" pitchFamily="2" charset="-122"/>
            </a:endParaRPr>
          </a:p>
        </p:txBody>
      </p:sp>
      <p:sp>
        <p:nvSpPr>
          <p:cNvPr id="1044487" name="矩形 1044486"/>
          <p:cNvSpPr/>
          <p:nvPr/>
        </p:nvSpPr>
        <p:spPr>
          <a:xfrm>
            <a:off x="10941050" y="2060575"/>
            <a:ext cx="898525" cy="4281488"/>
          </a:xfrm>
          <a:prstGeom prst="rect">
            <a:avLst/>
          </a:prstGeom>
          <a:noFill/>
          <a:ln w="9525">
            <a:noFill/>
          </a:ln>
        </p:spPr>
        <p:txBody>
          <a:bodyPr wrap="none" anchor="ctr" anchorCtr="0">
            <a:spAutoFit/>
          </a:bodyPr>
          <a:lstStyle/>
          <a:p>
            <a:pPr algn="ctr" eaLnBrk="0" hangingPunct="0">
              <a:lnSpc>
                <a:spcPct val="140000"/>
              </a:lnSpc>
            </a:pPr>
            <a:r>
              <a:rPr lang="en-US" altLang="zh-CN" b="1">
                <a:latin typeface="Times New Roman" panose="02020603050405020304" pitchFamily="18" charset="0"/>
                <a:ea typeface="宋体" panose="02010600030101010101" pitchFamily="2" charset="-122"/>
              </a:rPr>
              <a:t>×</a:t>
            </a:r>
            <a:r>
              <a:rPr lang="zh-CN" altLang="en-US" b="1">
                <a:latin typeface="Times New Roman" panose="02020603050405020304" pitchFamily="18" charset="0"/>
                <a:ea typeface="宋体" panose="02010600030101010101" pitchFamily="2" charset="-122"/>
              </a:rPr>
              <a:t>　</a:t>
            </a:r>
            <a:endParaRPr lang="zh-CN" altLang="en-US" b="1">
              <a:latin typeface="Times New Roman" panose="02020603050405020304" pitchFamily="18" charset="0"/>
              <a:ea typeface="宋体" panose="02010600030101010101" pitchFamily="2" charset="-122"/>
            </a:endParaRPr>
          </a:p>
          <a:p>
            <a:pPr algn="ctr" eaLnBrk="0" hangingPunct="0">
              <a:lnSpc>
                <a:spcPct val="140000"/>
              </a:lnSpc>
            </a:pPr>
            <a:endParaRPr lang="zh-CN" altLang="en-US" b="1">
              <a:latin typeface="Times New Roman" panose="02020603050405020304" pitchFamily="18" charset="0"/>
              <a:ea typeface="宋体" panose="02010600030101010101" pitchFamily="2" charset="-122"/>
            </a:endParaRPr>
          </a:p>
          <a:p>
            <a:pPr algn="ctr" eaLnBrk="0" hangingPunct="0">
              <a:lnSpc>
                <a:spcPct val="140000"/>
              </a:lnSpc>
            </a:pPr>
            <a:r>
              <a:rPr lang="en-US" altLang="zh-CN" b="1">
                <a:latin typeface="Times New Roman" panose="02020603050405020304" pitchFamily="18" charset="0"/>
                <a:ea typeface="宋体" panose="02010600030101010101" pitchFamily="2" charset="-122"/>
              </a:rPr>
              <a:t>√</a:t>
            </a:r>
            <a:r>
              <a:rPr lang="zh-CN" altLang="en-US" b="1">
                <a:latin typeface="Times New Roman" panose="02020603050405020304" pitchFamily="18" charset="0"/>
                <a:ea typeface="宋体" panose="02010600030101010101" pitchFamily="2" charset="-122"/>
              </a:rPr>
              <a:t>　</a:t>
            </a:r>
            <a:endParaRPr lang="zh-CN" altLang="en-US" b="1">
              <a:latin typeface="Times New Roman" panose="02020603050405020304" pitchFamily="18" charset="0"/>
              <a:ea typeface="宋体" panose="02010600030101010101" pitchFamily="2" charset="-122"/>
            </a:endParaRPr>
          </a:p>
          <a:p>
            <a:pPr algn="ctr" eaLnBrk="0" hangingPunct="0">
              <a:lnSpc>
                <a:spcPct val="140000"/>
              </a:lnSpc>
            </a:pPr>
            <a:endParaRPr lang="zh-CN" altLang="en-US" b="1">
              <a:latin typeface="Times New Roman" panose="02020603050405020304" pitchFamily="18" charset="0"/>
              <a:ea typeface="宋体" panose="02010600030101010101" pitchFamily="2" charset="-122"/>
            </a:endParaRPr>
          </a:p>
          <a:p>
            <a:pPr algn="ctr" eaLnBrk="0" hangingPunct="0">
              <a:lnSpc>
                <a:spcPct val="140000"/>
              </a:lnSpc>
            </a:pPr>
            <a:r>
              <a:rPr lang="en-US" altLang="zh-CN" b="1">
                <a:latin typeface="Times New Roman" panose="02020603050405020304" pitchFamily="18" charset="0"/>
                <a:ea typeface="宋体" panose="02010600030101010101" pitchFamily="2" charset="-122"/>
              </a:rPr>
              <a:t>×</a:t>
            </a:r>
            <a:r>
              <a:rPr lang="zh-CN" altLang="en-US" b="1">
                <a:latin typeface="Times New Roman" panose="02020603050405020304" pitchFamily="18" charset="0"/>
                <a:ea typeface="宋体" panose="02010600030101010101" pitchFamily="2" charset="-122"/>
              </a:rPr>
              <a:t>　</a:t>
            </a:r>
            <a:endParaRPr lang="zh-CN" altLang="en-US" b="1">
              <a:latin typeface="Times New Roman" panose="02020603050405020304" pitchFamily="18" charset="0"/>
              <a:ea typeface="宋体" panose="02010600030101010101" pitchFamily="2" charset="-122"/>
            </a:endParaRPr>
          </a:p>
          <a:p>
            <a:pPr algn="ctr" eaLnBrk="0" hangingPunct="0">
              <a:lnSpc>
                <a:spcPct val="140000"/>
              </a:lnSpc>
            </a:pPr>
            <a:r>
              <a:rPr lang="en-US" altLang="zh-CN" b="1">
                <a:latin typeface="Times New Roman" panose="02020603050405020304" pitchFamily="18" charset="0"/>
                <a:ea typeface="宋体" panose="02010600030101010101" pitchFamily="2" charset="-122"/>
              </a:rPr>
              <a:t>×</a:t>
            </a:r>
            <a:r>
              <a:rPr lang="zh-CN" altLang="en-US" b="1">
                <a:latin typeface="Times New Roman" panose="02020603050405020304" pitchFamily="18" charset="0"/>
                <a:ea typeface="宋体" panose="02010600030101010101" pitchFamily="2" charset="-122"/>
              </a:rPr>
              <a:t>　</a:t>
            </a:r>
            <a:endParaRPr lang="zh-CN" altLang="en-US" b="1">
              <a:latin typeface="Times New Roman" panose="02020603050405020304" pitchFamily="18" charset="0"/>
              <a:ea typeface="宋体" panose="02010600030101010101" pitchFamily="2" charset="-122"/>
            </a:endParaRPr>
          </a:p>
          <a:p>
            <a:pPr algn="ctr" eaLnBrk="0" hangingPunct="0">
              <a:lnSpc>
                <a:spcPct val="140000"/>
              </a:lnSpc>
            </a:pPr>
            <a:r>
              <a:rPr lang="en-US" altLang="zh-CN" b="1">
                <a:latin typeface="Times New Roman" panose="02020603050405020304" pitchFamily="18" charset="0"/>
                <a:ea typeface="宋体" panose="02010600030101010101" pitchFamily="2" charset="-122"/>
              </a:rPr>
              <a:t>×</a:t>
            </a:r>
            <a:r>
              <a:rPr lang="zh-CN" altLang="en-US" b="1">
                <a:latin typeface="Times New Roman" panose="02020603050405020304" pitchFamily="18" charset="0"/>
                <a:ea typeface="宋体" panose="02010600030101010101" pitchFamily="2" charset="-122"/>
              </a:rPr>
              <a:t>　</a:t>
            </a:r>
            <a:endParaRPr lang="zh-CN" altLang="en-US" b="1">
              <a:latin typeface="Times New Roman" panose="02020603050405020304" pitchFamily="18" charset="0"/>
              <a:ea typeface="宋体" panose="02010600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4487">
                                            <p:txEl>
                                              <p:pRg st="0" end="0"/>
                                            </p:txEl>
                                          </p:spTgt>
                                        </p:tgtEl>
                                        <p:attrNameLst>
                                          <p:attrName>style.visibility</p:attrName>
                                        </p:attrNameLst>
                                      </p:cBhvr>
                                      <p:to>
                                        <p:strVal val="visible"/>
                                      </p:to>
                                    </p:set>
                                    <p:animEffect transition="in" filter="blinds(horizontal)">
                                      <p:cBhvr>
                                        <p:cTn id="7" dur="500"/>
                                        <p:tgtEl>
                                          <p:spTgt spid="10444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4487">
                                            <p:txEl>
                                              <p:pRg st="2" end="2"/>
                                            </p:txEl>
                                          </p:spTgt>
                                        </p:tgtEl>
                                        <p:attrNameLst>
                                          <p:attrName>style.visibility</p:attrName>
                                        </p:attrNameLst>
                                      </p:cBhvr>
                                      <p:to>
                                        <p:strVal val="visible"/>
                                      </p:to>
                                    </p:set>
                                    <p:animEffect transition="in" filter="blinds(horizontal)">
                                      <p:cBhvr>
                                        <p:cTn id="12" dur="500"/>
                                        <p:tgtEl>
                                          <p:spTgt spid="10444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44487">
                                            <p:txEl>
                                              <p:pRg st="4" end="4"/>
                                            </p:txEl>
                                          </p:spTgt>
                                        </p:tgtEl>
                                        <p:attrNameLst>
                                          <p:attrName>style.visibility</p:attrName>
                                        </p:attrNameLst>
                                      </p:cBhvr>
                                      <p:to>
                                        <p:strVal val="visible"/>
                                      </p:to>
                                    </p:set>
                                    <p:animEffect transition="in" filter="blinds(horizontal)">
                                      <p:cBhvr>
                                        <p:cTn id="17" dur="500"/>
                                        <p:tgtEl>
                                          <p:spTgt spid="10444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44487">
                                            <p:txEl>
                                              <p:pRg st="5" end="5"/>
                                            </p:txEl>
                                          </p:spTgt>
                                        </p:tgtEl>
                                        <p:attrNameLst>
                                          <p:attrName>style.visibility</p:attrName>
                                        </p:attrNameLst>
                                      </p:cBhvr>
                                      <p:to>
                                        <p:strVal val="visible"/>
                                      </p:to>
                                    </p:set>
                                    <p:animEffect transition="in" filter="blinds(horizontal)">
                                      <p:cBhvr>
                                        <p:cTn id="22" dur="500"/>
                                        <p:tgtEl>
                                          <p:spTgt spid="104448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44487">
                                            <p:txEl>
                                              <p:pRg st="6" end="6"/>
                                            </p:txEl>
                                          </p:spTgt>
                                        </p:tgtEl>
                                        <p:attrNameLst>
                                          <p:attrName>style.visibility</p:attrName>
                                        </p:attrNameLst>
                                      </p:cBhvr>
                                      <p:to>
                                        <p:strVal val="visible"/>
                                      </p:to>
                                    </p:set>
                                    <p:animEffect transition="in" filter="blinds(horizontal)">
                                      <p:cBhvr>
                                        <p:cTn id="27" dur="500"/>
                                        <p:tgtEl>
                                          <p:spTgt spid="10444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对象 1047556"/>
          <p:cNvGraphicFramePr>
            <a:graphicFrameLocks noChangeAspect="1"/>
          </p:cNvGraphicFramePr>
          <p:nvPr/>
        </p:nvGraphicFramePr>
        <p:xfrm>
          <a:off x="434975" y="1479550"/>
          <a:ext cx="11320463" cy="3898900"/>
        </p:xfrm>
        <a:graphic>
          <a:graphicData uri="http://schemas.openxmlformats.org/presentationml/2006/ole">
            <mc:AlternateContent xmlns:mc="http://schemas.openxmlformats.org/markup-compatibility/2006">
              <mc:Choice xmlns:v="urn:schemas-microsoft-com:vml" Requires="v">
                <p:oleObj spid="_x0000_s1041" name="" r:id="rId1" imgW="11303000" imgH="3893185" progId="Word.Document.8">
                  <p:embed/>
                </p:oleObj>
              </mc:Choice>
              <mc:Fallback>
                <p:oleObj name="" r:id="rId1" imgW="11303000" imgH="3893185" progId="Word.Document.8">
                  <p:embed/>
                  <p:pic>
                    <p:nvPicPr>
                      <p:cNvPr id="0" name="OLE substitute image"/>
                      <p:cNvPicPr/>
                      <p:nvPr/>
                    </p:nvPicPr>
                    <p:blipFill>
                      <a:blip r:embed="rId2"/>
                      <a:stretch>
                        <a:fillRect/>
                      </a:stretch>
                    </p:blipFill>
                    <p:spPr>
                      <a:xfrm>
                        <a:off x="434975" y="1479550"/>
                        <a:ext cx="11320463" cy="3898900"/>
                      </a:xfrm>
                      <a:prstGeom prst="rect">
                        <a:avLst/>
                      </a:prstGeom>
                      <a:noFill/>
                      <a:ln w="38100">
                        <a:noFill/>
                        <a:miter/>
                      </a:ln>
                    </p:spPr>
                  </p:pic>
                </p:oleObj>
              </mc:Fallback>
            </mc:AlternateContent>
          </a:graphicData>
        </a:graphic>
      </p:graphicFrame>
      <p:sp>
        <p:nvSpPr>
          <p:cNvPr id="1047560" name="矩形 1047559"/>
          <p:cNvSpPr/>
          <p:nvPr/>
        </p:nvSpPr>
        <p:spPr>
          <a:xfrm>
            <a:off x="10979150" y="1470025"/>
            <a:ext cx="798513" cy="519113"/>
          </a:xfrm>
          <a:prstGeom prst="rect">
            <a:avLst/>
          </a:prstGeom>
          <a:noFill/>
          <a:ln w="9525">
            <a:noFill/>
          </a:ln>
        </p:spPr>
        <p:txBody>
          <a:bodyPr wrap="none" anchor="ctr" anchorCtr="0">
            <a:spAutoFit/>
          </a:bodyPr>
          <a:lstStyle/>
          <a:p>
            <a:pPr algn="ctr" eaLnBrk="0" hangingPunct="0"/>
            <a:r>
              <a:rPr lang="en-US" altLang="zh-CN" b="1">
                <a:latin typeface="Times New Roman" panose="02020603050405020304" pitchFamily="18" charset="0"/>
                <a:ea typeface="宋体" panose="02010600030101010101" pitchFamily="2" charset="-122"/>
              </a:rPr>
              <a:t>D</a:t>
            </a:r>
            <a:r>
              <a:rPr lang="zh-CN" altLang="en-US" b="1">
                <a:latin typeface="Times New Roman" panose="02020603050405020304" pitchFamily="18" charset="0"/>
                <a:ea typeface="宋体" panose="02010600030101010101" pitchFamily="2" charset="-122"/>
              </a:rPr>
              <a:t>　</a:t>
            </a:r>
            <a:endParaRPr lang="zh-CN" altLang="en-US" b="1">
              <a:latin typeface="Times New Roman" panose="02020603050405020304" pitchFamily="18" charset="0"/>
              <a:ea typeface="宋体" panose="02010600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7560">
                                            <p:txEl>
                                              <p:pRg st="0" end="0"/>
                                            </p:txEl>
                                          </p:spTgt>
                                        </p:tgtEl>
                                        <p:attrNameLst>
                                          <p:attrName>style.visibility</p:attrName>
                                        </p:attrNameLst>
                                      </p:cBhvr>
                                      <p:to>
                                        <p:strVal val="visible"/>
                                      </p:to>
                                    </p:set>
                                    <p:animEffect transition="in" filter="blinds(horizontal)">
                                      <p:cBhvr>
                                        <p:cTn id="7" dur="500"/>
                                        <p:tgtEl>
                                          <p:spTgt spid="10475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对象 1087491"/>
          <p:cNvGraphicFramePr>
            <a:graphicFrameLocks noChangeAspect="1"/>
          </p:cNvGraphicFramePr>
          <p:nvPr/>
        </p:nvGraphicFramePr>
        <p:xfrm>
          <a:off x="434975" y="1255713"/>
          <a:ext cx="11320463" cy="4346575"/>
        </p:xfrm>
        <a:graphic>
          <a:graphicData uri="http://schemas.openxmlformats.org/presentationml/2006/ole">
            <mc:AlternateContent xmlns:mc="http://schemas.openxmlformats.org/markup-compatibility/2006">
              <mc:Choice xmlns:v="urn:schemas-microsoft-com:vml" Requires="v">
                <p:oleObj spid="_x0000_s1042" name="" r:id="rId1" imgW="11303000" imgH="4340860" progId="Word.Document.8">
                  <p:embed/>
                </p:oleObj>
              </mc:Choice>
              <mc:Fallback>
                <p:oleObj name="" r:id="rId1" imgW="11303000" imgH="4340860" progId="Word.Document.8">
                  <p:embed/>
                  <p:pic>
                    <p:nvPicPr>
                      <p:cNvPr id="0" name="OLE substitute image"/>
                      <p:cNvPicPr/>
                      <p:nvPr/>
                    </p:nvPicPr>
                    <p:blipFill>
                      <a:blip r:embed="rId2"/>
                      <a:stretch>
                        <a:fillRect/>
                      </a:stretch>
                    </p:blipFill>
                    <p:spPr>
                      <a:xfrm>
                        <a:off x="434975" y="1255713"/>
                        <a:ext cx="11320463" cy="4346575"/>
                      </a:xfrm>
                      <a:prstGeom prst="rect">
                        <a:avLst/>
                      </a:prstGeom>
                      <a:noFill/>
                      <a:ln w="38100">
                        <a:noFill/>
                        <a:miter/>
                      </a:ln>
                    </p:spPr>
                  </p:pic>
                </p:oleObj>
              </mc:Fallback>
            </mc:AlternateContent>
          </a:graphicData>
        </a:graphic>
      </p:graphicFrame>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对象 1067011"/>
          <p:cNvGraphicFramePr>
            <a:graphicFrameLocks noChangeAspect="1"/>
          </p:cNvGraphicFramePr>
          <p:nvPr/>
        </p:nvGraphicFramePr>
        <p:xfrm>
          <a:off x="434975" y="1204913"/>
          <a:ext cx="11320463" cy="3300412"/>
        </p:xfrm>
        <a:graphic>
          <a:graphicData uri="http://schemas.openxmlformats.org/presentationml/2006/ole">
            <mc:AlternateContent xmlns:mc="http://schemas.openxmlformats.org/markup-compatibility/2006">
              <mc:Choice xmlns:v="urn:schemas-microsoft-com:vml" Requires="v">
                <p:oleObj spid="_x0000_s1043" name="" r:id="rId1" imgW="11303000" imgH="3295650" progId="Word.Document.8">
                  <p:embed/>
                </p:oleObj>
              </mc:Choice>
              <mc:Fallback>
                <p:oleObj name="" r:id="rId1" imgW="11303000" imgH="3295650" progId="Word.Document.8">
                  <p:embed/>
                  <p:pic>
                    <p:nvPicPr>
                      <p:cNvPr id="0" name="OLE substitute image"/>
                      <p:cNvPicPr/>
                      <p:nvPr/>
                    </p:nvPicPr>
                    <p:blipFill>
                      <a:blip r:embed="rId2"/>
                      <a:stretch>
                        <a:fillRect/>
                      </a:stretch>
                    </p:blipFill>
                    <p:spPr>
                      <a:xfrm>
                        <a:off x="434975" y="1204913"/>
                        <a:ext cx="11320463" cy="3300412"/>
                      </a:xfrm>
                      <a:prstGeom prst="rect">
                        <a:avLst/>
                      </a:prstGeom>
                      <a:noFill/>
                      <a:ln w="38100">
                        <a:noFill/>
                        <a:miter/>
                      </a:ln>
                    </p:spPr>
                  </p:pic>
                </p:oleObj>
              </mc:Fallback>
            </mc:AlternateContent>
          </a:graphicData>
        </a:graphic>
      </p:graphicFrame>
      <p:sp>
        <p:nvSpPr>
          <p:cNvPr id="1067013" name="矩形 1067012"/>
          <p:cNvSpPr/>
          <p:nvPr/>
        </p:nvSpPr>
        <p:spPr>
          <a:xfrm>
            <a:off x="10990263" y="1125538"/>
            <a:ext cx="777875" cy="519112"/>
          </a:xfrm>
          <a:prstGeom prst="rect">
            <a:avLst/>
          </a:prstGeom>
          <a:noFill/>
          <a:ln w="9525">
            <a:noFill/>
          </a:ln>
        </p:spPr>
        <p:txBody>
          <a:bodyPr wrap="none" anchor="ctr" anchorCtr="0">
            <a:spAutoFit/>
          </a:bodyPr>
          <a:lstStyle/>
          <a:p>
            <a:pPr algn="ctr" eaLnBrk="0" hangingPunct="0"/>
            <a:r>
              <a:rPr lang="en-US" altLang="zh-CN" b="1">
                <a:latin typeface="Times New Roman" panose="02020603050405020304" pitchFamily="18" charset="0"/>
                <a:ea typeface="宋体" panose="02010600030101010101" pitchFamily="2" charset="-122"/>
              </a:rPr>
              <a:t>B</a:t>
            </a:r>
            <a:r>
              <a:rPr lang="zh-CN" altLang="en-US" b="1">
                <a:latin typeface="Times New Roman" panose="02020603050405020304" pitchFamily="18" charset="0"/>
                <a:ea typeface="宋体" panose="02010600030101010101" pitchFamily="2" charset="-122"/>
              </a:rPr>
              <a:t>　</a:t>
            </a:r>
            <a:endParaRPr lang="zh-CN" altLang="en-US" b="1">
              <a:latin typeface="Times New Roman" panose="02020603050405020304" pitchFamily="18" charset="0"/>
              <a:ea typeface="宋体" panose="02010600030101010101" pitchFamily="2" charset="-122"/>
            </a:endParaRPr>
          </a:p>
        </p:txBody>
      </p:sp>
      <p:sp>
        <p:nvSpPr>
          <p:cNvPr id="1067014" name="内容占位符 1067013"/>
          <p:cNvSpPr/>
          <p:nvPr>
            <p:ph idx="1"/>
          </p:nvPr>
        </p:nvSpPr>
        <p:spPr>
          <a:xfrm>
            <a:off x="334963" y="4510088"/>
            <a:ext cx="11520487" cy="1289050"/>
          </a:xfrm>
        </p:spPr>
        <p:txBody>
          <a:bodyPr anchor="t" anchorCtr="0">
            <a:spAutoFit/>
          </a:bodyPr>
          <a:lstStyle/>
          <a:p>
            <a:r>
              <a:rPr lang="zh-CN" altLang="en-US">
                <a:solidFill>
                  <a:srgbClr val="0000FF"/>
                </a:solidFill>
                <a:ea typeface="黑体" panose="02010609060101010101" pitchFamily="2" charset="-122"/>
              </a:rPr>
              <a:t>解析</a:t>
            </a:r>
            <a:r>
              <a:rPr lang="zh-CN" altLang="pt-BR">
                <a:solidFill>
                  <a:srgbClr val="0000FF"/>
                </a:solidFill>
                <a:ea typeface="黑体" panose="02010609060101010101" pitchFamily="2" charset="-122"/>
              </a:rPr>
              <a:t>：</a:t>
            </a:r>
            <a:r>
              <a:rPr lang="zh-CN" altLang="pt-BR">
                <a:ea typeface="仿宋_GB2312" panose="02010609030101010101" pitchFamily="49" charset="-122"/>
              </a:rPr>
              <a:t>通过准确判断化合物中元素化合价的变化，可快速解答此题。</a:t>
            </a:r>
            <a:endParaRPr lang="zh-CN" altLang="en-US">
              <a:ea typeface="仿宋_GB2312" panose="02010609030101010101" pitchFamily="49"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7013">
                                            <p:txEl>
                                              <p:pRg st="0" end="0"/>
                                            </p:txEl>
                                          </p:spTgt>
                                        </p:tgtEl>
                                        <p:attrNameLst>
                                          <p:attrName>style.visibility</p:attrName>
                                        </p:attrNameLst>
                                      </p:cBhvr>
                                      <p:to>
                                        <p:strVal val="visible"/>
                                      </p:to>
                                    </p:set>
                                    <p:animEffect transition="in" filter="blinds(horizontal)">
                                      <p:cBhvr>
                                        <p:cTn id="7" dur="500"/>
                                        <p:tgtEl>
                                          <p:spTgt spid="10670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67014">
                                            <p:txEl>
                                              <p:pRg st="0" end="0"/>
                                            </p:txEl>
                                          </p:spTgt>
                                        </p:tgtEl>
                                        <p:attrNameLst>
                                          <p:attrName>style.visibility</p:attrName>
                                        </p:attrNameLst>
                                      </p:cBhvr>
                                      <p:to>
                                        <p:strVal val="visible"/>
                                      </p:to>
                                    </p:set>
                                    <p:animEffect transition="in" filter="blinds(horizontal)">
                                      <p:cBhvr>
                                        <p:cTn id="12" dur="500"/>
                                        <p:tgtEl>
                                          <p:spTgt spid="10670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0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占位符 1077249"/>
          <p:cNvSpPr/>
          <p:nvPr>
            <p:ph idx="1"/>
          </p:nvPr>
        </p:nvSpPr>
        <p:spPr>
          <a:xfrm>
            <a:off x="334963" y="665163"/>
            <a:ext cx="11520487" cy="5514975"/>
          </a:xfrm>
        </p:spPr>
        <p:txBody>
          <a:bodyPr anchor="t" anchorCtr="0">
            <a:spAutoFit/>
          </a:bodyPr>
          <a:lstStyle/>
          <a:p>
            <a:r>
              <a:rPr lang="zh-CN" altLang="en-US">
                <a:ea typeface="宋体" panose="02010600030101010101" pitchFamily="2" charset="-122"/>
              </a:rPr>
              <a:t>三、氧化剂和还原剂</a:t>
            </a:r>
            <a:endParaRPr lang="en-US" altLang="zh-CN">
              <a:ea typeface="宋体" panose="02010600030101010101" pitchFamily="2" charset="-122"/>
            </a:endParaRPr>
          </a:p>
          <a:p>
            <a:r>
              <a:rPr lang="en-US" altLang="zh-CN">
                <a:ea typeface="宋体" panose="02010600030101010101" pitchFamily="2" charset="-122"/>
              </a:rPr>
              <a:t>1.</a:t>
            </a:r>
            <a:r>
              <a:rPr lang="zh-CN" altLang="en-US">
                <a:ea typeface="宋体" panose="02010600030101010101" pitchFamily="2" charset="-122"/>
              </a:rPr>
              <a:t>氧化剂：所含元素化合价降低</a:t>
            </a:r>
            <a:r>
              <a:rPr lang="en-US" altLang="zh-CN">
                <a:ea typeface="宋体" panose="02010600030101010101" pitchFamily="2" charset="-122"/>
              </a:rPr>
              <a:t>→</a:t>
            </a:r>
            <a:r>
              <a:rPr lang="zh-CN" altLang="en-US">
                <a:ea typeface="宋体" panose="02010600030101010101" pitchFamily="2" charset="-122"/>
              </a:rPr>
              <a:t>得到电子</a:t>
            </a:r>
            <a:r>
              <a:rPr lang="en-US" altLang="zh-CN">
                <a:ea typeface="宋体" panose="02010600030101010101" pitchFamily="2" charset="-122"/>
              </a:rPr>
              <a:t>→</a:t>
            </a:r>
            <a:r>
              <a:rPr lang="zh-CN" altLang="en-US">
                <a:ea typeface="宋体" panose="02010600030101010101" pitchFamily="2" charset="-122"/>
              </a:rPr>
              <a:t>被还原，发生还原反应，得到还原产物；</a:t>
            </a:r>
            <a:endParaRPr lang="zh-CN" altLang="en-US">
              <a:ea typeface="宋体" panose="02010600030101010101" pitchFamily="2" charset="-122"/>
            </a:endParaRPr>
          </a:p>
          <a:p>
            <a:r>
              <a:rPr lang="zh-CN" altLang="en-US">
                <a:ea typeface="宋体" panose="02010600030101010101" pitchFamily="2" charset="-122"/>
              </a:rPr>
              <a:t>还原剂：所含元素化合价升高</a:t>
            </a:r>
            <a:r>
              <a:rPr lang="en-US" altLang="zh-CN">
                <a:ea typeface="宋体" panose="02010600030101010101" pitchFamily="2" charset="-122"/>
              </a:rPr>
              <a:t>→</a:t>
            </a:r>
            <a:r>
              <a:rPr lang="zh-CN" altLang="en-US">
                <a:ea typeface="宋体" panose="02010600030101010101" pitchFamily="2" charset="-122"/>
              </a:rPr>
              <a:t>失去电子</a:t>
            </a:r>
            <a:r>
              <a:rPr lang="en-US" altLang="zh-CN">
                <a:ea typeface="宋体" panose="02010600030101010101" pitchFamily="2" charset="-122"/>
              </a:rPr>
              <a:t>→</a:t>
            </a:r>
            <a:r>
              <a:rPr lang="zh-CN" altLang="en-US">
                <a:ea typeface="宋体" panose="02010600030101010101" pitchFamily="2" charset="-122"/>
              </a:rPr>
              <a:t>被氧化，发生氧化反应，得到氧化产物。</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．氧化性和还原性：</a:t>
            </a:r>
            <a:endParaRPr lang="zh-CN" altLang="en-US">
              <a:ea typeface="宋体" panose="02010600030101010101" pitchFamily="2" charset="-122"/>
            </a:endParaRPr>
          </a:p>
          <a:p>
            <a:r>
              <a:rPr lang="en-US" altLang="zh-CN">
                <a:ea typeface="宋体" panose="02010600030101010101" pitchFamily="2" charset="-122"/>
              </a:rPr>
              <a:t>(1)</a:t>
            </a:r>
            <a:r>
              <a:rPr lang="zh-CN" altLang="en-US">
                <a:ea typeface="宋体" panose="02010600030101010101" pitchFamily="2" charset="-122"/>
              </a:rPr>
              <a:t>氧化性：氧化剂所表现出</a:t>
            </a:r>
            <a:r>
              <a:rPr lang="en-US" altLang="zh-CN">
                <a:ea typeface="宋体" panose="02010600030101010101" pitchFamily="2" charset="-122"/>
              </a:rPr>
              <a:t>__________</a:t>
            </a:r>
            <a:r>
              <a:rPr lang="zh-CN" altLang="en-US">
                <a:ea typeface="宋体" panose="02010600030101010101" pitchFamily="2" charset="-122"/>
              </a:rPr>
              <a:t>的性质。</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还原性：还原剂所表现出</a:t>
            </a:r>
            <a:r>
              <a:rPr lang="en-US" altLang="zh-CN">
                <a:ea typeface="宋体" panose="02010600030101010101" pitchFamily="2" charset="-122"/>
              </a:rPr>
              <a:t>__________</a:t>
            </a:r>
            <a:r>
              <a:rPr lang="zh-CN" altLang="en-US">
                <a:ea typeface="宋体" panose="02010600030101010101" pitchFamily="2" charset="-122"/>
              </a:rPr>
              <a:t>的性质。</a:t>
            </a:r>
            <a:endParaRPr lang="zh-CN" altLang="en-US">
              <a:ea typeface="宋体" panose="02010600030101010101" pitchFamily="2" charset="-122"/>
            </a:endParaRPr>
          </a:p>
          <a:p>
            <a:endParaRPr lang="zh-CN" altLang="en-US">
              <a:ea typeface="宋体" panose="02010600030101010101" pitchFamily="2" charset="-122"/>
            </a:endParaRPr>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占位符 1040385"/>
          <p:cNvSpPr/>
          <p:nvPr>
            <p:ph idx="1"/>
          </p:nvPr>
        </p:nvSpPr>
        <p:spPr>
          <a:xfrm>
            <a:off x="334963" y="954088"/>
            <a:ext cx="11520487" cy="693737"/>
          </a:xfrm>
        </p:spPr>
        <p:txBody>
          <a:bodyPr anchor="t" anchorCtr="0">
            <a:spAutoFit/>
          </a:bodyPr>
          <a:lstStyle/>
          <a:p>
            <a:r>
              <a:rPr lang="zh-CN" altLang="en-US">
                <a:ea typeface="宋体" panose="02010600030101010101" pitchFamily="2" charset="-122"/>
              </a:rPr>
              <a:t>小结：相应关系：</a:t>
            </a:r>
            <a:endParaRPr lang="zh-CN" altLang="en-US">
              <a:ea typeface="宋体" panose="02010600030101010101" pitchFamily="2" charset="-122"/>
            </a:endParaRPr>
          </a:p>
        </p:txBody>
      </p:sp>
      <p:graphicFrame>
        <p:nvGraphicFramePr>
          <p:cNvPr id="20482" name="对象 1040388"/>
          <p:cNvGraphicFramePr>
            <a:graphicFrameLocks noChangeAspect="1"/>
          </p:cNvGraphicFramePr>
          <p:nvPr/>
        </p:nvGraphicFramePr>
        <p:xfrm>
          <a:off x="2278063" y="1989138"/>
          <a:ext cx="6904037" cy="2438400"/>
        </p:xfrm>
        <a:graphic>
          <a:graphicData uri="http://schemas.openxmlformats.org/presentationml/2006/ole">
            <mc:AlternateContent xmlns:mc="http://schemas.openxmlformats.org/markup-compatibility/2006">
              <mc:Choice xmlns:v="urn:schemas-microsoft-com:vml" Requires="v">
                <p:oleObj spid="_x0000_s1044" name="" r:id="rId1" imgW="6905625" imgH="2438400" progId="Photoshop.Image.7">
                  <p:embed/>
                </p:oleObj>
              </mc:Choice>
              <mc:Fallback>
                <p:oleObj name="" r:id="rId1" imgW="6905625" imgH="2438400" progId="Photoshop.Image.7">
                  <p:embed/>
                  <p:pic>
                    <p:nvPicPr>
                      <p:cNvPr id="0" name="OLE substitute image"/>
                      <p:cNvPicPr/>
                      <p:nvPr/>
                    </p:nvPicPr>
                    <p:blipFill>
                      <a:blip r:embed="rId2"/>
                      <a:stretch>
                        <a:fillRect/>
                      </a:stretch>
                    </p:blipFill>
                    <p:spPr>
                      <a:xfrm>
                        <a:off x="2278063" y="1989138"/>
                        <a:ext cx="6904037" cy="2438400"/>
                      </a:xfrm>
                      <a:prstGeom prst="rect">
                        <a:avLst/>
                      </a:prstGeom>
                      <a:noFill/>
                      <a:ln w="38100">
                        <a:noFill/>
                        <a:miter/>
                      </a:ln>
                    </p:spPr>
                  </p:pic>
                </p:oleObj>
              </mc:Fallback>
            </mc:AlternateContent>
          </a:graphicData>
        </a:graphic>
      </p:graphicFrame>
      <p:sp>
        <p:nvSpPr>
          <p:cNvPr id="1040391" name="矩形 1040390"/>
          <p:cNvSpPr/>
          <p:nvPr/>
        </p:nvSpPr>
        <p:spPr>
          <a:xfrm>
            <a:off x="2990850" y="1931988"/>
            <a:ext cx="847725" cy="488950"/>
          </a:xfrm>
          <a:prstGeom prst="rect">
            <a:avLst/>
          </a:prstGeom>
          <a:noFill/>
          <a:ln w="9525">
            <a:noFill/>
          </a:ln>
        </p:spPr>
        <p:txBody>
          <a:bodyPr wrap="none" anchor="ctr" anchorCtr="0">
            <a:spAutoFit/>
          </a:bodyPr>
          <a:lstStyle/>
          <a:p>
            <a:pPr algn="ctr" eaLnBrk="0" hangingPunct="0"/>
            <a:r>
              <a:rPr lang="zh-CN" altLang="en-US" sz="2600" b="1">
                <a:latin typeface="Times New Roman" panose="02020603050405020304" pitchFamily="18" charset="0"/>
                <a:ea typeface="宋体" panose="02010600030101010101" pitchFamily="2" charset="-122"/>
              </a:rPr>
              <a:t>得　</a:t>
            </a:r>
            <a:endParaRPr lang="zh-CN" altLang="en-US" sz="2600" b="1">
              <a:latin typeface="Times New Roman" panose="02020603050405020304" pitchFamily="18" charset="0"/>
              <a:ea typeface="宋体" panose="02010600030101010101" pitchFamily="2" charset="-122"/>
            </a:endParaRPr>
          </a:p>
        </p:txBody>
      </p:sp>
      <p:sp>
        <p:nvSpPr>
          <p:cNvPr id="1040392" name="矩形 1040391"/>
          <p:cNvSpPr/>
          <p:nvPr/>
        </p:nvSpPr>
        <p:spPr>
          <a:xfrm>
            <a:off x="5378450" y="1931988"/>
            <a:ext cx="1179513" cy="488950"/>
          </a:xfrm>
          <a:prstGeom prst="rect">
            <a:avLst/>
          </a:prstGeom>
          <a:noFill/>
          <a:ln w="9525">
            <a:noFill/>
          </a:ln>
        </p:spPr>
        <p:txBody>
          <a:bodyPr wrap="none" anchor="ctr" anchorCtr="0">
            <a:spAutoFit/>
          </a:bodyPr>
          <a:lstStyle/>
          <a:p>
            <a:pPr algn="ctr" eaLnBrk="0" hangingPunct="0"/>
            <a:r>
              <a:rPr lang="zh-CN" altLang="en-US" sz="2600" b="1">
                <a:latin typeface="Times New Roman" panose="02020603050405020304" pitchFamily="18" charset="0"/>
                <a:ea typeface="宋体" panose="02010600030101010101" pitchFamily="2" charset="-122"/>
              </a:rPr>
              <a:t>降低　</a:t>
            </a:r>
            <a:endParaRPr lang="zh-CN" altLang="en-US" sz="2600" b="1">
              <a:latin typeface="Times New Roman" panose="02020603050405020304" pitchFamily="18" charset="0"/>
              <a:ea typeface="宋体" panose="02010600030101010101" pitchFamily="2" charset="-122"/>
            </a:endParaRPr>
          </a:p>
        </p:txBody>
      </p:sp>
      <p:sp>
        <p:nvSpPr>
          <p:cNvPr id="1040393" name="矩形 1040392"/>
          <p:cNvSpPr/>
          <p:nvPr/>
        </p:nvSpPr>
        <p:spPr>
          <a:xfrm>
            <a:off x="4606925" y="3876675"/>
            <a:ext cx="847725" cy="488950"/>
          </a:xfrm>
          <a:prstGeom prst="rect">
            <a:avLst/>
          </a:prstGeom>
          <a:noFill/>
          <a:ln w="9525">
            <a:noFill/>
          </a:ln>
        </p:spPr>
        <p:txBody>
          <a:bodyPr wrap="none" anchor="ctr" anchorCtr="0">
            <a:spAutoFit/>
          </a:bodyPr>
          <a:lstStyle/>
          <a:p>
            <a:pPr algn="ctr" eaLnBrk="0" hangingPunct="0"/>
            <a:r>
              <a:rPr lang="zh-CN" altLang="en-US" sz="2600" b="1">
                <a:latin typeface="Times New Roman" panose="02020603050405020304" pitchFamily="18" charset="0"/>
                <a:ea typeface="宋体" panose="02010600030101010101" pitchFamily="2" charset="-122"/>
              </a:rPr>
              <a:t>失　</a:t>
            </a:r>
            <a:endParaRPr lang="zh-CN" altLang="en-US" sz="2600" b="1">
              <a:latin typeface="Times New Roman" panose="02020603050405020304" pitchFamily="18" charset="0"/>
              <a:ea typeface="宋体" panose="02010600030101010101" pitchFamily="2" charset="-122"/>
            </a:endParaRPr>
          </a:p>
        </p:txBody>
      </p:sp>
      <p:sp>
        <p:nvSpPr>
          <p:cNvPr id="1040394" name="矩形 1040393"/>
          <p:cNvSpPr/>
          <p:nvPr/>
        </p:nvSpPr>
        <p:spPr>
          <a:xfrm>
            <a:off x="6962775" y="3876675"/>
            <a:ext cx="1179513" cy="488950"/>
          </a:xfrm>
          <a:prstGeom prst="rect">
            <a:avLst/>
          </a:prstGeom>
          <a:noFill/>
          <a:ln w="9525">
            <a:noFill/>
          </a:ln>
        </p:spPr>
        <p:txBody>
          <a:bodyPr wrap="none" anchor="ctr" anchorCtr="0">
            <a:spAutoFit/>
          </a:bodyPr>
          <a:lstStyle/>
          <a:p>
            <a:pPr algn="ctr" eaLnBrk="0" hangingPunct="0"/>
            <a:r>
              <a:rPr lang="zh-CN" altLang="en-US" sz="2600" b="1">
                <a:latin typeface="Times New Roman" panose="02020603050405020304" pitchFamily="18" charset="0"/>
                <a:ea typeface="宋体" panose="02010600030101010101" pitchFamily="2" charset="-122"/>
              </a:rPr>
              <a:t>升高　</a:t>
            </a:r>
            <a:endParaRPr lang="zh-CN" altLang="en-US" sz="2600" b="1">
              <a:latin typeface="Times New Roman" panose="02020603050405020304" pitchFamily="18" charset="0"/>
              <a:ea typeface="宋体" panose="02010600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0391">
                                            <p:txEl>
                                              <p:pRg st="0" end="0"/>
                                            </p:txEl>
                                          </p:spTgt>
                                        </p:tgtEl>
                                        <p:attrNameLst>
                                          <p:attrName>style.visibility</p:attrName>
                                        </p:attrNameLst>
                                      </p:cBhvr>
                                      <p:to>
                                        <p:strVal val="visible"/>
                                      </p:to>
                                    </p:set>
                                    <p:animEffect transition="in" filter="blinds(horizontal)">
                                      <p:cBhvr>
                                        <p:cTn id="7" dur="500"/>
                                        <p:tgtEl>
                                          <p:spTgt spid="10403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0392">
                                            <p:txEl>
                                              <p:pRg st="0" end="0"/>
                                            </p:txEl>
                                          </p:spTgt>
                                        </p:tgtEl>
                                        <p:attrNameLst>
                                          <p:attrName>style.visibility</p:attrName>
                                        </p:attrNameLst>
                                      </p:cBhvr>
                                      <p:to>
                                        <p:strVal val="visible"/>
                                      </p:to>
                                    </p:set>
                                    <p:animEffect transition="in" filter="blinds(horizontal)">
                                      <p:cBhvr>
                                        <p:cTn id="12" dur="500"/>
                                        <p:tgtEl>
                                          <p:spTgt spid="10403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40393">
                                            <p:txEl>
                                              <p:pRg st="0" end="0"/>
                                            </p:txEl>
                                          </p:spTgt>
                                        </p:tgtEl>
                                        <p:attrNameLst>
                                          <p:attrName>style.visibility</p:attrName>
                                        </p:attrNameLst>
                                      </p:cBhvr>
                                      <p:to>
                                        <p:strVal val="visible"/>
                                      </p:to>
                                    </p:set>
                                    <p:animEffect transition="in" filter="blinds(horizontal)">
                                      <p:cBhvr>
                                        <p:cTn id="17" dur="500"/>
                                        <p:tgtEl>
                                          <p:spTgt spid="104039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40394">
                                            <p:txEl>
                                              <p:pRg st="0" end="0"/>
                                            </p:txEl>
                                          </p:spTgt>
                                        </p:tgtEl>
                                        <p:attrNameLst>
                                          <p:attrName>style.visibility</p:attrName>
                                        </p:attrNameLst>
                                      </p:cBhvr>
                                      <p:to>
                                        <p:strVal val="visible"/>
                                      </p:to>
                                    </p:set>
                                    <p:animEffect transition="in" filter="blinds(horizontal)">
                                      <p:cBhvr>
                                        <p:cTn id="22" dur="500"/>
                                        <p:tgtEl>
                                          <p:spTgt spid="10403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5" name="对象 1078274"/>
          <p:cNvGraphicFramePr>
            <a:graphicFrameLocks noChangeAspect="1"/>
          </p:cNvGraphicFramePr>
          <p:nvPr/>
        </p:nvGraphicFramePr>
        <p:xfrm>
          <a:off x="434975" y="1390650"/>
          <a:ext cx="11320463" cy="4076700"/>
        </p:xfrm>
        <a:graphic>
          <a:graphicData uri="http://schemas.openxmlformats.org/presentationml/2006/ole">
            <mc:AlternateContent xmlns:mc="http://schemas.openxmlformats.org/markup-compatibility/2006">
              <mc:Choice xmlns:v="urn:schemas-microsoft-com:vml" Requires="v">
                <p:oleObj spid="_x0000_s1045" name="" r:id="rId1" imgW="11303000" imgH="4071620" progId="Word.Document.8">
                  <p:embed/>
                </p:oleObj>
              </mc:Choice>
              <mc:Fallback>
                <p:oleObj name="" r:id="rId1" imgW="11303000" imgH="4071620" progId="Word.Document.8">
                  <p:embed/>
                  <p:pic>
                    <p:nvPicPr>
                      <p:cNvPr id="0" name="OLE substitute image"/>
                      <p:cNvPicPr/>
                      <p:nvPr/>
                    </p:nvPicPr>
                    <p:blipFill>
                      <a:blip r:embed="rId2"/>
                      <a:stretch>
                        <a:fillRect/>
                      </a:stretch>
                    </p:blipFill>
                    <p:spPr>
                      <a:xfrm>
                        <a:off x="434975" y="1390650"/>
                        <a:ext cx="11320463" cy="4076700"/>
                      </a:xfrm>
                      <a:prstGeom prst="rect">
                        <a:avLst/>
                      </a:prstGeom>
                      <a:noFill/>
                      <a:ln w="38100">
                        <a:noFill/>
                        <a:miter/>
                      </a:ln>
                    </p:spPr>
                  </p:pic>
                </p:oleObj>
              </mc:Fallback>
            </mc:AlternateContent>
          </a:graphicData>
        </a:graphic>
      </p:graphicFrame>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9" name="对象 1079298"/>
          <p:cNvGraphicFramePr>
            <a:graphicFrameLocks noChangeAspect="1"/>
          </p:cNvGraphicFramePr>
          <p:nvPr/>
        </p:nvGraphicFramePr>
        <p:xfrm>
          <a:off x="434975" y="2155825"/>
          <a:ext cx="11320463" cy="2547938"/>
        </p:xfrm>
        <a:graphic>
          <a:graphicData uri="http://schemas.openxmlformats.org/presentationml/2006/ole">
            <mc:AlternateContent xmlns:mc="http://schemas.openxmlformats.org/markup-compatibility/2006">
              <mc:Choice xmlns:v="urn:schemas-microsoft-com:vml" Requires="v">
                <p:oleObj spid="_x0000_s1046" name="" r:id="rId1" imgW="11303000" imgH="2545715" progId="Word.Document.8">
                  <p:embed/>
                </p:oleObj>
              </mc:Choice>
              <mc:Fallback>
                <p:oleObj name="" r:id="rId1" imgW="11303000" imgH="2545715" progId="Word.Document.8">
                  <p:embed/>
                  <p:pic>
                    <p:nvPicPr>
                      <p:cNvPr id="0" name="OLE substitute image"/>
                      <p:cNvPicPr/>
                      <p:nvPr/>
                    </p:nvPicPr>
                    <p:blipFill>
                      <a:blip r:embed="rId2"/>
                      <a:stretch>
                        <a:fillRect/>
                      </a:stretch>
                    </p:blipFill>
                    <p:spPr>
                      <a:xfrm>
                        <a:off x="434975" y="2155825"/>
                        <a:ext cx="11320463" cy="2547938"/>
                      </a:xfrm>
                      <a:prstGeom prst="rect">
                        <a:avLst/>
                      </a:prstGeom>
                      <a:noFill/>
                      <a:ln w="38100">
                        <a:noFill/>
                        <a:miter/>
                      </a:ln>
                    </p:spPr>
                  </p:pic>
                </p:oleObj>
              </mc:Fallback>
            </mc:AlternateContent>
          </a:graphicData>
        </a:graphic>
      </p:graphicFrame>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1052674" descr="例题"/>
          <p:cNvPicPr>
            <a:picLocks noChangeAspect="1"/>
          </p:cNvPicPr>
          <p:nvPr/>
        </p:nvPicPr>
        <p:blipFill>
          <a:blip r:embed="rId1"/>
          <a:stretch>
            <a:fillRect/>
          </a:stretch>
        </p:blipFill>
        <p:spPr>
          <a:xfrm>
            <a:off x="1154113" y="1160463"/>
            <a:ext cx="1320800" cy="403225"/>
          </a:xfrm>
          <a:prstGeom prst="rect">
            <a:avLst/>
          </a:prstGeom>
          <a:noFill/>
          <a:ln w="9525">
            <a:noFill/>
          </a:ln>
        </p:spPr>
      </p:pic>
      <p:sp>
        <p:nvSpPr>
          <p:cNvPr id="23554" name="矩形 1052675"/>
          <p:cNvSpPr/>
          <p:nvPr/>
        </p:nvSpPr>
        <p:spPr>
          <a:xfrm>
            <a:off x="1441450" y="1125538"/>
            <a:ext cx="1152525" cy="457200"/>
          </a:xfrm>
          <a:prstGeom prst="rect">
            <a:avLst/>
          </a:prstGeom>
          <a:noFill/>
          <a:ln w="9525">
            <a:noFill/>
          </a:ln>
        </p:spPr>
        <p:txBody>
          <a:bodyPr anchor="t" anchorCtr="0">
            <a:spAutoFit/>
          </a:bodyPr>
          <a:lstStyle/>
          <a:p>
            <a:pPr algn="just" defTabSz="914400" hangingPunct="0">
              <a:buClr>
                <a:schemeClr val="accent1"/>
              </a:buClr>
              <a:buFont typeface="Wingdings" panose="05000000000000000000" pitchFamily="2" charset="2"/>
              <a:tabLst>
                <a:tab pos="5466080" algn=""/>
                <a:tab pos="9775825" algn=""/>
              </a:tabLst>
            </a:pPr>
            <a:r>
              <a:rPr lang="zh-CN" altLang="en-US" sz="2400" b="1">
                <a:solidFill>
                  <a:schemeClr val="bg1"/>
                </a:solidFill>
                <a:latin typeface="Times New Roman" panose="02020603050405020304" pitchFamily="18" charset="0"/>
                <a:ea typeface="黑体" panose="02010609060101010101" pitchFamily="2" charset="-122"/>
              </a:rPr>
              <a:t>典例 </a:t>
            </a:r>
            <a:r>
              <a:rPr lang="en-US" altLang="zh-CN" sz="2400" b="1">
                <a:solidFill>
                  <a:schemeClr val="bg1"/>
                </a:solidFill>
                <a:latin typeface="Times New Roman" panose="02020603050405020304" pitchFamily="18" charset="0"/>
                <a:ea typeface="黑体" panose="02010609060101010101" pitchFamily="2" charset="-122"/>
              </a:rPr>
              <a:t>1</a:t>
            </a:r>
            <a:endParaRPr lang="en-US" altLang="zh-CN" sz="2400" b="1">
              <a:solidFill>
                <a:schemeClr val="bg1"/>
              </a:solidFill>
              <a:latin typeface="Times New Roman" panose="02020603050405020304" pitchFamily="18" charset="0"/>
              <a:ea typeface="黑体" panose="02010609060101010101" pitchFamily="2" charset="-122"/>
            </a:endParaRPr>
          </a:p>
        </p:txBody>
      </p:sp>
      <p:graphicFrame>
        <p:nvGraphicFramePr>
          <p:cNvPr id="23555" name="对象 1052678"/>
          <p:cNvGraphicFramePr>
            <a:graphicFrameLocks noChangeAspect="1"/>
          </p:cNvGraphicFramePr>
          <p:nvPr/>
        </p:nvGraphicFramePr>
        <p:xfrm>
          <a:off x="434975" y="1196975"/>
          <a:ext cx="11320463" cy="4346575"/>
        </p:xfrm>
        <a:graphic>
          <a:graphicData uri="http://schemas.openxmlformats.org/presentationml/2006/ole">
            <mc:AlternateContent xmlns:mc="http://schemas.openxmlformats.org/markup-compatibility/2006">
              <mc:Choice xmlns:v="urn:schemas-microsoft-com:vml" Requires="v">
                <p:oleObj spid="_x0000_s1047" name="" r:id="rId2" imgW="11303000" imgH="4340860" progId="Word.Document.8">
                  <p:embed/>
                </p:oleObj>
              </mc:Choice>
              <mc:Fallback>
                <p:oleObj name="" r:id="rId2" imgW="11303000" imgH="4340860" progId="Word.Document.8">
                  <p:embed/>
                  <p:pic>
                    <p:nvPicPr>
                      <p:cNvPr id="0" name="OLE substitute image"/>
                      <p:cNvPicPr/>
                      <p:nvPr/>
                    </p:nvPicPr>
                    <p:blipFill>
                      <a:blip r:embed="rId3"/>
                      <a:stretch>
                        <a:fillRect/>
                      </a:stretch>
                    </p:blipFill>
                    <p:spPr>
                      <a:xfrm>
                        <a:off x="434975" y="1196975"/>
                        <a:ext cx="11320463" cy="4346575"/>
                      </a:xfrm>
                      <a:prstGeom prst="rect">
                        <a:avLst/>
                      </a:prstGeom>
                      <a:noFill/>
                      <a:ln w="38100">
                        <a:noFill/>
                        <a:miter/>
                      </a:ln>
                    </p:spPr>
                  </p:pic>
                </p:oleObj>
              </mc:Fallback>
            </mc:AlternateContent>
          </a:graphicData>
        </a:graphic>
      </p:graphicFrame>
      <p:sp>
        <p:nvSpPr>
          <p:cNvPr id="1052680" name="矩形 1052679"/>
          <p:cNvSpPr/>
          <p:nvPr/>
        </p:nvSpPr>
        <p:spPr>
          <a:xfrm>
            <a:off x="10990263" y="2551113"/>
            <a:ext cx="777875" cy="519112"/>
          </a:xfrm>
          <a:prstGeom prst="rect">
            <a:avLst/>
          </a:prstGeom>
          <a:noFill/>
          <a:ln w="9525">
            <a:noFill/>
          </a:ln>
        </p:spPr>
        <p:txBody>
          <a:bodyPr wrap="none" anchor="ctr" anchorCtr="0">
            <a:spAutoFit/>
          </a:bodyPr>
          <a:lstStyle/>
          <a:p>
            <a:pPr algn="ctr" eaLnBrk="0" hangingPunct="0"/>
            <a:r>
              <a:rPr lang="en-US" altLang="zh-CN" b="1">
                <a:latin typeface="Times New Roman" panose="02020603050405020304" pitchFamily="18" charset="0"/>
                <a:ea typeface="宋体" panose="02010600030101010101" pitchFamily="2" charset="-122"/>
              </a:rPr>
              <a:t>B</a:t>
            </a:r>
            <a:r>
              <a:rPr lang="zh-CN" altLang="pt-BR" b="1">
                <a:latin typeface="Times New Roman" panose="02020603050405020304" pitchFamily="18" charset="0"/>
                <a:ea typeface="宋体" panose="02010600030101010101" pitchFamily="2" charset="-122"/>
              </a:rPr>
              <a:t>　</a:t>
            </a:r>
            <a:endParaRPr lang="zh-CN" altLang="en-US" b="1">
              <a:latin typeface="Times New Roman" panose="02020603050405020304" pitchFamily="18" charset="0"/>
              <a:ea typeface="宋体" panose="02010600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2680">
                                            <p:txEl>
                                              <p:pRg st="0" end="0"/>
                                            </p:txEl>
                                          </p:spTgt>
                                        </p:tgtEl>
                                        <p:attrNameLst>
                                          <p:attrName>style.visibility</p:attrName>
                                        </p:attrNameLst>
                                      </p:cBhvr>
                                      <p:to>
                                        <p:strVal val="visible"/>
                                      </p:to>
                                    </p:set>
                                    <p:animEffect transition="in" filter="blinds(horizontal)">
                                      <p:cBhvr>
                                        <p:cTn id="7" dur="500"/>
                                        <p:tgtEl>
                                          <p:spTgt spid="10526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内容占位符 2"/>
          <p:cNvSpPr>
            <a:spLocks noGrp="1"/>
          </p:cNvSpPr>
          <p:nvPr>
            <p:ph idx="1"/>
          </p:nvPr>
        </p:nvSpPr>
        <p:spPr>
          <a:xfrm>
            <a:off x="-98425" y="763588"/>
            <a:ext cx="11520488" cy="695325"/>
          </a:xfrm>
        </p:spPr>
        <p:txBody>
          <a:bodyPr anchor="t" anchorCtr="0">
            <a:spAutoFit/>
          </a:bodyPr>
          <a:lstStyle/>
          <a:p>
            <a:r>
              <a:rPr lang="zh-CN" altLang="en-US">
                <a:solidFill>
                  <a:srgbClr val="FF0000"/>
                </a:solidFill>
              </a:rPr>
              <a:t>情景导入</a:t>
            </a:r>
            <a:endParaRPr lang="zh-CN" altLang="en-US">
              <a:solidFill>
                <a:srgbClr val="FF0000"/>
              </a:solidFill>
            </a:endParaRPr>
          </a:p>
        </p:txBody>
      </p:sp>
      <p:sp>
        <p:nvSpPr>
          <p:cNvPr id="8194" name="文本框 99"/>
          <p:cNvSpPr txBox="1"/>
          <p:nvPr/>
        </p:nvSpPr>
        <p:spPr>
          <a:xfrm>
            <a:off x="1931988" y="863600"/>
            <a:ext cx="9110662" cy="2244725"/>
          </a:xfrm>
          <a:prstGeom prst="rect">
            <a:avLst/>
          </a:prstGeom>
          <a:noFill/>
          <a:ln w="9525">
            <a:noFill/>
          </a:ln>
        </p:spPr>
        <p:txBody>
          <a:bodyPr wrap="square" anchor="t" anchorCtr="0">
            <a:spAutoFit/>
          </a:bodyPr>
          <a:lstStyle/>
          <a:p>
            <a:pPr indent="400050"/>
            <a:r>
              <a:rPr lang="zh-CN" altLang="zh-CN" sz="2000">
                <a:solidFill>
                  <a:schemeClr val="tx1"/>
                </a:solidFill>
                <a:latin typeface="Times New Roman" panose="02020603050405020304" pitchFamily="18" charset="0"/>
                <a:ea typeface="宋体" panose="02010600030101010101" pitchFamily="2" charset="-122"/>
              </a:rPr>
              <a:t>炼铁就是将金属铁从含铁矿物（主要为铁的氧化物）中提炼出来的工艺过程。高炉生产时从炉顶装入铁矿石、焦炭（</a:t>
            </a:r>
            <a:r>
              <a:rPr lang="en-US" altLang="zh-CN" sz="2000">
                <a:solidFill>
                  <a:schemeClr val="tx1"/>
                </a:solidFill>
                <a:latin typeface="Times New Roman" panose="02020603050405020304" pitchFamily="18" charset="0"/>
                <a:ea typeface="宋体" panose="02010600030101010101" pitchFamily="2" charset="-122"/>
              </a:rPr>
              <a:t>C</a:t>
            </a:r>
            <a:r>
              <a:rPr lang="zh-CN" altLang="zh-CN" sz="2000">
                <a:solidFill>
                  <a:schemeClr val="tx1"/>
                </a:solidFill>
                <a:latin typeface="Times New Roman" panose="02020603050405020304" pitchFamily="18" charset="0"/>
                <a:ea typeface="宋体" panose="02010600030101010101" pitchFamily="2" charset="-122"/>
              </a:rPr>
              <a:t>）、造渣用熔剂</a:t>
            </a:r>
            <a:r>
              <a:rPr lang="en-US" altLang="zh-CN" sz="2000">
                <a:solidFill>
                  <a:schemeClr val="tx1"/>
                </a:solidFill>
                <a:latin typeface="Times New Roman" panose="02020603050405020304" pitchFamily="18" charset="0"/>
                <a:ea typeface="宋体" panose="02010600030101010101" pitchFamily="2" charset="-122"/>
              </a:rPr>
              <a:t>(</a:t>
            </a:r>
            <a:r>
              <a:rPr lang="zh-CN" altLang="zh-CN" sz="2000">
                <a:solidFill>
                  <a:schemeClr val="tx1"/>
                </a:solidFill>
                <a:latin typeface="Times New Roman" panose="02020603050405020304" pitchFamily="18" charset="0"/>
                <a:ea typeface="宋体" panose="02010600030101010101" pitchFamily="2" charset="-122"/>
              </a:rPr>
              <a:t>石灰石</a:t>
            </a:r>
            <a:r>
              <a:rPr lang="en-US" altLang="zh-CN" sz="2000">
                <a:solidFill>
                  <a:schemeClr val="tx1"/>
                </a:solidFill>
                <a:latin typeface="Times New Roman" panose="02020603050405020304" pitchFamily="18" charset="0"/>
                <a:ea typeface="宋体" panose="02010600030101010101" pitchFamily="2" charset="-122"/>
              </a:rPr>
              <a:t>)</a:t>
            </a:r>
            <a:r>
              <a:rPr lang="zh-CN" altLang="zh-CN" sz="2000">
                <a:solidFill>
                  <a:schemeClr val="tx1"/>
                </a:solidFill>
                <a:latin typeface="Times New Roman" panose="02020603050405020304" pitchFamily="18" charset="0"/>
                <a:ea typeface="宋体" panose="02010600030101010101" pitchFamily="2" charset="-122"/>
              </a:rPr>
              <a:t>，从位于炉子下部沿炉周的风口吹入经预热的空气。在高温下焦炭同鼓入空气中的氧燃烧生成的一氧化碳，在炉内上升过程中除去铁矿石中的氧，从而还原得到铁。转炉炼钢是以铁水、废钢、铁合金为主要原料，不借助外加能源，靠铁液本身的物理热和铁液组分间化学反应产生热量而在转炉中完成炼钢过程。转炉主要用于生产碳钢、合金钢及铜和镍的冶炼。</a:t>
            </a:r>
            <a:endParaRPr lang="zh-CN" altLang="en-US" sz="2000">
              <a:solidFill>
                <a:schemeClr val="tx1"/>
              </a:solidFill>
              <a:latin typeface="Times New Roman" panose="02020603050405020304" pitchFamily="18" charset="0"/>
              <a:ea typeface="宋体" panose="02010600030101010101" pitchFamily="2" charset="-122"/>
            </a:endParaRPr>
          </a:p>
        </p:txBody>
      </p:sp>
      <p:pic>
        <p:nvPicPr>
          <p:cNvPr id="8195" name="图片 3"/>
          <p:cNvPicPr/>
          <p:nvPr>
            <p:custDataLst>
              <p:tags r:id="rId1"/>
            </p:custDataLst>
          </p:nvPr>
        </p:nvPicPr>
        <p:blipFill>
          <a:blip r:embed="rId2"/>
          <a:stretch>
            <a:fillRect/>
          </a:stretch>
        </p:blipFill>
        <p:spPr>
          <a:xfrm>
            <a:off x="1917700" y="3357563"/>
            <a:ext cx="8020050" cy="2670175"/>
          </a:xfrm>
          <a:prstGeom prst="rect">
            <a:avLst/>
          </a:prstGeom>
          <a:noFill/>
          <a:ln w="9525">
            <a:noFill/>
          </a:ln>
        </p:spPr>
      </p:pic>
      <p:sp>
        <p:nvSpPr>
          <p:cNvPr id="101" name="文本框 100"/>
          <p:cNvSpPr txBox="1"/>
          <p:nvPr/>
        </p:nvSpPr>
        <p:spPr>
          <a:xfrm>
            <a:off x="1127125" y="5084763"/>
            <a:ext cx="7348538" cy="1684338"/>
          </a:xfrm>
          <a:prstGeom prst="rect">
            <a:avLst/>
          </a:prstGeom>
          <a:noFill/>
          <a:ln w="9525">
            <a:noFill/>
          </a:ln>
        </p:spPr>
        <p:txBody>
          <a:bodyPr wrap="square">
            <a:spAutoFit/>
          </a:bodyPr>
          <a:lstStyle/>
          <a:p>
            <a:pPr indent="400050"/>
            <a:r>
              <a:rPr lang="en-US" sz="1050" noProof="1">
                <a:latin typeface="Times New Roman" panose="02020603050405020304" pitchFamily="18" charset="0"/>
                <a:ea typeface="宋体" panose="02010600030101010101" pitchFamily="2" charset="-122"/>
                <a:cs typeface="宋体" panose="02010600030101010101" pitchFamily="2" charset="-122"/>
              </a:rPr>
              <a:t>  
</a:t>
            </a:r>
            <a:endParaRPr lang="zh-CN" sz="1050" noProof="1">
              <a:latin typeface="Times New Roman" panose="02020603050405020304" pitchFamily="18" charset="0"/>
              <a:ea typeface="宋体" panose="02010600030101010101" pitchFamily="2" charset="-122"/>
              <a:cs typeface="+mn-cs"/>
            </a:endParaRPr>
          </a:p>
          <a:p>
            <a:pPr indent="400050"/>
            <a:endParaRPr lang="en-US" sz="2400" noProof="1">
              <a:latin typeface="Calibri" panose="020F0502020204030204"/>
              <a:ea typeface="宋体" panose="02010600030101010101" pitchFamily="2" charset="-122"/>
              <a:cs typeface="+mn-cs"/>
            </a:endParaRPr>
          </a:p>
          <a:p>
            <a:pPr indent="400050"/>
            <a:r>
              <a:rPr lang="zh-CN" sz="2400" noProof="1">
                <a:latin typeface="Times New Roman" panose="02020603050405020304" pitchFamily="18" charset="0"/>
                <a:ea typeface="宋体" panose="02010600030101010101" pitchFamily="2" charset="-122"/>
                <a:cs typeface="+mn-cs"/>
              </a:rPr>
              <a:t>用化学语言描述高炉炼铁的原理，并说出反应类型</a:t>
            </a:r>
            <a:endParaRPr lang="zh-CN" sz="2400" noProof="1">
              <a:latin typeface="Times New Roman" panose="02020603050405020304" pitchFamily="18" charset="0"/>
              <a:ea typeface="宋体" panose="02010600030101010101" pitchFamily="2" charset="-122"/>
            </a:endParaRPr>
          </a:p>
          <a:p>
            <a:pPr indent="400050"/>
            <a:endParaRPr lang="zh-CN" altLang="en-US" sz="2400" noProof="1"/>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文本占位符 1024001"/>
          <p:cNvSpPr/>
          <p:nvPr>
            <p:ph idx="1"/>
          </p:nvPr>
        </p:nvSpPr>
        <p:spPr>
          <a:xfrm>
            <a:off x="334963" y="1628775"/>
            <a:ext cx="11520487" cy="1887538"/>
          </a:xfrm>
        </p:spPr>
        <p:txBody>
          <a:bodyPr anchor="t" anchorCtr="0">
            <a:spAutoFit/>
          </a:bodyPr>
          <a:lstStyle/>
          <a:p>
            <a:r>
              <a:rPr lang="zh-CN" altLang="en-US">
                <a:solidFill>
                  <a:srgbClr val="0000FF"/>
                </a:solidFill>
                <a:ea typeface="黑体" panose="02010609060101010101" pitchFamily="2" charset="-122"/>
              </a:rPr>
              <a:t>解析：</a:t>
            </a:r>
            <a:r>
              <a:rPr lang="en-US" altLang="zh-CN" err="1">
                <a:ea typeface="仿宋_GB2312" panose="02010609030101010101" pitchFamily="49" charset="-122"/>
              </a:rPr>
              <a:t>AlN</a:t>
            </a:r>
            <a:r>
              <a:rPr lang="zh-CN" altLang="en-US">
                <a:ea typeface="仿宋_GB2312" panose="02010609030101010101" pitchFamily="49" charset="-122"/>
              </a:rPr>
              <a:t>中</a:t>
            </a:r>
            <a:r>
              <a:rPr lang="en-US" altLang="zh-CN">
                <a:ea typeface="仿宋_GB2312" panose="02010609030101010101" pitchFamily="49" charset="-122"/>
              </a:rPr>
              <a:t>Al</a:t>
            </a:r>
            <a:r>
              <a:rPr lang="zh-CN" altLang="en-US">
                <a:ea typeface="仿宋_GB2312" panose="02010609030101010101" pitchFamily="49" charset="-122"/>
              </a:rPr>
              <a:t>是＋</a:t>
            </a:r>
            <a:r>
              <a:rPr lang="en-US" altLang="zh-CN">
                <a:ea typeface="仿宋_GB2312" panose="02010609030101010101" pitchFamily="49" charset="-122"/>
              </a:rPr>
              <a:t>3</a:t>
            </a:r>
            <a:r>
              <a:rPr lang="zh-CN" altLang="en-US">
                <a:ea typeface="仿宋_GB2312" panose="02010609030101010101" pitchFamily="49" charset="-122"/>
              </a:rPr>
              <a:t>价，氮元素显－</a:t>
            </a:r>
            <a:r>
              <a:rPr lang="en-US" altLang="zh-CN">
                <a:ea typeface="仿宋_GB2312" panose="02010609030101010101" pitchFamily="49" charset="-122"/>
              </a:rPr>
              <a:t>3</a:t>
            </a:r>
            <a:r>
              <a:rPr lang="zh-CN" altLang="en-US">
                <a:ea typeface="仿宋_GB2312" panose="02010609030101010101" pitchFamily="49" charset="-122"/>
              </a:rPr>
              <a:t>价，</a:t>
            </a:r>
            <a:r>
              <a:rPr lang="en-US" altLang="zh-CN">
                <a:ea typeface="仿宋_GB2312" panose="02010609030101010101" pitchFamily="49" charset="-122"/>
              </a:rPr>
              <a:t>A</a:t>
            </a:r>
            <a:r>
              <a:rPr lang="zh-CN" altLang="en-US">
                <a:ea typeface="仿宋_GB2312" panose="02010609030101010101" pitchFamily="49" charset="-122"/>
              </a:rPr>
              <a:t>正确；上述反应中，铝的化合价没有变化，所以</a:t>
            </a:r>
            <a:r>
              <a:rPr lang="en-US" altLang="zh-CN">
                <a:ea typeface="仿宋_GB2312" panose="02010609030101010101" pitchFamily="49" charset="-122"/>
              </a:rPr>
              <a:t>B</a:t>
            </a:r>
            <a:r>
              <a:rPr lang="zh-CN" altLang="en-US">
                <a:ea typeface="仿宋_GB2312" panose="02010609030101010101" pitchFamily="49" charset="-122"/>
              </a:rPr>
              <a:t>项错误；上述反应中</a:t>
            </a:r>
            <a:r>
              <a:rPr lang="en-US" altLang="zh-CN">
                <a:ea typeface="仿宋_GB2312" panose="02010609030101010101" pitchFamily="49" charset="-122"/>
              </a:rPr>
              <a:t>N</a:t>
            </a:r>
            <a:r>
              <a:rPr lang="en-US" altLang="zh-CN" baseline="-30000">
                <a:ea typeface="仿宋_GB2312" panose="02010609030101010101" pitchFamily="49" charset="-122"/>
              </a:rPr>
              <a:t>2</a:t>
            </a:r>
            <a:r>
              <a:rPr lang="zh-CN" altLang="en-US">
                <a:ea typeface="仿宋_GB2312" panose="02010609030101010101" pitchFamily="49" charset="-122"/>
              </a:rPr>
              <a:t>被还原，</a:t>
            </a:r>
            <a:r>
              <a:rPr lang="en-US" altLang="zh-CN" err="1">
                <a:ea typeface="仿宋_GB2312" panose="02010609030101010101" pitchFamily="49" charset="-122"/>
              </a:rPr>
              <a:t>AlN</a:t>
            </a:r>
            <a:r>
              <a:rPr lang="zh-CN" altLang="en-US">
                <a:ea typeface="仿宋_GB2312" panose="02010609030101010101" pitchFamily="49" charset="-122"/>
              </a:rPr>
              <a:t>是还原产物，</a:t>
            </a:r>
            <a:r>
              <a:rPr lang="en-US" altLang="zh-CN">
                <a:ea typeface="仿宋_GB2312" panose="02010609030101010101" pitchFamily="49" charset="-122"/>
              </a:rPr>
              <a:t>C</a:t>
            </a:r>
            <a:r>
              <a:rPr lang="zh-CN" altLang="en-US">
                <a:ea typeface="仿宋_GB2312" panose="02010609030101010101" pitchFamily="49" charset="-122"/>
              </a:rPr>
              <a:t>正确；上述反应中碳元素化合价升高，碳发生氧化反应，</a:t>
            </a:r>
            <a:r>
              <a:rPr lang="en-US" altLang="zh-CN">
                <a:ea typeface="仿宋_GB2312" panose="02010609030101010101" pitchFamily="49" charset="-122"/>
              </a:rPr>
              <a:t>D</a:t>
            </a:r>
            <a:r>
              <a:rPr lang="zh-CN" altLang="en-US">
                <a:ea typeface="仿宋_GB2312" panose="02010609030101010101" pitchFamily="49" charset="-122"/>
              </a:rPr>
              <a:t>正确。</a:t>
            </a:r>
            <a:endParaRPr lang="zh-CN" altLang="en-US">
              <a:ea typeface="仿宋_GB2312" panose="02010609030101010101" pitchFamily="49" charset="-122"/>
            </a:endParaRP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1" name="对象 1080322"/>
          <p:cNvGraphicFramePr>
            <a:graphicFrameLocks noChangeAspect="1"/>
          </p:cNvGraphicFramePr>
          <p:nvPr/>
        </p:nvGraphicFramePr>
        <p:xfrm>
          <a:off x="433388" y="836613"/>
          <a:ext cx="11149012" cy="5568950"/>
        </p:xfrm>
        <a:graphic>
          <a:graphicData uri="http://schemas.openxmlformats.org/presentationml/2006/ole">
            <mc:AlternateContent xmlns:mc="http://schemas.openxmlformats.org/markup-compatibility/2006">
              <mc:Choice xmlns:v="urn:schemas-microsoft-com:vml" Requires="v">
                <p:oleObj spid="_x0000_s1048" name="" r:id="rId1" imgW="11322685" imgH="5647690" progId="Word.Document.8">
                  <p:embed/>
                </p:oleObj>
              </mc:Choice>
              <mc:Fallback>
                <p:oleObj name="" r:id="rId1" imgW="11322685" imgH="5647690" progId="Word.Document.8">
                  <p:embed/>
                  <p:pic>
                    <p:nvPicPr>
                      <p:cNvPr id="0" name="OLE substitute image"/>
                      <p:cNvPicPr/>
                      <p:nvPr/>
                    </p:nvPicPr>
                    <p:blipFill>
                      <a:blip r:embed="rId2"/>
                      <a:stretch>
                        <a:fillRect/>
                      </a:stretch>
                    </p:blipFill>
                    <p:spPr>
                      <a:xfrm>
                        <a:off x="433388" y="836613"/>
                        <a:ext cx="11149012" cy="5568950"/>
                      </a:xfrm>
                      <a:prstGeom prst="rect">
                        <a:avLst/>
                      </a:prstGeom>
                      <a:noFill/>
                      <a:ln w="38100">
                        <a:noFill/>
                        <a:miter/>
                      </a:ln>
                    </p:spPr>
                  </p:pic>
                </p:oleObj>
              </mc:Fallback>
            </mc:AlternateContent>
          </a:graphicData>
        </a:graphic>
      </p:graphicFrame>
      <p:pic>
        <p:nvPicPr>
          <p:cNvPr id="25602" name="图片 1080324"/>
          <p:cNvPicPr>
            <a:picLocks noChangeAspect="1"/>
          </p:cNvPicPr>
          <p:nvPr/>
        </p:nvPicPr>
        <p:blipFill>
          <a:blip r:embed="rId3">
            <a:clrChange>
              <a:clrFrom>
                <a:srgbClr val="FFFFFF"/>
              </a:clrFrom>
              <a:clrTo>
                <a:srgbClr val="FFFFFF">
                  <a:alpha val="0"/>
                </a:srgbClr>
              </a:clrTo>
            </a:clrChange>
            <a:lum bright="-29999"/>
          </a:blip>
          <a:stretch>
            <a:fillRect/>
          </a:stretch>
        </p:blipFill>
        <p:spPr>
          <a:xfrm>
            <a:off x="1703388" y="2060575"/>
            <a:ext cx="3171825" cy="1924050"/>
          </a:xfrm>
          <a:prstGeom prst="rect">
            <a:avLst/>
          </a:prstGeom>
          <a:noFill/>
          <a:ln w="9525">
            <a:noFill/>
          </a:ln>
        </p:spPr>
      </p:pic>
      <p:sp>
        <p:nvSpPr>
          <p:cNvPr id="25603" name="矩形 1056770"/>
          <p:cNvSpPr/>
          <p:nvPr/>
        </p:nvSpPr>
        <p:spPr>
          <a:xfrm>
            <a:off x="433388" y="765175"/>
            <a:ext cx="11520487" cy="522288"/>
          </a:xfrm>
          <a:prstGeom prst="rect">
            <a:avLst/>
          </a:prstGeom>
          <a:solidFill>
            <a:srgbClr val="EAEAEA"/>
          </a:solidFill>
          <a:ln w="9525">
            <a:noFill/>
          </a:ln>
        </p:spPr>
        <p:txBody>
          <a:bodyPr anchor="t" anchorCtr="0">
            <a:spAutoFit/>
          </a:bodyPr>
          <a:lstStyle/>
          <a:p>
            <a:pPr algn="ctr" defTabSz="914400" hangingPunct="0">
              <a:buClr>
                <a:schemeClr val="accent1"/>
              </a:buClr>
              <a:buFont typeface="Wingdings" panose="05000000000000000000" pitchFamily="2" charset="2"/>
              <a:tabLst>
                <a:tab pos="5746750" algn=""/>
                <a:tab pos="10318750" algn=""/>
              </a:tabLst>
            </a:pPr>
            <a:r>
              <a:rPr lang="zh-CN" altLang="en-US" b="1">
                <a:solidFill>
                  <a:srgbClr val="000000"/>
                </a:solidFill>
                <a:latin typeface="Times New Roman" panose="02020603050405020304" pitchFamily="18" charset="0"/>
                <a:ea typeface="黑体" panose="02010609060101010101" pitchFamily="2" charset="-122"/>
              </a:rPr>
              <a:t>四、氧化还原反应中电子转移的表示方法</a:t>
            </a:r>
            <a:endParaRPr lang="zh-CN" altLang="en-US" b="1">
              <a:solidFill>
                <a:srgbClr val="000000"/>
              </a:solidFill>
              <a:latin typeface="Times New Roman" panose="02020603050405020304" pitchFamily="18" charset="0"/>
              <a:ea typeface="黑体" panose="02010609060101010101" pitchFamily="2" charset="-122"/>
            </a:endParaRP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占位符 1082369"/>
          <p:cNvSpPr/>
          <p:nvPr>
            <p:ph idx="1"/>
          </p:nvPr>
        </p:nvSpPr>
        <p:spPr>
          <a:xfrm>
            <a:off x="334963" y="549275"/>
            <a:ext cx="11520487" cy="5514975"/>
          </a:xfrm>
        </p:spPr>
        <p:txBody>
          <a:bodyPr anchor="t" anchorCtr="0">
            <a:spAutoFit/>
          </a:bodyPr>
          <a:lstStyle/>
          <a:p>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用单线桥法表示铁与盐酸反应的电子转移情况：</a:t>
            </a:r>
            <a:endParaRPr lang="zh-CN" altLang="en-US">
              <a:ea typeface="宋体" panose="02010600030101010101" pitchFamily="2" charset="-122"/>
            </a:endParaRPr>
          </a:p>
          <a:p>
            <a:endParaRPr lang="zh-CN" altLang="en-US">
              <a:ea typeface="宋体" panose="02010600030101010101" pitchFamily="2" charset="-122"/>
            </a:endParaRPr>
          </a:p>
          <a:p>
            <a:r>
              <a:rPr lang="zh-CN" altLang="en-US">
                <a:ea typeface="宋体" panose="02010600030101010101" pitchFamily="2" charset="-122"/>
              </a:rPr>
              <a:t>如</a:t>
            </a:r>
            <a:endParaRPr lang="pt-BR" altLang="zh-CN">
              <a:ea typeface="宋体" panose="02010600030101010101" pitchFamily="2" charset="-122"/>
            </a:endParaRPr>
          </a:p>
          <a:p>
            <a:r>
              <a:rPr lang="en-US" altLang="zh-CN">
                <a:ea typeface="宋体" panose="02010600030101010101" pitchFamily="2" charset="-122"/>
              </a:rPr>
              <a:t>(3)</a:t>
            </a:r>
            <a:r>
              <a:rPr lang="zh-CN" altLang="en-US">
                <a:ea typeface="宋体" panose="02010600030101010101" pitchFamily="2" charset="-122"/>
              </a:rPr>
              <a:t>注意事项。</a:t>
            </a:r>
            <a:endParaRPr lang="zh-CN" altLang="en-US">
              <a:ea typeface="宋体" panose="02010600030101010101" pitchFamily="2" charset="-122"/>
            </a:endParaRPr>
          </a:p>
          <a:p>
            <a:r>
              <a:rPr lang="en-US" altLang="zh-CN">
                <a:ea typeface="宋体" panose="02010600030101010101" pitchFamily="2" charset="-122"/>
              </a:rPr>
              <a:t>①</a:t>
            </a:r>
            <a:r>
              <a:rPr lang="zh-CN" altLang="en-US">
                <a:ea typeface="宋体" panose="02010600030101010101" pitchFamily="2" charset="-122"/>
              </a:rPr>
              <a:t>单线桥表示反应物中变价元素原子得失电子的情况；</a:t>
            </a:r>
            <a:endParaRPr lang="zh-CN" altLang="en-US">
              <a:ea typeface="宋体" panose="02010600030101010101" pitchFamily="2" charset="-122"/>
            </a:endParaRPr>
          </a:p>
          <a:p>
            <a:r>
              <a:rPr lang="en-US" altLang="zh-CN">
                <a:ea typeface="宋体" panose="02010600030101010101" pitchFamily="2" charset="-122"/>
              </a:rPr>
              <a:t>②</a:t>
            </a:r>
            <a:r>
              <a:rPr lang="zh-CN" altLang="en-US">
                <a:ea typeface="宋体" panose="02010600030101010101" pitchFamily="2" charset="-122"/>
              </a:rPr>
              <a:t>不需标明“得”或“失”，只标明电子转移总数目；</a:t>
            </a:r>
            <a:endParaRPr lang="zh-CN" altLang="en-US">
              <a:ea typeface="宋体" panose="02010600030101010101" pitchFamily="2" charset="-122"/>
            </a:endParaRPr>
          </a:p>
          <a:p>
            <a:r>
              <a:rPr lang="en-US" altLang="zh-CN">
                <a:ea typeface="宋体" panose="02010600030101010101" pitchFamily="2" charset="-122"/>
              </a:rPr>
              <a:t>③</a:t>
            </a:r>
            <a:r>
              <a:rPr lang="zh-CN" altLang="en-US">
                <a:ea typeface="宋体" panose="02010600030101010101" pitchFamily="2" charset="-122"/>
              </a:rPr>
              <a:t>箭头标明电子转移的方向；</a:t>
            </a:r>
            <a:endParaRPr lang="zh-CN" altLang="en-US">
              <a:ea typeface="宋体" panose="02010600030101010101" pitchFamily="2" charset="-122"/>
            </a:endParaRPr>
          </a:p>
          <a:p>
            <a:r>
              <a:rPr lang="en-US" altLang="zh-CN">
                <a:ea typeface="宋体" panose="02010600030101010101" pitchFamily="2" charset="-122"/>
              </a:rPr>
              <a:t>④</a:t>
            </a:r>
            <a:r>
              <a:rPr lang="zh-CN" altLang="en-US">
                <a:ea typeface="宋体" panose="02010600030101010101" pitchFamily="2" charset="-122"/>
              </a:rPr>
              <a:t>单线桥箭头从失电子的元素原子指向得电子的元素原子。</a:t>
            </a:r>
            <a:endParaRPr lang="zh-CN" altLang="en-US">
              <a:ea typeface="黑体" panose="02010609060101010101" pitchFamily="2" charset="-122"/>
            </a:endParaRPr>
          </a:p>
        </p:txBody>
      </p:sp>
      <p:sp>
        <p:nvSpPr>
          <p:cNvPr id="26626" name="矩形 1082372"/>
          <p:cNvSpPr/>
          <p:nvPr/>
        </p:nvSpPr>
        <p:spPr>
          <a:xfrm>
            <a:off x="0" y="3200400"/>
            <a:ext cx="12190413" cy="0"/>
          </a:xfrm>
          <a:prstGeom prst="rect">
            <a:avLst/>
          </a:prstGeom>
          <a:noFill/>
          <a:ln w="9525">
            <a:noFill/>
          </a:ln>
        </p:spPr>
        <p:txBody>
          <a:bodyPr anchor="t" anchorCtr="0"/>
          <a:lstStyle/>
          <a:p>
            <a:pPr algn="ctr" eaLnBrk="0" hangingPunct="0"/>
            <a:endParaRPr lang="zh-CN" altLang="en-US">
              <a:latin typeface="Times New Roman" panose="02020603050405020304" pitchFamily="18" charset="0"/>
              <a:ea typeface="宋体" panose="02010600030101010101" pitchFamily="2" charset="-122"/>
            </a:endParaRPr>
          </a:p>
        </p:txBody>
      </p:sp>
      <p:pic>
        <p:nvPicPr>
          <p:cNvPr id="26627" name="图片 1082371"/>
          <p:cNvPicPr>
            <a:picLocks noChangeAspect="1"/>
          </p:cNvPicPr>
          <p:nvPr/>
        </p:nvPicPr>
        <p:blipFill>
          <a:blip r:embed="rId1"/>
          <a:stretch>
            <a:fillRect/>
          </a:stretch>
        </p:blipFill>
        <p:spPr>
          <a:xfrm>
            <a:off x="1981200" y="1833563"/>
            <a:ext cx="3681413" cy="1090612"/>
          </a:xfrm>
          <a:prstGeom prst="rect">
            <a:avLst/>
          </a:prstGeom>
          <a:noFill/>
          <a:ln w="9525">
            <a:noFill/>
          </a:ln>
        </p:spPr>
      </p:pic>
      <p:sp>
        <p:nvSpPr>
          <p:cNvPr id="26628" name="矩形 1082373"/>
          <p:cNvSpPr/>
          <p:nvPr/>
        </p:nvSpPr>
        <p:spPr>
          <a:xfrm>
            <a:off x="0" y="3657600"/>
            <a:ext cx="12190413" cy="0"/>
          </a:xfrm>
          <a:prstGeom prst="rect">
            <a:avLst/>
          </a:prstGeom>
          <a:noFill/>
          <a:ln w="9525">
            <a:noFill/>
          </a:ln>
        </p:spPr>
        <p:txBody>
          <a:bodyPr wrap="none" anchor="ctr" anchorCtr="0">
            <a:spAutoFit/>
          </a:bodyPr>
          <a:lstStyle/>
          <a:p>
            <a:pPr defTabSz="914400" eaLnBrk="0" hangingPunct="0">
              <a:tabLst>
                <a:tab pos="2743200" algn=""/>
              </a:tabLst>
            </a:pPr>
            <a:endParaRPr lang="zh-CN" altLang="zh-CN" sz="1800">
              <a:solidFill>
                <a:schemeClr val="tx1"/>
              </a:solidFill>
              <a:latin typeface="Arial" panose="020B0604020202020204" pitchFamily="34" charset="0"/>
              <a:ea typeface="宋体" panose="02010600030101010101" pitchFamily="2" charset="-122"/>
            </a:endParaRP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文本占位符 1083393"/>
          <p:cNvSpPr/>
          <p:nvPr>
            <p:ph idx="1"/>
          </p:nvPr>
        </p:nvSpPr>
        <p:spPr>
          <a:xfrm>
            <a:off x="334963" y="665163"/>
            <a:ext cx="11520487" cy="4310062"/>
          </a:xfrm>
        </p:spPr>
        <p:txBody>
          <a:bodyPr anchor="t" anchorCtr="0">
            <a:spAutoFit/>
          </a:bodyPr>
          <a:lstStyle/>
          <a:p>
            <a:endParaRPr lang="en-US" altLang="zh-CN">
              <a:ea typeface="黑体" panose="02010609060101010101" pitchFamily="2" charset="-122"/>
            </a:endParaRPr>
          </a:p>
          <a:p>
            <a:r>
              <a:rPr lang="zh-CN" altLang="en-US">
                <a:ea typeface="黑体" panose="02010609060101010101" pitchFamily="2" charset="-122"/>
              </a:rPr>
              <a:t>点拨：</a:t>
            </a:r>
            <a:r>
              <a:rPr lang="en-US" altLang="zh-CN">
                <a:ea typeface="楷体_GB2312" panose="02010609030101010101" pitchFamily="49" charset="-122"/>
              </a:rPr>
              <a:t>(1)</a:t>
            </a:r>
            <a:r>
              <a:rPr lang="zh-CN" altLang="en-US">
                <a:ea typeface="楷体_GB2312" panose="02010609030101010101" pitchFamily="49" charset="-122"/>
              </a:rPr>
              <a:t>氧化还原反应中转移电子总数等于得到的电子数等于失去的电子数。</a:t>
            </a:r>
            <a:endParaRPr lang="zh-CN" altLang="en-US">
              <a:ea typeface="楷体_GB2312" panose="02010609030101010101" pitchFamily="49" charset="-122"/>
            </a:endParaRPr>
          </a:p>
          <a:p>
            <a:r>
              <a:rPr lang="en-US" altLang="zh-CN">
                <a:ea typeface="楷体_GB2312" panose="02010609030101010101" pitchFamily="49" charset="-122"/>
              </a:rPr>
              <a:t>(2)</a:t>
            </a:r>
            <a:r>
              <a:rPr lang="zh-CN" altLang="en-US">
                <a:ea typeface="楷体_GB2312" panose="02010609030101010101" pitchFamily="49" charset="-122"/>
              </a:rPr>
              <a:t>用双线桥法标电子转移时，电子转移数用</a:t>
            </a:r>
            <a:r>
              <a:rPr lang="en-US" altLang="zh-CN" i="1" err="1">
                <a:ea typeface="楷体_GB2312" panose="02010609030101010101" pitchFamily="49" charset="-122"/>
              </a:rPr>
              <a:t>a</a:t>
            </a:r>
            <a:r>
              <a:rPr lang="en-US" altLang="zh-CN" err="1">
                <a:ea typeface="宋体" panose="02010600030101010101" pitchFamily="2" charset="-122"/>
              </a:rPr>
              <a:t>×</a:t>
            </a:r>
            <a:r>
              <a:rPr lang="en-US" altLang="zh-CN" i="1" err="1">
                <a:ea typeface="楷体_GB2312" panose="02010609030101010101" pitchFamily="49" charset="-122"/>
              </a:rPr>
              <a:t>be</a:t>
            </a:r>
            <a:r>
              <a:rPr lang="zh-CN" altLang="en-US" baseline="30000">
                <a:ea typeface="楷体_GB2312" panose="02010609030101010101" pitchFamily="49" charset="-122"/>
              </a:rPr>
              <a:t>－</a:t>
            </a:r>
            <a:r>
              <a:rPr lang="zh-CN" altLang="en-US">
                <a:ea typeface="楷体_GB2312" panose="02010609030101010101" pitchFamily="49" charset="-122"/>
              </a:rPr>
              <a:t>形式表示。</a:t>
            </a:r>
            <a:endParaRPr lang="zh-CN" altLang="en-US" i="1">
              <a:ea typeface="楷体_GB2312" panose="02010609030101010101" pitchFamily="49" charset="-122"/>
            </a:endParaRPr>
          </a:p>
          <a:p>
            <a:r>
              <a:rPr lang="en-US" altLang="zh-CN" i="1">
                <a:ea typeface="楷体_GB2312" panose="02010609030101010101" pitchFamily="49" charset="-122"/>
              </a:rPr>
              <a:t>a</a:t>
            </a:r>
            <a:r>
              <a:rPr lang="zh-CN" altLang="en-US">
                <a:ea typeface="楷体_GB2312" panose="02010609030101010101" pitchFamily="49" charset="-122"/>
              </a:rPr>
              <a:t>表示发生氧化或还原反应的原子个数，</a:t>
            </a:r>
            <a:r>
              <a:rPr lang="en-US" altLang="zh-CN" i="1">
                <a:ea typeface="楷体_GB2312" panose="02010609030101010101" pitchFamily="49" charset="-122"/>
              </a:rPr>
              <a:t>b</a:t>
            </a:r>
            <a:r>
              <a:rPr lang="zh-CN" altLang="en-US">
                <a:ea typeface="楷体_GB2312" panose="02010609030101010101" pitchFamily="49" charset="-122"/>
              </a:rPr>
              <a:t>表示每个原子得到或失去的电子数，当</a:t>
            </a:r>
            <a:r>
              <a:rPr lang="en-US" altLang="zh-CN" i="1">
                <a:ea typeface="楷体_GB2312" panose="02010609030101010101" pitchFamily="49" charset="-122"/>
              </a:rPr>
              <a:t>a</a:t>
            </a:r>
            <a:r>
              <a:rPr lang="zh-CN" altLang="en-US">
                <a:ea typeface="楷体_GB2312" panose="02010609030101010101" pitchFamily="49" charset="-122"/>
              </a:rPr>
              <a:t>或</a:t>
            </a:r>
            <a:r>
              <a:rPr lang="en-US" altLang="zh-CN" i="1">
                <a:ea typeface="楷体_GB2312" panose="02010609030101010101" pitchFamily="49" charset="-122"/>
              </a:rPr>
              <a:t>b</a:t>
            </a:r>
            <a:r>
              <a:rPr lang="zh-CN" altLang="en-US">
                <a:ea typeface="楷体_GB2312" panose="02010609030101010101" pitchFamily="49" charset="-122"/>
              </a:rPr>
              <a:t>等于</a:t>
            </a:r>
            <a:r>
              <a:rPr lang="en-US" altLang="zh-CN">
                <a:ea typeface="楷体_GB2312" panose="02010609030101010101" pitchFamily="49" charset="-122"/>
              </a:rPr>
              <a:t>1</a:t>
            </a:r>
            <a:r>
              <a:rPr lang="zh-CN" altLang="en-US">
                <a:ea typeface="楷体_GB2312" panose="02010609030101010101" pitchFamily="49" charset="-122"/>
              </a:rPr>
              <a:t>时，要省略。</a:t>
            </a:r>
            <a:endParaRPr lang="zh-CN" altLang="en-US">
              <a:ea typeface="黑体" panose="02010609060101010101" pitchFamily="2" charset="-122"/>
            </a:endParaRPr>
          </a:p>
          <a:p>
            <a:endParaRPr lang="zh-CN" altLang="en-US">
              <a:ea typeface="宋体" panose="02010600030101010101" pitchFamily="2" charset="-122"/>
            </a:endParaRP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对象 1061892"/>
          <p:cNvGraphicFramePr>
            <a:graphicFrameLocks noChangeAspect="1"/>
          </p:cNvGraphicFramePr>
          <p:nvPr/>
        </p:nvGraphicFramePr>
        <p:xfrm>
          <a:off x="433388" y="685800"/>
          <a:ext cx="11277600" cy="2239963"/>
        </p:xfrm>
        <a:graphic>
          <a:graphicData uri="http://schemas.openxmlformats.org/presentationml/2006/ole">
            <mc:AlternateContent xmlns:mc="http://schemas.openxmlformats.org/markup-compatibility/2006">
              <mc:Choice xmlns:v="urn:schemas-microsoft-com:vml" Requires="v">
                <p:oleObj spid="_x0000_s1049" name="" r:id="rId1" imgW="11322685" imgH="2252980" progId="Word.Document.8">
                  <p:embed/>
                </p:oleObj>
              </mc:Choice>
              <mc:Fallback>
                <p:oleObj name="" r:id="rId1" imgW="11322685" imgH="2252980" progId="Word.Document.8">
                  <p:embed/>
                  <p:pic>
                    <p:nvPicPr>
                      <p:cNvPr id="0" name="OLE substitute image"/>
                      <p:cNvPicPr/>
                      <p:nvPr/>
                    </p:nvPicPr>
                    <p:blipFill>
                      <a:blip r:embed="rId2"/>
                      <a:stretch>
                        <a:fillRect/>
                      </a:stretch>
                    </p:blipFill>
                    <p:spPr>
                      <a:xfrm>
                        <a:off x="433388" y="685800"/>
                        <a:ext cx="11277600" cy="2239963"/>
                      </a:xfrm>
                      <a:prstGeom prst="rect">
                        <a:avLst/>
                      </a:prstGeom>
                      <a:noFill/>
                      <a:ln w="38100">
                        <a:noFill/>
                        <a:miter/>
                      </a:ln>
                    </p:spPr>
                  </p:pic>
                </p:oleObj>
              </mc:Fallback>
            </mc:AlternateContent>
          </a:graphicData>
        </a:graphic>
      </p:graphicFrame>
      <p:graphicFrame>
        <p:nvGraphicFramePr>
          <p:cNvPr id="28674" name="对象 1061896"/>
          <p:cNvGraphicFramePr>
            <a:graphicFrameLocks noChangeAspect="1"/>
          </p:cNvGraphicFramePr>
          <p:nvPr/>
        </p:nvGraphicFramePr>
        <p:xfrm>
          <a:off x="433388" y="2801938"/>
          <a:ext cx="11101387" cy="3387725"/>
        </p:xfrm>
        <a:graphic>
          <a:graphicData uri="http://schemas.openxmlformats.org/presentationml/2006/ole">
            <mc:AlternateContent xmlns:mc="http://schemas.openxmlformats.org/markup-compatibility/2006">
              <mc:Choice xmlns:v="urn:schemas-microsoft-com:vml" Requires="v">
                <p:oleObj spid="_x0000_s1050" name="" r:id="rId3" imgW="11284585" imgH="3590925" progId="Word.Document.8">
                  <p:embed/>
                </p:oleObj>
              </mc:Choice>
              <mc:Fallback>
                <p:oleObj name="" r:id="rId3" imgW="11284585" imgH="3590925" progId="Word.Document.8">
                  <p:embed/>
                  <p:pic>
                    <p:nvPicPr>
                      <p:cNvPr id="0" name="OLE substitute image"/>
                      <p:cNvPicPr/>
                      <p:nvPr/>
                    </p:nvPicPr>
                    <p:blipFill>
                      <a:blip r:embed="rId4"/>
                      <a:stretch>
                        <a:fillRect/>
                      </a:stretch>
                    </p:blipFill>
                    <p:spPr>
                      <a:xfrm>
                        <a:off x="433388" y="2801938"/>
                        <a:ext cx="11101387" cy="3387725"/>
                      </a:xfrm>
                      <a:prstGeom prst="rect">
                        <a:avLst/>
                      </a:prstGeom>
                      <a:noFill/>
                      <a:ln w="38100">
                        <a:noFill/>
                        <a:miter/>
                      </a:ln>
                    </p:spPr>
                  </p:pic>
                </p:oleObj>
              </mc:Fallback>
            </mc:AlternateContent>
          </a:graphicData>
        </a:graphic>
      </p:graphicFrame>
      <p:graphicFrame>
        <p:nvGraphicFramePr>
          <p:cNvPr id="1061903" name="对象 1061902"/>
          <p:cNvGraphicFramePr>
            <a:graphicFrameLocks noChangeAspect="1"/>
          </p:cNvGraphicFramePr>
          <p:nvPr/>
        </p:nvGraphicFramePr>
        <p:xfrm>
          <a:off x="1414463" y="3284538"/>
          <a:ext cx="3886200" cy="2028825"/>
        </p:xfrm>
        <a:graphic>
          <a:graphicData uri="http://schemas.openxmlformats.org/presentationml/2006/ole">
            <mc:AlternateContent xmlns:mc="http://schemas.openxmlformats.org/markup-compatibility/2006">
              <mc:Choice xmlns:v="urn:schemas-microsoft-com:vml" Requires="v">
                <p:oleObj spid="_x0000_s1051" name="" r:id="rId5" imgW="3886200" imgH="2028825" progId="Photoshop.Image.7">
                  <p:embed/>
                </p:oleObj>
              </mc:Choice>
              <mc:Fallback>
                <p:oleObj name="" r:id="rId5" imgW="3886200" imgH="2028825" progId="Photoshop.Image.7">
                  <p:embed/>
                  <p:pic>
                    <p:nvPicPr>
                      <p:cNvPr id="0" name="OLE substitute image"/>
                      <p:cNvPicPr/>
                      <p:nvPr/>
                    </p:nvPicPr>
                    <p:blipFill>
                      <a:blip r:embed="rId6"/>
                      <a:stretch>
                        <a:fillRect/>
                      </a:stretch>
                    </p:blipFill>
                    <p:spPr>
                      <a:xfrm>
                        <a:off x="1414463" y="3284538"/>
                        <a:ext cx="3886200" cy="2028825"/>
                      </a:xfrm>
                      <a:prstGeom prst="rect">
                        <a:avLst/>
                      </a:prstGeom>
                      <a:noFill/>
                      <a:ln w="38100">
                        <a:noFill/>
                        <a:miter/>
                      </a:ln>
                    </p:spPr>
                  </p:pic>
                </p:oleObj>
              </mc:Fallback>
            </mc:AlternateContent>
          </a:graphicData>
        </a:graphic>
      </p:graphicFrame>
      <p:graphicFrame>
        <p:nvGraphicFramePr>
          <p:cNvPr id="1061904" name="对象 1061903"/>
          <p:cNvGraphicFramePr>
            <a:graphicFrameLocks noChangeAspect="1"/>
          </p:cNvGraphicFramePr>
          <p:nvPr/>
        </p:nvGraphicFramePr>
        <p:xfrm>
          <a:off x="6238875" y="4076700"/>
          <a:ext cx="5519738" cy="1146175"/>
        </p:xfrm>
        <a:graphic>
          <a:graphicData uri="http://schemas.openxmlformats.org/presentationml/2006/ole">
            <mc:AlternateContent xmlns:mc="http://schemas.openxmlformats.org/markup-compatibility/2006">
              <mc:Choice xmlns:v="urn:schemas-microsoft-com:vml" Requires="v">
                <p:oleObj spid="_x0000_s1052" name="" r:id="rId7" imgW="6286500" imgH="1304925" progId="Photoshop.Image.7">
                  <p:embed/>
                </p:oleObj>
              </mc:Choice>
              <mc:Fallback>
                <p:oleObj name="" r:id="rId7" imgW="6286500" imgH="1304925" progId="Photoshop.Image.7">
                  <p:embed/>
                  <p:pic>
                    <p:nvPicPr>
                      <p:cNvPr id="0" name="OLE substitute image"/>
                      <p:cNvPicPr/>
                      <p:nvPr/>
                    </p:nvPicPr>
                    <p:blipFill>
                      <a:blip r:embed="rId8"/>
                      <a:stretch>
                        <a:fillRect/>
                      </a:stretch>
                    </p:blipFill>
                    <p:spPr>
                      <a:xfrm>
                        <a:off x="6238875" y="4076700"/>
                        <a:ext cx="5519738" cy="1146175"/>
                      </a:xfrm>
                      <a:prstGeom prst="rect">
                        <a:avLst/>
                      </a:prstGeom>
                      <a:noFill/>
                      <a:ln w="38100">
                        <a:noFill/>
                        <a:miter/>
                      </a:ln>
                    </p:spPr>
                  </p:pic>
                </p:oleObj>
              </mc:Fallback>
            </mc:AlternateContent>
          </a:graphicData>
        </a:graphic>
      </p:graphicFrame>
      <p:sp>
        <p:nvSpPr>
          <p:cNvPr id="1061905" name="矩形 1061904"/>
          <p:cNvSpPr/>
          <p:nvPr/>
        </p:nvSpPr>
        <p:spPr>
          <a:xfrm>
            <a:off x="8558213" y="5516563"/>
            <a:ext cx="719137" cy="519112"/>
          </a:xfrm>
          <a:prstGeom prst="rect">
            <a:avLst/>
          </a:prstGeom>
          <a:noFill/>
          <a:ln w="9525">
            <a:noFill/>
          </a:ln>
        </p:spPr>
        <p:txBody>
          <a:bodyPr wrap="none" anchor="ctr" anchorCtr="0">
            <a:spAutoFit/>
          </a:bodyPr>
          <a:lstStyle/>
          <a:p>
            <a:pPr algn="ctr" eaLnBrk="0" hangingPunct="0"/>
            <a:r>
              <a:rPr lang="en-US" altLang="zh-CN" b="1">
                <a:latin typeface="Times New Roman" panose="02020603050405020304" pitchFamily="18" charset="0"/>
                <a:ea typeface="宋体" panose="02010600030101010101" pitchFamily="2" charset="-122"/>
              </a:rPr>
              <a:t>4</a:t>
            </a:r>
            <a:r>
              <a:rPr lang="zh-CN" altLang="en-US" b="1">
                <a:latin typeface="Times New Roman" panose="02020603050405020304" pitchFamily="18" charset="0"/>
                <a:ea typeface="宋体" panose="02010600030101010101" pitchFamily="2" charset="-122"/>
              </a:rPr>
              <a:t>　</a:t>
            </a:r>
            <a:endParaRPr lang="zh-CN" altLang="en-US" b="1">
              <a:latin typeface="Times New Roman" panose="02020603050405020304" pitchFamily="18" charset="0"/>
              <a:ea typeface="宋体" panose="02010600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1903"/>
                                        </p:tgtEl>
                                        <p:attrNameLst>
                                          <p:attrName>style.visibility</p:attrName>
                                        </p:attrNameLst>
                                      </p:cBhvr>
                                      <p:to>
                                        <p:strVal val="visible"/>
                                      </p:to>
                                    </p:set>
                                    <p:animEffect transition="in" filter="blinds(horizontal)">
                                      <p:cBhvr>
                                        <p:cTn id="7" dur="500"/>
                                        <p:tgtEl>
                                          <p:spTgt spid="10619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61904"/>
                                        </p:tgtEl>
                                        <p:attrNameLst>
                                          <p:attrName>style.visibility</p:attrName>
                                        </p:attrNameLst>
                                      </p:cBhvr>
                                      <p:to>
                                        <p:strVal val="visible"/>
                                      </p:to>
                                    </p:set>
                                    <p:animEffect transition="in" filter="blinds(horizontal)">
                                      <p:cBhvr>
                                        <p:cTn id="12" dur="500"/>
                                        <p:tgtEl>
                                          <p:spTgt spid="106190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61905">
                                            <p:txEl>
                                              <p:pRg st="0" end="0"/>
                                            </p:txEl>
                                          </p:spTgt>
                                        </p:tgtEl>
                                        <p:attrNameLst>
                                          <p:attrName>style.visibility</p:attrName>
                                        </p:attrNameLst>
                                      </p:cBhvr>
                                      <p:to>
                                        <p:strVal val="visible"/>
                                      </p:to>
                                    </p:set>
                                    <p:animEffect transition="in" filter="blinds(horizontal)">
                                      <p:cBhvr>
                                        <p:cTn id="17" dur="500"/>
                                        <p:tgtEl>
                                          <p:spTgt spid="10619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占位符 1090561"/>
          <p:cNvSpPr/>
          <p:nvPr>
            <p:ph idx="1"/>
          </p:nvPr>
        </p:nvSpPr>
        <p:spPr>
          <a:xfrm>
            <a:off x="334963" y="665163"/>
            <a:ext cx="11520487" cy="4879975"/>
          </a:xfrm>
        </p:spPr>
        <p:txBody>
          <a:bodyPr anchor="t" anchorCtr="0">
            <a:spAutoFit/>
          </a:bodyPr>
          <a:lstStyle/>
          <a:p>
            <a:endParaRPr lang="en-US" altLang="zh-CN">
              <a:ea typeface="黑体" panose="02010609060101010101" pitchFamily="2" charset="-122"/>
            </a:endParaRPr>
          </a:p>
          <a:p>
            <a:r>
              <a:rPr lang="zh-CN" altLang="en-US">
                <a:ea typeface="黑体" panose="02010609060101010101" pitchFamily="2" charset="-122"/>
              </a:rPr>
              <a:t>规律方法指导：</a:t>
            </a:r>
            <a:endParaRPr lang="zh-CN" altLang="en-US">
              <a:ea typeface="宋体" panose="02010600030101010101" pitchFamily="2" charset="-122"/>
            </a:endParaRPr>
          </a:p>
          <a:p>
            <a:r>
              <a:rPr lang="en-US" altLang="zh-CN">
                <a:ea typeface="宋体" panose="02010600030101010101" pitchFamily="2" charset="-122"/>
              </a:rPr>
              <a:t>(1)</a:t>
            </a:r>
            <a:r>
              <a:rPr lang="zh-CN" altLang="en-US">
                <a:ea typeface="宋体" panose="02010600030101010101" pitchFamily="2" charset="-122"/>
              </a:rPr>
              <a:t>常见元素的主要化合价氟氯溴碘负一价；正一氢银与钾钠。氧的负二先记清；正二镁钙钡和锌。正三是铝正四硅；下面再把变价归。全部金属是正价；一二铜来二三铁。锰正二四与六七；碳的二四要牢记。非金属负主正不齐；氯的负一正一五七。氮磷负三与正五；不同磷三氮二四。硫有负二正四六；边记边用就会熟。</a:t>
            </a:r>
            <a:endParaRPr lang="zh-CN" altLang="en-US">
              <a:ea typeface="宋体" panose="02010600030101010101" pitchFamily="2" charset="-122"/>
            </a:endParaRPr>
          </a:p>
          <a:p>
            <a:endParaRPr lang="zh-CN" altLang="en-US">
              <a:ea typeface="宋体" panose="02010600030101010101" pitchFamily="2" charset="-122"/>
            </a:endParaRP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占位符 1091585"/>
          <p:cNvSpPr/>
          <p:nvPr>
            <p:ph idx="1"/>
          </p:nvPr>
        </p:nvSpPr>
        <p:spPr>
          <a:xfrm>
            <a:off x="334963" y="665163"/>
            <a:ext cx="11520487" cy="4281487"/>
          </a:xfrm>
        </p:spPr>
        <p:txBody>
          <a:bodyPr anchor="t" anchorCtr="0">
            <a:spAutoFit/>
          </a:bodyPr>
          <a:lstStyle/>
          <a:p>
            <a:endParaRPr lang="en-US" altLang="zh-CN">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常见根价口诀</a:t>
            </a:r>
            <a:endParaRPr lang="zh-CN" altLang="en-US">
              <a:ea typeface="宋体" panose="02010600030101010101" pitchFamily="2" charset="-122"/>
            </a:endParaRPr>
          </a:p>
          <a:p>
            <a:r>
              <a:rPr lang="zh-CN" altLang="en-US">
                <a:ea typeface="宋体" panose="02010600030101010101" pitchFamily="2" charset="-122"/>
              </a:rPr>
              <a:t>一价铵根硝酸根；氢卤酸根氢氧根。</a:t>
            </a:r>
            <a:endParaRPr lang="zh-CN" altLang="en-US">
              <a:ea typeface="宋体" panose="02010600030101010101" pitchFamily="2" charset="-122"/>
            </a:endParaRPr>
          </a:p>
          <a:p>
            <a:r>
              <a:rPr lang="zh-CN" altLang="en-US">
                <a:ea typeface="宋体" panose="02010600030101010101" pitchFamily="2" charset="-122"/>
              </a:rPr>
              <a:t>高锰酸根氯酸根；高氯酸根醋酸根。</a:t>
            </a:r>
            <a:endParaRPr lang="zh-CN" altLang="en-US">
              <a:ea typeface="宋体" panose="02010600030101010101" pitchFamily="2" charset="-122"/>
            </a:endParaRPr>
          </a:p>
          <a:p>
            <a:r>
              <a:rPr lang="zh-CN" altLang="en-US">
                <a:ea typeface="宋体" panose="02010600030101010101" pitchFamily="2" charset="-122"/>
              </a:rPr>
              <a:t>二价硫酸碳酸根；氢硫酸根锰酸根。</a:t>
            </a:r>
            <a:endParaRPr lang="zh-CN" altLang="en-US">
              <a:ea typeface="宋体" panose="02010600030101010101" pitchFamily="2" charset="-122"/>
            </a:endParaRPr>
          </a:p>
          <a:p>
            <a:r>
              <a:rPr lang="zh-CN" altLang="en-US">
                <a:ea typeface="宋体" panose="02010600030101010101" pitchFamily="2" charset="-122"/>
              </a:rPr>
              <a:t>暂记铵根为正价；负三有个磷酸根。</a:t>
            </a:r>
            <a:endParaRPr lang="zh-CN" altLang="en-US">
              <a:ea typeface="宋体" panose="02010600030101010101" pitchFamily="2" charset="-122"/>
            </a:endParaRPr>
          </a:p>
          <a:p>
            <a:endParaRPr lang="zh-CN" altLang="en-US">
              <a:ea typeface="宋体" panose="02010600030101010101" pitchFamily="2" charset="-122"/>
            </a:endParaRPr>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图片 1059842" descr="例题"/>
          <p:cNvPicPr>
            <a:picLocks noChangeAspect="1"/>
          </p:cNvPicPr>
          <p:nvPr/>
        </p:nvPicPr>
        <p:blipFill>
          <a:blip r:embed="rId1"/>
          <a:stretch>
            <a:fillRect/>
          </a:stretch>
        </p:blipFill>
        <p:spPr>
          <a:xfrm>
            <a:off x="1154113" y="871538"/>
            <a:ext cx="1320800" cy="403225"/>
          </a:xfrm>
          <a:prstGeom prst="rect">
            <a:avLst/>
          </a:prstGeom>
          <a:noFill/>
          <a:ln w="9525">
            <a:noFill/>
          </a:ln>
        </p:spPr>
      </p:pic>
      <p:sp>
        <p:nvSpPr>
          <p:cNvPr id="31746" name="矩形 1059843"/>
          <p:cNvSpPr/>
          <p:nvPr/>
        </p:nvSpPr>
        <p:spPr>
          <a:xfrm>
            <a:off x="1441450" y="836613"/>
            <a:ext cx="1152525" cy="457200"/>
          </a:xfrm>
          <a:prstGeom prst="rect">
            <a:avLst/>
          </a:prstGeom>
          <a:noFill/>
          <a:ln w="9525">
            <a:noFill/>
          </a:ln>
        </p:spPr>
        <p:txBody>
          <a:bodyPr anchor="t" anchorCtr="0">
            <a:spAutoFit/>
          </a:bodyPr>
          <a:lstStyle/>
          <a:p>
            <a:pPr algn="just" defTabSz="914400" hangingPunct="0">
              <a:buClr>
                <a:schemeClr val="accent1"/>
              </a:buClr>
              <a:buFont typeface="Wingdings" panose="05000000000000000000" pitchFamily="2" charset="2"/>
              <a:tabLst>
                <a:tab pos="5466080" algn=""/>
                <a:tab pos="9775825" algn=""/>
              </a:tabLst>
            </a:pPr>
            <a:r>
              <a:rPr lang="zh-CN" altLang="en-US" sz="2400" b="1">
                <a:solidFill>
                  <a:schemeClr val="bg1"/>
                </a:solidFill>
                <a:latin typeface="Times New Roman" panose="02020603050405020304" pitchFamily="18" charset="0"/>
                <a:ea typeface="黑体" panose="02010609060101010101" pitchFamily="2" charset="-122"/>
              </a:rPr>
              <a:t>典例 </a:t>
            </a:r>
            <a:r>
              <a:rPr lang="en-US" altLang="zh-CN" sz="2400" b="1">
                <a:solidFill>
                  <a:schemeClr val="bg1"/>
                </a:solidFill>
                <a:latin typeface="Times New Roman" panose="02020603050405020304" pitchFamily="18" charset="0"/>
                <a:ea typeface="黑体" panose="02010609060101010101" pitchFamily="2" charset="-122"/>
              </a:rPr>
              <a:t>2</a:t>
            </a:r>
            <a:endParaRPr lang="en-US" altLang="zh-CN" sz="2400" b="1">
              <a:solidFill>
                <a:schemeClr val="bg1"/>
              </a:solidFill>
              <a:latin typeface="Times New Roman" panose="02020603050405020304" pitchFamily="18" charset="0"/>
              <a:ea typeface="黑体" panose="02010609060101010101" pitchFamily="2" charset="-122"/>
            </a:endParaRPr>
          </a:p>
        </p:txBody>
      </p:sp>
      <p:graphicFrame>
        <p:nvGraphicFramePr>
          <p:cNvPr id="31747" name="对象 1059846"/>
          <p:cNvGraphicFramePr>
            <a:graphicFrameLocks noChangeAspect="1"/>
          </p:cNvGraphicFramePr>
          <p:nvPr/>
        </p:nvGraphicFramePr>
        <p:xfrm>
          <a:off x="434975" y="836613"/>
          <a:ext cx="11320463" cy="3300412"/>
        </p:xfrm>
        <a:graphic>
          <a:graphicData uri="http://schemas.openxmlformats.org/presentationml/2006/ole">
            <mc:AlternateContent xmlns:mc="http://schemas.openxmlformats.org/markup-compatibility/2006">
              <mc:Choice xmlns:v="urn:schemas-microsoft-com:vml" Requires="v">
                <p:oleObj spid="_x0000_s1053" name="" r:id="rId2" imgW="11322685" imgH="3293745" progId="Word.Document.8">
                  <p:embed/>
                </p:oleObj>
              </mc:Choice>
              <mc:Fallback>
                <p:oleObj name="" r:id="rId2" imgW="11322685" imgH="3293745" progId="Word.Document.8">
                  <p:embed/>
                  <p:pic>
                    <p:nvPicPr>
                      <p:cNvPr id="0" name="OLE substitute image"/>
                      <p:cNvPicPr/>
                      <p:nvPr/>
                    </p:nvPicPr>
                    <p:blipFill>
                      <a:blip r:embed="rId3"/>
                      <a:stretch>
                        <a:fillRect/>
                      </a:stretch>
                    </p:blipFill>
                    <p:spPr>
                      <a:xfrm>
                        <a:off x="434975" y="836613"/>
                        <a:ext cx="11320463" cy="3300412"/>
                      </a:xfrm>
                      <a:prstGeom prst="rect">
                        <a:avLst/>
                      </a:prstGeom>
                      <a:noFill/>
                      <a:ln w="38100">
                        <a:noFill/>
                        <a:miter/>
                      </a:ln>
                    </p:spPr>
                  </p:pic>
                </p:oleObj>
              </mc:Fallback>
            </mc:AlternateContent>
          </a:graphicData>
        </a:graphic>
      </p:graphicFrame>
      <p:sp>
        <p:nvSpPr>
          <p:cNvPr id="1059848" name="矩形 1059847"/>
          <p:cNvSpPr/>
          <p:nvPr/>
        </p:nvSpPr>
        <p:spPr>
          <a:xfrm>
            <a:off x="10990263" y="836613"/>
            <a:ext cx="777875" cy="519112"/>
          </a:xfrm>
          <a:prstGeom prst="rect">
            <a:avLst/>
          </a:prstGeom>
          <a:noFill/>
          <a:ln w="9525">
            <a:noFill/>
          </a:ln>
        </p:spPr>
        <p:txBody>
          <a:bodyPr wrap="none" anchor="ctr" anchorCtr="0">
            <a:spAutoFit/>
          </a:bodyPr>
          <a:lstStyle/>
          <a:p>
            <a:pPr algn="ctr" eaLnBrk="0" hangingPunct="0"/>
            <a:r>
              <a:rPr lang="en-US" altLang="zh-CN" b="1">
                <a:latin typeface="Times New Roman" panose="02020603050405020304" pitchFamily="18" charset="0"/>
                <a:ea typeface="宋体" panose="02010600030101010101" pitchFamily="2" charset="-122"/>
              </a:rPr>
              <a:t>B</a:t>
            </a:r>
            <a:r>
              <a:rPr lang="zh-CN" altLang="pt-BR" b="1">
                <a:latin typeface="Times New Roman" panose="02020603050405020304" pitchFamily="18" charset="0"/>
                <a:ea typeface="宋体" panose="02010600030101010101" pitchFamily="2" charset="-122"/>
              </a:rPr>
              <a:t>　</a:t>
            </a:r>
            <a:endParaRPr lang="zh-CN" altLang="en-US" b="1">
              <a:latin typeface="Times New Roman" panose="02020603050405020304" pitchFamily="18" charset="0"/>
              <a:ea typeface="宋体" panose="02010600030101010101" pitchFamily="2" charset="-122"/>
            </a:endParaRPr>
          </a:p>
        </p:txBody>
      </p:sp>
      <p:sp>
        <p:nvSpPr>
          <p:cNvPr id="31749" name="矩形 1059851"/>
          <p:cNvSpPr/>
          <p:nvPr/>
        </p:nvSpPr>
        <p:spPr>
          <a:xfrm>
            <a:off x="0" y="1247775"/>
            <a:ext cx="12190413" cy="0"/>
          </a:xfrm>
          <a:prstGeom prst="rect">
            <a:avLst/>
          </a:prstGeom>
          <a:noFill/>
          <a:ln w="9525">
            <a:noFill/>
          </a:ln>
        </p:spPr>
        <p:txBody>
          <a:bodyPr anchor="t" anchorCtr="0"/>
          <a:lstStyle/>
          <a:p>
            <a:pPr algn="ctr" eaLnBrk="0" hangingPunct="0"/>
            <a:endParaRPr lang="zh-CN" altLang="en-US">
              <a:latin typeface="Times New Roman" panose="02020603050405020304" pitchFamily="18" charset="0"/>
              <a:ea typeface="宋体" panose="02010600030101010101" pitchFamily="2" charset="-122"/>
            </a:endParaRPr>
          </a:p>
        </p:txBody>
      </p:sp>
      <p:pic>
        <p:nvPicPr>
          <p:cNvPr id="31750" name="图片 1059850"/>
          <p:cNvPicPr>
            <a:picLocks noChangeAspect="1"/>
          </p:cNvPicPr>
          <p:nvPr/>
        </p:nvPicPr>
        <p:blipFill>
          <a:blip r:embed="rId4"/>
          <a:srcRect t="26421"/>
          <a:stretch>
            <a:fillRect/>
          </a:stretch>
        </p:blipFill>
        <p:spPr>
          <a:xfrm>
            <a:off x="766763" y="3284538"/>
            <a:ext cx="6705600" cy="3209925"/>
          </a:xfrm>
          <a:prstGeom prst="rect">
            <a:avLst/>
          </a:prstGeom>
          <a:noFill/>
          <a:ln w="9525">
            <a:noFill/>
          </a:ln>
        </p:spPr>
      </p:pic>
      <p:sp>
        <p:nvSpPr>
          <p:cNvPr id="31751" name="矩形 1059852"/>
          <p:cNvSpPr/>
          <p:nvPr/>
        </p:nvSpPr>
        <p:spPr>
          <a:xfrm>
            <a:off x="0" y="5610225"/>
            <a:ext cx="12190413" cy="0"/>
          </a:xfrm>
          <a:prstGeom prst="rect">
            <a:avLst/>
          </a:prstGeom>
          <a:noFill/>
          <a:ln w="9525">
            <a:noFill/>
          </a:ln>
        </p:spPr>
        <p:txBody>
          <a:bodyPr wrap="none" anchor="ctr" anchorCtr="0">
            <a:spAutoFit/>
          </a:bodyPr>
          <a:lstStyle/>
          <a:p>
            <a:pPr defTabSz="914400" eaLnBrk="0" hangingPunct="0">
              <a:tabLst>
                <a:tab pos="2743200" algn=""/>
              </a:tabLst>
            </a:pPr>
            <a:endParaRPr lang="zh-CN" altLang="zh-CN" sz="1800">
              <a:solidFill>
                <a:schemeClr val="tx1"/>
              </a:solidFill>
              <a:latin typeface="Arial" panose="020B0604020202020204" pitchFamily="34" charset="0"/>
              <a:ea typeface="宋体" panose="02010600030101010101" pitchFamily="2" charset="-122"/>
            </a:endParaRPr>
          </a:p>
        </p:txBody>
      </p:sp>
      <p:sp>
        <p:nvSpPr>
          <p:cNvPr id="31752" name="矩形 1059854"/>
          <p:cNvSpPr/>
          <p:nvPr/>
        </p:nvSpPr>
        <p:spPr>
          <a:xfrm>
            <a:off x="0" y="2538413"/>
            <a:ext cx="12190413" cy="0"/>
          </a:xfrm>
          <a:prstGeom prst="rect">
            <a:avLst/>
          </a:prstGeom>
          <a:noFill/>
          <a:ln w="9525">
            <a:noFill/>
          </a:ln>
        </p:spPr>
        <p:txBody>
          <a:bodyPr anchor="t" anchorCtr="0"/>
          <a:lstStyle/>
          <a:p>
            <a:pPr algn="ctr" eaLnBrk="0" hangingPunct="0"/>
            <a:endParaRPr lang="zh-CN" altLang="en-US">
              <a:latin typeface="Times New Roman" panose="02020603050405020304" pitchFamily="18" charset="0"/>
              <a:ea typeface="宋体" panose="02010600030101010101" pitchFamily="2" charset="-122"/>
            </a:endParaRPr>
          </a:p>
        </p:txBody>
      </p:sp>
      <p:pic>
        <p:nvPicPr>
          <p:cNvPr id="31753" name="图片 1059853"/>
          <p:cNvPicPr>
            <a:picLocks noChangeAspect="1"/>
          </p:cNvPicPr>
          <p:nvPr/>
        </p:nvPicPr>
        <p:blipFill>
          <a:blip r:embed="rId5"/>
          <a:stretch>
            <a:fillRect/>
          </a:stretch>
        </p:blipFill>
        <p:spPr>
          <a:xfrm>
            <a:off x="838200" y="1484313"/>
            <a:ext cx="3762375" cy="1781175"/>
          </a:xfrm>
          <a:prstGeom prst="rect">
            <a:avLst/>
          </a:prstGeom>
          <a:noFill/>
          <a:ln w="9525">
            <a:noFill/>
          </a:ln>
        </p:spPr>
      </p:pic>
      <p:pic>
        <p:nvPicPr>
          <p:cNvPr id="31754" name="图片 1059855"/>
          <p:cNvPicPr>
            <a:picLocks noChangeAspect="1"/>
          </p:cNvPicPr>
          <p:nvPr/>
        </p:nvPicPr>
        <p:blipFill>
          <a:blip r:embed="rId4"/>
          <a:srcRect r="31274" b="70306"/>
          <a:stretch>
            <a:fillRect/>
          </a:stretch>
        </p:blipFill>
        <p:spPr>
          <a:xfrm>
            <a:off x="5951538" y="1844675"/>
            <a:ext cx="4608512" cy="1295400"/>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9848">
                                            <p:txEl>
                                              <p:pRg st="0" end="0"/>
                                            </p:txEl>
                                          </p:spTgt>
                                        </p:tgtEl>
                                        <p:attrNameLst>
                                          <p:attrName>style.visibility</p:attrName>
                                        </p:attrNameLst>
                                      </p:cBhvr>
                                      <p:to>
                                        <p:strVal val="visible"/>
                                      </p:to>
                                    </p:set>
                                    <p:animEffect transition="in" filter="blinds(horizontal)">
                                      <p:cBhvr>
                                        <p:cTn id="7" dur="500"/>
                                        <p:tgtEl>
                                          <p:spTgt spid="10598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9" name="对象 1060866"/>
          <p:cNvGraphicFramePr>
            <a:graphicFrameLocks noChangeAspect="1"/>
          </p:cNvGraphicFramePr>
          <p:nvPr/>
        </p:nvGraphicFramePr>
        <p:xfrm>
          <a:off x="433388" y="742950"/>
          <a:ext cx="11277600" cy="5638800"/>
        </p:xfrm>
        <a:graphic>
          <a:graphicData uri="http://schemas.openxmlformats.org/presentationml/2006/ole">
            <mc:AlternateContent xmlns:mc="http://schemas.openxmlformats.org/markup-compatibility/2006">
              <mc:Choice xmlns:v="urn:schemas-microsoft-com:vml" Requires="v">
                <p:oleObj spid="_x0000_s1054" name="" r:id="rId1" imgW="11322685" imgH="5652135" progId="Word.Document.8">
                  <p:embed/>
                </p:oleObj>
              </mc:Choice>
              <mc:Fallback>
                <p:oleObj name="" r:id="rId1" imgW="11322685" imgH="5652135" progId="Word.Document.8">
                  <p:embed/>
                  <p:pic>
                    <p:nvPicPr>
                      <p:cNvPr id="0" name="OLE substitute image"/>
                      <p:cNvPicPr/>
                      <p:nvPr/>
                    </p:nvPicPr>
                    <p:blipFill>
                      <a:blip r:embed="rId2"/>
                      <a:stretch>
                        <a:fillRect/>
                      </a:stretch>
                    </p:blipFill>
                    <p:spPr>
                      <a:xfrm>
                        <a:off x="433388" y="742950"/>
                        <a:ext cx="11277600" cy="5638800"/>
                      </a:xfrm>
                      <a:prstGeom prst="rect">
                        <a:avLst/>
                      </a:prstGeom>
                      <a:noFill/>
                      <a:ln w="38100">
                        <a:noFill/>
                        <a:miter/>
                      </a:ln>
                    </p:spPr>
                  </p:pic>
                </p:oleObj>
              </mc:Fallback>
            </mc:AlternateContent>
          </a:graphicData>
        </a:graphic>
      </p:graphicFrame>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1014786" descr="图片7"/>
          <p:cNvPicPr>
            <a:picLocks noChangeAspect="1"/>
          </p:cNvPicPr>
          <p:nvPr/>
        </p:nvPicPr>
        <p:blipFill>
          <a:blip r:embed="rId1"/>
          <a:stretch>
            <a:fillRect/>
          </a:stretch>
        </p:blipFill>
        <p:spPr>
          <a:xfrm>
            <a:off x="0" y="3074988"/>
            <a:ext cx="3071813" cy="3810000"/>
          </a:xfrm>
          <a:prstGeom prst="rect">
            <a:avLst/>
          </a:prstGeom>
          <a:noFill/>
          <a:ln w="9525">
            <a:noFill/>
          </a:ln>
        </p:spPr>
      </p:pic>
      <p:pic>
        <p:nvPicPr>
          <p:cNvPr id="33794" name="图片 1014787" descr="图片8"/>
          <p:cNvPicPr>
            <a:picLocks noChangeAspect="1"/>
          </p:cNvPicPr>
          <p:nvPr/>
        </p:nvPicPr>
        <p:blipFill>
          <a:blip r:embed="rId2"/>
          <a:stretch>
            <a:fillRect/>
          </a:stretch>
        </p:blipFill>
        <p:spPr>
          <a:xfrm>
            <a:off x="10156825" y="0"/>
            <a:ext cx="2071688" cy="2560638"/>
          </a:xfrm>
          <a:prstGeom prst="rect">
            <a:avLst/>
          </a:prstGeom>
          <a:noFill/>
          <a:ln w="9525">
            <a:noFill/>
          </a:ln>
        </p:spPr>
      </p:pic>
      <p:sp>
        <p:nvSpPr>
          <p:cNvPr id="33795" name="文本框 1014788"/>
          <p:cNvSpPr txBox="1"/>
          <p:nvPr/>
        </p:nvSpPr>
        <p:spPr>
          <a:xfrm>
            <a:off x="0" y="2420938"/>
            <a:ext cx="12190413" cy="914400"/>
          </a:xfrm>
          <a:prstGeom prst="rect">
            <a:avLst/>
          </a:prstGeom>
          <a:noFill/>
          <a:ln w="9525">
            <a:noFill/>
          </a:ln>
        </p:spPr>
        <p:txBody>
          <a:bodyPr anchor="t" anchorCtr="0">
            <a:spAutoFit/>
          </a:bodyPr>
          <a:lstStyle/>
          <a:p>
            <a:pPr algn="ctr" eaLnBrk="0" hangingPunct="0"/>
            <a:r>
              <a:rPr lang="zh-CN" altLang="en-US" sz="5400" b="1">
                <a:solidFill>
                  <a:srgbClr val="FF6600"/>
                </a:solidFill>
                <a:latin typeface="Times New Roman" panose="02020603050405020304" pitchFamily="18" charset="0"/>
                <a:ea typeface="黑体" panose="02010609060101010101" pitchFamily="2" charset="-122"/>
              </a:rPr>
              <a:t>名师博客呈现</a:t>
            </a:r>
            <a:endParaRPr lang="zh-CN" altLang="en-US" sz="5400" b="1">
              <a:solidFill>
                <a:srgbClr val="FF6600"/>
              </a:solidFill>
              <a:latin typeface="Times New Roman" panose="02020603050405020304" pitchFamily="18" charset="0"/>
              <a:ea typeface="黑体" panose="02010609060101010101" pitchFamily="2" charset="-122"/>
            </a:endParaRP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2768" name="表格 1012767"/>
          <p:cNvGraphicFramePr>
            <a:graphicFrameLocks noGrp="1"/>
          </p:cNvGraphicFramePr>
          <p:nvPr/>
        </p:nvGraphicFramePr>
        <p:xfrm>
          <a:off x="360363" y="1196975"/>
          <a:ext cx="11469688" cy="5105591"/>
        </p:xfrm>
        <a:graphic>
          <a:graphicData uri="http://schemas.openxmlformats.org/drawingml/2006/table">
            <a:tbl>
              <a:tblPr/>
              <a:tblGrid>
                <a:gridCol w="5302250"/>
                <a:gridCol w="6167438"/>
              </a:tblGrid>
              <a:tr h="576263">
                <a:tc>
                  <a:txBody>
                    <a:bodyPr wrap="square"/>
                    <a:lstStyle/>
                    <a:p>
                      <a:pPr defTabSz="914400">
                        <a:buNone/>
                        <a:tabLst>
                          <a:tab pos="5600700" algn="l"/>
                          <a:tab pos="10287000" algn=""/>
                        </a:tabLst>
                      </a:pPr>
                      <a:r>
                        <a:rPr lang="zh-CN" altLang="en-US" sz="2800" b="1">
                          <a:latin typeface="Times New Roman" panose="02020603050405020304" pitchFamily="18" charset="0"/>
                          <a:ea typeface="黑体" panose="02010609060101010101" pitchFamily="2" charset="-122"/>
                        </a:rPr>
                        <a:t>学习目标</a:t>
                      </a:r>
                      <a:endParaRPr lang="zh-CN" altLang="en-US">
                        <a:latin typeface="Arial" panose="020B0604020202020204" pitchFamily="34" charset="0"/>
                        <a:ea typeface="宋体" panose="02010600030101010101" pitchFamily="2"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defTabSz="914400">
                        <a:buNone/>
                        <a:tabLst>
                          <a:tab pos="5600700" algn=""/>
                          <a:tab pos="10287000" algn=""/>
                        </a:tabLst>
                      </a:pPr>
                      <a:r>
                        <a:rPr lang="zh-CN" altLang="en-US" sz="2800" b="1">
                          <a:latin typeface="Times New Roman" panose="02020603050405020304" pitchFamily="18" charset="0"/>
                          <a:ea typeface="黑体" panose="02010609060101010101" pitchFamily="2" charset="-122"/>
                        </a:rPr>
                        <a:t>核心素养</a:t>
                      </a:r>
                      <a:endParaRPr lang="zh-CN" altLang="en-US">
                        <a:latin typeface="Arial" panose="020B0604020202020204" pitchFamily="34" charset="0"/>
                        <a:ea typeface="宋体" panose="02010600030101010101" pitchFamily="2"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79862">
                <a:tc>
                  <a:txBody>
                    <a:bodyPr wrap="square"/>
                    <a:lstStyle/>
                    <a:p>
                      <a:pPr algn="just" defTabSz="914400">
                        <a:lnSpc>
                          <a:spcPct val="130000"/>
                        </a:lnSpc>
                        <a:buNone/>
                        <a:tabLst>
                          <a:tab pos="5600700" algn=""/>
                          <a:tab pos="10287000" algn=""/>
                        </a:tabLst>
                      </a:pPr>
                      <a:r>
                        <a:rPr lang="en-US" altLang="zh-CN" sz="2800" b="1">
                          <a:latin typeface="Times New Roman" panose="02020603050405020304" pitchFamily="18" charset="0"/>
                          <a:ea typeface="宋体" panose="02010600030101010101" pitchFamily="2" charset="-122"/>
                        </a:rPr>
                        <a:t>1</a:t>
                      </a:r>
                      <a:r>
                        <a:rPr lang="zh-CN" altLang="en-US" sz="2800" b="1">
                          <a:latin typeface="Times New Roman" panose="02020603050405020304" pitchFamily="18" charset="0"/>
                          <a:ea typeface="宋体" panose="02010600030101010101" pitchFamily="2" charset="-122"/>
                        </a:rPr>
                        <a:t>．研读课本，标出氧化还原反应的有关概念，学会判断反应类型、氧化剂、还原剂。</a:t>
                      </a:r>
                      <a:endParaRPr lang="zh-CN" altLang="en-US" sz="1000">
                        <a:latin typeface="Times New Roman" panose="02020603050405020304" pitchFamily="18" charset="0"/>
                        <a:ea typeface="宋体" panose="02010600030101010101" pitchFamily="2" charset="-122"/>
                        <a:cs typeface="Times New Roman" panose="02020603050405020304" pitchFamily="18" charset="0"/>
                      </a:endParaRPr>
                    </a:p>
                    <a:p>
                      <a:pPr algn="just" defTabSz="914400">
                        <a:lnSpc>
                          <a:spcPct val="130000"/>
                        </a:lnSpc>
                        <a:buNone/>
                        <a:tabLst>
                          <a:tab pos="5600700" algn=""/>
                          <a:tab pos="10287000" algn=""/>
                        </a:tabLst>
                      </a:pPr>
                      <a:r>
                        <a:rPr lang="en-US" altLang="zh-CN" sz="2800" b="1">
                          <a:latin typeface="Times New Roman" panose="02020603050405020304" pitchFamily="18" charset="0"/>
                          <a:ea typeface="宋体" panose="02010600030101010101" pitchFamily="2" charset="-122"/>
                        </a:rPr>
                        <a:t>2</a:t>
                      </a:r>
                      <a:r>
                        <a:rPr lang="zh-CN" altLang="en-US" sz="2800" b="1">
                          <a:latin typeface="Times New Roman" panose="02020603050405020304" pitchFamily="18" charset="0"/>
                          <a:ea typeface="宋体" panose="02010600030101010101" pitchFamily="2" charset="-122"/>
                        </a:rPr>
                        <a:t>．以金属钠和氯气的性质为例，探究氧化还原的本质，能根据反应中化合价的升降标出电子转移。</a:t>
                      </a:r>
                      <a:endParaRPr lang="zh-CN" altLang="en-US" sz="1000">
                        <a:latin typeface="Times New Roman" panose="02020603050405020304" pitchFamily="18" charset="0"/>
                        <a:ea typeface="宋体" panose="02010600030101010101" pitchFamily="2" charset="-122"/>
                        <a:cs typeface="Times New Roman" panose="02020603050405020304" pitchFamily="18" charset="0"/>
                      </a:endParaRPr>
                    </a:p>
                    <a:p>
                      <a:pPr algn="just" defTabSz="914400">
                        <a:lnSpc>
                          <a:spcPct val="130000"/>
                        </a:lnSpc>
                        <a:buNone/>
                        <a:tabLst>
                          <a:tab pos="5600700" algn="l"/>
                          <a:tab pos="10287000" algn=""/>
                        </a:tabLst>
                      </a:pPr>
                      <a:r>
                        <a:rPr lang="en-US" altLang="zh-CN" sz="2800" b="1">
                          <a:latin typeface="Times New Roman" panose="02020603050405020304" pitchFamily="18" charset="0"/>
                          <a:ea typeface="宋体" panose="02010600030101010101" pitchFamily="2" charset="-122"/>
                        </a:rPr>
                        <a:t>3</a:t>
                      </a:r>
                      <a:r>
                        <a:rPr lang="zh-CN" altLang="en-US" sz="2800" b="1">
                          <a:latin typeface="Times New Roman" panose="02020603050405020304" pitchFamily="18" charset="0"/>
                          <a:ea typeface="宋体" panose="02010600030101010101" pitchFamily="2" charset="-122"/>
                        </a:rPr>
                        <a:t>．学会判断物质氧化性、还原性的方法，并说出其应用。</a:t>
                      </a:r>
                      <a:endParaRPr lang="zh-CN" altLang="en-US">
                        <a:latin typeface="Arial" panose="020B0604020202020204" pitchFamily="34" charset="0"/>
                        <a:ea typeface="宋体" panose="02010600030101010101" pitchFamily="2"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algn="just" defTabSz="914400">
                        <a:lnSpc>
                          <a:spcPct val="130000"/>
                        </a:lnSpc>
                        <a:buNone/>
                        <a:tabLst>
                          <a:tab pos="5600700" algn=""/>
                          <a:tab pos="10287000" algn=""/>
                        </a:tabLst>
                      </a:pPr>
                      <a:r>
                        <a:rPr lang="en-US" altLang="zh-CN" sz="2800" b="1">
                          <a:latin typeface="Times New Roman" panose="02020603050405020304" pitchFamily="18" charset="0"/>
                          <a:ea typeface="宋体" panose="02010600030101010101" pitchFamily="2" charset="-122"/>
                        </a:rPr>
                        <a:t>1</a:t>
                      </a:r>
                      <a:r>
                        <a:rPr lang="zh-CN" altLang="en-US" sz="2800" b="1">
                          <a:latin typeface="Times New Roman" panose="02020603050405020304" pitchFamily="18" charset="0"/>
                          <a:ea typeface="宋体" panose="02010600030101010101" pitchFamily="2" charset="-122"/>
                        </a:rPr>
                        <a:t>．通过对</a:t>
                      </a:r>
                      <a:r>
                        <a:rPr lang="zh-CN" altLang="en-US" sz="2800" b="1">
                          <a:latin typeface="宋体" panose="02010600030101010101" pitchFamily="2" charset="-122"/>
                          <a:ea typeface="宋体" panose="02010600030101010101" pitchFamily="2" charset="-122"/>
                        </a:rPr>
                        <a:t>“</a:t>
                      </a:r>
                      <a:r>
                        <a:rPr lang="zh-CN" altLang="en-US" sz="2800" b="1">
                          <a:latin typeface="Times New Roman" panose="02020603050405020304" pitchFamily="18" charset="0"/>
                          <a:ea typeface="宋体" panose="02010600030101010101" pitchFamily="2" charset="-122"/>
                        </a:rPr>
                        <a:t>氧化还原反应</a:t>
                      </a:r>
                      <a:r>
                        <a:rPr lang="zh-CN" altLang="en-US" sz="2800" b="1">
                          <a:latin typeface="宋体" panose="02010600030101010101" pitchFamily="2" charset="-122"/>
                          <a:ea typeface="宋体" panose="02010600030101010101" pitchFamily="2" charset="-122"/>
                        </a:rPr>
                        <a:t>”</a:t>
                      </a:r>
                      <a:r>
                        <a:rPr lang="zh-CN" altLang="en-US" sz="2800" b="1">
                          <a:latin typeface="Times New Roman" panose="02020603050405020304" pitchFamily="18" charset="0"/>
                          <a:ea typeface="宋体" panose="02010600030101010101" pitchFamily="2" charset="-122"/>
                        </a:rPr>
                        <a:t>的学习，培养宏观辨识和微观探析的意识。</a:t>
                      </a:r>
                      <a:endParaRPr lang="zh-CN" altLang="en-US" sz="1000">
                        <a:latin typeface="Times New Roman" panose="02020603050405020304" pitchFamily="18" charset="0"/>
                        <a:ea typeface="宋体" panose="02010600030101010101" pitchFamily="2" charset="-122"/>
                        <a:cs typeface="Times New Roman" panose="02020603050405020304" pitchFamily="18" charset="0"/>
                      </a:endParaRPr>
                    </a:p>
                    <a:p>
                      <a:pPr algn="just" defTabSz="914400">
                        <a:lnSpc>
                          <a:spcPct val="130000"/>
                        </a:lnSpc>
                        <a:buNone/>
                        <a:tabLst>
                          <a:tab pos="5600700" algn=""/>
                          <a:tab pos="10287000" algn=""/>
                        </a:tabLst>
                      </a:pPr>
                      <a:r>
                        <a:rPr lang="en-US" altLang="zh-CN" sz="2800" b="1">
                          <a:latin typeface="Times New Roman" panose="02020603050405020304" pitchFamily="18" charset="0"/>
                          <a:ea typeface="宋体" panose="02010600030101010101" pitchFamily="2" charset="-122"/>
                        </a:rPr>
                        <a:t>2</a:t>
                      </a:r>
                      <a:r>
                        <a:rPr lang="zh-CN" altLang="en-US" sz="2800" b="1">
                          <a:latin typeface="Times New Roman" panose="02020603050405020304" pitchFamily="18" charset="0"/>
                          <a:ea typeface="宋体" panose="02010600030101010101" pitchFamily="2" charset="-122"/>
                        </a:rPr>
                        <a:t>．通过对</a:t>
                      </a:r>
                      <a:r>
                        <a:rPr lang="zh-CN" altLang="en-US" sz="2800" b="1">
                          <a:latin typeface="宋体" panose="02010600030101010101" pitchFamily="2" charset="-122"/>
                          <a:ea typeface="宋体" panose="02010600030101010101" pitchFamily="2" charset="-122"/>
                        </a:rPr>
                        <a:t>“</a:t>
                      </a:r>
                      <a:r>
                        <a:rPr lang="zh-CN" altLang="en-US" sz="2800" b="1">
                          <a:latin typeface="Times New Roman" panose="02020603050405020304" pitchFamily="18" charset="0"/>
                          <a:ea typeface="宋体" panose="02010600030101010101" pitchFamily="2" charset="-122"/>
                        </a:rPr>
                        <a:t>氧化还原反应特征</a:t>
                      </a:r>
                      <a:r>
                        <a:rPr lang="zh-CN" altLang="en-US" sz="2800" b="1">
                          <a:latin typeface="宋体" panose="02010600030101010101" pitchFamily="2" charset="-122"/>
                          <a:ea typeface="宋体" panose="02010600030101010101" pitchFamily="2" charset="-122"/>
                        </a:rPr>
                        <a:t>”</a:t>
                      </a:r>
                      <a:r>
                        <a:rPr lang="zh-CN" altLang="en-US" sz="2800" b="1">
                          <a:latin typeface="Times New Roman" panose="02020603050405020304" pitchFamily="18" charset="0"/>
                          <a:ea typeface="宋体" panose="02010600030101010101" pitchFamily="2" charset="-122"/>
                        </a:rPr>
                        <a:t>的学习，培养变化观念和平衡思想。</a:t>
                      </a:r>
                      <a:endParaRPr lang="zh-CN" altLang="en-US" sz="1000">
                        <a:latin typeface="Times New Roman" panose="02020603050405020304" pitchFamily="18" charset="0"/>
                        <a:ea typeface="宋体" panose="02010600030101010101" pitchFamily="2" charset="-122"/>
                        <a:cs typeface="Times New Roman" panose="02020603050405020304" pitchFamily="18" charset="0"/>
                      </a:endParaRPr>
                    </a:p>
                    <a:p>
                      <a:pPr algn="just" defTabSz="914400">
                        <a:lnSpc>
                          <a:spcPct val="130000"/>
                        </a:lnSpc>
                        <a:buNone/>
                        <a:tabLst>
                          <a:tab pos="5600700" algn="l"/>
                          <a:tab pos="10287000" algn="l"/>
                        </a:tabLst>
                      </a:pPr>
                      <a:r>
                        <a:rPr lang="en-US" altLang="zh-CN" sz="2800" b="1">
                          <a:latin typeface="Times New Roman" panose="02020603050405020304" pitchFamily="18" charset="0"/>
                          <a:ea typeface="宋体" panose="02010600030101010101" pitchFamily="2" charset="-122"/>
                        </a:rPr>
                        <a:t>3</a:t>
                      </a:r>
                      <a:r>
                        <a:rPr lang="zh-CN" altLang="en-US" sz="2800" b="1">
                          <a:latin typeface="Times New Roman" panose="02020603050405020304" pitchFamily="18" charset="0"/>
                          <a:ea typeface="宋体" panose="02010600030101010101" pitchFamily="2" charset="-122"/>
                        </a:rPr>
                        <a:t>．通过对</a:t>
                      </a:r>
                      <a:r>
                        <a:rPr lang="zh-CN" altLang="en-US" sz="2800" b="1">
                          <a:latin typeface="宋体" panose="02010600030101010101" pitchFamily="2" charset="-122"/>
                          <a:ea typeface="宋体" panose="02010600030101010101" pitchFamily="2" charset="-122"/>
                        </a:rPr>
                        <a:t>“</a:t>
                      </a:r>
                      <a:r>
                        <a:rPr lang="zh-CN" altLang="en-US" sz="2800" b="1">
                          <a:latin typeface="Times New Roman" panose="02020603050405020304" pitchFamily="18" charset="0"/>
                          <a:ea typeface="宋体" panose="02010600030101010101" pitchFamily="2" charset="-122"/>
                        </a:rPr>
                        <a:t>电子转移表示</a:t>
                      </a:r>
                      <a:r>
                        <a:rPr lang="zh-CN" altLang="en-US" sz="2800" b="1">
                          <a:latin typeface="宋体" panose="02010600030101010101" pitchFamily="2" charset="-122"/>
                          <a:ea typeface="宋体" panose="02010600030101010101" pitchFamily="2" charset="-122"/>
                        </a:rPr>
                        <a:t>”</a:t>
                      </a:r>
                      <a:r>
                        <a:rPr lang="zh-CN" altLang="en-US" sz="2800" b="1">
                          <a:latin typeface="Times New Roman" panose="02020603050405020304" pitchFamily="18" charset="0"/>
                          <a:ea typeface="宋体" panose="02010600030101010101" pitchFamily="2" charset="-122"/>
                        </a:rPr>
                        <a:t>的学习，培养模型认知的能力。</a:t>
                      </a:r>
                      <a:endParaRPr lang="zh-CN" altLang="en-US">
                        <a:latin typeface="Arial" panose="020B0604020202020204" pitchFamily="34" charset="0"/>
                        <a:ea typeface="宋体" panose="02010600030101010101" pitchFamily="2"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7" name="对象 1073155"/>
          <p:cNvGraphicFramePr>
            <a:graphicFrameLocks noChangeAspect="1"/>
          </p:cNvGraphicFramePr>
          <p:nvPr/>
        </p:nvGraphicFramePr>
        <p:xfrm>
          <a:off x="434975" y="1331913"/>
          <a:ext cx="11320463" cy="4194175"/>
        </p:xfrm>
        <a:graphic>
          <a:graphicData uri="http://schemas.openxmlformats.org/presentationml/2006/ole">
            <mc:AlternateContent xmlns:mc="http://schemas.openxmlformats.org/markup-compatibility/2006">
              <mc:Choice xmlns:v="urn:schemas-microsoft-com:vml" Requires="v">
                <p:oleObj spid="_x0000_s1055" name="" r:id="rId1" imgW="11303000" imgH="4188460" progId="Word.Document.8">
                  <p:embed/>
                </p:oleObj>
              </mc:Choice>
              <mc:Fallback>
                <p:oleObj name="" r:id="rId1" imgW="11303000" imgH="4188460" progId="Word.Document.8">
                  <p:embed/>
                  <p:pic>
                    <p:nvPicPr>
                      <p:cNvPr id="0" name="OLE substitute image"/>
                      <p:cNvPicPr/>
                      <p:nvPr/>
                    </p:nvPicPr>
                    <p:blipFill>
                      <a:blip r:embed="rId2"/>
                      <a:stretch>
                        <a:fillRect/>
                      </a:stretch>
                    </p:blipFill>
                    <p:spPr>
                      <a:xfrm>
                        <a:off x="434975" y="1331913"/>
                        <a:ext cx="11320463" cy="4194175"/>
                      </a:xfrm>
                      <a:prstGeom prst="rect">
                        <a:avLst/>
                      </a:prstGeom>
                      <a:noFill/>
                      <a:ln w="38100">
                        <a:noFill/>
                        <a:miter/>
                      </a:ln>
                    </p:spPr>
                  </p:pic>
                </p:oleObj>
              </mc:Fallback>
            </mc:AlternateContent>
          </a:graphicData>
        </a:graphic>
      </p:graphicFrame>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对象 1015810"/>
          <p:cNvGraphicFramePr>
            <a:graphicFrameLocks noChangeAspect="1"/>
          </p:cNvGraphicFramePr>
          <p:nvPr/>
        </p:nvGraphicFramePr>
        <p:xfrm>
          <a:off x="433388" y="1628775"/>
          <a:ext cx="11277600" cy="3729038"/>
        </p:xfrm>
        <a:graphic>
          <a:graphicData uri="http://schemas.openxmlformats.org/presentationml/2006/ole">
            <mc:AlternateContent xmlns:mc="http://schemas.openxmlformats.org/markup-compatibility/2006">
              <mc:Choice xmlns:v="urn:schemas-microsoft-com:vml" Requires="v">
                <p:oleObj spid="_x0000_s1056" name="" r:id="rId1" imgW="11322685" imgH="3736975" progId="Word.Document.8">
                  <p:embed/>
                </p:oleObj>
              </mc:Choice>
              <mc:Fallback>
                <p:oleObj name="" r:id="rId1" imgW="11322685" imgH="3736975" progId="Word.Document.8">
                  <p:embed/>
                  <p:pic>
                    <p:nvPicPr>
                      <p:cNvPr id="0" name="OLE substitute image"/>
                      <p:cNvPicPr/>
                      <p:nvPr/>
                    </p:nvPicPr>
                    <p:blipFill>
                      <a:blip r:embed="rId2"/>
                      <a:stretch>
                        <a:fillRect/>
                      </a:stretch>
                    </p:blipFill>
                    <p:spPr>
                      <a:xfrm>
                        <a:off x="433388" y="1628775"/>
                        <a:ext cx="11277600" cy="3729038"/>
                      </a:xfrm>
                      <a:prstGeom prst="rect">
                        <a:avLst/>
                      </a:prstGeom>
                      <a:noFill/>
                      <a:ln w="38100">
                        <a:noFill/>
                        <a:miter/>
                      </a:ln>
                    </p:spPr>
                  </p:pic>
                </p:oleObj>
              </mc:Fallback>
            </mc:AlternateContent>
          </a:graphicData>
        </a:graphic>
      </p:graphicFrame>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 name="对象 1016834"/>
          <p:cNvGraphicFramePr>
            <a:graphicFrameLocks noChangeAspect="1"/>
          </p:cNvGraphicFramePr>
          <p:nvPr/>
        </p:nvGraphicFramePr>
        <p:xfrm>
          <a:off x="434975" y="1631950"/>
          <a:ext cx="11320463" cy="3595688"/>
        </p:xfrm>
        <a:graphic>
          <a:graphicData uri="http://schemas.openxmlformats.org/presentationml/2006/ole">
            <mc:AlternateContent xmlns:mc="http://schemas.openxmlformats.org/markup-compatibility/2006">
              <mc:Choice xmlns:v="urn:schemas-microsoft-com:vml" Requires="v">
                <p:oleObj spid="_x0000_s1057" name="" r:id="rId1" imgW="11303000" imgH="3590925" progId="Word.Document.8">
                  <p:embed/>
                </p:oleObj>
              </mc:Choice>
              <mc:Fallback>
                <p:oleObj name="" r:id="rId1" imgW="11303000" imgH="3590925" progId="Word.Document.8">
                  <p:embed/>
                  <p:pic>
                    <p:nvPicPr>
                      <p:cNvPr id="0" name="OLE substitute image"/>
                      <p:cNvPicPr/>
                      <p:nvPr/>
                    </p:nvPicPr>
                    <p:blipFill>
                      <a:blip r:embed="rId2"/>
                      <a:stretch>
                        <a:fillRect/>
                      </a:stretch>
                    </p:blipFill>
                    <p:spPr>
                      <a:xfrm>
                        <a:off x="434975" y="1631950"/>
                        <a:ext cx="11320463" cy="3595688"/>
                      </a:xfrm>
                      <a:prstGeom prst="rect">
                        <a:avLst/>
                      </a:prstGeom>
                      <a:noFill/>
                      <a:ln w="38100">
                        <a:noFill/>
                        <a:miter/>
                      </a:ln>
                    </p:spPr>
                  </p:pic>
                </p:oleObj>
              </mc:Fallback>
            </mc:AlternateContent>
          </a:graphicData>
        </a:graphic>
      </p:graphicFrame>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对象 1017858"/>
          <p:cNvGraphicFramePr>
            <a:graphicFrameLocks noChangeAspect="1"/>
          </p:cNvGraphicFramePr>
          <p:nvPr/>
        </p:nvGraphicFramePr>
        <p:xfrm>
          <a:off x="433388" y="1052513"/>
          <a:ext cx="11325225" cy="4935537"/>
        </p:xfrm>
        <a:graphic>
          <a:graphicData uri="http://schemas.openxmlformats.org/presentationml/2006/ole">
            <mc:AlternateContent xmlns:mc="http://schemas.openxmlformats.org/markup-compatibility/2006">
              <mc:Choice xmlns:v="urn:schemas-microsoft-com:vml" Requires="v">
                <p:oleObj spid="_x0000_s1058" name="" r:id="rId1" imgW="11331575" imgH="5683885" progId="Word.Document.8">
                  <p:embed/>
                </p:oleObj>
              </mc:Choice>
              <mc:Fallback>
                <p:oleObj name="" r:id="rId1" imgW="11331575" imgH="5683885" progId="Word.Document.8">
                  <p:embed/>
                  <p:pic>
                    <p:nvPicPr>
                      <p:cNvPr id="0" name="OLE substitute image"/>
                      <p:cNvPicPr/>
                      <p:nvPr/>
                    </p:nvPicPr>
                    <p:blipFill>
                      <a:blip r:embed="rId2"/>
                      <a:stretch>
                        <a:fillRect/>
                      </a:stretch>
                    </p:blipFill>
                    <p:spPr>
                      <a:xfrm>
                        <a:off x="433388" y="1052513"/>
                        <a:ext cx="11325225" cy="4935537"/>
                      </a:xfrm>
                      <a:prstGeom prst="rect">
                        <a:avLst/>
                      </a:prstGeom>
                      <a:noFill/>
                      <a:ln w="38100">
                        <a:noFill/>
                        <a:miter/>
                      </a:ln>
                    </p:spPr>
                  </p:pic>
                </p:oleObj>
              </mc:Fallback>
            </mc:AlternateContent>
          </a:graphicData>
        </a:graphic>
      </p:graphicFrame>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内容占位符 1018881"/>
          <p:cNvSpPr/>
          <p:nvPr>
            <p:ph idx="1"/>
          </p:nvPr>
        </p:nvSpPr>
        <p:spPr>
          <a:xfrm>
            <a:off x="334963" y="620713"/>
            <a:ext cx="11520487" cy="6076950"/>
          </a:xfrm>
        </p:spPr>
        <p:txBody>
          <a:bodyPr anchor="t" anchorCtr="0">
            <a:spAutoFit/>
          </a:bodyPr>
          <a:lstStyle/>
          <a:p>
            <a:r>
              <a:rPr lang="zh-CN" altLang="en-US">
                <a:ea typeface="黑体" panose="02010609060101010101" pitchFamily="2" charset="-122"/>
              </a:rPr>
              <a:t>〔即时训练〕</a:t>
            </a:r>
            <a:endParaRPr lang="zh-CN" altLang="en-US">
              <a:ea typeface="宋体" panose="02010600030101010101" pitchFamily="2" charset="-122"/>
            </a:endParaRPr>
          </a:p>
          <a:p>
            <a:r>
              <a:rPr lang="en-US" altLang="zh-CN">
                <a:ea typeface="宋体" panose="02010600030101010101" pitchFamily="2" charset="-122"/>
              </a:rPr>
              <a:t>(NH</a:t>
            </a:r>
            <a:r>
              <a:rPr lang="en-US" altLang="zh-CN" baseline="-30000">
                <a:ea typeface="宋体" panose="02010600030101010101" pitchFamily="2" charset="-122"/>
              </a:rPr>
              <a:t>4</a:t>
            </a:r>
            <a:r>
              <a:rPr lang="en-US" altLang="zh-CN">
                <a:ea typeface="宋体" panose="02010600030101010101" pitchFamily="2" charset="-122"/>
              </a:rPr>
              <a:t>)</a:t>
            </a:r>
            <a:r>
              <a:rPr lang="en-US" altLang="zh-CN" baseline="-30000">
                <a:ea typeface="宋体" panose="02010600030101010101" pitchFamily="2" charset="-122"/>
              </a:rPr>
              <a:t>2</a:t>
            </a:r>
            <a:r>
              <a:rPr lang="en-US" altLang="zh-CN">
                <a:ea typeface="宋体" panose="02010600030101010101" pitchFamily="2" charset="-122"/>
              </a:rPr>
              <a:t>Cr</a:t>
            </a:r>
            <a:r>
              <a:rPr lang="en-US" altLang="zh-CN" baseline="-30000">
                <a:ea typeface="宋体" panose="02010600030101010101" pitchFamily="2" charset="-122"/>
              </a:rPr>
              <a:t>2</a:t>
            </a:r>
            <a:r>
              <a:rPr lang="en-US" altLang="zh-CN">
                <a:ea typeface="宋体" panose="02010600030101010101" pitchFamily="2" charset="-122"/>
              </a:rPr>
              <a:t>O</a:t>
            </a:r>
            <a:r>
              <a:rPr lang="en-US" altLang="zh-CN" baseline="-30000">
                <a:ea typeface="宋体" panose="02010600030101010101" pitchFamily="2" charset="-122"/>
              </a:rPr>
              <a:t>7</a:t>
            </a:r>
            <a:r>
              <a:rPr lang="zh-CN" altLang="en-US">
                <a:ea typeface="宋体" panose="02010600030101010101" pitchFamily="2" charset="-122"/>
              </a:rPr>
              <a:t>是一种受热易分解的盐，下列各组对</a:t>
            </a:r>
            <a:r>
              <a:rPr lang="en-US" altLang="zh-CN">
                <a:ea typeface="宋体" panose="02010600030101010101" pitchFamily="2" charset="-122"/>
              </a:rPr>
              <a:t>(NH</a:t>
            </a:r>
            <a:r>
              <a:rPr lang="en-US" altLang="zh-CN" baseline="-30000">
                <a:ea typeface="宋体" panose="02010600030101010101" pitchFamily="2" charset="-122"/>
              </a:rPr>
              <a:t>4</a:t>
            </a:r>
            <a:r>
              <a:rPr lang="en-US" altLang="zh-CN">
                <a:ea typeface="宋体" panose="02010600030101010101" pitchFamily="2" charset="-122"/>
              </a:rPr>
              <a:t>)</a:t>
            </a:r>
            <a:r>
              <a:rPr lang="en-US" altLang="zh-CN" baseline="-30000">
                <a:ea typeface="宋体" panose="02010600030101010101" pitchFamily="2" charset="-122"/>
              </a:rPr>
              <a:t>2</a:t>
            </a:r>
            <a:r>
              <a:rPr lang="en-US" altLang="zh-CN">
                <a:ea typeface="宋体" panose="02010600030101010101" pitchFamily="2" charset="-122"/>
              </a:rPr>
              <a:t>Cr</a:t>
            </a:r>
            <a:r>
              <a:rPr lang="en-US" altLang="zh-CN" baseline="-30000">
                <a:ea typeface="宋体" panose="02010600030101010101" pitchFamily="2" charset="-122"/>
              </a:rPr>
              <a:t>2</a:t>
            </a:r>
            <a:r>
              <a:rPr lang="en-US" altLang="zh-CN">
                <a:ea typeface="宋体" panose="02010600030101010101" pitchFamily="2" charset="-122"/>
              </a:rPr>
              <a:t>O</a:t>
            </a:r>
            <a:r>
              <a:rPr lang="en-US" altLang="zh-CN" baseline="-30000">
                <a:ea typeface="宋体" panose="02010600030101010101" pitchFamily="2" charset="-122"/>
              </a:rPr>
              <a:t>7</a:t>
            </a:r>
            <a:r>
              <a:rPr lang="zh-CN" altLang="en-US">
                <a:ea typeface="宋体" panose="02010600030101010101" pitchFamily="2" charset="-122"/>
              </a:rPr>
              <a:t>受热分解产物的判断可能正确的是		</a:t>
            </a:r>
            <a:r>
              <a:rPr lang="en-US" altLang="zh-CN">
                <a:ea typeface="宋体" panose="02010600030101010101" pitchFamily="2" charset="-122"/>
              </a:rPr>
              <a:t>(</a:t>
            </a:r>
            <a:r>
              <a:rPr lang="zh-CN" altLang="en-US">
                <a:ea typeface="宋体" panose="02010600030101010101" pitchFamily="2" charset="-122"/>
              </a:rPr>
              <a:t>　　</a:t>
            </a:r>
            <a:r>
              <a:rPr lang="en-US" altLang="zh-CN">
                <a:ea typeface="宋体" panose="02010600030101010101" pitchFamily="2" charset="-122"/>
              </a:rPr>
              <a:t>)</a:t>
            </a:r>
            <a:endParaRPr lang="en-US" altLang="zh-CN">
              <a:ea typeface="宋体" panose="02010600030101010101" pitchFamily="2" charset="-122"/>
            </a:endParaRPr>
          </a:p>
          <a:p>
            <a:r>
              <a:rPr lang="en-US" altLang="zh-CN">
                <a:ea typeface="宋体" panose="02010600030101010101" pitchFamily="2" charset="-122"/>
              </a:rPr>
              <a:t>A</a:t>
            </a:r>
            <a:r>
              <a:rPr lang="zh-CN" altLang="en-US">
                <a:ea typeface="宋体" panose="02010600030101010101" pitchFamily="2" charset="-122"/>
              </a:rPr>
              <a:t>．</a:t>
            </a:r>
            <a:r>
              <a:rPr lang="en-US" altLang="zh-CN">
                <a:ea typeface="宋体" panose="02010600030101010101" pitchFamily="2" charset="-122"/>
              </a:rPr>
              <a:t>CrO</a:t>
            </a:r>
            <a:r>
              <a:rPr lang="en-US" altLang="zh-CN" baseline="-30000">
                <a:ea typeface="宋体" panose="02010600030101010101" pitchFamily="2" charset="-122"/>
              </a:rPr>
              <a:t>3</a:t>
            </a:r>
            <a:r>
              <a:rPr lang="zh-CN" altLang="en-US">
                <a:ea typeface="宋体" panose="02010600030101010101" pitchFamily="2" charset="-122"/>
              </a:rPr>
              <a:t>＋</a:t>
            </a:r>
            <a:r>
              <a:rPr lang="en-US" altLang="zh-CN">
                <a:ea typeface="宋体" panose="02010600030101010101" pitchFamily="2" charset="-122"/>
              </a:rPr>
              <a:t>NH</a:t>
            </a:r>
            <a:r>
              <a:rPr lang="en-US" altLang="zh-CN" baseline="-30000">
                <a:ea typeface="宋体" panose="02010600030101010101" pitchFamily="2" charset="-122"/>
              </a:rPr>
              <a:t>3</a:t>
            </a:r>
            <a:r>
              <a:rPr lang="zh-CN" altLang="en-US">
                <a:ea typeface="宋体" panose="02010600030101010101" pitchFamily="2" charset="-122"/>
              </a:rPr>
              <a:t>＋</a:t>
            </a:r>
            <a:r>
              <a:rPr lang="en-US" altLang="zh-CN">
                <a:ea typeface="宋体" panose="02010600030101010101" pitchFamily="2" charset="-122"/>
              </a:rPr>
              <a:t>H</a:t>
            </a:r>
            <a:r>
              <a:rPr lang="en-US" altLang="zh-CN" baseline="-30000">
                <a:ea typeface="宋体" panose="02010600030101010101" pitchFamily="2" charset="-122"/>
              </a:rPr>
              <a:t>2	</a:t>
            </a:r>
            <a:r>
              <a:rPr lang="en-US" altLang="zh-CN">
                <a:ea typeface="宋体" panose="02010600030101010101" pitchFamily="2" charset="-122"/>
              </a:rPr>
              <a:t>B</a:t>
            </a:r>
            <a:r>
              <a:rPr lang="zh-CN" altLang="en-US">
                <a:ea typeface="宋体" panose="02010600030101010101" pitchFamily="2" charset="-122"/>
              </a:rPr>
              <a:t>．</a:t>
            </a:r>
            <a:r>
              <a:rPr lang="en-US" altLang="zh-CN">
                <a:ea typeface="宋体" panose="02010600030101010101" pitchFamily="2" charset="-122"/>
              </a:rPr>
              <a:t>Cr</a:t>
            </a:r>
            <a:r>
              <a:rPr lang="en-US" altLang="zh-CN" baseline="-30000">
                <a:ea typeface="宋体" panose="02010600030101010101" pitchFamily="2" charset="-122"/>
              </a:rPr>
              <a:t>2</a:t>
            </a:r>
            <a:r>
              <a:rPr lang="en-US" altLang="zh-CN">
                <a:ea typeface="宋体" panose="02010600030101010101" pitchFamily="2" charset="-122"/>
              </a:rPr>
              <a:t>O</a:t>
            </a:r>
            <a:r>
              <a:rPr lang="en-US" altLang="zh-CN" baseline="-30000">
                <a:ea typeface="宋体" panose="02010600030101010101" pitchFamily="2" charset="-122"/>
              </a:rPr>
              <a:t>3</a:t>
            </a:r>
            <a:r>
              <a:rPr lang="zh-CN" altLang="en-US">
                <a:ea typeface="宋体" panose="02010600030101010101" pitchFamily="2" charset="-122"/>
              </a:rPr>
              <a:t>＋</a:t>
            </a:r>
            <a:r>
              <a:rPr lang="en-US" altLang="zh-CN">
                <a:ea typeface="宋体" panose="02010600030101010101" pitchFamily="2" charset="-122"/>
              </a:rPr>
              <a:t>NH</a:t>
            </a:r>
            <a:r>
              <a:rPr lang="en-US" altLang="zh-CN" baseline="-30000">
                <a:ea typeface="宋体" panose="02010600030101010101" pitchFamily="2" charset="-122"/>
              </a:rPr>
              <a:t>3</a:t>
            </a:r>
            <a:r>
              <a:rPr lang="zh-CN" altLang="en-US">
                <a:ea typeface="宋体" panose="02010600030101010101" pitchFamily="2" charset="-122"/>
              </a:rPr>
              <a:t>＋</a:t>
            </a:r>
            <a:r>
              <a:rPr lang="en-US" altLang="zh-CN">
                <a:ea typeface="宋体" panose="02010600030101010101" pitchFamily="2" charset="-122"/>
              </a:rPr>
              <a:t>H</a:t>
            </a:r>
            <a:r>
              <a:rPr lang="en-US" altLang="zh-CN" baseline="-30000">
                <a:ea typeface="宋体" panose="02010600030101010101" pitchFamily="2" charset="-122"/>
              </a:rPr>
              <a:t>2</a:t>
            </a:r>
            <a:r>
              <a:rPr lang="en-US" altLang="zh-CN">
                <a:ea typeface="宋体" panose="02010600030101010101" pitchFamily="2" charset="-122"/>
              </a:rPr>
              <a:t>O</a:t>
            </a:r>
            <a:endParaRPr lang="pt-BR" altLang="zh-CN">
              <a:ea typeface="宋体" panose="02010600030101010101" pitchFamily="2" charset="-122"/>
            </a:endParaRPr>
          </a:p>
          <a:p>
            <a:r>
              <a:rPr lang="pt-BR" altLang="zh-CN">
                <a:ea typeface="宋体" panose="02010600030101010101" pitchFamily="2" charset="-122"/>
              </a:rPr>
              <a:t>C</a:t>
            </a:r>
            <a:r>
              <a:rPr lang="zh-CN" altLang="pt-BR">
                <a:ea typeface="宋体" panose="02010600030101010101" pitchFamily="2" charset="-122"/>
              </a:rPr>
              <a:t>．</a:t>
            </a:r>
            <a:r>
              <a:rPr lang="pt-BR" altLang="zh-CN">
                <a:ea typeface="宋体" panose="02010600030101010101" pitchFamily="2" charset="-122"/>
              </a:rPr>
              <a:t>CrO</a:t>
            </a:r>
            <a:r>
              <a:rPr lang="pt-BR" altLang="zh-CN" baseline="-30000">
                <a:ea typeface="宋体" panose="02010600030101010101" pitchFamily="2" charset="-122"/>
              </a:rPr>
              <a:t>3</a:t>
            </a:r>
            <a:r>
              <a:rPr lang="zh-CN" altLang="pt-BR">
                <a:ea typeface="宋体" panose="02010600030101010101" pitchFamily="2" charset="-122"/>
              </a:rPr>
              <a:t>＋</a:t>
            </a:r>
            <a:r>
              <a:rPr lang="pt-BR" altLang="zh-CN">
                <a:ea typeface="宋体" panose="02010600030101010101" pitchFamily="2" charset="-122"/>
              </a:rPr>
              <a:t>N</a:t>
            </a:r>
            <a:r>
              <a:rPr lang="pt-BR" altLang="zh-CN" baseline="-30000">
                <a:ea typeface="宋体" panose="02010600030101010101" pitchFamily="2" charset="-122"/>
              </a:rPr>
              <a:t>2</a:t>
            </a:r>
            <a:r>
              <a:rPr lang="zh-CN" altLang="pt-BR">
                <a:ea typeface="宋体" panose="02010600030101010101" pitchFamily="2" charset="-122"/>
              </a:rPr>
              <a:t>＋</a:t>
            </a:r>
            <a:r>
              <a:rPr lang="pt-BR" altLang="zh-CN">
                <a:ea typeface="宋体" panose="02010600030101010101" pitchFamily="2" charset="-122"/>
              </a:rPr>
              <a:t>H</a:t>
            </a:r>
            <a:r>
              <a:rPr lang="pt-BR" altLang="zh-CN" baseline="-30000">
                <a:ea typeface="宋体" panose="02010600030101010101" pitchFamily="2" charset="-122"/>
              </a:rPr>
              <a:t>2</a:t>
            </a:r>
            <a:r>
              <a:rPr lang="pt-BR" altLang="zh-CN">
                <a:ea typeface="宋体" panose="02010600030101010101" pitchFamily="2" charset="-122"/>
              </a:rPr>
              <a:t>O	D</a:t>
            </a:r>
            <a:r>
              <a:rPr lang="zh-CN" altLang="pt-BR">
                <a:ea typeface="宋体" panose="02010600030101010101" pitchFamily="2" charset="-122"/>
              </a:rPr>
              <a:t>．</a:t>
            </a:r>
            <a:r>
              <a:rPr lang="pt-BR" altLang="zh-CN">
                <a:ea typeface="宋体" panose="02010600030101010101" pitchFamily="2" charset="-122"/>
              </a:rPr>
              <a:t>Cr</a:t>
            </a:r>
            <a:r>
              <a:rPr lang="pt-BR" altLang="zh-CN" baseline="-30000">
                <a:ea typeface="宋体" panose="02010600030101010101" pitchFamily="2" charset="-122"/>
              </a:rPr>
              <a:t>2</a:t>
            </a:r>
            <a:r>
              <a:rPr lang="pt-BR" altLang="zh-CN">
                <a:ea typeface="宋体" panose="02010600030101010101" pitchFamily="2" charset="-122"/>
              </a:rPr>
              <a:t>O</a:t>
            </a:r>
            <a:r>
              <a:rPr lang="pt-BR" altLang="zh-CN" baseline="-30000">
                <a:ea typeface="宋体" panose="02010600030101010101" pitchFamily="2" charset="-122"/>
              </a:rPr>
              <a:t>3</a:t>
            </a:r>
            <a:r>
              <a:rPr lang="zh-CN" altLang="pt-BR">
                <a:ea typeface="宋体" panose="02010600030101010101" pitchFamily="2" charset="-122"/>
              </a:rPr>
              <a:t>＋</a:t>
            </a:r>
            <a:r>
              <a:rPr lang="pt-BR" altLang="zh-CN">
                <a:ea typeface="宋体" panose="02010600030101010101" pitchFamily="2" charset="-122"/>
              </a:rPr>
              <a:t>N</a:t>
            </a:r>
            <a:r>
              <a:rPr lang="pt-BR" altLang="zh-CN" baseline="-30000">
                <a:ea typeface="宋体" panose="02010600030101010101" pitchFamily="2" charset="-122"/>
              </a:rPr>
              <a:t>2</a:t>
            </a:r>
            <a:r>
              <a:rPr lang="zh-CN" altLang="pt-BR">
                <a:ea typeface="宋体" panose="02010600030101010101" pitchFamily="2" charset="-122"/>
              </a:rPr>
              <a:t>＋</a:t>
            </a:r>
            <a:r>
              <a:rPr lang="pt-BR" altLang="zh-CN">
                <a:ea typeface="宋体" panose="02010600030101010101" pitchFamily="2" charset="-122"/>
              </a:rPr>
              <a:t>H</a:t>
            </a:r>
            <a:r>
              <a:rPr lang="pt-BR" altLang="zh-CN" baseline="-30000">
                <a:ea typeface="宋体" panose="02010600030101010101" pitchFamily="2" charset="-122"/>
              </a:rPr>
              <a:t>2</a:t>
            </a:r>
            <a:r>
              <a:rPr lang="pt-BR" altLang="zh-CN">
                <a:ea typeface="宋体" panose="02010600030101010101" pitchFamily="2" charset="-122"/>
              </a:rPr>
              <a:t>O</a:t>
            </a:r>
            <a:endParaRPr lang="pt-BR" altLang="zh-CN">
              <a:solidFill>
                <a:srgbClr val="0000FF"/>
              </a:solidFill>
              <a:ea typeface="黑体" panose="02010609060101010101" pitchFamily="2" charset="-122"/>
            </a:endParaRPr>
          </a:p>
          <a:p>
            <a:r>
              <a:rPr lang="zh-CN" altLang="pt-BR">
                <a:solidFill>
                  <a:srgbClr val="0000FF"/>
                </a:solidFill>
                <a:ea typeface="黑体" panose="02010609060101010101" pitchFamily="2" charset="-122"/>
              </a:rPr>
              <a:t>解析：</a:t>
            </a:r>
            <a:r>
              <a:rPr lang="zh-CN" altLang="pt-BR">
                <a:ea typeface="仿宋_GB2312" panose="02010609030101010101" pitchFamily="49" charset="-122"/>
              </a:rPr>
              <a:t>氧化还原反应中一定存在元素化合价的升降，若产物为</a:t>
            </a:r>
            <a:r>
              <a:rPr lang="en-US" altLang="zh-CN">
                <a:ea typeface="仿宋_GB2312" panose="02010609030101010101" pitchFamily="49" charset="-122"/>
              </a:rPr>
              <a:t>CrO</a:t>
            </a:r>
            <a:r>
              <a:rPr lang="en-US" altLang="zh-CN" baseline="-30000">
                <a:ea typeface="仿宋_GB2312" panose="02010609030101010101" pitchFamily="49" charset="-122"/>
              </a:rPr>
              <a:t>3</a:t>
            </a:r>
            <a:r>
              <a:rPr lang="zh-CN" altLang="en-US">
                <a:ea typeface="仿宋_GB2312" panose="02010609030101010101" pitchFamily="49" charset="-122"/>
              </a:rPr>
              <a:t>＋</a:t>
            </a:r>
            <a:r>
              <a:rPr lang="en-US" altLang="zh-CN">
                <a:ea typeface="仿宋_GB2312" panose="02010609030101010101" pitchFamily="49" charset="-122"/>
              </a:rPr>
              <a:t>NH</a:t>
            </a:r>
            <a:r>
              <a:rPr lang="en-US" altLang="zh-CN" baseline="-30000">
                <a:ea typeface="仿宋_GB2312" panose="02010609030101010101" pitchFamily="49" charset="-122"/>
              </a:rPr>
              <a:t>3</a:t>
            </a:r>
            <a:r>
              <a:rPr lang="zh-CN" altLang="en-US">
                <a:ea typeface="仿宋_GB2312" panose="02010609030101010101" pitchFamily="49" charset="-122"/>
              </a:rPr>
              <a:t>＋</a:t>
            </a:r>
            <a:r>
              <a:rPr lang="en-US" altLang="zh-CN">
                <a:ea typeface="仿宋_GB2312" panose="02010609030101010101" pitchFamily="49" charset="-122"/>
              </a:rPr>
              <a:t>H</a:t>
            </a:r>
            <a:r>
              <a:rPr lang="en-US" altLang="zh-CN" baseline="-30000">
                <a:ea typeface="仿宋_GB2312" panose="02010609030101010101" pitchFamily="49" charset="-122"/>
              </a:rPr>
              <a:t>2</a:t>
            </a:r>
            <a:r>
              <a:rPr lang="zh-CN" altLang="en-US">
                <a:ea typeface="仿宋_GB2312" panose="02010609030101010101" pitchFamily="49" charset="-122"/>
              </a:rPr>
              <a:t>，只有</a:t>
            </a:r>
            <a:r>
              <a:rPr lang="en-US" altLang="zh-CN">
                <a:ea typeface="仿宋_GB2312" panose="02010609030101010101" pitchFamily="49" charset="-122"/>
              </a:rPr>
              <a:t>H</a:t>
            </a:r>
            <a:r>
              <a:rPr lang="zh-CN" altLang="en-US">
                <a:ea typeface="仿宋_GB2312" panose="02010609030101010101" pitchFamily="49" charset="-122"/>
              </a:rPr>
              <a:t>元素化合价降低；若产物为</a:t>
            </a:r>
            <a:r>
              <a:rPr lang="en-US" altLang="zh-CN">
                <a:ea typeface="仿宋_GB2312" panose="02010609030101010101" pitchFamily="49" charset="-122"/>
              </a:rPr>
              <a:t>Cr</a:t>
            </a:r>
            <a:r>
              <a:rPr lang="en-US" altLang="zh-CN" baseline="-30000">
                <a:ea typeface="仿宋_GB2312" panose="02010609030101010101" pitchFamily="49" charset="-122"/>
              </a:rPr>
              <a:t>2</a:t>
            </a:r>
            <a:r>
              <a:rPr lang="en-US" altLang="zh-CN">
                <a:ea typeface="仿宋_GB2312" panose="02010609030101010101" pitchFamily="49" charset="-122"/>
              </a:rPr>
              <a:t>O</a:t>
            </a:r>
            <a:r>
              <a:rPr lang="en-US" altLang="zh-CN" baseline="-30000">
                <a:ea typeface="仿宋_GB2312" panose="02010609030101010101" pitchFamily="49" charset="-122"/>
              </a:rPr>
              <a:t>3</a:t>
            </a:r>
            <a:r>
              <a:rPr lang="zh-CN" altLang="en-US">
                <a:ea typeface="仿宋_GB2312" panose="02010609030101010101" pitchFamily="49" charset="-122"/>
              </a:rPr>
              <a:t>＋</a:t>
            </a:r>
            <a:r>
              <a:rPr lang="en-US" altLang="zh-CN">
                <a:ea typeface="仿宋_GB2312" panose="02010609030101010101" pitchFamily="49" charset="-122"/>
              </a:rPr>
              <a:t>NH</a:t>
            </a:r>
            <a:r>
              <a:rPr lang="en-US" altLang="zh-CN" baseline="-30000">
                <a:ea typeface="仿宋_GB2312" panose="02010609030101010101" pitchFamily="49" charset="-122"/>
              </a:rPr>
              <a:t>3</a:t>
            </a:r>
            <a:r>
              <a:rPr lang="zh-CN" altLang="en-US">
                <a:ea typeface="仿宋_GB2312" panose="02010609030101010101" pitchFamily="49" charset="-122"/>
              </a:rPr>
              <a:t>＋</a:t>
            </a:r>
            <a:r>
              <a:rPr lang="en-US" altLang="zh-CN">
                <a:ea typeface="仿宋_GB2312" panose="02010609030101010101" pitchFamily="49" charset="-122"/>
              </a:rPr>
              <a:t>H</a:t>
            </a:r>
            <a:r>
              <a:rPr lang="en-US" altLang="zh-CN" baseline="-30000">
                <a:ea typeface="仿宋_GB2312" panose="02010609030101010101" pitchFamily="49" charset="-122"/>
              </a:rPr>
              <a:t>2</a:t>
            </a:r>
            <a:r>
              <a:rPr lang="en-US" altLang="zh-CN">
                <a:ea typeface="仿宋_GB2312" panose="02010609030101010101" pitchFamily="49" charset="-122"/>
              </a:rPr>
              <a:t>O</a:t>
            </a:r>
            <a:r>
              <a:rPr lang="zh-CN" altLang="en-US">
                <a:ea typeface="仿宋_GB2312" panose="02010609030101010101" pitchFamily="49" charset="-122"/>
              </a:rPr>
              <a:t>，只有</a:t>
            </a:r>
            <a:r>
              <a:rPr lang="en-US" altLang="zh-CN">
                <a:ea typeface="仿宋_GB2312" panose="02010609030101010101" pitchFamily="49" charset="-122"/>
              </a:rPr>
              <a:t>Cr</a:t>
            </a:r>
            <a:r>
              <a:rPr lang="zh-CN" altLang="en-US">
                <a:ea typeface="仿宋_GB2312" panose="02010609030101010101" pitchFamily="49" charset="-122"/>
              </a:rPr>
              <a:t>元素化合价降低；若产物为</a:t>
            </a:r>
            <a:r>
              <a:rPr lang="en-US" altLang="zh-CN">
                <a:ea typeface="仿宋_GB2312" panose="02010609030101010101" pitchFamily="49" charset="-122"/>
              </a:rPr>
              <a:t>CrO</a:t>
            </a:r>
            <a:r>
              <a:rPr lang="en-US" altLang="zh-CN" baseline="-30000">
                <a:ea typeface="仿宋_GB2312" panose="02010609030101010101" pitchFamily="49" charset="-122"/>
              </a:rPr>
              <a:t>3</a:t>
            </a:r>
            <a:r>
              <a:rPr lang="zh-CN" altLang="en-US">
                <a:ea typeface="仿宋_GB2312" panose="02010609030101010101" pitchFamily="49" charset="-122"/>
              </a:rPr>
              <a:t>＋</a:t>
            </a:r>
            <a:r>
              <a:rPr lang="en-US" altLang="zh-CN">
                <a:ea typeface="仿宋_GB2312" panose="02010609030101010101" pitchFamily="49" charset="-122"/>
              </a:rPr>
              <a:t>N</a:t>
            </a:r>
            <a:r>
              <a:rPr lang="en-US" altLang="zh-CN" baseline="-30000">
                <a:ea typeface="仿宋_GB2312" panose="02010609030101010101" pitchFamily="49" charset="-122"/>
              </a:rPr>
              <a:t>2</a:t>
            </a:r>
            <a:r>
              <a:rPr lang="zh-CN" altLang="en-US">
                <a:ea typeface="仿宋_GB2312" panose="02010609030101010101" pitchFamily="49" charset="-122"/>
              </a:rPr>
              <a:t>＋</a:t>
            </a:r>
            <a:r>
              <a:rPr lang="en-US" altLang="zh-CN">
                <a:ea typeface="仿宋_GB2312" panose="02010609030101010101" pitchFamily="49" charset="-122"/>
              </a:rPr>
              <a:t>H</a:t>
            </a:r>
            <a:r>
              <a:rPr lang="en-US" altLang="zh-CN" baseline="-30000">
                <a:ea typeface="仿宋_GB2312" panose="02010609030101010101" pitchFamily="49" charset="-122"/>
              </a:rPr>
              <a:t>2</a:t>
            </a:r>
            <a:r>
              <a:rPr lang="en-US" altLang="zh-CN">
                <a:ea typeface="仿宋_GB2312" panose="02010609030101010101" pitchFamily="49" charset="-122"/>
              </a:rPr>
              <a:t>O</a:t>
            </a:r>
            <a:r>
              <a:rPr lang="zh-CN" altLang="en-US">
                <a:ea typeface="仿宋_GB2312" panose="02010609030101010101" pitchFamily="49" charset="-122"/>
              </a:rPr>
              <a:t>，只有</a:t>
            </a:r>
            <a:r>
              <a:rPr lang="en-US" altLang="zh-CN">
                <a:ea typeface="仿宋_GB2312" panose="02010609030101010101" pitchFamily="49" charset="-122"/>
              </a:rPr>
              <a:t>N</a:t>
            </a:r>
            <a:r>
              <a:rPr lang="zh-CN" altLang="en-US">
                <a:ea typeface="仿宋_GB2312" panose="02010609030101010101" pitchFamily="49" charset="-122"/>
              </a:rPr>
              <a:t>元素化合价升高，故</a:t>
            </a:r>
            <a:r>
              <a:rPr lang="en-US" altLang="zh-CN">
                <a:ea typeface="仿宋_GB2312" panose="02010609030101010101" pitchFamily="49" charset="-122"/>
              </a:rPr>
              <a:t>A</a:t>
            </a:r>
            <a:r>
              <a:rPr lang="zh-CN" altLang="en-US">
                <a:ea typeface="仿宋_GB2312" panose="02010609030101010101" pitchFamily="49" charset="-122"/>
              </a:rPr>
              <a:t>、</a:t>
            </a:r>
            <a:r>
              <a:rPr lang="en-US" altLang="zh-CN">
                <a:ea typeface="仿宋_GB2312" panose="02010609030101010101" pitchFamily="49" charset="-122"/>
              </a:rPr>
              <a:t>B</a:t>
            </a:r>
            <a:r>
              <a:rPr lang="zh-CN" altLang="en-US">
                <a:ea typeface="仿宋_GB2312" panose="02010609030101010101" pitchFamily="49" charset="-122"/>
              </a:rPr>
              <a:t>、</a:t>
            </a:r>
            <a:r>
              <a:rPr lang="en-US" altLang="zh-CN">
                <a:ea typeface="仿宋_GB2312" panose="02010609030101010101" pitchFamily="49" charset="-122"/>
              </a:rPr>
              <a:t>C</a:t>
            </a:r>
            <a:r>
              <a:rPr lang="zh-CN" altLang="en-US">
                <a:ea typeface="仿宋_GB2312" panose="02010609030101010101" pitchFamily="49" charset="-122"/>
              </a:rPr>
              <a:t>错误。若产物为</a:t>
            </a:r>
            <a:r>
              <a:rPr lang="en-US" altLang="zh-CN">
                <a:ea typeface="仿宋_GB2312" panose="02010609030101010101" pitchFamily="49" charset="-122"/>
              </a:rPr>
              <a:t>Cr</a:t>
            </a:r>
            <a:r>
              <a:rPr lang="en-US" altLang="zh-CN" baseline="-30000">
                <a:ea typeface="仿宋_GB2312" panose="02010609030101010101" pitchFamily="49" charset="-122"/>
              </a:rPr>
              <a:t>2</a:t>
            </a:r>
            <a:r>
              <a:rPr lang="en-US" altLang="zh-CN">
                <a:ea typeface="仿宋_GB2312" panose="02010609030101010101" pitchFamily="49" charset="-122"/>
              </a:rPr>
              <a:t>O</a:t>
            </a:r>
            <a:r>
              <a:rPr lang="en-US" altLang="zh-CN" baseline="-30000">
                <a:ea typeface="仿宋_GB2312" panose="02010609030101010101" pitchFamily="49" charset="-122"/>
              </a:rPr>
              <a:t>3</a:t>
            </a:r>
            <a:r>
              <a:rPr lang="zh-CN" altLang="en-US">
                <a:ea typeface="仿宋_GB2312" panose="02010609030101010101" pitchFamily="49" charset="-122"/>
              </a:rPr>
              <a:t>＋</a:t>
            </a:r>
            <a:r>
              <a:rPr lang="en-US" altLang="zh-CN">
                <a:ea typeface="仿宋_GB2312" panose="02010609030101010101" pitchFamily="49" charset="-122"/>
              </a:rPr>
              <a:t>N</a:t>
            </a:r>
            <a:r>
              <a:rPr lang="en-US" altLang="zh-CN" baseline="-30000">
                <a:ea typeface="仿宋_GB2312" panose="02010609030101010101" pitchFamily="49" charset="-122"/>
              </a:rPr>
              <a:t>2</a:t>
            </a:r>
            <a:r>
              <a:rPr lang="zh-CN" altLang="en-US">
                <a:ea typeface="仿宋_GB2312" panose="02010609030101010101" pitchFamily="49" charset="-122"/>
              </a:rPr>
              <a:t>＋</a:t>
            </a:r>
            <a:r>
              <a:rPr lang="en-US" altLang="zh-CN">
                <a:ea typeface="仿宋_GB2312" panose="02010609030101010101" pitchFamily="49" charset="-122"/>
              </a:rPr>
              <a:t>H</a:t>
            </a:r>
            <a:r>
              <a:rPr lang="en-US" altLang="zh-CN" baseline="-30000">
                <a:ea typeface="仿宋_GB2312" panose="02010609030101010101" pitchFamily="49" charset="-122"/>
              </a:rPr>
              <a:t>2</a:t>
            </a:r>
            <a:r>
              <a:rPr lang="en-US" altLang="zh-CN">
                <a:ea typeface="仿宋_GB2312" panose="02010609030101010101" pitchFamily="49" charset="-122"/>
              </a:rPr>
              <a:t>O</a:t>
            </a:r>
            <a:r>
              <a:rPr lang="zh-CN" altLang="en-US">
                <a:ea typeface="仿宋_GB2312" panose="02010609030101010101" pitchFamily="49" charset="-122"/>
              </a:rPr>
              <a:t>，</a:t>
            </a:r>
            <a:r>
              <a:rPr lang="en-US" altLang="zh-CN">
                <a:ea typeface="仿宋_GB2312" panose="02010609030101010101" pitchFamily="49" charset="-122"/>
              </a:rPr>
              <a:t>Cr</a:t>
            </a:r>
            <a:r>
              <a:rPr lang="zh-CN" altLang="en-US">
                <a:ea typeface="仿宋_GB2312" panose="02010609030101010101" pitchFamily="49" charset="-122"/>
              </a:rPr>
              <a:t>元素化合价降低，</a:t>
            </a:r>
            <a:r>
              <a:rPr lang="en-US" altLang="zh-CN">
                <a:ea typeface="仿宋_GB2312" panose="02010609030101010101" pitchFamily="49" charset="-122"/>
              </a:rPr>
              <a:t>N</a:t>
            </a:r>
            <a:r>
              <a:rPr lang="zh-CN" altLang="en-US">
                <a:ea typeface="仿宋_GB2312" panose="02010609030101010101" pitchFamily="49" charset="-122"/>
              </a:rPr>
              <a:t>元素化合价升高，</a:t>
            </a:r>
            <a:r>
              <a:rPr lang="en-US" altLang="zh-CN">
                <a:ea typeface="仿宋_GB2312" panose="02010609030101010101" pitchFamily="49" charset="-122"/>
              </a:rPr>
              <a:t>D</a:t>
            </a:r>
            <a:r>
              <a:rPr lang="zh-CN" altLang="en-US">
                <a:ea typeface="仿宋_GB2312" panose="02010609030101010101" pitchFamily="49" charset="-122"/>
              </a:rPr>
              <a:t>正确。</a:t>
            </a:r>
            <a:endParaRPr lang="zh-CN" altLang="en-US">
              <a:ea typeface="仿宋_GB2312" panose="02010609030101010101" pitchFamily="49" charset="-122"/>
            </a:endParaRPr>
          </a:p>
        </p:txBody>
      </p:sp>
      <p:sp>
        <p:nvSpPr>
          <p:cNvPr id="1018884" name="矩形 1018883"/>
          <p:cNvSpPr/>
          <p:nvPr/>
        </p:nvSpPr>
        <p:spPr>
          <a:xfrm>
            <a:off x="10996613" y="1966913"/>
            <a:ext cx="798512" cy="519112"/>
          </a:xfrm>
          <a:prstGeom prst="rect">
            <a:avLst/>
          </a:prstGeom>
          <a:noFill/>
          <a:ln w="9525">
            <a:noFill/>
          </a:ln>
        </p:spPr>
        <p:txBody>
          <a:bodyPr wrap="none" anchor="ctr" anchorCtr="0">
            <a:spAutoFit/>
          </a:bodyPr>
          <a:lstStyle/>
          <a:p>
            <a:pPr algn="ctr" eaLnBrk="0" hangingPunct="0"/>
            <a:r>
              <a:rPr lang="en-US" altLang="zh-CN" b="1">
                <a:latin typeface="Times New Roman" panose="02020603050405020304" pitchFamily="18" charset="0"/>
                <a:ea typeface="宋体" panose="02010600030101010101" pitchFamily="2" charset="-122"/>
              </a:rPr>
              <a:t>D</a:t>
            </a:r>
            <a:r>
              <a:rPr lang="zh-CN" altLang="en-US" b="1">
                <a:latin typeface="Times New Roman" panose="02020603050405020304" pitchFamily="18" charset="0"/>
                <a:ea typeface="宋体" panose="02010600030101010101" pitchFamily="2" charset="-122"/>
              </a:rPr>
              <a:t>　</a:t>
            </a:r>
            <a:endParaRPr lang="zh-CN" altLang="en-US" b="1">
              <a:latin typeface="Times New Roman" panose="02020603050405020304" pitchFamily="18" charset="0"/>
              <a:ea typeface="宋体" panose="02010600030101010101" pitchFamily="2" charset="-122"/>
            </a:endParaRPr>
          </a:p>
        </p:txBody>
      </p:sp>
      <p:pic>
        <p:nvPicPr>
          <p:cNvPr id="1018885" name="New picture"/>
          <p:cNvPicPr/>
          <p:nvPr/>
        </p:nvPicPr>
        <p:blipFill>
          <a:blip r:embed="rId1"/>
          <a:stretch>
            <a:fillRect/>
          </a:stretch>
        </p:blipFill>
        <p:spPr>
          <a:xfrm>
            <a:off x="10629900" y="11493500"/>
            <a:ext cx="304800" cy="228600"/>
          </a:xfrm>
          <a:prstGeom prst="cube">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18884">
                                            <p:txEl>
                                              <p:pRg st="0" end="0"/>
                                            </p:txEl>
                                          </p:spTgt>
                                        </p:tgtEl>
                                        <p:attrNameLst>
                                          <p:attrName>style.visibility</p:attrName>
                                        </p:attrNameLst>
                                      </p:cBhvr>
                                      <p:to>
                                        <p:strVal val="visible"/>
                                      </p:to>
                                    </p:set>
                                    <p:animEffect transition="in" filter="blinds(horizontal)">
                                      <p:cBhvr>
                                        <p:cTn id="7" dur="500"/>
                                        <p:tgtEl>
                                          <p:spTgt spid="10188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18882">
                                            <p:txEl>
                                              <p:pRg st="4" end="4"/>
                                            </p:txEl>
                                          </p:spTgt>
                                        </p:tgtEl>
                                        <p:attrNameLst>
                                          <p:attrName>style.visibility</p:attrName>
                                        </p:attrNameLst>
                                      </p:cBhvr>
                                      <p:to>
                                        <p:strVal val="visible"/>
                                      </p:to>
                                    </p:set>
                                    <p:animEffect transition="in" filter="blinds(horizontal)">
                                      <p:cBhvr>
                                        <p:cTn id="12" dur="500"/>
                                        <p:tgtEl>
                                          <p:spTgt spid="10188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占位符 1063937"/>
          <p:cNvSpPr/>
          <p:nvPr>
            <p:ph idx="1"/>
          </p:nvPr>
        </p:nvSpPr>
        <p:spPr>
          <a:xfrm>
            <a:off x="334963" y="1312863"/>
            <a:ext cx="11520487" cy="1898650"/>
          </a:xfrm>
        </p:spPr>
        <p:txBody>
          <a:bodyPr anchor="t" anchorCtr="0">
            <a:spAutoFit/>
          </a:bodyPr>
          <a:lstStyle/>
          <a:p>
            <a:r>
              <a:rPr lang="zh-CN" altLang="en-US">
                <a:ea typeface="宋体" panose="02010600030101010101" pitchFamily="2" charset="-122"/>
              </a:rPr>
              <a:t>一、氧化还原反应</a:t>
            </a:r>
            <a:endParaRPr lang="zh-CN" altLang="en-US">
              <a:ea typeface="宋体" panose="02010600030101010101" pitchFamily="2" charset="-122"/>
            </a:endParaRPr>
          </a:p>
          <a:p>
            <a:r>
              <a:rPr lang="en-US" altLang="zh-CN">
                <a:ea typeface="宋体" panose="02010600030101010101" pitchFamily="2" charset="-122"/>
              </a:rPr>
              <a:t>1</a:t>
            </a:r>
            <a:r>
              <a:rPr lang="zh-CN" altLang="en-US">
                <a:ea typeface="宋体" panose="02010600030101010101" pitchFamily="2" charset="-122"/>
              </a:rPr>
              <a:t>．从化合价升降的角度认识：</a:t>
            </a:r>
            <a:endParaRPr lang="zh-CN" altLang="en-US">
              <a:ea typeface="宋体" panose="02010600030101010101" pitchFamily="2" charset="-122"/>
            </a:endParaRPr>
          </a:p>
          <a:p>
            <a:r>
              <a:rPr lang="en-US" altLang="zh-CN">
                <a:ea typeface="宋体" panose="02010600030101010101" pitchFamily="2" charset="-122"/>
              </a:rPr>
              <a:t>(1)</a:t>
            </a:r>
            <a:r>
              <a:rPr lang="zh-CN" altLang="en-US">
                <a:ea typeface="宋体" panose="02010600030101010101" pitchFamily="2" charset="-122"/>
              </a:rPr>
              <a:t>化合价变化分析。</a:t>
            </a:r>
            <a:endParaRPr lang="zh-CN" altLang="en-US">
              <a:ea typeface="宋体" panose="02010600030101010101" pitchFamily="2" charset="-122"/>
            </a:endParaRPr>
          </a:p>
        </p:txBody>
      </p:sp>
      <p:graphicFrame>
        <p:nvGraphicFramePr>
          <p:cNvPr id="9218" name="对象 1063939"/>
          <p:cNvGraphicFramePr>
            <a:graphicFrameLocks noChangeAspect="1"/>
          </p:cNvGraphicFramePr>
          <p:nvPr/>
        </p:nvGraphicFramePr>
        <p:xfrm>
          <a:off x="5446713" y="2852738"/>
          <a:ext cx="3228975" cy="2028825"/>
        </p:xfrm>
        <a:graphic>
          <a:graphicData uri="http://schemas.openxmlformats.org/presentationml/2006/ole">
            <mc:AlternateContent xmlns:mc="http://schemas.openxmlformats.org/markup-compatibility/2006">
              <mc:Choice xmlns:v="urn:schemas-microsoft-com:vml" Requires="v">
                <p:oleObj spid="_x0000_s1038" name="" r:id="rId1" imgW="3228975" imgH="2028825" progId="Photoshop.Image.7">
                  <p:embed/>
                </p:oleObj>
              </mc:Choice>
              <mc:Fallback>
                <p:oleObj name="" r:id="rId1" imgW="3228975" imgH="2028825" progId="Photoshop.Image.7">
                  <p:embed/>
                  <p:pic>
                    <p:nvPicPr>
                      <p:cNvPr id="0" name="OLE substitute image"/>
                      <p:cNvPicPr/>
                      <p:nvPr/>
                    </p:nvPicPr>
                    <p:blipFill>
                      <a:blip r:embed="rId2"/>
                      <a:stretch>
                        <a:fillRect/>
                      </a:stretch>
                    </p:blipFill>
                    <p:spPr>
                      <a:xfrm>
                        <a:off x="5446713" y="2852738"/>
                        <a:ext cx="3228975" cy="2028825"/>
                      </a:xfrm>
                      <a:prstGeom prst="rect">
                        <a:avLst/>
                      </a:prstGeom>
                      <a:noFill/>
                      <a:ln w="38100">
                        <a:noFill/>
                        <a:miter/>
                      </a:ln>
                    </p:spPr>
                  </p:pic>
                </p:oleObj>
              </mc:Fallback>
            </mc:AlternateContent>
          </a:graphicData>
        </a:graphic>
      </p:graphicFrame>
      <p:sp>
        <p:nvSpPr>
          <p:cNvPr id="1063941" name="矩形 1063940"/>
          <p:cNvSpPr/>
          <p:nvPr/>
        </p:nvSpPr>
        <p:spPr>
          <a:xfrm>
            <a:off x="7175500" y="2852738"/>
            <a:ext cx="1255713" cy="519112"/>
          </a:xfrm>
          <a:prstGeom prst="rect">
            <a:avLst/>
          </a:prstGeom>
          <a:noFill/>
          <a:ln w="9525">
            <a:noFill/>
          </a:ln>
        </p:spPr>
        <p:txBody>
          <a:bodyPr wrap="none" anchor="ctr" anchorCtr="0">
            <a:spAutoFit/>
          </a:bodyPr>
          <a:lstStyle/>
          <a:p>
            <a:pPr algn="ctr" eaLnBrk="0" hangingPunct="0"/>
            <a:r>
              <a:rPr lang="zh-CN" altLang="en-US" b="1">
                <a:latin typeface="Times New Roman" panose="02020603050405020304" pitchFamily="18" charset="0"/>
                <a:ea typeface="宋体" panose="02010600030101010101" pitchFamily="2" charset="-122"/>
              </a:rPr>
              <a:t>升高　</a:t>
            </a:r>
            <a:endParaRPr lang="zh-CN" altLang="en-US" b="1">
              <a:latin typeface="Times New Roman" panose="02020603050405020304" pitchFamily="18" charset="0"/>
              <a:ea typeface="宋体" panose="02010600030101010101" pitchFamily="2" charset="-122"/>
            </a:endParaRPr>
          </a:p>
        </p:txBody>
      </p:sp>
      <p:sp>
        <p:nvSpPr>
          <p:cNvPr id="1063942" name="矩形 1063941"/>
          <p:cNvSpPr/>
          <p:nvPr/>
        </p:nvSpPr>
        <p:spPr>
          <a:xfrm>
            <a:off x="6743700" y="4508500"/>
            <a:ext cx="1255713" cy="519113"/>
          </a:xfrm>
          <a:prstGeom prst="rect">
            <a:avLst/>
          </a:prstGeom>
          <a:noFill/>
          <a:ln w="9525">
            <a:noFill/>
          </a:ln>
        </p:spPr>
        <p:txBody>
          <a:bodyPr wrap="none" anchor="ctr" anchorCtr="0">
            <a:spAutoFit/>
          </a:bodyPr>
          <a:lstStyle/>
          <a:p>
            <a:pPr algn="ctr" eaLnBrk="0" hangingPunct="0"/>
            <a:r>
              <a:rPr lang="zh-CN" altLang="en-US" b="1">
                <a:latin typeface="Times New Roman" panose="02020603050405020304" pitchFamily="18" charset="0"/>
                <a:ea typeface="宋体" panose="02010600030101010101" pitchFamily="2" charset="-122"/>
              </a:rPr>
              <a:t>降低　</a:t>
            </a:r>
            <a:endParaRPr lang="zh-CN" altLang="en-US" b="1">
              <a:latin typeface="Times New Roman" panose="02020603050405020304" pitchFamily="18" charset="0"/>
              <a:ea typeface="宋体" panose="02010600030101010101" pitchFamily="2" charset="-122"/>
            </a:endParaRPr>
          </a:p>
        </p:txBody>
      </p:sp>
      <p:sp>
        <p:nvSpPr>
          <p:cNvPr id="9221" name="矩形 1039363"/>
          <p:cNvSpPr/>
          <p:nvPr/>
        </p:nvSpPr>
        <p:spPr>
          <a:xfrm>
            <a:off x="4727575" y="793750"/>
            <a:ext cx="1800225" cy="519113"/>
          </a:xfrm>
          <a:prstGeom prst="rect">
            <a:avLst/>
          </a:prstGeom>
          <a:noFill/>
          <a:ln w="9525">
            <a:noFill/>
          </a:ln>
        </p:spPr>
        <p:txBody>
          <a:bodyPr anchor="t" anchorCtr="0">
            <a:spAutoFit/>
          </a:bodyPr>
          <a:lstStyle/>
          <a:p>
            <a:pPr algn="dist" defTabSz="914400" hangingPunct="0">
              <a:buClr>
                <a:schemeClr val="accent1"/>
              </a:buClr>
              <a:buFont typeface="Wingdings" panose="05000000000000000000" pitchFamily="2" charset="2"/>
              <a:tabLst>
                <a:tab pos="5746750" algn=""/>
                <a:tab pos="10318750" algn=""/>
              </a:tabLst>
            </a:pPr>
            <a:r>
              <a:rPr lang="zh-CN" altLang="en-US" b="1">
                <a:solidFill>
                  <a:schemeClr val="tx1"/>
                </a:solidFill>
                <a:latin typeface="Times New Roman" panose="02020603050405020304" pitchFamily="18" charset="0"/>
                <a:ea typeface="方正宋黑_GBK" panose="03000509000000000000" pitchFamily="65" charset="-122"/>
              </a:rPr>
              <a:t>新知预习</a:t>
            </a:r>
            <a:endParaRPr lang="zh-CN" altLang="en-US" b="1">
              <a:solidFill>
                <a:schemeClr val="tx1"/>
              </a:solidFill>
              <a:latin typeface="Times New Roman" panose="02020603050405020304" pitchFamily="18" charset="0"/>
              <a:ea typeface="方正宋黑_GBK" panose="03000509000000000000" pitchFamily="65"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3941">
                                            <p:txEl>
                                              <p:pRg st="0" end="0"/>
                                            </p:txEl>
                                          </p:spTgt>
                                        </p:tgtEl>
                                        <p:attrNameLst>
                                          <p:attrName>style.visibility</p:attrName>
                                        </p:attrNameLst>
                                      </p:cBhvr>
                                      <p:to>
                                        <p:strVal val="visible"/>
                                      </p:to>
                                    </p:set>
                                    <p:animEffect transition="in" filter="blinds(horizontal)">
                                      <p:cBhvr>
                                        <p:cTn id="7" dur="500"/>
                                        <p:tgtEl>
                                          <p:spTgt spid="10639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63942">
                                            <p:txEl>
                                              <p:pRg st="0" end="0"/>
                                            </p:txEl>
                                          </p:spTgt>
                                        </p:tgtEl>
                                        <p:attrNameLst>
                                          <p:attrName>style.visibility</p:attrName>
                                        </p:attrNameLst>
                                      </p:cBhvr>
                                      <p:to>
                                        <p:strVal val="visible"/>
                                      </p:to>
                                    </p:set>
                                    <p:animEffect transition="in" filter="blinds(horizontal)">
                                      <p:cBhvr>
                                        <p:cTn id="12" dur="500"/>
                                        <p:tgtEl>
                                          <p:spTgt spid="10639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1" name="内容占位符 1092610"/>
          <p:cNvSpPr/>
          <p:nvPr>
            <p:ph idx="1"/>
          </p:nvPr>
        </p:nvSpPr>
        <p:spPr>
          <a:xfrm>
            <a:off x="334963" y="665163"/>
            <a:ext cx="11520487" cy="4879975"/>
          </a:xfrm>
        </p:spPr>
        <p:txBody>
          <a:bodyPr anchor="t" anchorCtr="0">
            <a:spAutoFit/>
          </a:bodyPr>
          <a:lstStyle/>
          <a:p>
            <a:endParaRPr lang="en-US" altLang="zh-CN">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从化合价升降的角度分析氧化反应、还原反应。</a:t>
            </a:r>
            <a:endParaRPr lang="zh-CN" altLang="en-US">
              <a:ea typeface="宋体" panose="02010600030101010101" pitchFamily="2" charset="-122"/>
            </a:endParaRPr>
          </a:p>
          <a:p>
            <a:r>
              <a:rPr lang="en-US" altLang="zh-CN">
                <a:ea typeface="宋体" panose="02010600030101010101" pitchFamily="2" charset="-122"/>
              </a:rPr>
              <a:t>①</a:t>
            </a:r>
            <a:r>
              <a:rPr lang="zh-CN" altLang="en-US">
                <a:ea typeface="宋体" panose="02010600030101010101" pitchFamily="2" charset="-122"/>
              </a:rPr>
              <a:t>氧化反应</a:t>
            </a:r>
            <a:r>
              <a:rPr lang="en-US" altLang="zh-CN">
                <a:latin typeface="Courier New" panose="02070309020205020404" pitchFamily="49" charset="0"/>
                <a:ea typeface="宋体" panose="02010600030101010101" pitchFamily="2" charset="-122"/>
              </a:rPr>
              <a:t>——</a:t>
            </a:r>
            <a:r>
              <a:rPr lang="zh-CN" altLang="en-US">
                <a:ea typeface="宋体" panose="02010600030101010101" pitchFamily="2" charset="-122"/>
              </a:rPr>
              <a:t>化合价</a:t>
            </a:r>
            <a:r>
              <a:rPr lang="en-US" altLang="zh-CN">
                <a:ea typeface="宋体" panose="02010600030101010101" pitchFamily="2" charset="-122"/>
              </a:rPr>
              <a:t>________</a:t>
            </a:r>
            <a:r>
              <a:rPr lang="zh-CN" altLang="en-US">
                <a:ea typeface="宋体" panose="02010600030101010101" pitchFamily="2" charset="-122"/>
              </a:rPr>
              <a:t>的化学反应。</a:t>
            </a:r>
            <a:endParaRPr lang="zh-CN" altLang="en-US">
              <a:ea typeface="宋体" panose="02010600030101010101" pitchFamily="2" charset="-122"/>
            </a:endParaRPr>
          </a:p>
          <a:p>
            <a:r>
              <a:rPr lang="en-US" altLang="zh-CN">
                <a:ea typeface="宋体" panose="02010600030101010101" pitchFamily="2" charset="-122"/>
              </a:rPr>
              <a:t>②</a:t>
            </a:r>
            <a:r>
              <a:rPr lang="zh-CN" altLang="en-US">
                <a:ea typeface="宋体" panose="02010600030101010101" pitchFamily="2" charset="-122"/>
              </a:rPr>
              <a:t>还原反应</a:t>
            </a:r>
            <a:r>
              <a:rPr lang="en-US" altLang="zh-CN">
                <a:latin typeface="Courier New" panose="02070309020205020404" pitchFamily="49" charset="0"/>
                <a:ea typeface="宋体" panose="02010600030101010101" pitchFamily="2" charset="-122"/>
              </a:rPr>
              <a:t>——</a:t>
            </a:r>
            <a:r>
              <a:rPr lang="zh-CN" altLang="en-US">
                <a:ea typeface="宋体" panose="02010600030101010101" pitchFamily="2" charset="-122"/>
              </a:rPr>
              <a:t>化合价</a:t>
            </a:r>
            <a:r>
              <a:rPr lang="en-US" altLang="zh-CN">
                <a:ea typeface="宋体" panose="02010600030101010101" pitchFamily="2" charset="-122"/>
              </a:rPr>
              <a:t>________</a:t>
            </a:r>
            <a:r>
              <a:rPr lang="zh-CN" altLang="en-US">
                <a:ea typeface="宋体" panose="02010600030101010101" pitchFamily="2" charset="-122"/>
              </a:rPr>
              <a:t>的化学反应。</a:t>
            </a:r>
            <a:endParaRPr lang="zh-CN" altLang="en-US">
              <a:ea typeface="宋体" panose="02010600030101010101" pitchFamily="2" charset="-122"/>
            </a:endParaRPr>
          </a:p>
          <a:p>
            <a:r>
              <a:rPr lang="en-US" altLang="zh-CN">
                <a:ea typeface="宋体" panose="02010600030101010101" pitchFamily="2" charset="-122"/>
              </a:rPr>
              <a:t>(3)</a:t>
            </a:r>
            <a:r>
              <a:rPr lang="zh-CN" altLang="en-US">
                <a:ea typeface="宋体" panose="02010600030101010101" pitchFamily="2" charset="-122"/>
              </a:rPr>
              <a:t>结论</a:t>
            </a:r>
            <a:endParaRPr lang="zh-CN" altLang="en-US">
              <a:ea typeface="宋体" panose="02010600030101010101" pitchFamily="2" charset="-122"/>
            </a:endParaRPr>
          </a:p>
          <a:p>
            <a:r>
              <a:rPr lang="zh-CN" altLang="en-US">
                <a:ea typeface="宋体" panose="02010600030101010101" pitchFamily="2" charset="-122"/>
              </a:rPr>
              <a:t>氧化还原反应</a:t>
            </a:r>
            <a:r>
              <a:rPr lang="en-US" altLang="zh-CN">
                <a:latin typeface="Courier New" panose="02070309020205020404" pitchFamily="49" charset="0"/>
                <a:ea typeface="宋体" panose="02010600030101010101" pitchFamily="2" charset="-122"/>
              </a:rPr>
              <a:t>——</a:t>
            </a:r>
            <a:r>
              <a:rPr lang="zh-CN" altLang="en-US">
                <a:ea typeface="宋体" panose="02010600030101010101" pitchFamily="2" charset="-122"/>
              </a:rPr>
              <a:t>有</a:t>
            </a:r>
            <a:r>
              <a:rPr lang="en-US" altLang="zh-CN">
                <a:ea typeface="宋体" panose="02010600030101010101" pitchFamily="2" charset="-122"/>
              </a:rPr>
              <a:t>__________________</a:t>
            </a:r>
            <a:r>
              <a:rPr lang="zh-CN" altLang="en-US">
                <a:ea typeface="宋体" panose="02010600030101010101" pitchFamily="2" charset="-122"/>
              </a:rPr>
              <a:t>的化学反应。</a:t>
            </a:r>
            <a:endParaRPr lang="zh-CN" altLang="en-US">
              <a:ea typeface="黑体" panose="02010609060101010101" pitchFamily="2" charset="-122"/>
            </a:endParaRPr>
          </a:p>
          <a:p>
            <a:r>
              <a:rPr lang="zh-CN" altLang="en-US">
                <a:ea typeface="黑体" panose="02010609060101010101" pitchFamily="2" charset="-122"/>
              </a:rPr>
              <a:t>点拨：</a:t>
            </a:r>
            <a:r>
              <a:rPr lang="zh-CN" altLang="en-US">
                <a:ea typeface="楷体_GB2312" panose="02010609030101010101" pitchFamily="49" charset="-122"/>
              </a:rPr>
              <a:t>在氧化还原反应中，并不是所有元素的化合价都发生变化。</a:t>
            </a:r>
            <a:endParaRPr lang="zh-CN" altLang="en-US">
              <a:ea typeface="宋体" panose="02010600030101010101" pitchFamily="2" charset="-122"/>
            </a:endParaRPr>
          </a:p>
          <a:p>
            <a:endParaRPr lang="zh-CN" altLang="en-US">
              <a:ea typeface="宋体" panose="02010600030101010101" pitchFamily="2" charset="-122"/>
            </a:endParaRPr>
          </a:p>
        </p:txBody>
      </p:sp>
      <p:sp>
        <p:nvSpPr>
          <p:cNvPr id="1092613" name="矩形 1092612"/>
          <p:cNvSpPr/>
          <p:nvPr/>
        </p:nvSpPr>
        <p:spPr>
          <a:xfrm>
            <a:off x="4654550" y="1844675"/>
            <a:ext cx="1255713" cy="519113"/>
          </a:xfrm>
          <a:prstGeom prst="rect">
            <a:avLst/>
          </a:prstGeom>
          <a:noFill/>
          <a:ln w="9525">
            <a:noFill/>
          </a:ln>
        </p:spPr>
        <p:txBody>
          <a:bodyPr wrap="none" anchor="ctr" anchorCtr="0">
            <a:spAutoFit/>
          </a:bodyPr>
          <a:lstStyle/>
          <a:p>
            <a:pPr algn="ctr" eaLnBrk="0" hangingPunct="0"/>
            <a:r>
              <a:rPr lang="zh-CN" altLang="en-US" b="1">
                <a:latin typeface="Times New Roman" panose="02020603050405020304" pitchFamily="18" charset="0"/>
                <a:ea typeface="宋体" panose="02010600030101010101" pitchFamily="2" charset="-122"/>
              </a:rPr>
              <a:t>升高　</a:t>
            </a:r>
            <a:endParaRPr lang="zh-CN" altLang="en-US" b="1">
              <a:latin typeface="Times New Roman" panose="02020603050405020304" pitchFamily="18" charset="0"/>
              <a:ea typeface="宋体" panose="02010600030101010101" pitchFamily="2" charset="-122"/>
            </a:endParaRPr>
          </a:p>
        </p:txBody>
      </p:sp>
      <p:sp>
        <p:nvSpPr>
          <p:cNvPr id="1092614" name="矩形 1092613"/>
          <p:cNvSpPr/>
          <p:nvPr/>
        </p:nvSpPr>
        <p:spPr>
          <a:xfrm>
            <a:off x="4654550" y="2420938"/>
            <a:ext cx="1255713" cy="519112"/>
          </a:xfrm>
          <a:prstGeom prst="rect">
            <a:avLst/>
          </a:prstGeom>
          <a:noFill/>
          <a:ln w="9525">
            <a:noFill/>
          </a:ln>
        </p:spPr>
        <p:txBody>
          <a:bodyPr wrap="none" anchor="ctr" anchorCtr="0">
            <a:spAutoFit/>
          </a:bodyPr>
          <a:lstStyle/>
          <a:p>
            <a:pPr algn="ctr" eaLnBrk="0" hangingPunct="0"/>
            <a:r>
              <a:rPr lang="zh-CN" altLang="en-US" b="1">
                <a:latin typeface="Times New Roman" panose="02020603050405020304" pitchFamily="18" charset="0"/>
                <a:ea typeface="宋体" panose="02010600030101010101" pitchFamily="2" charset="-122"/>
              </a:rPr>
              <a:t>降低　</a:t>
            </a:r>
            <a:endParaRPr lang="zh-CN" altLang="en-US" b="1">
              <a:latin typeface="Times New Roman" panose="02020603050405020304" pitchFamily="18" charset="0"/>
              <a:ea typeface="宋体" panose="02010600030101010101" pitchFamily="2" charset="-122"/>
            </a:endParaRPr>
          </a:p>
        </p:txBody>
      </p:sp>
      <p:sp>
        <p:nvSpPr>
          <p:cNvPr id="1092615" name="矩形 1092614"/>
          <p:cNvSpPr/>
          <p:nvPr/>
        </p:nvSpPr>
        <p:spPr>
          <a:xfrm>
            <a:off x="4164013" y="3644900"/>
            <a:ext cx="3041650" cy="519113"/>
          </a:xfrm>
          <a:prstGeom prst="rect">
            <a:avLst/>
          </a:prstGeom>
          <a:noFill/>
          <a:ln w="9525">
            <a:noFill/>
          </a:ln>
        </p:spPr>
        <p:txBody>
          <a:bodyPr wrap="none" anchor="ctr" anchorCtr="0">
            <a:spAutoFit/>
          </a:bodyPr>
          <a:lstStyle/>
          <a:p>
            <a:pPr algn="ctr" eaLnBrk="0" hangingPunct="0"/>
            <a:r>
              <a:rPr lang="zh-CN" altLang="en-US" b="1">
                <a:latin typeface="Times New Roman" panose="02020603050405020304" pitchFamily="18" charset="0"/>
                <a:ea typeface="宋体" panose="02010600030101010101" pitchFamily="2" charset="-122"/>
              </a:rPr>
              <a:t>元素化合价变化　</a:t>
            </a:r>
            <a:endParaRPr lang="zh-CN" altLang="en-US" b="1">
              <a:latin typeface="Times New Roman" panose="02020603050405020304" pitchFamily="18" charset="0"/>
              <a:ea typeface="宋体" panose="02010600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2613">
                                            <p:txEl>
                                              <p:pRg st="0" end="0"/>
                                            </p:txEl>
                                          </p:spTgt>
                                        </p:tgtEl>
                                        <p:attrNameLst>
                                          <p:attrName>style.visibility</p:attrName>
                                        </p:attrNameLst>
                                      </p:cBhvr>
                                      <p:to>
                                        <p:strVal val="visible"/>
                                      </p:to>
                                    </p:set>
                                    <p:animEffect transition="in" filter="blinds(horizontal)">
                                      <p:cBhvr>
                                        <p:cTn id="7" dur="500"/>
                                        <p:tgtEl>
                                          <p:spTgt spid="10926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92614">
                                            <p:txEl>
                                              <p:pRg st="0" end="0"/>
                                            </p:txEl>
                                          </p:spTgt>
                                        </p:tgtEl>
                                        <p:attrNameLst>
                                          <p:attrName>style.visibility</p:attrName>
                                        </p:attrNameLst>
                                      </p:cBhvr>
                                      <p:to>
                                        <p:strVal val="visible"/>
                                      </p:to>
                                    </p:set>
                                    <p:animEffect transition="in" filter="blinds(horizontal)">
                                      <p:cBhvr>
                                        <p:cTn id="12" dur="500"/>
                                        <p:tgtEl>
                                          <p:spTgt spid="10926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92615">
                                            <p:txEl>
                                              <p:pRg st="0" end="0"/>
                                            </p:txEl>
                                          </p:spTgt>
                                        </p:tgtEl>
                                        <p:attrNameLst>
                                          <p:attrName>style.visibility</p:attrName>
                                        </p:attrNameLst>
                                      </p:cBhvr>
                                      <p:to>
                                        <p:strVal val="visible"/>
                                      </p:to>
                                    </p:set>
                                    <p:animEffect transition="in" filter="blinds(horizontal)">
                                      <p:cBhvr>
                                        <p:cTn id="17" dur="500"/>
                                        <p:tgtEl>
                                          <p:spTgt spid="10926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92611">
                                            <p:txEl>
                                              <p:pRg st="6" end="6"/>
                                            </p:txEl>
                                          </p:spTgt>
                                        </p:tgtEl>
                                        <p:attrNameLst>
                                          <p:attrName>style.visibility</p:attrName>
                                        </p:attrNameLst>
                                      </p:cBhvr>
                                      <p:to>
                                        <p:strVal val="visible"/>
                                      </p:to>
                                    </p:set>
                                    <p:animEffect transition="in" filter="blinds(horizontal)">
                                      <p:cBhvr>
                                        <p:cTn id="22" dur="500"/>
                                        <p:tgtEl>
                                          <p:spTgt spid="1092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占位符 1064961"/>
          <p:cNvSpPr/>
          <p:nvPr>
            <p:ph idx="1"/>
          </p:nvPr>
        </p:nvSpPr>
        <p:spPr>
          <a:xfrm>
            <a:off x="334963" y="549275"/>
            <a:ext cx="11520487" cy="693738"/>
          </a:xfrm>
        </p:spPr>
        <p:txBody>
          <a:bodyPr anchor="t" anchorCtr="0">
            <a:spAutoFit/>
          </a:bodyPr>
          <a:lstStyle/>
          <a:p>
            <a:r>
              <a:rPr lang="en-US" altLang="zh-CN">
                <a:ea typeface="楷体_GB2312" panose="02010609030101010101" pitchFamily="49" charset="-122"/>
              </a:rPr>
              <a:t>2</a:t>
            </a:r>
            <a:r>
              <a:rPr lang="zh-CN" altLang="en-US">
                <a:ea typeface="楷体_GB2312" panose="02010609030101010101" pitchFamily="49" charset="-122"/>
              </a:rPr>
              <a:t>．</a:t>
            </a:r>
            <a:r>
              <a:rPr lang="zh-CN" altLang="en-US">
                <a:ea typeface="宋体" panose="02010600030101010101" pitchFamily="2" charset="-122"/>
              </a:rPr>
              <a:t>从电子转移的角度认识：</a:t>
            </a:r>
            <a:endParaRPr lang="zh-CN" altLang="en-US">
              <a:ea typeface="宋体" panose="02010600030101010101" pitchFamily="2" charset="-122"/>
            </a:endParaRPr>
          </a:p>
        </p:txBody>
      </p:sp>
      <p:graphicFrame>
        <p:nvGraphicFramePr>
          <p:cNvPr id="11266" name="对象 1064963"/>
          <p:cNvGraphicFramePr>
            <a:graphicFrameLocks noChangeAspect="1"/>
          </p:cNvGraphicFramePr>
          <p:nvPr/>
        </p:nvGraphicFramePr>
        <p:xfrm>
          <a:off x="363538" y="1279525"/>
          <a:ext cx="11301412" cy="5368925"/>
        </p:xfrm>
        <a:graphic>
          <a:graphicData uri="http://schemas.openxmlformats.org/presentationml/2006/ole">
            <mc:AlternateContent xmlns:mc="http://schemas.openxmlformats.org/markup-compatibility/2006">
              <mc:Choice xmlns:v="urn:schemas-microsoft-com:vml" Requires="v">
                <p:oleObj spid="_x0000_s1039" name="" r:id="rId1" imgW="11485245" imgH="5447030" progId="Word.Document.8">
                  <p:embed/>
                </p:oleObj>
              </mc:Choice>
              <mc:Fallback>
                <p:oleObj name="" r:id="rId1" imgW="11485245" imgH="5447030" progId="Word.Document.8">
                  <p:embed/>
                  <p:pic>
                    <p:nvPicPr>
                      <p:cNvPr id="0" name="OLE substitute image"/>
                      <p:cNvPicPr/>
                      <p:nvPr/>
                    </p:nvPicPr>
                    <p:blipFill>
                      <a:blip r:embed="rId2"/>
                      <a:stretch>
                        <a:fillRect/>
                      </a:stretch>
                    </p:blipFill>
                    <p:spPr>
                      <a:xfrm>
                        <a:off x="363538" y="1279525"/>
                        <a:ext cx="11301412" cy="5368925"/>
                      </a:xfrm>
                      <a:prstGeom prst="rect">
                        <a:avLst/>
                      </a:prstGeom>
                      <a:noFill/>
                      <a:ln w="38100">
                        <a:noFill/>
                        <a:miter/>
                      </a:ln>
                    </p:spPr>
                  </p:pic>
                </p:oleObj>
              </mc:Fallback>
            </mc:AlternateContent>
          </a:graphicData>
        </a:graphic>
      </p:graphicFrame>
      <p:sp>
        <p:nvSpPr>
          <p:cNvPr id="1064965" name="矩形 1064964"/>
          <p:cNvSpPr/>
          <p:nvPr/>
        </p:nvSpPr>
        <p:spPr>
          <a:xfrm>
            <a:off x="9012238" y="1628775"/>
            <a:ext cx="1255712" cy="519113"/>
          </a:xfrm>
          <a:prstGeom prst="rect">
            <a:avLst/>
          </a:prstGeom>
          <a:noFill/>
          <a:ln w="9525">
            <a:noFill/>
          </a:ln>
        </p:spPr>
        <p:txBody>
          <a:bodyPr wrap="none" anchor="ctr" anchorCtr="0">
            <a:spAutoFit/>
          </a:bodyPr>
          <a:lstStyle/>
          <a:p>
            <a:pPr algn="ctr" eaLnBrk="0" hangingPunct="0"/>
            <a:r>
              <a:rPr lang="zh-CN" altLang="en-US" b="1">
                <a:latin typeface="Times New Roman" panose="02020603050405020304" pitchFamily="18" charset="0"/>
                <a:ea typeface="宋体" panose="02010600030101010101" pitchFamily="2" charset="-122"/>
              </a:rPr>
              <a:t>偏离　</a:t>
            </a:r>
            <a:endParaRPr lang="zh-CN" altLang="en-US" b="1">
              <a:latin typeface="Times New Roman" panose="02020603050405020304" pitchFamily="18" charset="0"/>
              <a:ea typeface="宋体" panose="02010600030101010101" pitchFamily="2" charset="-122"/>
            </a:endParaRPr>
          </a:p>
        </p:txBody>
      </p:sp>
      <p:sp>
        <p:nvSpPr>
          <p:cNvPr id="1064966" name="矩形 1064965"/>
          <p:cNvSpPr/>
          <p:nvPr/>
        </p:nvSpPr>
        <p:spPr>
          <a:xfrm>
            <a:off x="9372600" y="3197225"/>
            <a:ext cx="1255713" cy="519113"/>
          </a:xfrm>
          <a:prstGeom prst="rect">
            <a:avLst/>
          </a:prstGeom>
          <a:noFill/>
          <a:ln w="9525">
            <a:noFill/>
          </a:ln>
        </p:spPr>
        <p:txBody>
          <a:bodyPr wrap="none" anchor="ctr" anchorCtr="0">
            <a:spAutoFit/>
          </a:bodyPr>
          <a:lstStyle/>
          <a:p>
            <a:pPr algn="ctr" eaLnBrk="0" hangingPunct="0"/>
            <a:r>
              <a:rPr lang="zh-CN" altLang="en-US" b="1">
                <a:latin typeface="Times New Roman" panose="02020603050405020304" pitchFamily="18" charset="0"/>
                <a:ea typeface="宋体" panose="02010600030101010101" pitchFamily="2" charset="-122"/>
              </a:rPr>
              <a:t>偏向　</a:t>
            </a:r>
            <a:endParaRPr lang="zh-CN" altLang="en-US" b="1">
              <a:latin typeface="Times New Roman" panose="02020603050405020304" pitchFamily="18" charset="0"/>
              <a:ea typeface="宋体" panose="02010600030101010101" pitchFamily="2" charset="-122"/>
            </a:endParaRPr>
          </a:p>
        </p:txBody>
      </p:sp>
      <p:sp>
        <p:nvSpPr>
          <p:cNvPr id="1064967" name="矩形 1064966"/>
          <p:cNvSpPr/>
          <p:nvPr/>
        </p:nvSpPr>
        <p:spPr>
          <a:xfrm>
            <a:off x="4764088" y="3630613"/>
            <a:ext cx="1255712" cy="519112"/>
          </a:xfrm>
          <a:prstGeom prst="rect">
            <a:avLst/>
          </a:prstGeom>
          <a:noFill/>
          <a:ln w="9525">
            <a:noFill/>
          </a:ln>
        </p:spPr>
        <p:txBody>
          <a:bodyPr wrap="none" anchor="ctr" anchorCtr="0">
            <a:spAutoFit/>
          </a:bodyPr>
          <a:lstStyle/>
          <a:p>
            <a:pPr algn="ctr" eaLnBrk="0" hangingPunct="0"/>
            <a:r>
              <a:rPr lang="zh-CN" altLang="en-US" b="1">
                <a:latin typeface="Times New Roman" panose="02020603050405020304" pitchFamily="18" charset="0"/>
                <a:ea typeface="宋体" panose="02010600030101010101" pitchFamily="2" charset="-122"/>
              </a:rPr>
              <a:t>失去　</a:t>
            </a:r>
            <a:endParaRPr lang="zh-CN" altLang="en-US" b="1">
              <a:latin typeface="Times New Roman" panose="02020603050405020304" pitchFamily="18" charset="0"/>
              <a:ea typeface="宋体" panose="02010600030101010101" pitchFamily="2" charset="-122"/>
            </a:endParaRPr>
          </a:p>
        </p:txBody>
      </p:sp>
      <p:sp>
        <p:nvSpPr>
          <p:cNvPr id="1064968" name="矩形 1064967"/>
          <p:cNvSpPr/>
          <p:nvPr/>
        </p:nvSpPr>
        <p:spPr>
          <a:xfrm>
            <a:off x="8796338" y="3644900"/>
            <a:ext cx="1255712" cy="519113"/>
          </a:xfrm>
          <a:prstGeom prst="rect">
            <a:avLst/>
          </a:prstGeom>
          <a:noFill/>
          <a:ln w="9525">
            <a:noFill/>
          </a:ln>
        </p:spPr>
        <p:txBody>
          <a:bodyPr wrap="none" anchor="ctr" anchorCtr="0">
            <a:spAutoFit/>
          </a:bodyPr>
          <a:lstStyle/>
          <a:p>
            <a:pPr algn="ctr" eaLnBrk="0" hangingPunct="0"/>
            <a:r>
              <a:rPr lang="zh-CN" altLang="en-US" b="1">
                <a:latin typeface="Times New Roman" panose="02020603050405020304" pitchFamily="18" charset="0"/>
                <a:ea typeface="宋体" panose="02010600030101010101" pitchFamily="2" charset="-122"/>
              </a:rPr>
              <a:t>偏离　</a:t>
            </a:r>
            <a:endParaRPr lang="zh-CN" altLang="en-US" b="1">
              <a:latin typeface="Times New Roman" panose="02020603050405020304" pitchFamily="18" charset="0"/>
              <a:ea typeface="宋体" panose="02010600030101010101" pitchFamily="2" charset="-122"/>
            </a:endParaRPr>
          </a:p>
        </p:txBody>
      </p:sp>
      <p:sp>
        <p:nvSpPr>
          <p:cNvPr id="1064969" name="矩形 1064968"/>
          <p:cNvSpPr/>
          <p:nvPr/>
        </p:nvSpPr>
        <p:spPr>
          <a:xfrm>
            <a:off x="4979988" y="4581525"/>
            <a:ext cx="1255712" cy="519113"/>
          </a:xfrm>
          <a:prstGeom prst="rect">
            <a:avLst/>
          </a:prstGeom>
          <a:noFill/>
          <a:ln w="9525">
            <a:noFill/>
          </a:ln>
        </p:spPr>
        <p:txBody>
          <a:bodyPr wrap="none" anchor="ctr" anchorCtr="0">
            <a:spAutoFit/>
          </a:bodyPr>
          <a:lstStyle/>
          <a:p>
            <a:pPr algn="ctr" eaLnBrk="0" hangingPunct="0"/>
            <a:r>
              <a:rPr lang="zh-CN" altLang="en-US" b="1">
                <a:latin typeface="Times New Roman" panose="02020603050405020304" pitchFamily="18" charset="0"/>
                <a:ea typeface="宋体" panose="02010600030101010101" pitchFamily="2" charset="-122"/>
              </a:rPr>
              <a:t>得到　</a:t>
            </a:r>
            <a:endParaRPr lang="zh-CN" altLang="en-US" b="1">
              <a:latin typeface="Times New Roman" panose="02020603050405020304" pitchFamily="18" charset="0"/>
              <a:ea typeface="宋体" panose="02010600030101010101" pitchFamily="2" charset="-122"/>
            </a:endParaRPr>
          </a:p>
        </p:txBody>
      </p:sp>
      <p:sp>
        <p:nvSpPr>
          <p:cNvPr id="1064970" name="矩形 1064969"/>
          <p:cNvSpPr/>
          <p:nvPr/>
        </p:nvSpPr>
        <p:spPr>
          <a:xfrm>
            <a:off x="8940800" y="4581525"/>
            <a:ext cx="1255713" cy="519113"/>
          </a:xfrm>
          <a:prstGeom prst="rect">
            <a:avLst/>
          </a:prstGeom>
          <a:noFill/>
          <a:ln w="9525">
            <a:noFill/>
          </a:ln>
        </p:spPr>
        <p:txBody>
          <a:bodyPr wrap="none" anchor="ctr" anchorCtr="0">
            <a:spAutoFit/>
          </a:bodyPr>
          <a:lstStyle/>
          <a:p>
            <a:pPr algn="ctr" eaLnBrk="0" hangingPunct="0"/>
            <a:r>
              <a:rPr lang="zh-CN" altLang="en-US" b="1">
                <a:latin typeface="Times New Roman" panose="02020603050405020304" pitchFamily="18" charset="0"/>
                <a:ea typeface="宋体" panose="02010600030101010101" pitchFamily="2" charset="-122"/>
              </a:rPr>
              <a:t>偏向　</a:t>
            </a:r>
            <a:endParaRPr lang="zh-CN" altLang="en-US" b="1">
              <a:latin typeface="Times New Roman" panose="02020603050405020304" pitchFamily="18" charset="0"/>
              <a:ea typeface="宋体" panose="02010600030101010101" pitchFamily="2" charset="-122"/>
            </a:endParaRPr>
          </a:p>
        </p:txBody>
      </p:sp>
      <p:sp>
        <p:nvSpPr>
          <p:cNvPr id="1064971" name="矩形 1064970"/>
          <p:cNvSpPr/>
          <p:nvPr/>
        </p:nvSpPr>
        <p:spPr>
          <a:xfrm>
            <a:off x="7391400" y="5518150"/>
            <a:ext cx="3994150" cy="519113"/>
          </a:xfrm>
          <a:prstGeom prst="rect">
            <a:avLst/>
          </a:prstGeom>
          <a:noFill/>
          <a:ln w="9525">
            <a:noFill/>
          </a:ln>
        </p:spPr>
        <p:txBody>
          <a:bodyPr wrap="none" anchor="ctr" anchorCtr="0">
            <a:spAutoFit/>
          </a:bodyPr>
          <a:lstStyle/>
          <a:p>
            <a:pPr algn="ctr" eaLnBrk="0" hangingPunct="0"/>
            <a:r>
              <a:rPr lang="zh-CN" altLang="en-US" b="1">
                <a:latin typeface="Times New Roman" panose="02020603050405020304" pitchFamily="18" charset="0"/>
                <a:ea typeface="宋体" panose="02010600030101010101" pitchFamily="2" charset="-122"/>
              </a:rPr>
              <a:t>电子转移</a:t>
            </a:r>
            <a:r>
              <a:rPr lang="en-US" altLang="zh-CN" b="1">
                <a:latin typeface="Times New Roman" panose="02020603050405020304" pitchFamily="18" charset="0"/>
                <a:ea typeface="宋体" panose="02010600030101010101" pitchFamily="2" charset="-122"/>
              </a:rPr>
              <a:t>(</a:t>
            </a:r>
            <a:r>
              <a:rPr lang="zh-CN" altLang="en-US" b="1">
                <a:latin typeface="Times New Roman" panose="02020603050405020304" pitchFamily="18" charset="0"/>
                <a:ea typeface="宋体" panose="02010600030101010101" pitchFamily="2" charset="-122"/>
              </a:rPr>
              <a:t>得失或偏移</a:t>
            </a:r>
            <a:r>
              <a:rPr lang="en-US" altLang="zh-CN" b="1">
                <a:latin typeface="Times New Roman" panose="02020603050405020304" pitchFamily="18" charset="0"/>
                <a:ea typeface="宋体" panose="02010600030101010101" pitchFamily="2" charset="-122"/>
              </a:rPr>
              <a:t>)</a:t>
            </a:r>
            <a:r>
              <a:rPr lang="zh-CN" altLang="en-US" b="1">
                <a:latin typeface="Times New Roman" panose="02020603050405020304" pitchFamily="18" charset="0"/>
                <a:ea typeface="宋体" panose="02010600030101010101" pitchFamily="2" charset="-122"/>
              </a:rPr>
              <a:t>　</a:t>
            </a:r>
            <a:endParaRPr lang="zh-CN" altLang="en-US" b="1">
              <a:latin typeface="Times New Roman" panose="02020603050405020304" pitchFamily="18" charset="0"/>
              <a:ea typeface="宋体" panose="02010600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4965">
                                            <p:txEl>
                                              <p:pRg st="0" end="0"/>
                                            </p:txEl>
                                          </p:spTgt>
                                        </p:tgtEl>
                                        <p:attrNameLst>
                                          <p:attrName>style.visibility</p:attrName>
                                        </p:attrNameLst>
                                      </p:cBhvr>
                                      <p:to>
                                        <p:strVal val="visible"/>
                                      </p:to>
                                    </p:set>
                                    <p:animEffect transition="in" filter="blinds(horizontal)">
                                      <p:cBhvr>
                                        <p:cTn id="7" dur="500"/>
                                        <p:tgtEl>
                                          <p:spTgt spid="10649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64966">
                                            <p:txEl>
                                              <p:pRg st="0" end="0"/>
                                            </p:txEl>
                                          </p:spTgt>
                                        </p:tgtEl>
                                        <p:attrNameLst>
                                          <p:attrName>style.visibility</p:attrName>
                                        </p:attrNameLst>
                                      </p:cBhvr>
                                      <p:to>
                                        <p:strVal val="visible"/>
                                      </p:to>
                                    </p:set>
                                    <p:animEffect transition="in" filter="blinds(horizontal)">
                                      <p:cBhvr>
                                        <p:cTn id="12" dur="500"/>
                                        <p:tgtEl>
                                          <p:spTgt spid="10649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64967">
                                            <p:txEl>
                                              <p:pRg st="0" end="0"/>
                                            </p:txEl>
                                          </p:spTgt>
                                        </p:tgtEl>
                                        <p:attrNameLst>
                                          <p:attrName>style.visibility</p:attrName>
                                        </p:attrNameLst>
                                      </p:cBhvr>
                                      <p:to>
                                        <p:strVal val="visible"/>
                                      </p:to>
                                    </p:set>
                                    <p:animEffect transition="in" filter="blinds(horizontal)">
                                      <p:cBhvr>
                                        <p:cTn id="17" dur="500"/>
                                        <p:tgtEl>
                                          <p:spTgt spid="106496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64968">
                                            <p:txEl>
                                              <p:pRg st="0" end="0"/>
                                            </p:txEl>
                                          </p:spTgt>
                                        </p:tgtEl>
                                        <p:attrNameLst>
                                          <p:attrName>style.visibility</p:attrName>
                                        </p:attrNameLst>
                                      </p:cBhvr>
                                      <p:to>
                                        <p:strVal val="visible"/>
                                      </p:to>
                                    </p:set>
                                    <p:animEffect transition="in" filter="blinds(horizontal)">
                                      <p:cBhvr>
                                        <p:cTn id="22" dur="500"/>
                                        <p:tgtEl>
                                          <p:spTgt spid="106496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64969">
                                            <p:txEl>
                                              <p:pRg st="0" end="0"/>
                                            </p:txEl>
                                          </p:spTgt>
                                        </p:tgtEl>
                                        <p:attrNameLst>
                                          <p:attrName>style.visibility</p:attrName>
                                        </p:attrNameLst>
                                      </p:cBhvr>
                                      <p:to>
                                        <p:strVal val="visible"/>
                                      </p:to>
                                    </p:set>
                                    <p:animEffect transition="in" filter="blinds(horizontal)">
                                      <p:cBhvr>
                                        <p:cTn id="27" dur="500"/>
                                        <p:tgtEl>
                                          <p:spTgt spid="106496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64970">
                                            <p:txEl>
                                              <p:pRg st="0" end="0"/>
                                            </p:txEl>
                                          </p:spTgt>
                                        </p:tgtEl>
                                        <p:attrNameLst>
                                          <p:attrName>style.visibility</p:attrName>
                                        </p:attrNameLst>
                                      </p:cBhvr>
                                      <p:to>
                                        <p:strVal val="visible"/>
                                      </p:to>
                                    </p:set>
                                    <p:animEffect transition="in" filter="blinds(horizontal)">
                                      <p:cBhvr>
                                        <p:cTn id="32" dur="500"/>
                                        <p:tgtEl>
                                          <p:spTgt spid="106497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64971">
                                            <p:txEl>
                                              <p:pRg st="0" end="0"/>
                                            </p:txEl>
                                          </p:spTgt>
                                        </p:tgtEl>
                                        <p:attrNameLst>
                                          <p:attrName>style.visibility</p:attrName>
                                        </p:attrNameLst>
                                      </p:cBhvr>
                                      <p:to>
                                        <p:strVal val="visible"/>
                                      </p:to>
                                    </p:set>
                                    <p:animEffect transition="in" filter="blinds(horizontal)">
                                      <p:cBhvr>
                                        <p:cTn id="37" dur="500"/>
                                        <p:tgtEl>
                                          <p:spTgt spid="1064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占位符 1075201"/>
          <p:cNvSpPr/>
          <p:nvPr>
            <p:ph idx="1"/>
          </p:nvPr>
        </p:nvSpPr>
        <p:spPr>
          <a:xfrm>
            <a:off x="334963" y="665163"/>
            <a:ext cx="11520487" cy="1296987"/>
          </a:xfrm>
        </p:spPr>
        <p:txBody>
          <a:bodyPr anchor="t" anchorCtr="0">
            <a:spAutoFit/>
          </a:bodyPr>
          <a:lstStyle/>
          <a:p>
            <a:r>
              <a:rPr lang="zh-CN" altLang="en-US">
                <a:ea typeface="黑体" panose="02010609060101010101" pitchFamily="2" charset="-122"/>
              </a:rPr>
              <a:t>二、氧化还原反应与四大基本反应类型的关系</a:t>
            </a:r>
            <a:endParaRPr lang="zh-CN" altLang="en-US">
              <a:ea typeface="宋体" panose="02010600030101010101" pitchFamily="2" charset="-122"/>
            </a:endParaRPr>
          </a:p>
          <a:p>
            <a:r>
              <a:rPr lang="en-US" altLang="zh-CN">
                <a:ea typeface="宋体" panose="02010600030101010101" pitchFamily="2" charset="-122"/>
              </a:rPr>
              <a:t>1</a:t>
            </a:r>
            <a:r>
              <a:rPr lang="zh-CN" altLang="en-US">
                <a:ea typeface="宋体" panose="02010600030101010101" pitchFamily="2" charset="-122"/>
              </a:rPr>
              <a:t>．图示关系：</a:t>
            </a:r>
            <a:endParaRPr lang="zh-CN" altLang="en-US">
              <a:ea typeface="宋体" panose="02010600030101010101" pitchFamily="2" charset="-122"/>
            </a:endParaRPr>
          </a:p>
        </p:txBody>
      </p:sp>
      <p:sp>
        <p:nvSpPr>
          <p:cNvPr id="12290" name="矩形 1075204"/>
          <p:cNvSpPr/>
          <p:nvPr/>
        </p:nvSpPr>
        <p:spPr>
          <a:xfrm>
            <a:off x="0" y="1662113"/>
            <a:ext cx="12190413" cy="0"/>
          </a:xfrm>
          <a:prstGeom prst="rect">
            <a:avLst/>
          </a:prstGeom>
          <a:noFill/>
          <a:ln w="9525">
            <a:noFill/>
          </a:ln>
        </p:spPr>
        <p:txBody>
          <a:bodyPr anchor="t" anchorCtr="0"/>
          <a:lstStyle/>
          <a:p>
            <a:pPr algn="ctr" eaLnBrk="0" hangingPunct="0"/>
            <a:endParaRPr lang="zh-CN" altLang="en-US">
              <a:latin typeface="Times New Roman" panose="02020603050405020304" pitchFamily="18" charset="0"/>
              <a:ea typeface="宋体" panose="02010600030101010101" pitchFamily="2" charset="-122"/>
            </a:endParaRPr>
          </a:p>
        </p:txBody>
      </p:sp>
      <p:pic>
        <p:nvPicPr>
          <p:cNvPr id="12291" name="图片 1075203" descr="E:/小样/新教材人教化学必修一教师书/JX29.TIF"/>
          <p:cNvPicPr>
            <a:picLocks noChangeAspect="1"/>
          </p:cNvPicPr>
          <p:nvPr/>
        </p:nvPicPr>
        <p:blipFill>
          <a:blip r:embed="rId1" r:link="rId2"/>
          <a:stretch>
            <a:fillRect/>
          </a:stretch>
        </p:blipFill>
        <p:spPr>
          <a:xfrm>
            <a:off x="3070225" y="2205038"/>
            <a:ext cx="4019550" cy="3533775"/>
          </a:xfrm>
          <a:prstGeom prst="rect">
            <a:avLst/>
          </a:prstGeom>
          <a:noFill/>
          <a:ln w="9525">
            <a:noFill/>
          </a:ln>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 name="对象 1065987"/>
          <p:cNvGraphicFramePr>
            <a:graphicFrameLocks noChangeAspect="1"/>
          </p:cNvGraphicFramePr>
          <p:nvPr/>
        </p:nvGraphicFramePr>
        <p:xfrm>
          <a:off x="434975" y="1104900"/>
          <a:ext cx="11320463" cy="4649788"/>
        </p:xfrm>
        <a:graphic>
          <a:graphicData uri="http://schemas.openxmlformats.org/presentationml/2006/ole">
            <mc:AlternateContent xmlns:mc="http://schemas.openxmlformats.org/markup-compatibility/2006">
              <mc:Choice xmlns:v="urn:schemas-microsoft-com:vml" Requires="v">
                <p:oleObj spid="_x0000_s1040" name="" r:id="rId1" imgW="11303000" imgH="4643755" progId="Word.Document.8">
                  <p:embed/>
                </p:oleObj>
              </mc:Choice>
              <mc:Fallback>
                <p:oleObj name="" r:id="rId1" imgW="11303000" imgH="4643755" progId="Word.Document.8">
                  <p:embed/>
                  <p:pic>
                    <p:nvPicPr>
                      <p:cNvPr id="0" name="OLE substitute image"/>
                      <p:cNvPicPr/>
                      <p:nvPr/>
                    </p:nvPicPr>
                    <p:blipFill>
                      <a:blip r:embed="rId2"/>
                      <a:stretch>
                        <a:fillRect/>
                      </a:stretch>
                    </p:blipFill>
                    <p:spPr>
                      <a:xfrm>
                        <a:off x="434975" y="1104900"/>
                        <a:ext cx="11320463" cy="4649788"/>
                      </a:xfrm>
                      <a:prstGeom prst="rect">
                        <a:avLst/>
                      </a:prstGeom>
                      <a:noFill/>
                      <a:ln w="38100">
                        <a:noFill/>
                        <a:miter/>
                      </a:ln>
                    </p:spPr>
                  </p:pic>
                </p:oleObj>
              </mc:Fallback>
            </mc:AlternateContent>
          </a:graphicData>
        </a:graphic>
      </p:graphicFrame>
      <p:sp>
        <p:nvSpPr>
          <p:cNvPr id="1065989" name="矩形 1065988"/>
          <p:cNvSpPr/>
          <p:nvPr/>
        </p:nvSpPr>
        <p:spPr>
          <a:xfrm>
            <a:off x="1919288" y="1628775"/>
            <a:ext cx="1612900" cy="519113"/>
          </a:xfrm>
          <a:prstGeom prst="rect">
            <a:avLst/>
          </a:prstGeom>
          <a:noFill/>
          <a:ln w="9525">
            <a:noFill/>
          </a:ln>
        </p:spPr>
        <p:txBody>
          <a:bodyPr wrap="none" anchor="ctr" anchorCtr="0">
            <a:spAutoFit/>
          </a:bodyPr>
          <a:lstStyle/>
          <a:p>
            <a:pPr algn="ctr" eaLnBrk="0" hangingPunct="0"/>
            <a:r>
              <a:rPr lang="zh-CN" altLang="en-US" b="1">
                <a:latin typeface="Times New Roman" panose="02020603050405020304" pitchFamily="18" charset="0"/>
                <a:ea typeface="宋体" panose="02010600030101010101" pitchFamily="2" charset="-122"/>
              </a:rPr>
              <a:t>复分解　</a:t>
            </a:r>
            <a:endParaRPr lang="zh-CN" altLang="en-US" b="1">
              <a:latin typeface="Times New Roman" panose="02020603050405020304" pitchFamily="18" charset="0"/>
              <a:ea typeface="宋体" panose="02010600030101010101" pitchFamily="2" charset="-122"/>
            </a:endParaRPr>
          </a:p>
        </p:txBody>
      </p:sp>
      <p:sp>
        <p:nvSpPr>
          <p:cNvPr id="1065990" name="矩形 1065989"/>
          <p:cNvSpPr/>
          <p:nvPr/>
        </p:nvSpPr>
        <p:spPr>
          <a:xfrm>
            <a:off x="8075613" y="1628775"/>
            <a:ext cx="1255712" cy="519113"/>
          </a:xfrm>
          <a:prstGeom prst="rect">
            <a:avLst/>
          </a:prstGeom>
          <a:noFill/>
          <a:ln w="9525">
            <a:noFill/>
          </a:ln>
        </p:spPr>
        <p:txBody>
          <a:bodyPr wrap="none" anchor="ctr" anchorCtr="0">
            <a:spAutoFit/>
          </a:bodyPr>
          <a:lstStyle/>
          <a:p>
            <a:pPr algn="ctr" eaLnBrk="0" hangingPunct="0"/>
            <a:r>
              <a:rPr lang="zh-CN" altLang="en-US" b="1">
                <a:latin typeface="Times New Roman" panose="02020603050405020304" pitchFamily="18" charset="0"/>
                <a:ea typeface="宋体" panose="02010600030101010101" pitchFamily="2" charset="-122"/>
              </a:rPr>
              <a:t>置换　</a:t>
            </a:r>
            <a:endParaRPr lang="zh-CN" altLang="en-US" b="1">
              <a:latin typeface="Times New Roman" panose="02020603050405020304" pitchFamily="18" charset="0"/>
              <a:ea typeface="宋体" panose="02010600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5989">
                                            <p:txEl>
                                              <p:pRg st="0" end="0"/>
                                            </p:txEl>
                                          </p:spTgt>
                                        </p:tgtEl>
                                        <p:attrNameLst>
                                          <p:attrName>style.visibility</p:attrName>
                                        </p:attrNameLst>
                                      </p:cBhvr>
                                      <p:to>
                                        <p:strVal val="visible"/>
                                      </p:to>
                                    </p:set>
                                    <p:animEffect transition="in" filter="blinds(horizontal)">
                                      <p:cBhvr>
                                        <p:cTn id="7" dur="500"/>
                                        <p:tgtEl>
                                          <p:spTgt spid="10659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65990">
                                            <p:txEl>
                                              <p:pRg st="0" end="0"/>
                                            </p:txEl>
                                          </p:spTgt>
                                        </p:tgtEl>
                                        <p:attrNameLst>
                                          <p:attrName>style.visibility</p:attrName>
                                        </p:attrNameLst>
                                      </p:cBhvr>
                                      <p:to>
                                        <p:strVal val="visible"/>
                                      </p:to>
                                    </p:set>
                                    <p:animEffect transition="in" filter="blinds(horizontal)">
                                      <p:cBhvr>
                                        <p:cTn id="12" dur="500"/>
                                        <p:tgtEl>
                                          <p:spTgt spid="10659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59407" y="177063"/>
            <a:ext cx="3039587" cy="748030"/>
          </a:xfrm>
          <a:prstGeom prst="rect">
            <a:avLst/>
          </a:prstGeom>
          <a:noFill/>
        </p:spPr>
        <p:txBody>
          <a:bodyPr>
            <a:spAutoFit/>
          </a:bodyPr>
          <a:lstStyle/>
          <a:p>
            <a:r>
              <a:rPr lang="zh-CN" altLang="en-US" sz="4265" noProof="1">
                <a:ln>
                  <a:solidFill>
                    <a:srgbClr val="FFC000"/>
                  </a:solidFill>
                </a:ln>
                <a:solidFill>
                  <a:srgbClr val="FF0000"/>
                </a:solidFill>
              </a:rPr>
              <a:t>探究学习</a:t>
            </a:r>
            <a:endParaRPr lang="zh-CN" altLang="en-US" sz="4265" noProof="1">
              <a:ln>
                <a:solidFill>
                  <a:srgbClr val="FFC000"/>
                </a:solidFill>
              </a:ln>
              <a:solidFill>
                <a:srgbClr val="FF0000"/>
              </a:solidFill>
            </a:endParaRPr>
          </a:p>
        </p:txBody>
      </p:sp>
      <p:sp>
        <p:nvSpPr>
          <p:cNvPr id="7" name="矩形 6"/>
          <p:cNvSpPr/>
          <p:nvPr>
            <p:custDataLst>
              <p:tags r:id="rId1"/>
            </p:custDataLst>
          </p:nvPr>
        </p:nvSpPr>
        <p:spPr>
          <a:xfrm>
            <a:off x="1460807" y="1289009"/>
            <a:ext cx="4408592" cy="745412"/>
          </a:xfrm>
          <a:prstGeom prst="rect">
            <a:avLst/>
          </a:prstGeom>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a:bodyPr>
          <a:lstStyle/>
          <a:p>
            <a:pPr algn="ctr"/>
            <a:r>
              <a:rPr lang="zh-CN" altLang="zh-CN" sz="135" noProof="1">
                <a:ea typeface="黑体" panose="02010609060101010101" pitchFamily="2" charset="-122"/>
                <a:cs typeface="+mn-ea"/>
                <a:sym typeface="Arial" panose="020B0604020202020204" pitchFamily="34" charset="0"/>
              </a:rPr>
              <a:t>学习活动</a:t>
            </a:r>
            <a:r>
              <a:rPr lang="en-US" altLang="zh-CN" sz="135" noProof="1">
                <a:ea typeface="黑体" panose="02010609060101010101" pitchFamily="2" charset="-122"/>
                <a:cs typeface="+mn-ea"/>
                <a:sym typeface="Arial" panose="020B0604020202020204" pitchFamily="34" charset="0"/>
              </a:rPr>
              <a:t>1</a:t>
            </a:r>
            <a:endParaRPr lang="en-US" altLang="zh-CN" sz="135" noProof="1">
              <a:ea typeface="黑体" panose="02010609060101010101" pitchFamily="2" charset="-122"/>
              <a:cs typeface="+mn-ea"/>
              <a:sym typeface="Arial" panose="020B0604020202020204" pitchFamily="34" charset="0"/>
            </a:endParaRPr>
          </a:p>
        </p:txBody>
      </p:sp>
      <p:sp>
        <p:nvSpPr>
          <p:cNvPr id="8" name="矩形 7"/>
          <p:cNvSpPr/>
          <p:nvPr>
            <p:custDataLst>
              <p:tags r:id="rId2"/>
            </p:custDataLst>
          </p:nvPr>
        </p:nvSpPr>
        <p:spPr>
          <a:xfrm>
            <a:off x="6095364" y="1243710"/>
            <a:ext cx="2449536" cy="743508"/>
          </a:xfrm>
          <a:prstGeom prst="rect">
            <a:avLst/>
          </a:prstGeom>
          <a:solidFill>
            <a:srgbClr val="15AA96"/>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a:bodyPr>
          <a:lstStyle/>
          <a:p>
            <a:pPr algn="ctr"/>
            <a:r>
              <a:rPr lang="zh-CN" altLang="en-US" sz="135" noProof="1">
                <a:ea typeface="黑体" panose="02010609060101010101" pitchFamily="2" charset="-122"/>
                <a:cs typeface="+mn-ea"/>
                <a:sym typeface="Arial" panose="020B0604020202020204" pitchFamily="34" charset="0"/>
              </a:rPr>
              <a:t>学习活动</a:t>
            </a:r>
            <a:r>
              <a:rPr lang="en-US" altLang="zh-CN" sz="135" noProof="1">
                <a:ea typeface="黑体" panose="02010609060101010101" pitchFamily="2" charset="-122"/>
                <a:cs typeface="+mn-ea"/>
                <a:sym typeface="Arial" panose="020B0604020202020204" pitchFamily="34" charset="0"/>
              </a:rPr>
              <a:t>2</a:t>
            </a:r>
            <a:endParaRPr lang="en-US" altLang="zh-CN" sz="135" noProof="1">
              <a:ea typeface="黑体" panose="02010609060101010101" pitchFamily="2" charset="-122"/>
              <a:cs typeface="+mn-ea"/>
              <a:sym typeface="Arial" panose="020B0604020202020204" pitchFamily="34" charset="0"/>
            </a:endParaRPr>
          </a:p>
        </p:txBody>
      </p:sp>
      <p:sp>
        <p:nvSpPr>
          <p:cNvPr id="9228" name="文本框 15"/>
          <p:cNvSpPr txBox="1">
            <a:spLocks noChangeArrowheads="1"/>
          </p:cNvSpPr>
          <p:nvPr>
            <p:custDataLst>
              <p:tags r:id="rId3"/>
            </p:custDataLst>
          </p:nvPr>
        </p:nvSpPr>
        <p:spPr bwMode="auto">
          <a:xfrm>
            <a:off x="5958621" y="1987217"/>
            <a:ext cx="2675500" cy="305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zh-CN" sz="2400" b="1">
                <a:solidFill>
                  <a:srgbClr val="FF0000"/>
                </a:solidFill>
                <a:sym typeface="Arial" panose="020B0604020202020204" pitchFamily="34" charset="0"/>
              </a:rPr>
              <a:t>1.</a:t>
            </a:r>
            <a:r>
              <a:rPr lang="zh-CN" altLang="en-US" sz="2400" b="1">
                <a:solidFill>
                  <a:srgbClr val="FF0000"/>
                </a:solidFill>
                <a:sym typeface="Arial" panose="020B0604020202020204" pitchFamily="34" charset="0"/>
              </a:rPr>
              <a:t>完成学案二</a:t>
            </a:r>
            <a:r>
              <a:rPr lang="en-US" altLang="zh-CN" sz="2400" b="1">
                <a:solidFill>
                  <a:srgbClr val="FF0000"/>
                </a:solidFill>
                <a:sym typeface="Arial" panose="020B0604020202020204" pitchFamily="34" charset="0"/>
              </a:rPr>
              <a:t>1</a:t>
            </a:r>
            <a:r>
              <a:rPr lang="zh-CN" altLang="en-US" sz="2400" b="1">
                <a:solidFill>
                  <a:srgbClr val="FF0000"/>
                </a:solidFill>
                <a:sym typeface="Arial" panose="020B0604020202020204" pitchFamily="34" charset="0"/>
              </a:rPr>
              <a:t>、</a:t>
            </a:r>
            <a:r>
              <a:rPr lang="en-US" altLang="zh-CN" sz="2400" b="1">
                <a:solidFill>
                  <a:srgbClr val="FF0000"/>
                </a:solidFill>
                <a:sym typeface="Arial" panose="020B0604020202020204" pitchFamily="34" charset="0"/>
              </a:rPr>
              <a:t>2</a:t>
            </a:r>
            <a:endParaRPr lang="en-US" altLang="zh-CN" sz="2400" b="1">
              <a:solidFill>
                <a:srgbClr val="FF0000"/>
              </a:solidFill>
              <a:sym typeface="Arial" panose="020B0604020202020204" pitchFamily="34" charset="0"/>
            </a:endParaRPr>
          </a:p>
          <a:p>
            <a:pPr>
              <a:lnSpc>
                <a:spcPct val="150000"/>
              </a:lnSpc>
            </a:pPr>
            <a:r>
              <a:rPr lang="en-US" altLang="zh-CN" sz="2400" b="1">
                <a:solidFill>
                  <a:srgbClr val="FF0000"/>
                </a:solidFill>
                <a:sym typeface="Arial" panose="020B0604020202020204" pitchFamily="34" charset="0"/>
              </a:rPr>
              <a:t>2.</a:t>
            </a:r>
            <a:r>
              <a:rPr lang="zh-CN" altLang="en-US" sz="2400" b="1">
                <a:solidFill>
                  <a:srgbClr val="FF0000"/>
                </a:solidFill>
                <a:sym typeface="Arial" panose="020B0604020202020204" pitchFamily="34" charset="0"/>
              </a:rPr>
              <a:t>完成学案二</a:t>
            </a:r>
            <a:r>
              <a:rPr lang="en-US" altLang="zh-CN" sz="2400" b="1">
                <a:solidFill>
                  <a:srgbClr val="FF0000"/>
                </a:solidFill>
                <a:sym typeface="Arial" panose="020B0604020202020204" pitchFamily="34" charset="0"/>
              </a:rPr>
              <a:t>3</a:t>
            </a:r>
            <a:r>
              <a:rPr lang="zh-CN" altLang="en-US" sz="2400" b="1">
                <a:solidFill>
                  <a:srgbClr val="FF0000"/>
                </a:solidFill>
                <a:sym typeface="Arial" panose="020B0604020202020204" pitchFamily="34" charset="0"/>
              </a:rPr>
              <a:t>、</a:t>
            </a:r>
            <a:r>
              <a:rPr lang="en-US" altLang="zh-CN" sz="2400" b="1">
                <a:solidFill>
                  <a:srgbClr val="FF0000"/>
                </a:solidFill>
                <a:sym typeface="Arial" panose="020B0604020202020204" pitchFamily="34" charset="0"/>
              </a:rPr>
              <a:t>4</a:t>
            </a:r>
            <a:endParaRPr lang="en-US" altLang="zh-CN" sz="2400" b="1">
              <a:solidFill>
                <a:srgbClr val="FF0000"/>
              </a:solidFill>
              <a:sym typeface="Arial" panose="020B0604020202020204" pitchFamily="34" charset="0"/>
            </a:endParaRPr>
          </a:p>
          <a:p>
            <a:pPr>
              <a:lnSpc>
                <a:spcPct val="150000"/>
              </a:lnSpc>
            </a:pPr>
            <a:r>
              <a:rPr lang="zh-CN" altLang="en-US" sz="2400" b="1">
                <a:solidFill>
                  <a:srgbClr val="FF0000"/>
                </a:solidFill>
                <a:sym typeface="Arial" panose="020B0604020202020204" pitchFamily="34" charset="0"/>
              </a:rPr>
              <a:t>（前）</a:t>
            </a:r>
            <a:endParaRPr lang="zh-CN" altLang="en-US" sz="2400" b="1">
              <a:solidFill>
                <a:srgbClr val="FF0000"/>
              </a:solidFill>
              <a:sym typeface="Arial" panose="020B0604020202020204" pitchFamily="34" charset="0"/>
            </a:endParaRPr>
          </a:p>
        </p:txBody>
      </p:sp>
      <p:sp>
        <p:nvSpPr>
          <p:cNvPr id="9229" name="文本框 16"/>
          <p:cNvSpPr txBox="1">
            <a:spLocks noChangeArrowheads="1"/>
          </p:cNvSpPr>
          <p:nvPr>
            <p:custDataLst>
              <p:tags r:id="rId4"/>
            </p:custDataLst>
          </p:nvPr>
        </p:nvSpPr>
        <p:spPr bwMode="auto">
          <a:xfrm>
            <a:off x="1363731" y="2031150"/>
            <a:ext cx="4594890" cy="339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zh-CN" sz="2400" b="1">
                <a:solidFill>
                  <a:srgbClr val="FF0000"/>
                </a:solidFill>
                <a:sym typeface="Arial" panose="020B0604020202020204" pitchFamily="34" charset="0"/>
              </a:rPr>
              <a:t>1.</a:t>
            </a:r>
            <a:r>
              <a:rPr lang="zh-CN" altLang="en-US" sz="2400" b="1">
                <a:solidFill>
                  <a:srgbClr val="FF0000"/>
                </a:solidFill>
                <a:sym typeface="Arial" panose="020B0604020202020204" pitchFamily="34" charset="0"/>
              </a:rPr>
              <a:t>写出高炉炼铁的原理，按学案要求标出各项内容（前）</a:t>
            </a:r>
            <a:endParaRPr lang="en-US" altLang="zh-CN" sz="2400" b="1">
              <a:solidFill>
                <a:srgbClr val="FF0000"/>
              </a:solidFill>
              <a:sym typeface="Arial" panose="020B0604020202020204" pitchFamily="34" charset="0"/>
            </a:endParaRPr>
          </a:p>
          <a:p>
            <a:pPr>
              <a:lnSpc>
                <a:spcPct val="150000"/>
              </a:lnSpc>
            </a:pPr>
            <a:endParaRPr lang="zh-CN" altLang="en-US" sz="2400" b="1">
              <a:solidFill>
                <a:srgbClr val="FF0000"/>
              </a:solidFill>
              <a:sym typeface="Arial" panose="020B0604020202020204" pitchFamily="34" charset="0"/>
            </a:endParaRPr>
          </a:p>
        </p:txBody>
      </p:sp>
      <p:sp>
        <p:nvSpPr>
          <p:cNvPr id="9230" name="文本框 17"/>
          <p:cNvSpPr txBox="1">
            <a:spLocks noChangeArrowheads="1"/>
          </p:cNvSpPr>
          <p:nvPr>
            <p:custDataLst>
              <p:tags r:id="rId5"/>
            </p:custDataLst>
          </p:nvPr>
        </p:nvSpPr>
        <p:spPr bwMode="auto">
          <a:xfrm>
            <a:off x="8723343" y="2016141"/>
            <a:ext cx="2214450" cy="109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sz="2400" b="1">
                <a:solidFill>
                  <a:srgbClr val="FF0000"/>
                </a:solidFill>
                <a:sym typeface="Arial" panose="020B0604020202020204" pitchFamily="34" charset="0"/>
              </a:rPr>
              <a:t>展示自己构建的知识体系（后黑板）</a:t>
            </a:r>
            <a:endParaRPr lang="zh-CN" sz="2400" b="1">
              <a:solidFill>
                <a:srgbClr val="FF0000"/>
              </a:solidFill>
              <a:sym typeface="Arial" panose="020B0604020202020204" pitchFamily="34" charset="0"/>
            </a:endParaRPr>
          </a:p>
        </p:txBody>
      </p:sp>
      <p:cxnSp>
        <p:nvCxnSpPr>
          <p:cNvPr id="14" name="直接连接符 13"/>
          <p:cNvCxnSpPr/>
          <p:nvPr/>
        </p:nvCxnSpPr>
        <p:spPr>
          <a:xfrm flipV="1">
            <a:off x="1590192" y="810533"/>
            <a:ext cx="8935106" cy="20637"/>
          </a:xfrm>
          <a:prstGeom prst="line">
            <a:avLst/>
          </a:prstGeom>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3001863" y="1429916"/>
            <a:ext cx="2091102" cy="460375"/>
          </a:xfrm>
          <a:prstGeom prst="rect">
            <a:avLst/>
          </a:prstGeom>
          <a:noFill/>
        </p:spPr>
        <p:txBody>
          <a:bodyPr wrap="square" rtlCol="0">
            <a:spAutoFit/>
          </a:bodyPr>
          <a:lstStyle/>
          <a:p>
            <a:r>
              <a:rPr lang="zh-CN" altLang="en-US" sz="2400" b="1"/>
              <a:t>学习活动一</a:t>
            </a:r>
            <a:endParaRPr lang="zh-CN" altLang="en-US" sz="2400" b="1"/>
          </a:p>
        </p:txBody>
      </p:sp>
      <p:sp>
        <p:nvSpPr>
          <p:cNvPr id="5" name="文本框 4"/>
          <p:cNvSpPr txBox="1"/>
          <p:nvPr/>
        </p:nvSpPr>
        <p:spPr>
          <a:xfrm>
            <a:off x="6479201" y="1385314"/>
            <a:ext cx="2022630" cy="460375"/>
          </a:xfrm>
          <a:prstGeom prst="rect">
            <a:avLst/>
          </a:prstGeom>
          <a:noFill/>
        </p:spPr>
        <p:txBody>
          <a:bodyPr wrap="square" rtlCol="0">
            <a:spAutoFit/>
          </a:bodyPr>
          <a:lstStyle/>
          <a:p>
            <a:r>
              <a:rPr lang="zh-CN" altLang="en-US" sz="2400" b="1"/>
              <a:t>学习活动二</a:t>
            </a:r>
            <a:endParaRPr lang="zh-CN" altLang="en-US" sz="2400" b="1"/>
          </a:p>
        </p:txBody>
      </p:sp>
      <p:sp>
        <p:nvSpPr>
          <p:cNvPr id="9" name="矩形 8"/>
          <p:cNvSpPr/>
          <p:nvPr>
            <p:custDataLst>
              <p:tags r:id="rId6"/>
            </p:custDataLst>
          </p:nvPr>
        </p:nvSpPr>
        <p:spPr>
          <a:xfrm>
            <a:off x="8723343" y="1243988"/>
            <a:ext cx="2214450" cy="743230"/>
          </a:xfrm>
          <a:prstGeom prst="rect">
            <a:avLst/>
          </a:prstGeom>
          <a:solidFill>
            <a:srgbClr val="8DB545"/>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a:bodyPr>
          <a:lstStyle/>
          <a:p>
            <a:pPr algn="ctr"/>
            <a:r>
              <a:rPr lang="zh-CN" altLang="en-US" sz="135" noProof="1">
                <a:ea typeface="黑体" panose="02010609060101010101" pitchFamily="2" charset="-122"/>
                <a:cs typeface="+mn-ea"/>
                <a:sym typeface="Arial" panose="020B0604020202020204" pitchFamily="34" charset="0"/>
              </a:rPr>
              <a:t>学习活动</a:t>
            </a:r>
            <a:r>
              <a:rPr lang="en-US" altLang="zh-CN" sz="135" noProof="1">
                <a:ea typeface="黑体" panose="02010609060101010101" pitchFamily="2" charset="-122"/>
                <a:cs typeface="+mn-ea"/>
                <a:sym typeface="Arial" panose="020B0604020202020204" pitchFamily="34" charset="0"/>
              </a:rPr>
              <a:t>3</a:t>
            </a:r>
            <a:endParaRPr lang="en-US" altLang="zh-CN" sz="135" noProof="1">
              <a:ea typeface="黑体" panose="02010609060101010101" pitchFamily="2" charset="-122"/>
              <a:cs typeface="+mn-ea"/>
              <a:sym typeface="Arial" panose="020B0604020202020204" pitchFamily="34" charset="0"/>
            </a:endParaRPr>
          </a:p>
        </p:txBody>
      </p:sp>
      <p:sp>
        <p:nvSpPr>
          <p:cNvPr id="6" name="文本框 5"/>
          <p:cNvSpPr txBox="1"/>
          <p:nvPr/>
        </p:nvSpPr>
        <p:spPr>
          <a:xfrm>
            <a:off x="9012201" y="1385314"/>
            <a:ext cx="2159357" cy="460375"/>
          </a:xfrm>
          <a:prstGeom prst="rect">
            <a:avLst/>
          </a:prstGeom>
          <a:noFill/>
        </p:spPr>
        <p:txBody>
          <a:bodyPr wrap="square" rtlCol="0">
            <a:spAutoFit/>
          </a:bodyPr>
          <a:lstStyle/>
          <a:p>
            <a:r>
              <a:rPr lang="zh-CN" altLang="en-US" sz="2400" b="1"/>
              <a:t>学习活动三</a:t>
            </a:r>
            <a:endParaRPr lang="zh-CN" altLang="en-US" sz="2400" b="1"/>
          </a:p>
        </p:txBody>
      </p:sp>
      <p:sp>
        <p:nvSpPr>
          <p:cNvPr id="17" name="文本框 16"/>
          <p:cNvSpPr txBox="1"/>
          <p:nvPr/>
        </p:nvSpPr>
        <p:spPr>
          <a:xfrm>
            <a:off x="1270449" y="4293041"/>
            <a:ext cx="9867543" cy="1938020"/>
          </a:xfrm>
          <a:prstGeom prst="rect">
            <a:avLst/>
          </a:prstGeom>
          <a:noFill/>
        </p:spPr>
        <p:txBody>
          <a:bodyPr wrap="square" rtlCol="0">
            <a:spAutoFit/>
          </a:bodyPr>
          <a:lstStyle/>
          <a:p>
            <a:r>
              <a:rPr lang="zh-CN" altLang="en-US" sz="2400" b="1">
                <a:solidFill>
                  <a:srgbClr val="0070C0"/>
                </a:solidFill>
                <a:latin typeface="宋体" panose="02010600030101010101" pitchFamily="2" charset="-122"/>
                <a:ea typeface="宋体" panose="02010600030101010101" pitchFamily="2" charset="-122"/>
                <a:sym typeface="+mn-ea"/>
              </a:rPr>
              <a:t>要求：</a:t>
            </a:r>
            <a:endParaRPr lang="zh-CN" altLang="en-US" sz="2400" b="1">
              <a:solidFill>
                <a:srgbClr val="0070C0"/>
              </a:solidFill>
              <a:latin typeface="宋体" panose="02010600030101010101" pitchFamily="2" charset="-122"/>
              <a:ea typeface="宋体" panose="02010600030101010101" pitchFamily="2" charset="-122"/>
            </a:endParaRPr>
          </a:p>
          <a:p>
            <a:r>
              <a:rPr lang="zh-CN" altLang="en-US" sz="2400" b="1">
                <a:solidFill>
                  <a:srgbClr val="0070C0"/>
                </a:solidFill>
                <a:latin typeface="宋体" panose="02010600030101010101" pitchFamily="2" charset="-122"/>
                <a:ea typeface="宋体" panose="02010600030101010101" pitchFamily="2" charset="-122"/>
              </a:rPr>
              <a:t>1.小组长做好带头作用，分配好任务，积极、自主进行实验探究。</a:t>
            </a:r>
            <a:endParaRPr lang="zh-CN" altLang="en-US" sz="2400" b="1">
              <a:solidFill>
                <a:srgbClr val="0070C0"/>
              </a:solidFill>
              <a:latin typeface="宋体" panose="02010600030101010101" pitchFamily="2" charset="-122"/>
              <a:ea typeface="宋体" panose="02010600030101010101" pitchFamily="2" charset="-122"/>
            </a:endParaRPr>
          </a:p>
          <a:p>
            <a:r>
              <a:rPr lang="zh-CN" altLang="en-US" sz="2400" b="1">
                <a:solidFill>
                  <a:srgbClr val="0070C0"/>
                </a:solidFill>
                <a:latin typeface="宋体" panose="02010600030101010101" pitchFamily="2" charset="-122"/>
                <a:ea typeface="宋体" panose="02010600030101010101" pitchFamily="2" charset="-122"/>
                <a:sym typeface="+mn-ea"/>
              </a:rPr>
              <a:t>2.自己解决不了的问题，小组内进行讨论，小组内解决不了的可以反馈给老师。</a:t>
            </a:r>
            <a:endParaRPr lang="zh-CN" altLang="en-US" sz="2400" b="1">
              <a:solidFill>
                <a:srgbClr val="0070C0"/>
              </a:solidFill>
              <a:latin typeface="宋体" panose="02010600030101010101" pitchFamily="2" charset="-122"/>
              <a:ea typeface="宋体" panose="02010600030101010101" pitchFamily="2" charset="-122"/>
            </a:endParaRPr>
          </a:p>
          <a:p>
            <a:r>
              <a:rPr lang="zh-CN" altLang="en-US" sz="2400" b="1">
                <a:solidFill>
                  <a:srgbClr val="0070C0"/>
                </a:solidFill>
                <a:latin typeface="宋体" panose="02010600030101010101" pitchFamily="2" charset="-122"/>
                <a:ea typeface="宋体" panose="02010600030101010101" pitchFamily="2" charset="-122"/>
                <a:sym typeface="+mn-ea"/>
              </a:rPr>
              <a:t>3.讨论的成果可以黑板展示也可以用271BAY拍照上传。</a:t>
            </a:r>
            <a:endParaRPr lang="zh-CN" altLang="en-US" sz="2400" b="1">
              <a:solidFill>
                <a:srgbClr val="0070C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tags/tag1.xml><?xml version="1.0" encoding="utf-8"?>
<p:tagLst xmlns:p="http://schemas.openxmlformats.org/presentationml/2006/main">
  <p:tag name="KSO_WM_UNIT_PLACING_PICTURE_USER_VIEWPORT" val="{&quot;height&quot;:2280,&quot;width&quot;:8730}"/>
</p:tagLst>
</file>

<file path=ppt/tags/tag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69"/>
  <p:tag name="KSO_WM_UNIT_CLEAR" val="1"/>
  <p:tag name="KSO_WM_UNIT_COMPATIBLE" val="0"/>
  <p:tag name="KSO_WM_UNIT_FILL_FORE_SCHEMECOLOR_INDEX" val="5"/>
  <p:tag name="KSO_WM_UNIT_FILL_TYPE" val="1"/>
  <p:tag name="KSO_WM_UNIT_HIGHLIGHT" val="0"/>
  <p:tag name="KSO_WM_UNIT_ID" val="diagram769_3*m_h_a*1_1_1"/>
  <p:tag name="KSO_WM_UNIT_INDEX" val="1_1_1"/>
  <p:tag name="KSO_WM_UNIT_LAYERLEVEL" val="1_1_1"/>
  <p:tag name="KSO_WM_UNIT_PRESET_TEXT" val="LOREM"/>
  <p:tag name="KSO_WM_UNIT_TEXT_FILL_FORE_SCHEMECOLOR_INDEX" val="14"/>
  <p:tag name="KSO_WM_UNIT_TEXT_FILL_TYPE" val="1"/>
  <p:tag name="KSO_WM_UNIT_TYPE" val="m_h_a"/>
  <p:tag name="KSO_WM_UNIT_VALUE" val="6"/>
</p:tagLst>
</file>

<file path=ppt/tags/tag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69"/>
  <p:tag name="KSO_WM_UNIT_CLEAR" val="1"/>
  <p:tag name="KSO_WM_UNIT_COMPATIBLE" val="0"/>
  <p:tag name="KSO_WM_UNIT_FILL_FORE_SCHEMECOLOR_INDEX" val="6"/>
  <p:tag name="KSO_WM_UNIT_FILL_TYPE" val="1"/>
  <p:tag name="KSO_WM_UNIT_HIGHLIGHT" val="0"/>
  <p:tag name="KSO_WM_UNIT_ID" val="diagram769_3*m_h_a*1_2_1"/>
  <p:tag name="KSO_WM_UNIT_INDEX" val="1_2_1"/>
  <p:tag name="KSO_WM_UNIT_LAYERLEVEL" val="1_1_1"/>
  <p:tag name="KSO_WM_UNIT_PRESET_TEXT" val="LOREM"/>
  <p:tag name="KSO_WM_UNIT_TEXT_FILL_FORE_SCHEMECOLOR_INDEX" val="14"/>
  <p:tag name="KSO_WM_UNIT_TEXT_FILL_TYPE" val="1"/>
  <p:tag name="KSO_WM_UNIT_TYPE" val="m_h_a"/>
  <p:tag name="KSO_WM_UNIT_VALUE" val="6"/>
</p:tagLst>
</file>

<file path=ppt/tags/tag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69"/>
  <p:tag name="KSO_WM_UNIT_CLEAR" val="1"/>
  <p:tag name="KSO_WM_UNIT_COMPATIBLE" val="0"/>
  <p:tag name="KSO_WM_UNIT_HIGHLIGHT" val="0"/>
  <p:tag name="KSO_WM_UNIT_ID" val="diagram769_3*m_h_f*1_1_1"/>
  <p:tag name="KSO_WM_UNIT_INDEX" val="1_1_1"/>
  <p:tag name="KSO_WM_UNIT_LAYERLEVEL" val="1_1_1"/>
  <p:tag name="KSO_WM_UNIT_PRESET_TEXT_INDEX" val="4"/>
  <p:tag name="KSO_WM_UNIT_PRESET_TEXT_LEN" val="35"/>
  <p:tag name="KSO_WM_UNIT_TEXT_FILL_FORE_SCHEMECOLOR_INDEX" val="13"/>
  <p:tag name="KSO_WM_UNIT_TEXT_FILL_TYPE" val="1"/>
  <p:tag name="KSO_WM_UNIT_TYPE" val="m_h_f"/>
  <p:tag name="KSO_WM_UNIT_VALUE" val="18"/>
</p:tagLst>
</file>

<file path=ppt/tags/tag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69"/>
  <p:tag name="KSO_WM_UNIT_CLEAR" val="1"/>
  <p:tag name="KSO_WM_UNIT_COMPATIBLE" val="0"/>
  <p:tag name="KSO_WM_UNIT_HIGHLIGHT" val="0"/>
  <p:tag name="KSO_WM_UNIT_ID" val="diagram769_3*m_h_f*1_2_1"/>
  <p:tag name="KSO_WM_UNIT_INDEX" val="1_2_1"/>
  <p:tag name="KSO_WM_UNIT_LAYERLEVEL" val="1_1_1"/>
  <p:tag name="KSO_WM_UNIT_PRESET_TEXT_INDEX" val="4"/>
  <p:tag name="KSO_WM_UNIT_PRESET_TEXT_LEN" val="35"/>
  <p:tag name="KSO_WM_UNIT_TEXT_FILL_FORE_SCHEMECOLOR_INDEX" val="13"/>
  <p:tag name="KSO_WM_UNIT_TEXT_FILL_TYPE" val="1"/>
  <p:tag name="KSO_WM_UNIT_TYPE" val="m_h_f"/>
  <p:tag name="KSO_WM_UNIT_VALUE" val="18"/>
</p:tagLst>
</file>

<file path=ppt/tags/tag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69"/>
  <p:tag name="KSO_WM_UNIT_CLEAR" val="1"/>
  <p:tag name="KSO_WM_UNIT_COMPATIBLE" val="0"/>
  <p:tag name="KSO_WM_UNIT_HIGHLIGHT" val="0"/>
  <p:tag name="KSO_WM_UNIT_ID" val="diagram769_3*m_h_f*1_3_1"/>
  <p:tag name="KSO_WM_UNIT_INDEX" val="1_3_1"/>
  <p:tag name="KSO_WM_UNIT_LAYERLEVEL" val="1_1_1"/>
  <p:tag name="KSO_WM_UNIT_PRESET_TEXT_INDEX" val="4"/>
  <p:tag name="KSO_WM_UNIT_PRESET_TEXT_LEN" val="35"/>
  <p:tag name="KSO_WM_UNIT_TEXT_FILL_FORE_SCHEMECOLOR_INDEX" val="13"/>
  <p:tag name="KSO_WM_UNIT_TEXT_FILL_TYPE" val="1"/>
  <p:tag name="KSO_WM_UNIT_TYPE" val="m_h_f"/>
  <p:tag name="KSO_WM_UNIT_VALUE" val="18"/>
</p:tagLst>
</file>

<file path=ppt/tags/tag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69"/>
  <p:tag name="KSO_WM_UNIT_CLEAR" val="1"/>
  <p:tag name="KSO_WM_UNIT_COMPATIBLE" val="0"/>
  <p:tag name="KSO_WM_UNIT_FILL_FORE_SCHEMECOLOR_INDEX" val="7"/>
  <p:tag name="KSO_WM_UNIT_FILL_TYPE" val="1"/>
  <p:tag name="KSO_WM_UNIT_HIGHLIGHT" val="0"/>
  <p:tag name="KSO_WM_UNIT_ID" val="diagram769_3*m_h_a*1_3_1"/>
  <p:tag name="KSO_WM_UNIT_INDEX" val="1_3_1"/>
  <p:tag name="KSO_WM_UNIT_LAYERLEVEL" val="1_1_1"/>
  <p:tag name="KSO_WM_UNIT_PRESET_TEXT" val="LOREM"/>
  <p:tag name="KSO_WM_UNIT_TEXT_FILL_FORE_SCHEMECOLOR_INDEX" val="14"/>
  <p:tag name="KSO_WM_UNIT_TEXT_FILL_TYPE" val="1"/>
  <p:tag name="KSO_WM_UNIT_TYPE" val="m_h_a"/>
  <p:tag name="KSO_WM_UNIT_VALUE" val="6"/>
</p:tagLst>
</file>

<file path=ppt/tags/tag8.xml><?xml version="1.0" encoding="utf-8"?>
<p:tagLst xmlns:p="http://schemas.openxmlformats.org/presentationml/2006/main">
  <p:tag name="AS_OS" val="Unix 3.10 unknown"/>
  <p:tag name="AS_RELEASE_DATE" val="2020.11.30"/>
  <p:tag name="AS_TITLE" val="Aspose.Slides for Java"/>
  <p:tag name="AS_VERSION" val="20.11"/>
  <p:tag name="COMMONDATA" val="eyJoZGlkIjoiYjE0ODc2YTE5OTI4Yjc5YWM5YzIxYzEwZjllM2IyYzAifQ=="/>
  <p:tag name="KSO_WPP_MARK_KEY" val="40e26bd7-b3e3-447f-a804-25c2716e2f8c"/>
</p:tagLst>
</file>

<file path=ppt/theme/theme1.xml><?xml version="1.0" encoding="utf-8"?>
<a:theme xmlns:a="http://schemas.openxmlformats.org/drawingml/2006/main" name="万卷文化-1">
  <a:themeElements>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0000CC"/>
      </a:hlink>
      <a:folHlink>
        <a:srgbClr val="FF9933"/>
      </a:folHlink>
    </a:clrScheme>
    <a:fontScheme name="">
      <a:majorFont>
        <a:latin typeface="Times New Roman"/>
        <a:ea typeface="宋体"/>
        <a:cs typeface="Arial"/>
      </a:majorFont>
      <a:minorFont>
        <a:latin typeface="Times New Roman"/>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3300"/>
        </a:dk1>
        <a:lt1>
          <a:srgbClr val="FFFFFF"/>
        </a:lt1>
        <a:dk2>
          <a:srgbClr val="FF9900"/>
        </a:dk2>
        <a:lt2>
          <a:srgbClr val="C0C0C0"/>
        </a:lt2>
        <a:accent1>
          <a:srgbClr val="3FB564"/>
        </a:accent1>
        <a:accent2>
          <a:srgbClr val="15A2E9"/>
        </a:accent2>
        <a:accent3>
          <a:srgbClr val="FFFFFF"/>
        </a:accent3>
        <a:accent4>
          <a:srgbClr val="002A00"/>
        </a:accent4>
        <a:accent5>
          <a:srgbClr val="AFD6B8"/>
        </a:accent5>
        <a:accent6>
          <a:srgbClr val="1291D1"/>
        </a:accent6>
        <a:hlink>
          <a:srgbClr val="7F70D8"/>
        </a:hlink>
        <a:folHlink>
          <a:srgbClr val="A1A18B"/>
        </a:folHlink>
      </a:clrScheme>
      <a:clrMap bg1="lt1" tx1="dk1" bg2="lt2" tx2="dk2" accent1="accent1" accent2="accent2" accent3="accent3" accent4="accent4" accent5="accent5" accent6="accent6" hlink="hlink" folHlink="folHlink"/>
    </a:extraClrScheme>
    <a:extraClrScheme>
      <a:clrScheme name="">
        <a:dk1>
          <a:srgbClr val="30311D"/>
        </a:dk1>
        <a:lt1>
          <a:srgbClr val="FFFFFF"/>
        </a:lt1>
        <a:dk2>
          <a:srgbClr val="44808E"/>
        </a:dk2>
        <a:lt2>
          <a:srgbClr val="DDDDDD"/>
        </a:lt2>
        <a:accent1>
          <a:srgbClr val="DCC242"/>
        </a:accent1>
        <a:accent2>
          <a:srgbClr val="388FDE"/>
        </a:accent2>
        <a:accent3>
          <a:srgbClr val="FFFFFF"/>
        </a:accent3>
        <a:accent4>
          <a:srgbClr val="282917"/>
        </a:accent4>
        <a:accent5>
          <a:srgbClr val="EADDB0"/>
        </a:accent5>
        <a:accent6>
          <a:srgbClr val="3180C7"/>
        </a:accent6>
        <a:hlink>
          <a:srgbClr val="57BB7D"/>
        </a:hlink>
        <a:folHlink>
          <a:srgbClr val="A1A18B"/>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1367BB"/>
        </a:dk2>
        <a:lt2>
          <a:srgbClr val="C0C0C0"/>
        </a:lt2>
        <a:accent1>
          <a:srgbClr val="68B3D8"/>
        </a:accent1>
        <a:accent2>
          <a:srgbClr val="EC8D4C"/>
        </a:accent2>
        <a:accent3>
          <a:srgbClr val="FFFFFF"/>
        </a:accent3>
        <a:accent4>
          <a:srgbClr val="000000"/>
        </a:accent4>
        <a:accent5>
          <a:srgbClr val="B9D5E8"/>
        </a:accent5>
        <a:accent6>
          <a:srgbClr val="D37E43"/>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7F70D8"/>
        </a:hlink>
        <a:folHlink>
          <a:srgbClr val="A1A18B"/>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7F70D8"/>
        </a:hlink>
        <a:folHlink>
          <a:srgbClr val="F0E73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0000CC"/>
        </a:hlink>
        <a:folHlink>
          <a:srgbClr val="FF99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万卷文化">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万卷文化-1">
  <a:themeElements>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0000CC"/>
      </a:hlink>
      <a:folHlink>
        <a:srgbClr val="FF9933"/>
      </a:folHlink>
    </a:clrScheme>
    <a:fontScheme name="">
      <a:majorFont>
        <a:latin typeface="Times New Roman"/>
        <a:ea typeface="宋体"/>
        <a:cs typeface="Arial"/>
      </a:majorFont>
      <a:minorFont>
        <a:latin typeface="Times New Roman"/>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3300"/>
        </a:dk1>
        <a:lt1>
          <a:srgbClr val="FFFFFF"/>
        </a:lt1>
        <a:dk2>
          <a:srgbClr val="FF9900"/>
        </a:dk2>
        <a:lt2>
          <a:srgbClr val="C0C0C0"/>
        </a:lt2>
        <a:accent1>
          <a:srgbClr val="3FB564"/>
        </a:accent1>
        <a:accent2>
          <a:srgbClr val="15A2E9"/>
        </a:accent2>
        <a:accent3>
          <a:srgbClr val="FFFFFF"/>
        </a:accent3>
        <a:accent4>
          <a:srgbClr val="002A00"/>
        </a:accent4>
        <a:accent5>
          <a:srgbClr val="AFD6B8"/>
        </a:accent5>
        <a:accent6>
          <a:srgbClr val="1291D1"/>
        </a:accent6>
        <a:hlink>
          <a:srgbClr val="7F70D8"/>
        </a:hlink>
        <a:folHlink>
          <a:srgbClr val="A1A18B"/>
        </a:folHlink>
      </a:clrScheme>
      <a:clrMap bg1="lt1" tx1="dk1" bg2="lt2" tx2="dk2" accent1="accent1" accent2="accent2" accent3="accent3" accent4="accent4" accent5="accent5" accent6="accent6" hlink="hlink" folHlink="folHlink"/>
    </a:extraClrScheme>
    <a:extraClrScheme>
      <a:clrScheme name="">
        <a:dk1>
          <a:srgbClr val="30311D"/>
        </a:dk1>
        <a:lt1>
          <a:srgbClr val="FFFFFF"/>
        </a:lt1>
        <a:dk2>
          <a:srgbClr val="44808E"/>
        </a:dk2>
        <a:lt2>
          <a:srgbClr val="DDDDDD"/>
        </a:lt2>
        <a:accent1>
          <a:srgbClr val="DCC242"/>
        </a:accent1>
        <a:accent2>
          <a:srgbClr val="388FDE"/>
        </a:accent2>
        <a:accent3>
          <a:srgbClr val="FFFFFF"/>
        </a:accent3>
        <a:accent4>
          <a:srgbClr val="282917"/>
        </a:accent4>
        <a:accent5>
          <a:srgbClr val="EADDB0"/>
        </a:accent5>
        <a:accent6>
          <a:srgbClr val="3180C7"/>
        </a:accent6>
        <a:hlink>
          <a:srgbClr val="57BB7D"/>
        </a:hlink>
        <a:folHlink>
          <a:srgbClr val="A1A18B"/>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1367BB"/>
        </a:dk2>
        <a:lt2>
          <a:srgbClr val="C0C0C0"/>
        </a:lt2>
        <a:accent1>
          <a:srgbClr val="68B3D8"/>
        </a:accent1>
        <a:accent2>
          <a:srgbClr val="EC8D4C"/>
        </a:accent2>
        <a:accent3>
          <a:srgbClr val="FFFFFF"/>
        </a:accent3>
        <a:accent4>
          <a:srgbClr val="000000"/>
        </a:accent4>
        <a:accent5>
          <a:srgbClr val="B9D5E8"/>
        </a:accent5>
        <a:accent6>
          <a:srgbClr val="D37E43"/>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7F70D8"/>
        </a:hlink>
        <a:folHlink>
          <a:srgbClr val="A1A18B"/>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7F70D8"/>
        </a:hlink>
        <a:folHlink>
          <a:srgbClr val="F0E73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0000CC"/>
        </a:hlink>
        <a:folHlink>
          <a:srgbClr val="FF99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万卷文化-1">
  <a:themeElements>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0000CC"/>
      </a:hlink>
      <a:folHlink>
        <a:srgbClr val="FF9933"/>
      </a:folHlink>
    </a:clrScheme>
    <a:fontScheme name="">
      <a:majorFont>
        <a:latin typeface="Times New Roman"/>
        <a:ea typeface="宋体"/>
        <a:cs typeface="Arial"/>
      </a:majorFont>
      <a:minorFont>
        <a:latin typeface="Times New Roman"/>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3300"/>
        </a:dk1>
        <a:lt1>
          <a:srgbClr val="FFFFFF"/>
        </a:lt1>
        <a:dk2>
          <a:srgbClr val="FF9900"/>
        </a:dk2>
        <a:lt2>
          <a:srgbClr val="C0C0C0"/>
        </a:lt2>
        <a:accent1>
          <a:srgbClr val="3FB564"/>
        </a:accent1>
        <a:accent2>
          <a:srgbClr val="15A2E9"/>
        </a:accent2>
        <a:accent3>
          <a:srgbClr val="FFFFFF"/>
        </a:accent3>
        <a:accent4>
          <a:srgbClr val="002A00"/>
        </a:accent4>
        <a:accent5>
          <a:srgbClr val="AFD6B8"/>
        </a:accent5>
        <a:accent6>
          <a:srgbClr val="1291D1"/>
        </a:accent6>
        <a:hlink>
          <a:srgbClr val="7F70D8"/>
        </a:hlink>
        <a:folHlink>
          <a:srgbClr val="A1A18B"/>
        </a:folHlink>
      </a:clrScheme>
      <a:clrMap bg1="lt1" tx1="dk1" bg2="lt2" tx2="dk2" accent1="accent1" accent2="accent2" accent3="accent3" accent4="accent4" accent5="accent5" accent6="accent6" hlink="hlink" folHlink="folHlink"/>
    </a:extraClrScheme>
    <a:extraClrScheme>
      <a:clrScheme name="">
        <a:dk1>
          <a:srgbClr val="30311D"/>
        </a:dk1>
        <a:lt1>
          <a:srgbClr val="FFFFFF"/>
        </a:lt1>
        <a:dk2>
          <a:srgbClr val="44808E"/>
        </a:dk2>
        <a:lt2>
          <a:srgbClr val="DDDDDD"/>
        </a:lt2>
        <a:accent1>
          <a:srgbClr val="DCC242"/>
        </a:accent1>
        <a:accent2>
          <a:srgbClr val="388FDE"/>
        </a:accent2>
        <a:accent3>
          <a:srgbClr val="FFFFFF"/>
        </a:accent3>
        <a:accent4>
          <a:srgbClr val="282917"/>
        </a:accent4>
        <a:accent5>
          <a:srgbClr val="EADDB0"/>
        </a:accent5>
        <a:accent6>
          <a:srgbClr val="3180C7"/>
        </a:accent6>
        <a:hlink>
          <a:srgbClr val="57BB7D"/>
        </a:hlink>
        <a:folHlink>
          <a:srgbClr val="A1A18B"/>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1367BB"/>
        </a:dk2>
        <a:lt2>
          <a:srgbClr val="C0C0C0"/>
        </a:lt2>
        <a:accent1>
          <a:srgbClr val="68B3D8"/>
        </a:accent1>
        <a:accent2>
          <a:srgbClr val="EC8D4C"/>
        </a:accent2>
        <a:accent3>
          <a:srgbClr val="FFFFFF"/>
        </a:accent3>
        <a:accent4>
          <a:srgbClr val="000000"/>
        </a:accent4>
        <a:accent5>
          <a:srgbClr val="B9D5E8"/>
        </a:accent5>
        <a:accent6>
          <a:srgbClr val="D37E43"/>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7F70D8"/>
        </a:hlink>
        <a:folHlink>
          <a:srgbClr val="A1A18B"/>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7F70D8"/>
        </a:hlink>
        <a:folHlink>
          <a:srgbClr val="F0E73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0000CC"/>
        </a:hlink>
        <a:folHlink>
          <a:srgbClr val="FF99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2508</Words>
  <Application>WPS 演示</Application>
  <PresentationFormat/>
  <Paragraphs>197</Paragraphs>
  <Slides>34</Slides>
  <Notes>0</Notes>
  <HiddenSlides>0</HiddenSlides>
  <MMClips>0</MMClips>
  <ScaleCrop>false</ScaleCrop>
  <HeadingPairs>
    <vt:vector size="8" baseType="variant">
      <vt:variant>
        <vt:lpstr>已用的字体</vt:lpstr>
      </vt:variant>
      <vt:variant>
        <vt:i4>13</vt:i4>
      </vt:variant>
      <vt:variant>
        <vt:lpstr>主题</vt:lpstr>
      </vt:variant>
      <vt:variant>
        <vt:i4>4</vt:i4>
      </vt:variant>
      <vt:variant>
        <vt:lpstr>嵌入 OLE 服务器</vt:lpstr>
      </vt:variant>
      <vt:variant>
        <vt:i4>21</vt:i4>
      </vt:variant>
      <vt:variant>
        <vt:lpstr>幻灯片标题</vt:lpstr>
      </vt:variant>
      <vt:variant>
        <vt:i4>34</vt:i4>
      </vt:variant>
    </vt:vector>
  </HeadingPairs>
  <TitlesOfParts>
    <vt:vector size="72" baseType="lpstr">
      <vt:lpstr>Arial</vt:lpstr>
      <vt:lpstr>宋体</vt:lpstr>
      <vt:lpstr>Wingdings</vt:lpstr>
      <vt:lpstr>Times New Roman</vt:lpstr>
      <vt:lpstr>黑体</vt:lpstr>
      <vt:lpstr>微软雅黑</vt:lpstr>
      <vt:lpstr>方正准圆_GBK</vt:lpstr>
      <vt:lpstr>Calibri</vt:lpstr>
      <vt:lpstr>方正宋黑_GBK</vt:lpstr>
      <vt:lpstr>Courier New</vt:lpstr>
      <vt:lpstr>楷体_GB2312</vt:lpstr>
      <vt:lpstr>Arial Unicode MS</vt:lpstr>
      <vt:lpstr>仿宋_GB2312</vt:lpstr>
      <vt:lpstr>万卷文化-1</vt:lpstr>
      <vt:lpstr>万卷文化</vt:lpstr>
      <vt:lpstr>1_万卷文化-1</vt:lpstr>
      <vt:lpstr>2_万卷文化-1</vt:lpstr>
      <vt:lpstr>Photoshop.Image.7</vt:lpstr>
      <vt:lpstr>Word.Document.8</vt:lpstr>
      <vt:lpstr>Word.Document.8</vt:lpstr>
      <vt:lpstr>Word.Document.8</vt:lpstr>
      <vt:lpstr>Word.Document.8</vt:lpstr>
      <vt:lpstr>Photoshop.Image.7</vt:lpstr>
      <vt:lpstr>Photoshop.Image.7</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Photoshop.Image.7</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『星空』那一抹流光～</cp:lastModifiedBy>
  <cp:revision>2</cp:revision>
  <cp:lastPrinted>2022-10-26T18:07:00Z</cp:lastPrinted>
  <dcterms:created xsi:type="dcterms:W3CDTF">2022-10-26T18:07:00Z</dcterms:created>
  <dcterms:modified xsi:type="dcterms:W3CDTF">2022-10-27T10:54:57Z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EE06C75D8CE84E1599543DC815EB8204</vt:lpwstr>
  </property>
  <property fmtid="{D5CDD505-2E9C-101B-9397-08002B2CF9AE}" pid="7" name="KSOProductBuildVer">
    <vt:lpwstr>2052-11.1.0.12598</vt:lpwstr>
  </property>
</Properties>
</file>