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doc" ContentType="application/msword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7" r:id="rId3"/>
    <p:sldId id="677" r:id="rId5"/>
    <p:sldId id="661" r:id="rId6"/>
    <p:sldId id="663" r:id="rId7"/>
    <p:sldId id="664" r:id="rId8"/>
    <p:sldId id="665" r:id="rId9"/>
    <p:sldId id="662" r:id="rId10"/>
    <p:sldId id="620" r:id="rId11"/>
    <p:sldId id="621" r:id="rId12"/>
    <p:sldId id="623" r:id="rId13"/>
    <p:sldId id="624" r:id="rId14"/>
    <p:sldId id="626" r:id="rId15"/>
    <p:sldId id="627" r:id="rId16"/>
    <p:sldId id="628" r:id="rId17"/>
    <p:sldId id="667" r:id="rId18"/>
    <p:sldId id="668" r:id="rId19"/>
    <p:sldId id="675" r:id="rId20"/>
  </p:sldIdLst>
  <p:sldSz cx="11522075" cy="6480175"/>
  <p:notesSz cx="6858000" cy="9144000"/>
  <p:custDataLst>
    <p:tags r:id="rId25"/>
  </p:custDataLst>
  <p:defaultTextStyle>
    <a:defPPr>
      <a:defRPr lang="zh-CN"/>
    </a:defPPr>
    <a:lvl1pPr marL="0" indent="0" algn="l" defTabSz="912495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anose="020F0502020204030204" pitchFamily="34" charset="0"/>
        <a:ea typeface="宋体" panose="02010600030101010101" pitchFamily="2" charset="-122"/>
      </a:defRPr>
    </a:lvl1pPr>
    <a:lvl2pPr marL="455295" indent="1905" algn="l" defTabSz="912495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anose="020F0502020204030204" pitchFamily="34" charset="0"/>
        <a:ea typeface="宋体" panose="02010600030101010101" pitchFamily="2" charset="-122"/>
      </a:defRPr>
    </a:lvl2pPr>
    <a:lvl3pPr marL="912495" indent="1905" algn="l" defTabSz="912495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anose="020F0502020204030204" pitchFamily="34" charset="0"/>
        <a:ea typeface="宋体" panose="02010600030101010101" pitchFamily="2" charset="-122"/>
      </a:defRPr>
    </a:lvl3pPr>
    <a:lvl4pPr marL="1369695" indent="1905" algn="l" defTabSz="912495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anose="020F0502020204030204" pitchFamily="34" charset="0"/>
        <a:ea typeface="宋体" panose="02010600030101010101" pitchFamily="2" charset="-122"/>
      </a:defRPr>
    </a:lvl4pPr>
    <a:lvl5pPr marL="1826895" indent="1905" algn="l" defTabSz="912495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anose="020F0502020204030204" pitchFamily="34" charset="0"/>
        <a:ea typeface="宋体" panose="02010600030101010101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9856" autoAdjust="0"/>
  </p:normalViewPr>
  <p:slideViewPr>
    <p:cSldViewPr>
      <p:cViewPr varScale="1">
        <p:scale>
          <a:sx n="68" d="100"/>
          <a:sy n="68" d="100"/>
        </p:scale>
        <p:origin x="0" y="0"/>
      </p:cViewPr>
      <p:guideLst/>
    </p:cSldViewPr>
  </p:slideViewPr>
  <p:notesViewPr>
    <p:cSldViewPr>
      <p:cViewPr varScale="1"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7" Type="http://schemas.openxmlformats.org/officeDocument/2006/relationships/image" Target="../media/image38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52.emf"/><Relationship Id="rId8" Type="http://schemas.openxmlformats.org/officeDocument/2006/relationships/image" Target="../media/image51.emf"/><Relationship Id="rId7" Type="http://schemas.openxmlformats.org/officeDocument/2006/relationships/image" Target="../media/image50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7" Type="http://schemas.openxmlformats.org/officeDocument/2006/relationships/image" Target="../media/image17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emf"/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页眉占位符 75777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/>
            <a:endParaRPr lang="en-US" altLang="en-US" sz="1200"/>
          </a:p>
        </p:txBody>
      </p:sp>
      <p:sp>
        <p:nvSpPr>
          <p:cNvPr id="41987" name="日期占位符 75778"/>
          <p:cNvSpPr>
            <a:spLocks noGrp="1"/>
          </p:cNvSpPr>
          <p:nvPr>
            <p:ph type="dt" sz="quarter" idx="2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marL="0" indent="0" algn="r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15869A4B-FE6F-4AD5-A04B-EA23ACCD6C78}" type="datetime1">
              <a:rPr lang="en-US" altLang="en-US" sz="1200"/>
            </a:fld>
            <a:endParaRPr lang="en-US" altLang="en-US" sz="1200"/>
          </a:p>
        </p:txBody>
      </p:sp>
      <p:sp>
        <p:nvSpPr>
          <p:cNvPr id="41988" name="页脚占位符 75779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en-US" altLang="en-US" sz="1200"/>
          </a:p>
        </p:txBody>
      </p:sp>
      <p:sp>
        <p:nvSpPr>
          <p:cNvPr id="41989" name="灯片编号占位符 75780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numCol="1" anchor="b" anchorCtr="0" compatLnSpc="1"/>
          <a:lstStyle>
            <a:defPPr>
              <a:defRPr lang="zh-CN"/>
            </a:defPPr>
            <a:lvl1pPr marL="0" indent="0" algn="r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6523760F-2DE3-432B-B294-E5C8C41D0057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/>
            <a:endParaRPr lang="en-US" altLang="en-US" sz="1200"/>
          </a:p>
        </p:txBody>
      </p:sp>
      <p:sp>
        <p:nvSpPr>
          <p:cNvPr id="21507" name="日期占位符 2"/>
          <p:cNvSpPr>
            <a:spLocks noGrp="1"/>
          </p:cNvSpPr>
          <p:nvPr>
            <p:ph type="dt" idx="2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>
              <a:defRPr lang="zh-CN"/>
            </a:defPPr>
            <a:lvl1pPr marL="0" indent="0" algn="r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A94C903E-D17E-4407-96A1-D87C910424EC}" type="datetime1">
              <a:rPr lang="en-US" altLang="en-US" sz="1200"/>
            </a:fld>
            <a:endParaRPr lang="en-US" altLang="en-US" sz="1200"/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9" name="备注占位符 4"/>
          <p:cNvSpPr>
            <a:spLocks noGrp="1" noChangeArrowheads="1"/>
          </p:cNvSpPr>
          <p:nvPr>
            <p:ph type="body" sz="quarter" idx="5"/>
            <p:custDataLst>
              <p:tags r:id="rId4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numCol="1" compatLnSpc="1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1510" name="页脚占位符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en-US" altLang="en-US" sz="1200"/>
          </a:p>
        </p:txBody>
      </p:sp>
      <p:sp>
        <p:nvSpPr>
          <p:cNvPr id="21511" name="灯片编号占位符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numCol="1" anchor="b" anchorCtr="0" compatLnSpc="1"/>
          <a:lstStyle>
            <a:defPPr>
              <a:defRPr lang="zh-CN"/>
            </a:defPPr>
            <a:lvl1pPr marL="0" indent="0" algn="r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FD190C0A-EBBA-4BA8-8801-9BD3689C9444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9F50312C-5590-4DF2-93F4-664F2FE1C6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27EAFFD7-475B-44C2-B584-4D9540B71864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7A9D38CC-E91B-4467-A809-82F057BDFD92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481FA592-E6F0-4CAB-AD67-82DEA0A0E14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B1C20B3E-1055-4EF7-8CC4-73B98BC059EE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A16D7761-DBD1-42DE-B0C7-E9A02FC4256B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8703D1B3-D5C9-467F-A24B-F42E50E1ACFE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360AB609-0961-45ED-AA27-1401B976E279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7B8CDC2F-9359-4FAE-94A0-6F9D1EAF24CD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BEEFEA08-86D5-4803-8A13-DFFD027F631E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9974FE63-18D0-44DE-BB31-4B381EC99E0E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0BD7D49E-410B-494E-9C35-53C30072C9DA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BB172FE2-169E-4063-BB76-FD2AC7957A8B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18BF161C-6CCD-46E7-97C2-9E690173A2DF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A6F3B8C8-E150-4446-9278-7AFED8E4FA62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noFill/>
          <a:ln w="12700"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5pPr>
          </a:lstStyle>
          <a:p>
            <a:pPr marL="0" lvl="0" indent="0" defTabSz="912495" eaLnBrk="1" hangingPunct="1">
              <a:spcBef>
                <a:spcPct val="0"/>
              </a:spcBef>
            </a:pPr>
            <a:endParaRPr lang="zh-CN" altLang="en-US" sz="11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2ED631C4-B507-4472-B795-204C2680D59B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xStyles>
    <p:titleStyle>
      <a:lvl1pPr marL="0" indent="0" algn="l" defTabSz="8636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200" b="0" i="0" u="none" kern="1200" baseline="0">
          <a:solidFill>
            <a:schemeClr val="tx1"/>
          </a:solidFill>
          <a:effectLst/>
          <a:latin typeface="Calibri Light" panose="020F03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emf"/><Relationship Id="rId8" Type="http://schemas.openxmlformats.org/officeDocument/2006/relationships/oleObject" Target="../embeddings/Document24.doc"/><Relationship Id="rId7" Type="http://schemas.openxmlformats.org/officeDocument/2006/relationships/tags" Target="../tags/tag87.xml"/><Relationship Id="rId6" Type="http://schemas.openxmlformats.org/officeDocument/2006/relationships/image" Target="../media/image30.emf"/><Relationship Id="rId5" Type="http://schemas.openxmlformats.org/officeDocument/2006/relationships/oleObject" Target="../embeddings/Document23.doc"/><Relationship Id="rId4" Type="http://schemas.openxmlformats.org/officeDocument/2006/relationships/tags" Target="../tags/tag86.xml"/><Relationship Id="rId3" Type="http://schemas.openxmlformats.org/officeDocument/2006/relationships/image" Target="../media/image29.emf"/><Relationship Id="rId2" Type="http://schemas.openxmlformats.org/officeDocument/2006/relationships/oleObject" Target="../embeddings/Document22.doc"/><Relationship Id="rId13" Type="http://schemas.openxmlformats.org/officeDocument/2006/relationships/notesSlide" Target="../notesSlides/notesSlide9.xml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88.xml"/><Relationship Id="rId1" Type="http://schemas.openxmlformats.org/officeDocument/2006/relationships/tags" Target="../tags/tag8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emf"/><Relationship Id="rId8" Type="http://schemas.openxmlformats.org/officeDocument/2006/relationships/oleObject" Target="../embeddings/Document27.doc"/><Relationship Id="rId7" Type="http://schemas.openxmlformats.org/officeDocument/2006/relationships/tags" Target="../tags/tag94.xml"/><Relationship Id="rId6" Type="http://schemas.openxmlformats.org/officeDocument/2006/relationships/image" Target="../media/image33.emf"/><Relationship Id="rId5" Type="http://schemas.openxmlformats.org/officeDocument/2006/relationships/oleObject" Target="../embeddings/Document26.doc"/><Relationship Id="rId4" Type="http://schemas.openxmlformats.org/officeDocument/2006/relationships/tags" Target="../tags/tag93.xml"/><Relationship Id="rId3" Type="http://schemas.openxmlformats.org/officeDocument/2006/relationships/image" Target="../media/image32.emf"/><Relationship Id="rId26" Type="http://schemas.openxmlformats.org/officeDocument/2006/relationships/notesSlide" Target="../notesSlides/notesSlide10.xml"/><Relationship Id="rId25" Type="http://schemas.openxmlformats.org/officeDocument/2006/relationships/vmlDrawing" Target="../drawings/vmlDrawing10.v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38.emf"/><Relationship Id="rId22" Type="http://schemas.openxmlformats.org/officeDocument/2006/relationships/oleObject" Target="../embeddings/Document31.doc"/><Relationship Id="rId21" Type="http://schemas.openxmlformats.org/officeDocument/2006/relationships/tags" Target="../tags/tag100.xml"/><Relationship Id="rId20" Type="http://schemas.openxmlformats.org/officeDocument/2006/relationships/image" Target="../media/image37.emf"/><Relationship Id="rId2" Type="http://schemas.openxmlformats.org/officeDocument/2006/relationships/oleObject" Target="../embeddings/Document25.doc"/><Relationship Id="rId19" Type="http://schemas.openxmlformats.org/officeDocument/2006/relationships/oleObject" Target="../embeddings/Document30.doc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image" Target="../media/image36.emf"/><Relationship Id="rId14" Type="http://schemas.openxmlformats.org/officeDocument/2006/relationships/oleObject" Target="../embeddings/Document29.doc"/><Relationship Id="rId13" Type="http://schemas.openxmlformats.org/officeDocument/2006/relationships/tags" Target="../tags/tag96.xml"/><Relationship Id="rId12" Type="http://schemas.openxmlformats.org/officeDocument/2006/relationships/image" Target="../media/image35.emf"/><Relationship Id="rId11" Type="http://schemas.openxmlformats.org/officeDocument/2006/relationships/oleObject" Target="../embeddings/Document28.doc"/><Relationship Id="rId10" Type="http://schemas.openxmlformats.org/officeDocument/2006/relationships/tags" Target="../tags/tag95.xml"/><Relationship Id="rId1" Type="http://schemas.openxmlformats.org/officeDocument/2006/relationships/tags" Target="../tags/tag9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image" Target="../media/image40.emf"/><Relationship Id="rId5" Type="http://schemas.openxmlformats.org/officeDocument/2006/relationships/oleObject" Target="../embeddings/Document33.doc"/><Relationship Id="rId4" Type="http://schemas.openxmlformats.org/officeDocument/2006/relationships/tags" Target="../tags/tag105.xml"/><Relationship Id="rId3" Type="http://schemas.openxmlformats.org/officeDocument/2006/relationships/image" Target="../media/image39.emf"/><Relationship Id="rId2" Type="http://schemas.openxmlformats.org/officeDocument/2006/relationships/oleObject" Target="../embeddings/Document32.doc"/><Relationship Id="rId12" Type="http://schemas.openxmlformats.org/officeDocument/2006/relationships/notesSlide" Target="../notesSlides/notesSlide11.xml"/><Relationship Id="rId11" Type="http://schemas.openxmlformats.org/officeDocument/2006/relationships/vmlDrawing" Target="../drawings/vmlDrawing11.v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0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oleObject" Target="../embeddings/Document35.doc"/><Relationship Id="rId4" Type="http://schemas.openxmlformats.org/officeDocument/2006/relationships/tags" Target="../tags/tag113.xml"/><Relationship Id="rId3" Type="http://schemas.openxmlformats.org/officeDocument/2006/relationships/image" Target="../media/image41.emf"/><Relationship Id="rId2" Type="http://schemas.openxmlformats.org/officeDocument/2006/relationships/oleObject" Target="../embeddings/Document34.doc"/><Relationship Id="rId1" Type="http://schemas.openxmlformats.org/officeDocument/2006/relationships/tags" Target="../tags/tag11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image" Target="../media/image43.emf"/><Relationship Id="rId2" Type="http://schemas.openxmlformats.org/officeDocument/2006/relationships/oleObject" Target="../embeddings/Document36.doc"/><Relationship Id="rId11" Type="http://schemas.openxmlformats.org/officeDocument/2006/relationships/notesSlide" Target="../notesSlides/notesSlide13.xml"/><Relationship Id="rId10" Type="http://schemas.openxmlformats.org/officeDocument/2006/relationships/vmlDrawing" Target="../drawings/vmlDrawing13.vml"/><Relationship Id="rId1" Type="http://schemas.openxmlformats.org/officeDocument/2006/relationships/tags" Target="../tags/tag11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Document38.doc"/><Relationship Id="rId8" Type="http://schemas.openxmlformats.org/officeDocument/2006/relationships/tags" Target="../tags/tag131.xml"/><Relationship Id="rId7" Type="http://schemas.openxmlformats.org/officeDocument/2006/relationships/image" Target="../media/image44.emf"/><Relationship Id="rId6" Type="http://schemas.openxmlformats.org/officeDocument/2006/relationships/oleObject" Target="../embeddings/Document37.doc"/><Relationship Id="rId5" Type="http://schemas.openxmlformats.org/officeDocument/2006/relationships/tags" Target="../tags/tag130.xml"/><Relationship Id="rId40" Type="http://schemas.openxmlformats.org/officeDocument/2006/relationships/notesSlide" Target="../notesSlides/notesSlide14.xml"/><Relationship Id="rId4" Type="http://schemas.openxmlformats.org/officeDocument/2006/relationships/tags" Target="../tags/tag129.xml"/><Relationship Id="rId39" Type="http://schemas.openxmlformats.org/officeDocument/2006/relationships/vmlDrawing" Target="../drawings/vmlDrawing14.vml"/><Relationship Id="rId38" Type="http://schemas.openxmlformats.org/officeDocument/2006/relationships/slideLayout" Target="../slideLayouts/slideLayout1.xml"/><Relationship Id="rId37" Type="http://schemas.openxmlformats.org/officeDocument/2006/relationships/tags" Target="../tags/tag144.xml"/><Relationship Id="rId36" Type="http://schemas.openxmlformats.org/officeDocument/2006/relationships/tags" Target="../tags/tag143.xml"/><Relationship Id="rId35" Type="http://schemas.openxmlformats.org/officeDocument/2006/relationships/tags" Target="../tags/tag142.xml"/><Relationship Id="rId34" Type="http://schemas.openxmlformats.org/officeDocument/2006/relationships/tags" Target="../tags/tag141.xml"/><Relationship Id="rId33" Type="http://schemas.openxmlformats.org/officeDocument/2006/relationships/tags" Target="../tags/tag140.xml"/><Relationship Id="rId32" Type="http://schemas.openxmlformats.org/officeDocument/2006/relationships/image" Target="../media/image52.emf"/><Relationship Id="rId31" Type="http://schemas.openxmlformats.org/officeDocument/2006/relationships/oleObject" Target="../embeddings/Document45.doc"/><Relationship Id="rId30" Type="http://schemas.openxmlformats.org/officeDocument/2006/relationships/tags" Target="../tags/tag139.xml"/><Relationship Id="rId3" Type="http://schemas.openxmlformats.org/officeDocument/2006/relationships/tags" Target="../tags/tag128.xml"/><Relationship Id="rId29" Type="http://schemas.openxmlformats.org/officeDocument/2006/relationships/image" Target="../media/image51.emf"/><Relationship Id="rId28" Type="http://schemas.openxmlformats.org/officeDocument/2006/relationships/oleObject" Target="../embeddings/Document44.doc"/><Relationship Id="rId27" Type="http://schemas.openxmlformats.org/officeDocument/2006/relationships/tags" Target="../tags/tag138.xml"/><Relationship Id="rId26" Type="http://schemas.openxmlformats.org/officeDocument/2006/relationships/image" Target="../media/image50.emf"/><Relationship Id="rId25" Type="http://schemas.openxmlformats.org/officeDocument/2006/relationships/oleObject" Target="../embeddings/Document43.doc"/><Relationship Id="rId24" Type="http://schemas.openxmlformats.org/officeDocument/2006/relationships/tags" Target="../tags/tag137.xml"/><Relationship Id="rId23" Type="http://schemas.openxmlformats.org/officeDocument/2006/relationships/tags" Target="../tags/tag136.xml"/><Relationship Id="rId22" Type="http://schemas.openxmlformats.org/officeDocument/2006/relationships/image" Target="../media/image49.emf"/><Relationship Id="rId21" Type="http://schemas.openxmlformats.org/officeDocument/2006/relationships/oleObject" Target="../embeddings/Document42.doc"/><Relationship Id="rId20" Type="http://schemas.openxmlformats.org/officeDocument/2006/relationships/tags" Target="../tags/tag135.xml"/><Relationship Id="rId2" Type="http://schemas.openxmlformats.org/officeDocument/2006/relationships/tags" Target="../tags/tag127.xml"/><Relationship Id="rId19" Type="http://schemas.openxmlformats.org/officeDocument/2006/relationships/image" Target="../media/image48.emf"/><Relationship Id="rId18" Type="http://schemas.openxmlformats.org/officeDocument/2006/relationships/oleObject" Target="../embeddings/Document41.doc"/><Relationship Id="rId17" Type="http://schemas.openxmlformats.org/officeDocument/2006/relationships/tags" Target="../tags/tag134.xml"/><Relationship Id="rId16" Type="http://schemas.openxmlformats.org/officeDocument/2006/relationships/image" Target="../media/image47.emf"/><Relationship Id="rId15" Type="http://schemas.openxmlformats.org/officeDocument/2006/relationships/oleObject" Target="../embeddings/Document40.doc"/><Relationship Id="rId14" Type="http://schemas.openxmlformats.org/officeDocument/2006/relationships/tags" Target="../tags/tag133.xml"/><Relationship Id="rId13" Type="http://schemas.openxmlformats.org/officeDocument/2006/relationships/image" Target="../media/image46.emf"/><Relationship Id="rId12" Type="http://schemas.openxmlformats.org/officeDocument/2006/relationships/oleObject" Target="../embeddings/Document39.doc"/><Relationship Id="rId11" Type="http://schemas.openxmlformats.org/officeDocument/2006/relationships/tags" Target="../tags/tag132.xml"/><Relationship Id="rId10" Type="http://schemas.openxmlformats.org/officeDocument/2006/relationships/image" Target="../media/image45.emf"/><Relationship Id="rId1" Type="http://schemas.openxmlformats.org/officeDocument/2006/relationships/tags" Target="../tags/tag12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5.emf"/><Relationship Id="rId7" Type="http://schemas.openxmlformats.org/officeDocument/2006/relationships/oleObject" Target="../embeddings/Document47.doc"/><Relationship Id="rId6" Type="http://schemas.openxmlformats.org/officeDocument/2006/relationships/tags" Target="../tags/tag150.xml"/><Relationship Id="rId5" Type="http://schemas.openxmlformats.org/officeDocument/2006/relationships/image" Target="../media/image54.emf"/><Relationship Id="rId4" Type="http://schemas.openxmlformats.org/officeDocument/2006/relationships/oleObject" Target="../embeddings/Document46.doc"/><Relationship Id="rId3" Type="http://schemas.openxmlformats.org/officeDocument/2006/relationships/tags" Target="../tags/tag149.xml"/><Relationship Id="rId2" Type="http://schemas.openxmlformats.org/officeDocument/2006/relationships/image" Target="../media/image53.png"/><Relationship Id="rId11" Type="http://schemas.openxmlformats.org/officeDocument/2006/relationships/notesSlide" Target="../notesSlides/notesSlide15.xml"/><Relationship Id="rId10" Type="http://schemas.openxmlformats.org/officeDocument/2006/relationships/vmlDrawing" Target="../drawings/vmlDrawing15.vml"/><Relationship Id="rId1" Type="http://schemas.openxmlformats.org/officeDocument/2006/relationships/tags" Target="../tags/tag14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Document49.doc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image" Target="../media/image56.emf"/><Relationship Id="rId2" Type="http://schemas.openxmlformats.org/officeDocument/2006/relationships/oleObject" Target="../embeddings/Document48.doc"/><Relationship Id="rId13" Type="http://schemas.openxmlformats.org/officeDocument/2006/relationships/notesSlide" Target="../notesSlides/notesSlide16.xml"/><Relationship Id="rId12" Type="http://schemas.openxmlformats.org/officeDocument/2006/relationships/vmlDrawing" Target="../drawings/vmlDrawing16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7.emf"/><Relationship Id="rId1" Type="http://schemas.openxmlformats.org/officeDocument/2006/relationships/tags" Target="../tags/tag1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package" Target="../embeddings/Document1.docx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5.emf"/><Relationship Id="rId2" Type="http://schemas.openxmlformats.org/officeDocument/2006/relationships/oleObject" Target="../embeddings/Document2.doc"/><Relationship Id="rId12" Type="http://schemas.openxmlformats.org/officeDocument/2006/relationships/notesSlide" Target="../notesSlides/notesSlide2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6.emf"/><Relationship Id="rId21" Type="http://schemas.openxmlformats.org/officeDocument/2006/relationships/notesSlide" Target="../notesSlides/notesSlide3.xml"/><Relationship Id="rId20" Type="http://schemas.openxmlformats.org/officeDocument/2006/relationships/vmlDrawing" Target="../drawings/vmlDrawing3.vml"/><Relationship Id="rId2" Type="http://schemas.openxmlformats.org/officeDocument/2006/relationships/oleObject" Target="../embeddings/Document3.doc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8.emf"/><Relationship Id="rId17" Type="http://schemas.openxmlformats.org/officeDocument/2006/relationships/oleObject" Target="../embeddings/Document5.doc"/><Relationship Id="rId16" Type="http://schemas.openxmlformats.org/officeDocument/2006/relationships/tags" Target="../tags/tag32.xml"/><Relationship Id="rId15" Type="http://schemas.openxmlformats.org/officeDocument/2006/relationships/image" Target="../media/image7.emf"/><Relationship Id="rId14" Type="http://schemas.openxmlformats.org/officeDocument/2006/relationships/oleObject" Target="../embeddings/Document4.doc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image" Target="../media/image10.png"/><Relationship Id="rId4" Type="http://schemas.openxmlformats.org/officeDocument/2006/relationships/tags" Target="../tags/tag37.xml"/><Relationship Id="rId3" Type="http://schemas.openxmlformats.org/officeDocument/2006/relationships/image" Target="../media/image9.emf"/><Relationship Id="rId2" Type="http://schemas.openxmlformats.org/officeDocument/2006/relationships/oleObject" Target="../embeddings/Document6.doc"/><Relationship Id="rId11" Type="http://schemas.openxmlformats.org/officeDocument/2006/relationships/notesSlide" Target="../notesSlides/notesSlide4.xml"/><Relationship Id="rId10" Type="http://schemas.openxmlformats.org/officeDocument/2006/relationships/vmlDrawing" Target="../drawings/vmlDrawing4.v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emf"/><Relationship Id="rId8" Type="http://schemas.openxmlformats.org/officeDocument/2006/relationships/oleObject" Target="../embeddings/Document9.doc"/><Relationship Id="rId7" Type="http://schemas.openxmlformats.org/officeDocument/2006/relationships/tags" Target="../tags/tag46.xml"/><Relationship Id="rId6" Type="http://schemas.openxmlformats.org/officeDocument/2006/relationships/image" Target="../media/image12.emf"/><Relationship Id="rId5" Type="http://schemas.openxmlformats.org/officeDocument/2006/relationships/oleObject" Target="../embeddings/Document8.doc"/><Relationship Id="rId4" Type="http://schemas.openxmlformats.org/officeDocument/2006/relationships/tags" Target="../tags/tag45.xml"/><Relationship Id="rId3" Type="http://schemas.openxmlformats.org/officeDocument/2006/relationships/image" Target="../media/image11.emf"/><Relationship Id="rId25" Type="http://schemas.openxmlformats.org/officeDocument/2006/relationships/notesSlide" Target="../notesSlides/notesSlide5.xml"/><Relationship Id="rId24" Type="http://schemas.openxmlformats.org/officeDocument/2006/relationships/vmlDrawing" Target="../drawings/vmlDrawing5.v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51.xml"/><Relationship Id="rId21" Type="http://schemas.openxmlformats.org/officeDocument/2006/relationships/image" Target="../media/image17.emf"/><Relationship Id="rId20" Type="http://schemas.openxmlformats.org/officeDocument/2006/relationships/oleObject" Target="../embeddings/Document13.doc"/><Relationship Id="rId2" Type="http://schemas.openxmlformats.org/officeDocument/2006/relationships/oleObject" Target="../embeddings/Document7.doc"/><Relationship Id="rId19" Type="http://schemas.openxmlformats.org/officeDocument/2006/relationships/tags" Target="../tags/tag50.xml"/><Relationship Id="rId18" Type="http://schemas.openxmlformats.org/officeDocument/2006/relationships/image" Target="../media/image16.emf"/><Relationship Id="rId17" Type="http://schemas.openxmlformats.org/officeDocument/2006/relationships/oleObject" Target="../embeddings/Document12.doc"/><Relationship Id="rId16" Type="http://schemas.openxmlformats.org/officeDocument/2006/relationships/tags" Target="../tags/tag49.xml"/><Relationship Id="rId15" Type="http://schemas.openxmlformats.org/officeDocument/2006/relationships/image" Target="../media/image15.emf"/><Relationship Id="rId14" Type="http://schemas.openxmlformats.org/officeDocument/2006/relationships/oleObject" Target="../embeddings/Document11.doc"/><Relationship Id="rId13" Type="http://schemas.openxmlformats.org/officeDocument/2006/relationships/tags" Target="../tags/tag48.xml"/><Relationship Id="rId12" Type="http://schemas.openxmlformats.org/officeDocument/2006/relationships/image" Target="../media/image14.emf"/><Relationship Id="rId11" Type="http://schemas.openxmlformats.org/officeDocument/2006/relationships/oleObject" Target="../embeddings/Document10.doc"/><Relationship Id="rId10" Type="http://schemas.openxmlformats.org/officeDocument/2006/relationships/tags" Target="../tags/tag47.xml"/><Relationship Id="rId1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8" Type="http://schemas.openxmlformats.org/officeDocument/2006/relationships/oleObject" Target="../embeddings/Document15.doc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18.emf"/><Relationship Id="rId22" Type="http://schemas.openxmlformats.org/officeDocument/2006/relationships/notesSlide" Target="../notesSlides/notesSlide6.xml"/><Relationship Id="rId21" Type="http://schemas.openxmlformats.org/officeDocument/2006/relationships/vmlDrawing" Target="../drawings/vmlDrawing6.vml"/><Relationship Id="rId20" Type="http://schemas.openxmlformats.org/officeDocument/2006/relationships/slideLayout" Target="../slideLayouts/slideLayout1.xml"/><Relationship Id="rId2" Type="http://schemas.openxmlformats.org/officeDocument/2006/relationships/oleObject" Target="../embeddings/Document14.doc"/><Relationship Id="rId19" Type="http://schemas.openxmlformats.org/officeDocument/2006/relationships/image" Target="../media/image22.png"/><Relationship Id="rId18" Type="http://schemas.openxmlformats.org/officeDocument/2006/relationships/tags" Target="../tags/tag63.xml"/><Relationship Id="rId17" Type="http://schemas.openxmlformats.org/officeDocument/2006/relationships/slide" Target="slide1.xml"/><Relationship Id="rId16" Type="http://schemas.openxmlformats.org/officeDocument/2006/relationships/image" Target="../media/image21.emf"/><Relationship Id="rId15" Type="http://schemas.openxmlformats.org/officeDocument/2006/relationships/oleObject" Target="../embeddings/Document17.doc"/><Relationship Id="rId14" Type="http://schemas.openxmlformats.org/officeDocument/2006/relationships/tags" Target="../tags/tag62.xml"/><Relationship Id="rId13" Type="http://schemas.openxmlformats.org/officeDocument/2006/relationships/image" Target="../media/image20.emf"/><Relationship Id="rId12" Type="http://schemas.openxmlformats.org/officeDocument/2006/relationships/oleObject" Target="../embeddings/Document16.doc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image" Target="../media/image24.emf"/><Relationship Id="rId5" Type="http://schemas.openxmlformats.org/officeDocument/2006/relationships/oleObject" Target="../embeddings/Document19.doc"/><Relationship Id="rId4" Type="http://schemas.openxmlformats.org/officeDocument/2006/relationships/tags" Target="../tags/tag68.xml"/><Relationship Id="rId3" Type="http://schemas.openxmlformats.org/officeDocument/2006/relationships/image" Target="../media/image23.emf"/><Relationship Id="rId2" Type="http://schemas.openxmlformats.org/officeDocument/2006/relationships/oleObject" Target="../embeddings/Document18.doc"/><Relationship Id="rId15" Type="http://schemas.openxmlformats.org/officeDocument/2006/relationships/notesSlide" Target="../notesSlides/notesSlide7.xml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5.GIF"/><Relationship Id="rId11" Type="http://schemas.openxmlformats.org/officeDocument/2006/relationships/tags" Target="../tags/tag72.xml"/><Relationship Id="rId10" Type="http://schemas.openxmlformats.org/officeDocument/2006/relationships/slide" Target="slide1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emf"/><Relationship Id="rId8" Type="http://schemas.openxmlformats.org/officeDocument/2006/relationships/oleObject" Target="../embeddings/Document21.doc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26.emf"/><Relationship Id="rId2" Type="http://schemas.openxmlformats.org/officeDocument/2006/relationships/oleObject" Target="../embeddings/Document20.doc"/><Relationship Id="rId14" Type="http://schemas.openxmlformats.org/officeDocument/2006/relationships/notesSlide" Target="../notesSlides/notesSlide8.xml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8.png"/><Relationship Id="rId10" Type="http://schemas.openxmlformats.org/officeDocument/2006/relationships/tags" Target="../tags/tag81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直接连接符 3073"/>
          <p:cNvCxnSpPr/>
          <p:nvPr>
            <p:custDataLst>
              <p:tags r:id="rId1"/>
            </p:custDataLst>
          </p:nvPr>
        </p:nvCxnSpPr>
        <p:spPr>
          <a:xfrm>
            <a:off x="195263" y="2246313"/>
            <a:ext cx="11093450" cy="0"/>
          </a:xfrm>
          <a:prstGeom prst="line">
            <a:avLst/>
          </a:prstGeom>
          <a:noFill/>
          <a:ln w="19050">
            <a:solidFill>
              <a:srgbClr val="055A96"/>
            </a:solidFill>
            <a:miter lim="800000"/>
          </a:ln>
        </p:spPr>
      </p:cxnSp>
      <p:sp>
        <p:nvSpPr>
          <p:cNvPr id="17411" name="矩形 5"/>
          <p:cNvSpPr/>
          <p:nvPr>
            <p:custDataLst>
              <p:tags r:id="rId2"/>
            </p:custDataLst>
          </p:nvPr>
        </p:nvSpPr>
        <p:spPr>
          <a:xfrm>
            <a:off x="654050" y="1370013"/>
            <a:ext cx="10321925" cy="1886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861695" eaLnBrk="1" hangingPunct="1">
              <a:lnSpc>
                <a:spcPct val="130000"/>
              </a:lnSpc>
              <a:tabLst>
                <a:tab pos="2595245" algn=""/>
              </a:tabLst>
            </a:pPr>
            <a:r>
              <a:rPr lang="zh-CN" altLang="zh-CN" sz="45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　氯及其化合物</a:t>
            </a:r>
            <a:endParaRPr lang="zh-CN" altLang="zh-CN" sz="45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lvl="0" indent="0" algn="ctr" defTabSz="861695" eaLnBrk="1" hangingPunct="1">
              <a:lnSpc>
                <a:spcPct val="130000"/>
              </a:lnSpc>
              <a:tabLst>
                <a:tab pos="2595245" algn=""/>
              </a:tabLst>
            </a:pPr>
            <a:r>
              <a:rPr lang="zh-CN" altLang="zh-CN" sz="4500" b="1">
                <a:solidFill>
                  <a:srgbClr val="14862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氯气的性质</a:t>
            </a:r>
            <a:endParaRPr lang="zh-CN" altLang="zh-CN" sz="4500" b="1">
              <a:solidFill>
                <a:srgbClr val="14862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638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01650" y="1516063"/>
          <a:ext cx="10509250" cy="41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" r:id="rId2" imgW="10515600" imgH="4152900" progId="Word.Document.8">
                  <p:embed/>
                </p:oleObj>
              </mc:Choice>
              <mc:Fallback>
                <p:oleObj name="" r:id="rId2" imgW="10515600" imgH="41529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1650" y="1516063"/>
                        <a:ext cx="10509250" cy="4144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对象 1638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14350" y="2798763"/>
          <a:ext cx="104965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" r:id="rId5" imgW="10497185" imgH="1386840" progId="Word.Document.8">
                  <p:embed/>
                </p:oleObj>
              </mc:Choice>
              <mc:Fallback>
                <p:oleObj name="" r:id="rId5" imgW="10497185" imgH="13868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350" y="2798763"/>
                        <a:ext cx="10496550" cy="1377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对象 16387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702050" y="4129088"/>
          <a:ext cx="553561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" r:id="rId8" imgW="5546090" imgH="595630" progId="Word.Document.8">
                  <p:embed/>
                </p:oleObj>
              </mc:Choice>
              <mc:Fallback>
                <p:oleObj name="" r:id="rId8" imgW="5546090" imgH="5956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02050" y="4129088"/>
                        <a:ext cx="5535613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矩形 16388"/>
          <p:cNvSpPr/>
          <p:nvPr>
            <p:custDataLst>
              <p:tags r:id="rId10"/>
            </p:custDataLst>
          </p:nvPr>
        </p:nvSpPr>
        <p:spPr>
          <a:xfrm>
            <a:off x="4686300" y="4908550"/>
            <a:ext cx="17018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次氯酸钠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740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00063" y="525463"/>
          <a:ext cx="10523537" cy="415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" r:id="rId2" imgW="10515600" imgH="4156075" progId="Word.Document.8">
                  <p:embed/>
                </p:oleObj>
              </mc:Choice>
              <mc:Fallback>
                <p:oleObj name="" r:id="rId2" imgW="10515600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063" y="525463"/>
                        <a:ext cx="10523537" cy="4154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对象 1741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14350" y="1096963"/>
          <a:ext cx="104965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" r:id="rId5" imgW="10497185" imgH="1386840" progId="Word.Document.8">
                  <p:embed/>
                </p:oleObj>
              </mc:Choice>
              <mc:Fallback>
                <p:oleObj name="" r:id="rId5" imgW="10497185" imgH="13868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350" y="1096963"/>
                        <a:ext cx="10496550" cy="1377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对象 1741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667375" y="2382838"/>
          <a:ext cx="33686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" r:id="rId8" imgW="3376295" imgH="596265" progId="Word.Document.8">
                  <p:embed/>
                </p:oleObj>
              </mc:Choice>
              <mc:Fallback>
                <p:oleObj name="" r:id="rId8" imgW="3376295" imgH="5962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67375" y="2382838"/>
                        <a:ext cx="3368675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对象 17412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612775" y="3079750"/>
          <a:ext cx="25431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" r:id="rId11" imgW="2551430" imgH="597535" progId="Word.Document.8">
                  <p:embed/>
                </p:oleObj>
              </mc:Choice>
              <mc:Fallback>
                <p:oleObj name="" r:id="rId11" imgW="2551430" imgH="59753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2775" y="3079750"/>
                        <a:ext cx="2543175" cy="588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对象 17413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5621338" y="3151188"/>
          <a:ext cx="15398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" r:id="rId14" imgW="1547495" imgH="596265" progId="Word.Document.8">
                  <p:embed/>
                </p:oleObj>
              </mc:Choice>
              <mc:Fallback>
                <p:oleObj name="" r:id="rId14" imgW="1547495" imgH="5962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21338" y="3151188"/>
                        <a:ext cx="1539875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矩形 17414"/>
          <p:cNvSpPr/>
          <p:nvPr>
            <p:custDataLst>
              <p:tags r:id="rId16"/>
            </p:custDataLst>
          </p:nvPr>
        </p:nvSpPr>
        <p:spPr>
          <a:xfrm>
            <a:off x="6557963" y="3811588"/>
            <a:ext cx="13446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漂白剂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矩形 17415"/>
          <p:cNvSpPr/>
          <p:nvPr>
            <p:custDataLst>
              <p:tags r:id="rId17"/>
            </p:custDataLst>
          </p:nvPr>
        </p:nvSpPr>
        <p:spPr>
          <a:xfrm>
            <a:off x="8758238" y="3811588"/>
            <a:ext cx="13446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消毒剂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247" name="对象 18433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436563" y="4597400"/>
          <a:ext cx="10396537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19" imgW="10509250" imgH="1417320" progId="Word.Document.8">
                  <p:embed/>
                </p:oleObj>
              </mc:Choice>
              <mc:Fallback>
                <p:oleObj name="Document" r:id="rId19" imgW="10509250" imgH="14173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6563" y="4597400"/>
                        <a:ext cx="10396537" cy="1393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对象 18434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546100" y="5168900"/>
          <a:ext cx="10494963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22" imgW="11102340" imgH="1073150" progId="Word.Document.8">
                  <p:embed/>
                </p:oleObj>
              </mc:Choice>
              <mc:Fallback>
                <p:oleObj name="Document" r:id="rId22" imgW="11102340" imgH="1073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6100" y="5168900"/>
                        <a:ext cx="10494963" cy="998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945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00063" y="477838"/>
          <a:ext cx="10523537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2" imgW="10509250" imgH="4934585" progId="Word.Document.8">
                  <p:embed/>
                </p:oleObj>
              </mc:Choice>
              <mc:Fallback>
                <p:oleObj name="Document" r:id="rId2" imgW="10509250" imgH="49345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063" y="477838"/>
                        <a:ext cx="10523537" cy="4930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对象 1945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00063" y="5299075"/>
          <a:ext cx="105235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" r:id="rId5" imgW="10529570" imgH="694690" progId="Word.Document.8">
                  <p:embed/>
                </p:oleObj>
              </mc:Choice>
              <mc:Fallback>
                <p:oleObj name="" r:id="rId5" imgW="10529570" imgH="6946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3" y="5299075"/>
                        <a:ext cx="10523537" cy="69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组合 4"/>
          <p:cNvGrpSpPr/>
          <p:nvPr>
            <p:custDataLst>
              <p:tags r:id="rId7"/>
            </p:custDataLst>
          </p:nvPr>
        </p:nvGrpSpPr>
        <p:grpSpPr>
          <a:xfrm>
            <a:off x="130175" y="96838"/>
            <a:ext cx="2428875" cy="642937"/>
            <a:chOff x="458748" y="428604"/>
            <a:chExt cx="2428892" cy="642942"/>
          </a:xfrm>
        </p:grpSpPr>
        <p:sp>
          <p:nvSpPr>
            <p:cNvPr id="11269" name="圆角矩形 5"/>
            <p:cNvSpPr/>
            <p:nvPr>
              <p:custDataLst>
                <p:tags r:id="rId8"/>
              </p:custDataLst>
            </p:nvPr>
          </p:nvSpPr>
          <p:spPr>
            <a:xfrm>
              <a:off x="458748" y="428604"/>
              <a:ext cx="2428892" cy="642942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6180000" sx="101000" sy="101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52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24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696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68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r" eaLnBrk="1" hangingPunct="1"/>
              <a:r>
                <a:rPr lang="zh-CN" altLang="en-US" sz="2800" b="1" spc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效果验收</a:t>
              </a: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70" name="流程图: 延期 6"/>
            <p:cNvSpPr/>
            <p:nvPr>
              <p:custDataLst>
                <p:tags r:id="rId9"/>
              </p:custDataLst>
            </p:nvPr>
          </p:nvSpPr>
          <p:spPr>
            <a:xfrm flipH="1">
              <a:off x="515898" y="498455"/>
              <a:ext cx="571504" cy="5000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52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24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696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68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r>
                <a:rPr lang="en-US" altLang="zh-CN" sz="2800" b="1" spc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2048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00063" y="900113"/>
          <a:ext cx="10523537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" r:id="rId2" imgW="10529570" imgH="2080260" progId="Word.Document.8">
                  <p:embed/>
                </p:oleObj>
              </mc:Choice>
              <mc:Fallback>
                <p:oleObj name="" r:id="rId2" imgW="10529570" imgH="20802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063" y="900113"/>
                        <a:ext cx="10523537" cy="2076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对象 2048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00063" y="3006725"/>
          <a:ext cx="10523537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" r:id="rId5" imgW="10529570" imgH="2080260" progId="Word.Document.8">
                  <p:embed/>
                </p:oleObj>
              </mc:Choice>
              <mc:Fallback>
                <p:oleObj name="" r:id="rId5" imgW="10529570" imgH="20802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3" y="3006725"/>
                        <a:ext cx="10523537" cy="2076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2150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03225" y="817563"/>
          <a:ext cx="10523538" cy="48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" r:id="rId2" imgW="10529570" imgH="4850765" progId="Word.Document.8">
                  <p:embed/>
                </p:oleObj>
              </mc:Choice>
              <mc:Fallback>
                <p:oleObj name="" r:id="rId2" imgW="10529570" imgH="48507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225" y="817563"/>
                        <a:ext cx="10523538" cy="4846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矩形 4"/>
          <p:cNvSpPr/>
          <p:nvPr>
            <p:custDataLst>
              <p:tags r:id="rId4"/>
            </p:custDataLst>
          </p:nvPr>
        </p:nvSpPr>
        <p:spPr>
          <a:xfrm>
            <a:off x="9832975" y="739775"/>
            <a:ext cx="14224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花瓣褪色</a:t>
            </a:r>
            <a:endParaRPr lang="zh-CN" altLang="en-US" sz="2400"/>
          </a:p>
        </p:txBody>
      </p:sp>
      <p:sp>
        <p:nvSpPr>
          <p:cNvPr id="13316" name="矩形 5"/>
          <p:cNvSpPr/>
          <p:nvPr>
            <p:custDataLst>
              <p:tags r:id="rId5"/>
            </p:custDataLst>
          </p:nvPr>
        </p:nvSpPr>
        <p:spPr>
          <a:xfrm>
            <a:off x="1403350" y="1382713"/>
            <a:ext cx="1019016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新鲜的花瓣中含有水分，遇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altLang="zh-CN" sz="2800" b="1" baseline="-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会产生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HClO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HClO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具有漂白性</a:t>
            </a:r>
            <a:endParaRPr lang="zh-CN" altLang="en-US" sz="2800"/>
          </a:p>
        </p:txBody>
      </p:sp>
      <p:sp>
        <p:nvSpPr>
          <p:cNvPr id="13317" name="矩形 6"/>
          <p:cNvSpPr/>
          <p:nvPr>
            <p:custDataLst>
              <p:tags r:id="rId6"/>
            </p:custDataLst>
          </p:nvPr>
        </p:nvSpPr>
        <p:spPr>
          <a:xfrm>
            <a:off x="2403475" y="2811463"/>
            <a:ext cx="111283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不稳定</a:t>
            </a:r>
            <a:endParaRPr lang="zh-CN" altLang="en-US" sz="2400"/>
          </a:p>
        </p:txBody>
      </p:sp>
      <p:sp>
        <p:nvSpPr>
          <p:cNvPr id="13318" name="矩形 7"/>
          <p:cNvSpPr/>
          <p:nvPr>
            <p:custDataLst>
              <p:tags r:id="rId7"/>
            </p:custDataLst>
          </p:nvPr>
        </p:nvSpPr>
        <p:spPr>
          <a:xfrm>
            <a:off x="1117600" y="3454400"/>
            <a:ext cx="455771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2HClO==2HCl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altLang="zh-CN" sz="2800" b="1" baseline="-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ea typeface="Times New Roman" panose="02020603050405020304" pitchFamily="18" charset="0"/>
              </a:rPr>
              <a:t>↑</a:t>
            </a:r>
            <a:endParaRPr lang="zh-CN" altLang="en-US" sz="2800"/>
          </a:p>
        </p:txBody>
      </p:sp>
      <p:sp>
        <p:nvSpPr>
          <p:cNvPr id="13319" name="矩形 8"/>
          <p:cNvSpPr/>
          <p:nvPr>
            <p:custDataLst>
              <p:tags r:id="rId8"/>
            </p:custDataLst>
          </p:nvPr>
        </p:nvSpPr>
        <p:spPr>
          <a:xfrm>
            <a:off x="-239712" y="4811713"/>
            <a:ext cx="535781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714375">
              <a:tabLst>
                <a:tab pos="5143500" algn="l"/>
              </a:tabLst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ClO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－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===HClO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矩形 24578"/>
          <p:cNvSpPr/>
          <p:nvPr>
            <p:custDataLst>
              <p:tags r:id="rId1"/>
            </p:custDataLst>
          </p:nvPr>
        </p:nvSpPr>
        <p:spPr>
          <a:xfrm>
            <a:off x="2974975" y="292100"/>
            <a:ext cx="39306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1、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氯水的成分及性质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348" name="组合 4"/>
          <p:cNvGrpSpPr/>
          <p:nvPr>
            <p:custDataLst>
              <p:tags r:id="rId2"/>
            </p:custDataLst>
          </p:nvPr>
        </p:nvGrpSpPr>
        <p:grpSpPr>
          <a:xfrm>
            <a:off x="104775" y="76200"/>
            <a:ext cx="2428875" cy="642938"/>
            <a:chOff x="458748" y="428604"/>
            <a:chExt cx="2428892" cy="642942"/>
          </a:xfrm>
        </p:grpSpPr>
        <p:sp>
          <p:nvSpPr>
            <p:cNvPr id="14355" name="圆角矩形 7"/>
            <p:cNvSpPr/>
            <p:nvPr>
              <p:custDataLst>
                <p:tags r:id="rId3"/>
              </p:custDataLst>
            </p:nvPr>
          </p:nvSpPr>
          <p:spPr>
            <a:xfrm>
              <a:off x="458748" y="428604"/>
              <a:ext cx="2428892" cy="642942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6180000" sx="101000" sy="101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52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24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696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68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r" eaLnBrk="1" hangingPunct="1"/>
              <a:r>
                <a:rPr lang="zh-CN" altLang="en-US" sz="2800" b="1" spc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知识扩展</a:t>
              </a: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356" name="流程图: 延期 8"/>
            <p:cNvSpPr/>
            <p:nvPr>
              <p:custDataLst>
                <p:tags r:id="rId4"/>
              </p:custDataLst>
            </p:nvPr>
          </p:nvSpPr>
          <p:spPr>
            <a:xfrm flipH="1">
              <a:off x="515898" y="498454"/>
              <a:ext cx="571504" cy="5000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52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24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696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68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r>
                <a:rPr lang="en-US" altLang="zh-CN" sz="2800" b="1" spc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4338" name="对象 2560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25450" y="1084263"/>
          <a:ext cx="10660063" cy="529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" r:id="rId6" imgW="10660380" imgH="5315585" progId="Word.Document.8">
                  <p:embed/>
                </p:oleObj>
              </mc:Choice>
              <mc:Fallback>
                <p:oleObj name="" r:id="rId6" imgW="10660380" imgH="53155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450" y="1084263"/>
                        <a:ext cx="10660063" cy="5299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对象 25602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3654425" y="1712913"/>
          <a:ext cx="6508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" r:id="rId9" imgW="660400" imgH="593090" progId="Word.Document.8">
                  <p:embed/>
                </p:oleObj>
              </mc:Choice>
              <mc:Fallback>
                <p:oleObj name="" r:id="rId9" imgW="660400" imgH="5930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4425" y="1712913"/>
                        <a:ext cx="650875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对象 2560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7929563" y="1668463"/>
          <a:ext cx="32178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" r:id="rId12" imgW="3226435" imgH="592455" progId="Word.Document.8">
                  <p:embed/>
                </p:oleObj>
              </mc:Choice>
              <mc:Fallback>
                <p:oleObj name="" r:id="rId12" imgW="3226435" imgH="5924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29563" y="1668463"/>
                        <a:ext cx="3217862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对象 25604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3659188" y="2630488"/>
          <a:ext cx="8382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" r:id="rId15" imgW="847725" imgH="590550" progId="Word.Document.8">
                  <p:embed/>
                </p:oleObj>
              </mc:Choice>
              <mc:Fallback>
                <p:oleObj name="" r:id="rId15" imgW="847725" imgH="5905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9188" y="2630488"/>
                        <a:ext cx="838200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对象 25605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8054975" y="2422525"/>
          <a:ext cx="24669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" r:id="rId18" imgW="2481580" imgH="1203325" progId="Word.Document.8">
                  <p:embed/>
                </p:oleObj>
              </mc:Choice>
              <mc:Fallback>
                <p:oleObj name="" r:id="rId18" imgW="2481580" imgH="12033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54975" y="2422525"/>
                        <a:ext cx="2466975" cy="1190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对象 25606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3432175" y="3519488"/>
          <a:ext cx="16271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" r:id="rId21" imgW="1635760" imgH="592455" progId="Word.Document.8">
                  <p:embed/>
                </p:oleObj>
              </mc:Choice>
              <mc:Fallback>
                <p:oleObj name="" r:id="rId21" imgW="1635760" imgH="5924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432175" y="3519488"/>
                        <a:ext cx="1627188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矩形 15"/>
          <p:cNvSpPr/>
          <p:nvPr>
            <p:custDataLst>
              <p:tags r:id="rId23"/>
            </p:custDataLst>
          </p:nvPr>
        </p:nvSpPr>
        <p:spPr>
          <a:xfrm>
            <a:off x="8010525" y="3549650"/>
            <a:ext cx="27114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漂白性或强氧化性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344" name="对象 25608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3711575" y="4381500"/>
          <a:ext cx="7381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" r:id="rId25" imgW="747395" imgH="587375" progId="Word.Document.8">
                  <p:embed/>
                </p:oleObj>
              </mc:Choice>
              <mc:Fallback>
                <p:oleObj name="" r:id="rId25" imgW="747395" imgH="5873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711575" y="4381500"/>
                        <a:ext cx="738188" cy="588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对象 25609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8242300" y="4249738"/>
          <a:ext cx="251777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" r:id="rId28" imgW="2526665" imgH="1201420" progId="Word.Document.8">
                  <p:embed/>
                </p:oleObj>
              </mc:Choice>
              <mc:Fallback>
                <p:oleObj name="" r:id="rId28" imgW="2526665" imgH="12014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242300" y="4249738"/>
                        <a:ext cx="2517775" cy="1189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对象 25610"/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3081338" y="5311775"/>
          <a:ext cx="19780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" r:id="rId31" imgW="1985645" imgH="594360" progId="Word.Document.8">
                  <p:embed/>
                </p:oleObj>
              </mc:Choice>
              <mc:Fallback>
                <p:oleObj name="" r:id="rId31" imgW="1985645" imgH="5943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81338" y="5311775"/>
                        <a:ext cx="1978025" cy="588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矩形 19"/>
          <p:cNvSpPr/>
          <p:nvPr>
            <p:custDataLst>
              <p:tags r:id="rId33"/>
            </p:custDataLst>
          </p:nvPr>
        </p:nvSpPr>
        <p:spPr>
          <a:xfrm>
            <a:off x="8212138" y="5326063"/>
            <a:ext cx="24161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酸性和漂白性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4351" name="直接连接符 25612"/>
          <p:cNvCxnSpPr/>
          <p:nvPr>
            <p:custDataLst>
              <p:tags r:id="rId34"/>
            </p:custDataLst>
          </p:nvPr>
        </p:nvCxnSpPr>
        <p:spPr>
          <a:xfrm>
            <a:off x="8054975" y="2863850"/>
            <a:ext cx="276066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</p:spPr>
      </p:cxnSp>
      <p:cxnSp>
        <p:nvCxnSpPr>
          <p:cNvPr id="14352" name="直接连接符 25613"/>
          <p:cNvCxnSpPr/>
          <p:nvPr>
            <p:custDataLst>
              <p:tags r:id="rId35"/>
            </p:custDataLst>
          </p:nvPr>
        </p:nvCxnSpPr>
        <p:spPr>
          <a:xfrm>
            <a:off x="8054975" y="4689475"/>
            <a:ext cx="276066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</p:spPr>
      </p:cxnSp>
      <p:cxnSp>
        <p:nvCxnSpPr>
          <p:cNvPr id="14353" name="直接连接符 25614"/>
          <p:cNvCxnSpPr/>
          <p:nvPr>
            <p:custDataLst>
              <p:tags r:id="rId36"/>
            </p:custDataLst>
          </p:nvPr>
        </p:nvCxnSpPr>
        <p:spPr>
          <a:xfrm>
            <a:off x="8054975" y="5251450"/>
            <a:ext cx="276066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</p:spPr>
      </p:cxnSp>
      <p:cxnSp>
        <p:nvCxnSpPr>
          <p:cNvPr id="14354" name="直接连接符 25615"/>
          <p:cNvCxnSpPr/>
          <p:nvPr>
            <p:custDataLst>
              <p:tags r:id="rId37"/>
            </p:custDataLst>
          </p:nvPr>
        </p:nvCxnSpPr>
        <p:spPr>
          <a:xfrm>
            <a:off x="8054975" y="3473450"/>
            <a:ext cx="276066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  <p:bldP spid="143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9" descr="XTHXB20-94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74913" y="668338"/>
            <a:ext cx="8143875" cy="20605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aphicFrame>
        <p:nvGraphicFramePr>
          <p:cNvPr id="15362" name="对象 29697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31788" y="2811463"/>
          <a:ext cx="10666412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" r:id="rId4" imgW="10680065" imgH="3694430" progId="Word.Document.8">
                  <p:embed/>
                </p:oleObj>
              </mc:Choice>
              <mc:Fallback>
                <p:oleObj name="" r:id="rId4" imgW="10680065" imgH="36944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788" y="2811463"/>
                        <a:ext cx="10666412" cy="3684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对象 28673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60350" y="239713"/>
          <a:ext cx="104108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7" imgW="10690860" imgH="694690" progId="Word.Document.8">
                  <p:embed/>
                </p:oleObj>
              </mc:Choice>
              <mc:Fallback>
                <p:oleObj name="Document" r:id="rId7" imgW="10690860" imgH="6946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350" y="239713"/>
                        <a:ext cx="10410825" cy="66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3174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22275" y="900113"/>
          <a:ext cx="10550525" cy="461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r:id="rId2" imgW="10805160" imgH="4675505" progId="Word.Document.8">
                  <p:embed/>
                </p:oleObj>
              </mc:Choice>
              <mc:Fallback>
                <p:oleObj name="Document" r:id="rId2" imgW="10805160" imgH="46755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2275" y="900113"/>
                        <a:ext cx="10550525" cy="461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4"/>
          <p:cNvSpPr/>
          <p:nvPr>
            <p:custDataLst>
              <p:tags r:id="rId4"/>
            </p:custDataLst>
          </p:nvPr>
        </p:nvSpPr>
        <p:spPr>
          <a:xfrm>
            <a:off x="3832225" y="1255713"/>
            <a:ext cx="1000125" cy="7699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en-US" altLang="zh-CN" sz="4400">
                <a:solidFill>
                  <a:srgbClr val="FF0000"/>
                </a:solidFill>
              </a:rPr>
              <a:t>B</a:t>
            </a:r>
            <a:endParaRPr lang="zh-CN" altLang="en-US" sz="4400">
              <a:solidFill>
                <a:srgbClr val="FF0000"/>
              </a:solidFill>
            </a:endParaRPr>
          </a:p>
        </p:txBody>
      </p:sp>
      <p:grpSp>
        <p:nvGrpSpPr>
          <p:cNvPr id="16389" name="组合 4"/>
          <p:cNvGrpSpPr/>
          <p:nvPr>
            <p:custDataLst>
              <p:tags r:id="rId5"/>
            </p:custDataLst>
          </p:nvPr>
        </p:nvGrpSpPr>
        <p:grpSpPr>
          <a:xfrm>
            <a:off x="104775" y="76200"/>
            <a:ext cx="2428875" cy="642938"/>
            <a:chOff x="458748" y="428604"/>
            <a:chExt cx="2428892" cy="642942"/>
          </a:xfrm>
        </p:grpSpPr>
        <p:sp>
          <p:nvSpPr>
            <p:cNvPr id="16390" name="圆角矩形 6"/>
            <p:cNvSpPr/>
            <p:nvPr>
              <p:custDataLst>
                <p:tags r:id="rId6"/>
              </p:custDataLst>
            </p:nvPr>
          </p:nvSpPr>
          <p:spPr>
            <a:xfrm>
              <a:off x="458748" y="428604"/>
              <a:ext cx="2428892" cy="642942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6180000" sx="101000" sy="101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52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24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696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68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r" eaLnBrk="1" hangingPunct="1"/>
              <a:r>
                <a:rPr lang="zh-CN" altLang="en-US" sz="2800" b="1" spc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对点练习</a:t>
              </a: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391" name="流程图: 延期 7"/>
            <p:cNvSpPr/>
            <p:nvPr>
              <p:custDataLst>
                <p:tags r:id="rId7"/>
              </p:custDataLst>
            </p:nvPr>
          </p:nvSpPr>
          <p:spPr>
            <a:xfrm flipH="1">
              <a:off x="515898" y="498454"/>
              <a:ext cx="571504" cy="5000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52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24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696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68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r>
                <a:rPr lang="en-US" altLang="zh-CN" sz="2800" b="1" spc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6387" name="对象 33793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06413" y="5537200"/>
          <a:ext cx="102981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r:id="rId9" imgW="10562590" imgH="727075" progId="Word.Document.8">
                  <p:embed/>
                </p:oleObj>
              </mc:Choice>
              <mc:Fallback>
                <p:oleObj name="Document" r:id="rId9" imgW="10562590" imgH="727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6413" y="5537200"/>
                        <a:ext cx="10298112" cy="703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组合 4"/>
          <p:cNvGrpSpPr/>
          <p:nvPr>
            <p:custDataLst>
              <p:tags r:id="rId1"/>
            </p:custDataLst>
          </p:nvPr>
        </p:nvGrpSpPr>
        <p:grpSpPr>
          <a:xfrm>
            <a:off x="160338" y="155575"/>
            <a:ext cx="2428875" cy="642938"/>
            <a:chOff x="458748" y="428604"/>
            <a:chExt cx="2428892" cy="642942"/>
          </a:xfrm>
        </p:grpSpPr>
        <p:sp>
          <p:nvSpPr>
            <p:cNvPr id="1028" name="圆角矩形 4"/>
            <p:cNvSpPr/>
            <p:nvPr>
              <p:custDataLst>
                <p:tags r:id="rId2"/>
              </p:custDataLst>
            </p:nvPr>
          </p:nvSpPr>
          <p:spPr>
            <a:xfrm>
              <a:off x="458748" y="428604"/>
              <a:ext cx="2428892" cy="642942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6180000" sx="101000" sy="101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52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24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696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68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r" eaLnBrk="1" hangingPunct="1"/>
              <a:r>
                <a:rPr lang="zh-CN" altLang="en-US" sz="2800" b="1" spc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知识准备</a:t>
              </a: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9" name="流程图: 延期 5"/>
            <p:cNvSpPr/>
            <p:nvPr>
              <p:custDataLst>
                <p:tags r:id="rId3"/>
              </p:custDataLst>
            </p:nvPr>
          </p:nvSpPr>
          <p:spPr>
            <a:xfrm flipH="1">
              <a:off x="515898" y="498454"/>
              <a:ext cx="571504" cy="5000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52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24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696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68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r>
                <a:rPr lang="en-US" altLang="zh-CN" sz="2800" b="1" spc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19125" y="885825"/>
          <a:ext cx="10353675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5" imgW="10786745" imgH="4940935" progId="Word.Document.12">
                  <p:embed/>
                </p:oleObj>
              </mc:Choice>
              <mc:Fallback>
                <p:oleObj name="文档" r:id="rId5" imgW="10786745" imgH="49409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25" y="885825"/>
                        <a:ext cx="10353675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对象 614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06450" y="1230313"/>
          <a:ext cx="10240963" cy="479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2" imgW="10509250" imgH="4934585" progId="Word.Document.8">
                  <p:embed/>
                </p:oleObj>
              </mc:Choice>
              <mc:Fallback>
                <p:oleObj name="Document" r:id="rId2" imgW="10509250" imgH="49345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6450" y="1230313"/>
                        <a:ext cx="10240963" cy="4795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矩形 6146"/>
          <p:cNvSpPr/>
          <p:nvPr>
            <p:custDataLst>
              <p:tags r:id="rId4"/>
            </p:custDataLst>
          </p:nvPr>
        </p:nvSpPr>
        <p:spPr>
          <a:xfrm>
            <a:off x="6416675" y="1668463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成盐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" name="矩形 6147"/>
          <p:cNvSpPr/>
          <p:nvPr>
            <p:custDataLst>
              <p:tags r:id="rId5"/>
            </p:custDataLst>
          </p:nvPr>
        </p:nvSpPr>
        <p:spPr>
          <a:xfrm>
            <a:off x="5773738" y="3740150"/>
            <a:ext cx="17018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化工原料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矩形 6148"/>
          <p:cNvSpPr/>
          <p:nvPr>
            <p:custDataLst>
              <p:tags r:id="rId6"/>
            </p:custDataLst>
          </p:nvPr>
        </p:nvSpPr>
        <p:spPr>
          <a:xfrm>
            <a:off x="8274050" y="3740150"/>
            <a:ext cx="9874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盐酸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54" name="组合 5"/>
          <p:cNvGrpSpPr/>
          <p:nvPr>
            <p:custDataLst>
              <p:tags r:id="rId7"/>
            </p:custDataLst>
          </p:nvPr>
        </p:nvGrpSpPr>
        <p:grpSpPr>
          <a:xfrm>
            <a:off x="188913" y="168275"/>
            <a:ext cx="2428875" cy="642938"/>
            <a:chOff x="458748" y="428604"/>
            <a:chExt cx="2428892" cy="642942"/>
          </a:xfrm>
        </p:grpSpPr>
        <p:sp>
          <p:nvSpPr>
            <p:cNvPr id="2055" name="圆角矩形 7"/>
            <p:cNvSpPr/>
            <p:nvPr>
              <p:custDataLst>
                <p:tags r:id="rId8"/>
              </p:custDataLst>
            </p:nvPr>
          </p:nvSpPr>
          <p:spPr>
            <a:xfrm>
              <a:off x="458748" y="428604"/>
              <a:ext cx="2428892" cy="642942"/>
            </a:xfrm>
            <a:prstGeom prst="roundRect">
              <a:avLst>
                <a:gd name="adj" fmla="val 50000"/>
              </a:avLst>
            </a:prstGeom>
            <a:effectLst>
              <a:outerShdw blurRad="50800" dist="38100" dir="6180000" sx="101000" sy="101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52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24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696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68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r" eaLnBrk="1" hangingPunct="1"/>
              <a:r>
                <a:rPr lang="zh-CN" altLang="en-US" sz="2800" b="1" spc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基础知识</a:t>
              </a:r>
              <a:endPara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56" name="流程图: 延期 8"/>
            <p:cNvSpPr/>
            <p:nvPr>
              <p:custDataLst>
                <p:tags r:id="rId9"/>
              </p:custDataLst>
            </p:nvPr>
          </p:nvSpPr>
          <p:spPr>
            <a:xfrm flipH="1">
              <a:off x="515898" y="498454"/>
              <a:ext cx="571504" cy="500066"/>
            </a:xfrm>
            <a:prstGeom prst="flowChartDelay">
              <a:avLst/>
            </a:prstGeom>
            <a:solidFill>
              <a:schemeClr val="bg1"/>
            </a:solidFill>
            <a:ln w="12700">
              <a:solidFill>
                <a:srgbClr val="41719C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52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24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696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6895" indent="1905" algn="l" defTabSz="9124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r>
                <a:rPr lang="en-US" altLang="zh-CN" sz="2800" b="1" spc="0">
                  <a:solidFill>
                    <a:schemeClr val="tx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  <p:bldP spid="20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对象 7169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03225" y="239713"/>
          <a:ext cx="10310813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2" imgW="10576560" imgH="5510530" progId="Word.Document.8">
                  <p:embed/>
                </p:oleObj>
              </mc:Choice>
              <mc:Fallback>
                <p:oleObj name="Document" r:id="rId2" imgW="10576560" imgH="55105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225" y="239713"/>
                        <a:ext cx="10310813" cy="5359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矩形 7170"/>
          <p:cNvSpPr/>
          <p:nvPr>
            <p:custDataLst>
              <p:tags r:id="rId4"/>
            </p:custDataLst>
          </p:nvPr>
        </p:nvSpPr>
        <p:spPr>
          <a:xfrm>
            <a:off x="1903413" y="811213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黄绿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8" name="矩形 7171"/>
          <p:cNvSpPr/>
          <p:nvPr>
            <p:custDataLst>
              <p:tags r:id="rId5"/>
            </p:custDataLst>
          </p:nvPr>
        </p:nvSpPr>
        <p:spPr>
          <a:xfrm>
            <a:off x="3651250" y="811213"/>
            <a:ext cx="205898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刺激性气味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矩形 7172"/>
          <p:cNvSpPr/>
          <p:nvPr>
            <p:custDataLst>
              <p:tags r:id="rId6"/>
            </p:custDataLst>
          </p:nvPr>
        </p:nvSpPr>
        <p:spPr>
          <a:xfrm>
            <a:off x="2117725" y="1492250"/>
            <a:ext cx="15208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101℃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" name="矩形 7173"/>
          <p:cNvSpPr/>
          <p:nvPr>
            <p:custDataLst>
              <p:tags r:id="rId7"/>
            </p:custDataLst>
          </p:nvPr>
        </p:nvSpPr>
        <p:spPr>
          <a:xfrm>
            <a:off x="5046663" y="1504950"/>
            <a:ext cx="16986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34.6 ℃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1" name="矩形 7174"/>
          <p:cNvSpPr/>
          <p:nvPr>
            <p:custDataLst>
              <p:tags r:id="rId8"/>
            </p:custDataLst>
          </p:nvPr>
        </p:nvSpPr>
        <p:spPr>
          <a:xfrm>
            <a:off x="6483350" y="2097088"/>
            <a:ext cx="63023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大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2" name="矩形 7175"/>
          <p:cNvSpPr/>
          <p:nvPr>
            <p:custDataLst>
              <p:tags r:id="rId9"/>
            </p:custDataLst>
          </p:nvPr>
        </p:nvSpPr>
        <p:spPr>
          <a:xfrm>
            <a:off x="5118100" y="2811463"/>
            <a:ext cx="4508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3" name="矩形 7176"/>
          <p:cNvSpPr/>
          <p:nvPr>
            <p:custDataLst>
              <p:tags r:id="rId10"/>
            </p:custDataLst>
          </p:nvPr>
        </p:nvSpPr>
        <p:spPr>
          <a:xfrm>
            <a:off x="9264650" y="2811463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氯水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4" name="矩形 7177"/>
          <p:cNvSpPr/>
          <p:nvPr>
            <p:custDataLst>
              <p:tags r:id="rId11"/>
            </p:custDataLst>
          </p:nvPr>
        </p:nvSpPr>
        <p:spPr>
          <a:xfrm>
            <a:off x="5949950" y="3479800"/>
            <a:ext cx="9874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舍勒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5" name="矩形 7178"/>
          <p:cNvSpPr/>
          <p:nvPr>
            <p:custDataLst>
              <p:tags r:id="rId12"/>
            </p:custDataLst>
          </p:nvPr>
        </p:nvSpPr>
        <p:spPr>
          <a:xfrm>
            <a:off x="4210050" y="4135438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戴维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75" name="对象 19457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573088" y="4851400"/>
          <a:ext cx="102409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14" imgW="11278870" imgH="831850" progId="Word.Document.8">
                  <p:embed/>
                </p:oleObj>
              </mc:Choice>
              <mc:Fallback>
                <p:oleObj name="Document" r:id="rId14" imgW="11278870" imgH="831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3088" y="4851400"/>
                        <a:ext cx="10240962" cy="74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403350" y="5507038"/>
          <a:ext cx="924242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17" imgW="10180320" imgH="735965" progId="Word.Document.8">
                  <p:embed/>
                </p:oleObj>
              </mc:Choice>
              <mc:Fallback>
                <p:oleObj name="Document" r:id="rId17" imgW="10180320" imgH="7359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03350" y="5507038"/>
                        <a:ext cx="9242425" cy="661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1" grpId="0"/>
      <p:bldP spid="3082" grpId="0"/>
      <p:bldP spid="3083" grpId="0"/>
      <p:bldP spid="3084" grpId="0"/>
      <p:bldP spid="30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819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19125" y="520700"/>
          <a:ext cx="10409238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2" imgW="10518775" imgH="3465830" progId="Word.Document.8">
                  <p:embed/>
                </p:oleObj>
              </mc:Choice>
              <mc:Fallback>
                <p:oleObj name="Document" r:id="rId2" imgW="10518775" imgH="34658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520700"/>
                        <a:ext cx="10409238" cy="3417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图片 819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89475" y="668338"/>
            <a:ext cx="1400175" cy="866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100" name="矩形 8195"/>
          <p:cNvSpPr/>
          <p:nvPr>
            <p:custDataLst>
              <p:tags r:id="rId6"/>
            </p:custDataLst>
          </p:nvPr>
        </p:nvSpPr>
        <p:spPr>
          <a:xfrm>
            <a:off x="1974850" y="1739900"/>
            <a:ext cx="9874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得到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矩形 8196"/>
          <p:cNvSpPr/>
          <p:nvPr>
            <p:custDataLst>
              <p:tags r:id="rId7"/>
            </p:custDataLst>
          </p:nvPr>
        </p:nvSpPr>
        <p:spPr>
          <a:xfrm>
            <a:off x="2332038" y="3097213"/>
            <a:ext cx="13446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强氧化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矩形 8197"/>
          <p:cNvSpPr/>
          <p:nvPr>
            <p:custDataLst>
              <p:tags r:id="rId8"/>
            </p:custDataLst>
          </p:nvPr>
        </p:nvSpPr>
        <p:spPr>
          <a:xfrm>
            <a:off x="4845050" y="3149600"/>
            <a:ext cx="13446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强氧化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921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03225" y="311150"/>
          <a:ext cx="10761663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2" imgW="11388725" imgH="4550410" progId="Word.Document.8">
                  <p:embed/>
                </p:oleObj>
              </mc:Choice>
              <mc:Fallback>
                <p:oleObj name="Document" r:id="rId2" imgW="11388725" imgH="45504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225" y="311150"/>
                        <a:ext cx="10761663" cy="4291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对象 921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448050" y="1311275"/>
          <a:ext cx="38576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5" imgW="3864610" imgH="791210" progId="Word.Document.8">
                  <p:embed/>
                </p:oleObj>
              </mc:Choice>
              <mc:Fallback>
                <p:oleObj name="" r:id="rId5" imgW="3864610" imgH="7912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8050" y="1311275"/>
                        <a:ext cx="3857625" cy="788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对象 921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403600" y="2635250"/>
          <a:ext cx="38576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8" imgW="3864610" imgH="791210" progId="Word.Document.8">
                  <p:embed/>
                </p:oleObj>
              </mc:Choice>
              <mc:Fallback>
                <p:oleObj name="" r:id="rId8" imgW="3864610" imgH="7912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3600" y="2635250"/>
                        <a:ext cx="3857625" cy="788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对象 9220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398838" y="3298825"/>
          <a:ext cx="35560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11" imgW="3564255" imgH="793750" progId="Word.Document.8">
                  <p:embed/>
                </p:oleObj>
              </mc:Choice>
              <mc:Fallback>
                <p:oleObj name="" r:id="rId11" imgW="3564255" imgH="793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98838" y="3298825"/>
                        <a:ext cx="3556000" cy="788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对象 1024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546100" y="4454525"/>
          <a:ext cx="10240963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14" imgW="10733405" imgH="1248410" progId="Word.Document.8">
                  <p:embed/>
                </p:oleObj>
              </mc:Choice>
              <mc:Fallback>
                <p:oleObj name="Document" r:id="rId14" imgW="10733405" imgH="12484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6100" y="4454525"/>
                        <a:ext cx="10240963" cy="1195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3454400" y="2209800"/>
          <a:ext cx="3813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17" imgW="3866515" imgH="793750" progId="Word.Document.8">
                  <p:embed/>
                </p:oleObj>
              </mc:Choice>
              <mc:Fallback>
                <p:oleObj name="Document" r:id="rId17" imgW="3866515" imgH="793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54400" y="2209800"/>
                        <a:ext cx="3813175" cy="77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8118475" y="3243263"/>
          <a:ext cx="19415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20" imgW="2042160" imgH="792480" progId="Word.Document.8">
                  <p:embed/>
                </p:oleObj>
              </mc:Choice>
              <mc:Fallback>
                <p:oleObj name="Document" r:id="rId20" imgW="2042160" imgH="7924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18475" y="3243263"/>
                        <a:ext cx="1941513" cy="758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右大括号 8"/>
          <p:cNvSpPr/>
          <p:nvPr>
            <p:custDataLst>
              <p:tags r:id="rId22"/>
            </p:custDataLst>
          </p:nvPr>
        </p:nvSpPr>
        <p:spPr>
          <a:xfrm>
            <a:off x="7475538" y="3084513"/>
            <a:ext cx="357187" cy="857250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>
            <a:solidFill>
              <a:srgbClr val="FF0000"/>
            </a:solidFill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1265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77838" y="379413"/>
          <a:ext cx="10410825" cy="478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2" imgW="10518775" imgH="4168140" progId="Word.Document.8">
                  <p:embed/>
                </p:oleObj>
              </mc:Choice>
              <mc:Fallback>
                <p:oleObj name="Document" r:id="rId2" imgW="10518775" imgH="41681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838" y="379413"/>
                        <a:ext cx="10410825" cy="4783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矩形 11266"/>
          <p:cNvSpPr/>
          <p:nvPr>
            <p:custDataLst>
              <p:tags r:id="rId4"/>
            </p:custDataLst>
          </p:nvPr>
        </p:nvSpPr>
        <p:spPr>
          <a:xfrm>
            <a:off x="5761038" y="1954213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燃烧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矩形 11267"/>
          <p:cNvSpPr/>
          <p:nvPr>
            <p:custDataLst>
              <p:tags r:id="rId5"/>
            </p:custDataLst>
          </p:nvPr>
        </p:nvSpPr>
        <p:spPr>
          <a:xfrm>
            <a:off x="7618413" y="1954213"/>
            <a:ext cx="13446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苍白色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矩形 11268"/>
          <p:cNvSpPr/>
          <p:nvPr>
            <p:custDataLst>
              <p:tags r:id="rId6"/>
            </p:custDataLst>
          </p:nvPr>
        </p:nvSpPr>
        <p:spPr>
          <a:xfrm>
            <a:off x="5702300" y="2668588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白雾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7" name="对象 1126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856038" y="3240088"/>
          <a:ext cx="3355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8" imgW="3365500" imgH="791210" progId="Word.Document.8">
                  <p:embed/>
                </p:oleObj>
              </mc:Choice>
              <mc:Fallback>
                <p:oleObj name="" r:id="rId8" imgW="3365500" imgH="7912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56038" y="3240088"/>
                        <a:ext cx="3355975" cy="788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矩形 11270"/>
          <p:cNvSpPr/>
          <p:nvPr>
            <p:custDataLst>
              <p:tags r:id="rId10"/>
            </p:custDataLst>
          </p:nvPr>
        </p:nvSpPr>
        <p:spPr>
          <a:xfrm>
            <a:off x="4046538" y="4168775"/>
            <a:ext cx="9874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盐酸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8" name="对象 12289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60350" y="5026025"/>
          <a:ext cx="1052353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12" imgW="10529570" imgH="727075" progId="Word.Document.8">
                  <p:embed/>
                </p:oleObj>
              </mc:Choice>
              <mc:Fallback>
                <p:oleObj name="" r:id="rId12" imgW="10529570" imgH="727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0350" y="5026025"/>
                        <a:ext cx="10523538" cy="722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对象 12290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628650" y="5583238"/>
          <a:ext cx="107759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15" imgW="11117580" imgH="932815" progId="Word.Document.8">
                  <p:embed/>
                </p:oleObj>
              </mc:Choice>
              <mc:Fallback>
                <p:oleObj name="Document" r:id="rId15" imgW="11117580" imgH="9328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8650" y="5583238"/>
                        <a:ext cx="10775950" cy="871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66" descr="http://www.chinagif.com/0525/cartoon/Pobaby/0022.gif">
            <a:hlinkClick r:id="rId17" action="ppaction://hlinksldjump"/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79538" y="2573338"/>
            <a:ext cx="952500" cy="952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331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06413" y="815975"/>
          <a:ext cx="10410825" cy="478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2" imgW="10518775" imgH="4855210" progId="Word.Document.8">
                  <p:embed/>
                </p:oleObj>
              </mc:Choice>
              <mc:Fallback>
                <p:oleObj name="Document" r:id="rId2" imgW="10518775" imgH="48552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6413" y="815975"/>
                        <a:ext cx="10410825" cy="4783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对象 1331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645275" y="1387475"/>
          <a:ext cx="43576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" r:id="rId5" imgW="4370705" imgH="594360" progId="Word.Document.8">
                  <p:embed/>
                </p:oleObj>
              </mc:Choice>
              <mc:Fallback>
                <p:oleObj name="" r:id="rId5" imgW="4370705" imgH="5943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5275" y="1387475"/>
                        <a:ext cx="4357688" cy="588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矩形 13315"/>
          <p:cNvSpPr/>
          <p:nvPr>
            <p:custDataLst>
              <p:tags r:id="rId7"/>
            </p:custDataLst>
          </p:nvPr>
        </p:nvSpPr>
        <p:spPr>
          <a:xfrm>
            <a:off x="1630363" y="2147888"/>
            <a:ext cx="11811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HClO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矩形 13316"/>
          <p:cNvSpPr/>
          <p:nvPr>
            <p:custDataLst>
              <p:tags r:id="rId8"/>
            </p:custDataLst>
          </p:nvPr>
        </p:nvSpPr>
        <p:spPr>
          <a:xfrm>
            <a:off x="8274050" y="4097338"/>
            <a:ext cx="1701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没有褪色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矩形 13317"/>
          <p:cNvSpPr/>
          <p:nvPr>
            <p:custDataLst>
              <p:tags r:id="rId9"/>
            </p:custDataLst>
          </p:nvPr>
        </p:nvSpPr>
        <p:spPr>
          <a:xfrm>
            <a:off x="2201863" y="4811713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褪色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5" name="Picture 15" descr="u=1528046351,2906091822&amp;fm=0&amp;gp=0">
            <a:hlinkClick r:id="rId10" action="ppaction://hlinksldjump"/>
          </p:cNvPr>
          <p:cNvPicPr>
            <a:picLocks noChangeAspect="1" noCrop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74663" y="2954338"/>
            <a:ext cx="1162050" cy="914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433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00063" y="1163638"/>
          <a:ext cx="10523537" cy="415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" r:id="rId2" imgW="10515600" imgH="4156075" progId="Word.Document.8">
                  <p:embed/>
                </p:oleObj>
              </mc:Choice>
              <mc:Fallback>
                <p:oleObj name="" r:id="rId2" imgW="10515600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063" y="1163638"/>
                        <a:ext cx="10523537" cy="4154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矩形 14338"/>
          <p:cNvSpPr/>
          <p:nvPr>
            <p:custDataLst>
              <p:tags r:id="rId4"/>
            </p:custDataLst>
          </p:nvPr>
        </p:nvSpPr>
        <p:spPr>
          <a:xfrm>
            <a:off x="2205038" y="1819275"/>
            <a:ext cx="9874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褪色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矩形 14339"/>
          <p:cNvSpPr/>
          <p:nvPr>
            <p:custDataLst>
              <p:tags r:id="rId5"/>
            </p:custDataLst>
          </p:nvPr>
        </p:nvSpPr>
        <p:spPr>
          <a:xfrm>
            <a:off x="5715000" y="2444750"/>
            <a:ext cx="7493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Cl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矩形 14340"/>
          <p:cNvSpPr/>
          <p:nvPr>
            <p:custDataLst>
              <p:tags r:id="rId6"/>
            </p:custDataLst>
          </p:nvPr>
        </p:nvSpPr>
        <p:spPr>
          <a:xfrm>
            <a:off x="8383588" y="2487613"/>
            <a:ext cx="13446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863600"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次氯酸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195" name="对象 1434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770188" y="4316413"/>
          <a:ext cx="42084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" r:id="rId8" imgW="4213860" imgH="792480" progId="Word.Document.8">
                  <p:embed/>
                </p:oleObj>
              </mc:Choice>
              <mc:Fallback>
                <p:oleObj name="" r:id="rId8" imgW="4213860" imgH="7924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70188" y="4316413"/>
                        <a:ext cx="4208462" cy="788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New picture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401300" y="10756900"/>
            <a:ext cx="355600" cy="2540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tags/tag1.xml><?xml version="1.0" encoding="utf-8"?>
<p:tagLst xmlns:p="http://schemas.openxmlformats.org/presentationml/2006/main">
  <p:tag name="AS_UNIQUEID" val="499"/>
</p:tagLst>
</file>

<file path=ppt/tags/tag10.xml><?xml version="1.0" encoding="utf-8"?>
<p:tagLst xmlns:p="http://schemas.openxmlformats.org/presentationml/2006/main">
  <p:tag name="AS_UNIQUEID" val="430"/>
</p:tagLst>
</file>

<file path=ppt/tags/tag100.xml><?xml version="1.0" encoding="utf-8"?>
<p:tagLst xmlns:p="http://schemas.openxmlformats.org/presentationml/2006/main">
  <p:tag name="AS_UNIQUEID" val="107"/>
</p:tagLst>
</file>

<file path=ppt/tags/tag101.xml><?xml version="1.0" encoding="utf-8"?>
<p:tagLst xmlns:p="http://schemas.openxmlformats.org/presentationml/2006/main">
  <p:tag name="AS_UNIQUEID" val="368"/>
</p:tagLst>
</file>

<file path=ppt/tags/tag102.xml><?xml version="1.0" encoding="utf-8"?>
<p:tagLst xmlns:p="http://schemas.openxmlformats.org/presentationml/2006/main">
  <p:tag name="AS_UNIQUEID" val="369"/>
</p:tagLst>
</file>

<file path=ppt/tags/tag103.xml><?xml version="1.0" encoding="utf-8"?>
<p:tagLst xmlns:p="http://schemas.openxmlformats.org/presentationml/2006/main">
  <p:tag name="AS_UNIQUEID" val="370"/>
</p:tagLst>
</file>

<file path=ppt/tags/tag104.xml><?xml version="1.0" encoding="utf-8"?>
<p:tagLst xmlns:p="http://schemas.openxmlformats.org/presentationml/2006/main">
  <p:tag name="AS_UNIQUEID" val="109"/>
</p:tagLst>
</file>

<file path=ppt/tags/tag105.xml><?xml version="1.0" encoding="utf-8"?>
<p:tagLst xmlns:p="http://schemas.openxmlformats.org/presentationml/2006/main">
  <p:tag name="AS_UNIQUEID" val="110"/>
</p:tagLst>
</file>

<file path=ppt/tags/tag106.xml><?xml version="1.0" encoding="utf-8"?>
<p:tagLst xmlns:p="http://schemas.openxmlformats.org/presentationml/2006/main">
  <p:tag name="AS_UNIQUEID" val="457"/>
</p:tagLst>
</file>

<file path=ppt/tags/tag107.xml><?xml version="1.0" encoding="utf-8"?>
<p:tagLst xmlns:p="http://schemas.openxmlformats.org/presentationml/2006/main">
  <p:tag name="AS_UNIQUEID" val="458"/>
</p:tagLst>
</file>

<file path=ppt/tags/tag108.xml><?xml version="1.0" encoding="utf-8"?>
<p:tagLst xmlns:p="http://schemas.openxmlformats.org/presentationml/2006/main">
  <p:tag name="AS_UNIQUEID" val="459"/>
</p:tagLst>
</file>

<file path=ppt/tags/tag109.xml><?xml version="1.0" encoding="utf-8"?>
<p:tagLst xmlns:p="http://schemas.openxmlformats.org/presentationml/2006/main">
  <p:tag name="AS_UNIQUEID" val="374"/>
</p:tagLst>
</file>

<file path=ppt/tags/tag11.xml><?xml version="1.0" encoding="utf-8"?>
<p:tagLst xmlns:p="http://schemas.openxmlformats.org/presentationml/2006/main">
  <p:tag name="AS_UNIQUEID" val="31"/>
</p:tagLst>
</file>

<file path=ppt/tags/tag110.xml><?xml version="1.0" encoding="utf-8"?>
<p:tagLst xmlns:p="http://schemas.openxmlformats.org/presentationml/2006/main">
  <p:tag name="AS_UNIQUEID" val="375"/>
</p:tagLst>
</file>

<file path=ppt/tags/tag111.xml><?xml version="1.0" encoding="utf-8"?>
<p:tagLst xmlns:p="http://schemas.openxmlformats.org/presentationml/2006/main">
  <p:tag name="AS_UNIQUEID" val="376"/>
</p:tagLst>
</file>

<file path=ppt/tags/tag112.xml><?xml version="1.0" encoding="utf-8"?>
<p:tagLst xmlns:p="http://schemas.openxmlformats.org/presentationml/2006/main">
  <p:tag name="AS_UNIQUEID" val="112"/>
</p:tagLst>
</file>

<file path=ppt/tags/tag113.xml><?xml version="1.0" encoding="utf-8"?>
<p:tagLst xmlns:p="http://schemas.openxmlformats.org/presentationml/2006/main">
  <p:tag name="AS_UNIQUEID" val="113"/>
</p:tagLst>
</file>

<file path=ppt/tags/tag114.xml><?xml version="1.0" encoding="utf-8"?>
<p:tagLst xmlns:p="http://schemas.openxmlformats.org/presentationml/2006/main">
  <p:tag name="AS_UNIQUEID" val="377"/>
</p:tagLst>
</file>

<file path=ppt/tags/tag115.xml><?xml version="1.0" encoding="utf-8"?>
<p:tagLst xmlns:p="http://schemas.openxmlformats.org/presentationml/2006/main">
  <p:tag name="AS_UNIQUEID" val="378"/>
</p:tagLst>
</file>

<file path=ppt/tags/tag116.xml><?xml version="1.0" encoding="utf-8"?>
<p:tagLst xmlns:p="http://schemas.openxmlformats.org/presentationml/2006/main">
  <p:tag name="AS_UNIQUEID" val="379"/>
</p:tagLst>
</file>

<file path=ppt/tags/tag117.xml><?xml version="1.0" encoding="utf-8"?>
<p:tagLst xmlns:p="http://schemas.openxmlformats.org/presentationml/2006/main">
  <p:tag name="AS_UNIQUEID" val="116"/>
</p:tagLst>
</file>

<file path=ppt/tags/tag118.xml><?xml version="1.0" encoding="utf-8"?>
<p:tagLst xmlns:p="http://schemas.openxmlformats.org/presentationml/2006/main">
  <p:tag name="AS_UNIQUEID" val="464"/>
</p:tagLst>
</file>

<file path=ppt/tags/tag119.xml><?xml version="1.0" encoding="utf-8"?>
<p:tagLst xmlns:p="http://schemas.openxmlformats.org/presentationml/2006/main">
  <p:tag name="AS_UNIQUEID" val="465"/>
</p:tagLst>
</file>

<file path=ppt/tags/tag12.xml><?xml version="1.0" encoding="utf-8"?>
<p:tagLst xmlns:p="http://schemas.openxmlformats.org/presentationml/2006/main">
  <p:tag name="AS_UNIQUEID" val="32"/>
</p:tagLst>
</file>

<file path=ppt/tags/tag120.xml><?xml version="1.0" encoding="utf-8"?>
<p:tagLst xmlns:p="http://schemas.openxmlformats.org/presentationml/2006/main">
  <p:tag name="AS_UNIQUEID" val="466"/>
</p:tagLst>
</file>

<file path=ppt/tags/tag121.xml><?xml version="1.0" encoding="utf-8"?>
<p:tagLst xmlns:p="http://schemas.openxmlformats.org/presentationml/2006/main">
  <p:tag name="AS_UNIQUEID" val="467"/>
</p:tagLst>
</file>

<file path=ppt/tags/tag122.xml><?xml version="1.0" encoding="utf-8"?>
<p:tagLst xmlns:p="http://schemas.openxmlformats.org/presentationml/2006/main">
  <p:tag name="AS_UNIQUEID" val="468"/>
</p:tagLst>
</file>

<file path=ppt/tags/tag123.xml><?xml version="1.0" encoding="utf-8"?>
<p:tagLst xmlns:p="http://schemas.openxmlformats.org/presentationml/2006/main">
  <p:tag name="AS_UNIQUEID" val="380"/>
</p:tagLst>
</file>

<file path=ppt/tags/tag124.xml><?xml version="1.0" encoding="utf-8"?>
<p:tagLst xmlns:p="http://schemas.openxmlformats.org/presentationml/2006/main">
  <p:tag name="AS_UNIQUEID" val="381"/>
</p:tagLst>
</file>

<file path=ppt/tags/tag125.xml><?xml version="1.0" encoding="utf-8"?>
<p:tagLst xmlns:p="http://schemas.openxmlformats.org/presentationml/2006/main">
  <p:tag name="AS_UNIQUEID" val="382"/>
</p:tagLst>
</file>

<file path=ppt/tags/tag126.xml><?xml version="1.0" encoding="utf-8"?>
<p:tagLst xmlns:p="http://schemas.openxmlformats.org/presentationml/2006/main">
  <p:tag name="AS_UNIQUEID" val="138"/>
</p:tagLst>
</file>

<file path=ppt/tags/tag127.xml><?xml version="1.0" encoding="utf-8"?>
<p:tagLst xmlns:p="http://schemas.openxmlformats.org/presentationml/2006/main">
  <p:tag name="AS_UNIQUEID" val="471"/>
</p:tagLst>
</file>

<file path=ppt/tags/tag128.xml><?xml version="1.0" encoding="utf-8"?>
<p:tagLst xmlns:p="http://schemas.openxmlformats.org/presentationml/2006/main">
  <p:tag name="AS_UNIQUEID" val="472"/>
</p:tagLst>
</file>

<file path=ppt/tags/tag129.xml><?xml version="1.0" encoding="utf-8"?>
<p:tagLst xmlns:p="http://schemas.openxmlformats.org/presentationml/2006/main">
  <p:tag name="AS_UNIQUEID" val="473"/>
</p:tagLst>
</file>

<file path=ppt/tags/tag13.xml><?xml version="1.0" encoding="utf-8"?>
<p:tagLst xmlns:p="http://schemas.openxmlformats.org/presentationml/2006/main">
  <p:tag name="AS_UNIQUEID" val="33"/>
</p:tagLst>
</file>

<file path=ppt/tags/tag130.xml><?xml version="1.0" encoding="utf-8"?>
<p:tagLst xmlns:p="http://schemas.openxmlformats.org/presentationml/2006/main">
  <p:tag name="AS_UNIQUEID" val="141"/>
</p:tagLst>
</file>

<file path=ppt/tags/tag131.xml><?xml version="1.0" encoding="utf-8"?>
<p:tagLst xmlns:p="http://schemas.openxmlformats.org/presentationml/2006/main">
  <p:tag name="AS_UNIQUEID" val="142"/>
</p:tagLst>
</file>

<file path=ppt/tags/tag132.xml><?xml version="1.0" encoding="utf-8"?>
<p:tagLst xmlns:p="http://schemas.openxmlformats.org/presentationml/2006/main">
  <p:tag name="AS_UNIQUEID" val="143"/>
</p:tagLst>
</file>

<file path=ppt/tags/tag133.xml><?xml version="1.0" encoding="utf-8"?>
<p:tagLst xmlns:p="http://schemas.openxmlformats.org/presentationml/2006/main">
  <p:tag name="AS_UNIQUEID" val="144"/>
</p:tagLst>
</file>

<file path=ppt/tags/tag134.xml><?xml version="1.0" encoding="utf-8"?>
<p:tagLst xmlns:p="http://schemas.openxmlformats.org/presentationml/2006/main">
  <p:tag name="AS_UNIQUEID" val="145"/>
</p:tagLst>
</file>

<file path=ppt/tags/tag135.xml><?xml version="1.0" encoding="utf-8"?>
<p:tagLst xmlns:p="http://schemas.openxmlformats.org/presentationml/2006/main">
  <p:tag name="AS_UNIQUEID" val="146"/>
</p:tagLst>
</file>

<file path=ppt/tags/tag136.xml><?xml version="1.0" encoding="utf-8"?>
<p:tagLst xmlns:p="http://schemas.openxmlformats.org/presentationml/2006/main">
  <p:tag name="AS_UNIQUEID" val="147"/>
</p:tagLst>
</file>

<file path=ppt/tags/tag137.xml><?xml version="1.0" encoding="utf-8"?>
<p:tagLst xmlns:p="http://schemas.openxmlformats.org/presentationml/2006/main">
  <p:tag name="AS_UNIQUEID" val="148"/>
</p:tagLst>
</file>

<file path=ppt/tags/tag138.xml><?xml version="1.0" encoding="utf-8"?>
<p:tagLst xmlns:p="http://schemas.openxmlformats.org/presentationml/2006/main">
  <p:tag name="AS_UNIQUEID" val="149"/>
</p:tagLst>
</file>

<file path=ppt/tags/tag139.xml><?xml version="1.0" encoding="utf-8"?>
<p:tagLst xmlns:p="http://schemas.openxmlformats.org/presentationml/2006/main">
  <p:tag name="AS_UNIQUEID" val="150"/>
</p:tagLst>
</file>

<file path=ppt/tags/tag14.xml><?xml version="1.0" encoding="utf-8"?>
<p:tagLst xmlns:p="http://schemas.openxmlformats.org/presentationml/2006/main">
  <p:tag name="AS_UNIQUEID" val="34"/>
</p:tagLst>
</file>

<file path=ppt/tags/tag140.xml><?xml version="1.0" encoding="utf-8"?>
<p:tagLst xmlns:p="http://schemas.openxmlformats.org/presentationml/2006/main">
  <p:tag name="AS_UNIQUEID" val="151"/>
</p:tagLst>
</file>

<file path=ppt/tags/tag141.xml><?xml version="1.0" encoding="utf-8"?>
<p:tagLst xmlns:p="http://schemas.openxmlformats.org/presentationml/2006/main">
  <p:tag name="AS_UNIQUEID" val="152"/>
</p:tagLst>
</file>

<file path=ppt/tags/tag142.xml><?xml version="1.0" encoding="utf-8"?>
<p:tagLst xmlns:p="http://schemas.openxmlformats.org/presentationml/2006/main">
  <p:tag name="AS_UNIQUEID" val="153"/>
</p:tagLst>
</file>

<file path=ppt/tags/tag143.xml><?xml version="1.0" encoding="utf-8"?>
<p:tagLst xmlns:p="http://schemas.openxmlformats.org/presentationml/2006/main">
  <p:tag name="AS_UNIQUEID" val="154"/>
</p:tagLst>
</file>

<file path=ppt/tags/tag144.xml><?xml version="1.0" encoding="utf-8"?>
<p:tagLst xmlns:p="http://schemas.openxmlformats.org/presentationml/2006/main">
  <p:tag name="AS_UNIQUEID" val="155"/>
</p:tagLst>
</file>

<file path=ppt/tags/tag145.xml><?xml version="1.0" encoding="utf-8"?>
<p:tagLst xmlns:p="http://schemas.openxmlformats.org/presentationml/2006/main">
  <p:tag name="AS_UNIQUEID" val="389"/>
</p:tagLst>
</file>

<file path=ppt/tags/tag146.xml><?xml version="1.0" encoding="utf-8"?>
<p:tagLst xmlns:p="http://schemas.openxmlformats.org/presentationml/2006/main">
  <p:tag name="AS_UNIQUEID" val="390"/>
</p:tagLst>
</file>

<file path=ppt/tags/tag147.xml><?xml version="1.0" encoding="utf-8"?>
<p:tagLst xmlns:p="http://schemas.openxmlformats.org/presentationml/2006/main">
  <p:tag name="AS_UNIQUEID" val="391"/>
</p:tagLst>
</file>

<file path=ppt/tags/tag148.xml><?xml version="1.0" encoding="utf-8"?>
<p:tagLst xmlns:p="http://schemas.openxmlformats.org/presentationml/2006/main">
  <p:tag name="AS_UNIQUEID" val="476"/>
</p:tagLst>
</file>

<file path=ppt/tags/tag149.xml><?xml version="1.0" encoding="utf-8"?>
<p:tagLst xmlns:p="http://schemas.openxmlformats.org/presentationml/2006/main">
  <p:tag name="AS_UNIQUEID" val="165"/>
</p:tagLst>
</file>

<file path=ppt/tags/tag15.xml><?xml version="1.0" encoding="utf-8"?>
<p:tagLst xmlns:p="http://schemas.openxmlformats.org/presentationml/2006/main">
  <p:tag name="AS_UNIQUEID" val="433"/>
</p:tagLst>
</file>

<file path=ppt/tags/tag150.xml><?xml version="1.0" encoding="utf-8"?>
<p:tagLst xmlns:p="http://schemas.openxmlformats.org/presentationml/2006/main">
  <p:tag name="AS_UNIQUEID" val="162"/>
</p:tagLst>
</file>

<file path=ppt/tags/tag151.xml><?xml version="1.0" encoding="utf-8"?>
<p:tagLst xmlns:p="http://schemas.openxmlformats.org/presentationml/2006/main">
  <p:tag name="AS_UNIQUEID" val="392"/>
</p:tagLst>
</file>

<file path=ppt/tags/tag152.xml><?xml version="1.0" encoding="utf-8"?>
<p:tagLst xmlns:p="http://schemas.openxmlformats.org/presentationml/2006/main">
  <p:tag name="AS_UNIQUEID" val="393"/>
</p:tagLst>
</file>

<file path=ppt/tags/tag153.xml><?xml version="1.0" encoding="utf-8"?>
<p:tagLst xmlns:p="http://schemas.openxmlformats.org/presentationml/2006/main">
  <p:tag name="AS_UNIQUEID" val="394"/>
</p:tagLst>
</file>

<file path=ppt/tags/tag154.xml><?xml version="1.0" encoding="utf-8"?>
<p:tagLst xmlns:p="http://schemas.openxmlformats.org/presentationml/2006/main">
  <p:tag name="AS_UNIQUEID" val="169"/>
</p:tagLst>
</file>

<file path=ppt/tags/tag155.xml><?xml version="1.0" encoding="utf-8"?>
<p:tagLst xmlns:p="http://schemas.openxmlformats.org/presentationml/2006/main">
  <p:tag name="AS_UNIQUEID" val="479"/>
</p:tagLst>
</file>

<file path=ppt/tags/tag156.xml><?xml version="1.0" encoding="utf-8"?>
<p:tagLst xmlns:p="http://schemas.openxmlformats.org/presentationml/2006/main">
  <p:tag name="AS_UNIQUEID" val="480"/>
</p:tagLst>
</file>

<file path=ppt/tags/tag157.xml><?xml version="1.0" encoding="utf-8"?>
<p:tagLst xmlns:p="http://schemas.openxmlformats.org/presentationml/2006/main">
  <p:tag name="AS_UNIQUEID" val="481"/>
</p:tagLst>
</file>

<file path=ppt/tags/tag158.xml><?xml version="1.0" encoding="utf-8"?>
<p:tagLst xmlns:p="http://schemas.openxmlformats.org/presentationml/2006/main">
  <p:tag name="AS_UNIQUEID" val="482"/>
</p:tagLst>
</file>

<file path=ppt/tags/tag159.xml><?xml version="1.0" encoding="utf-8"?>
<p:tagLst xmlns:p="http://schemas.openxmlformats.org/presentationml/2006/main">
  <p:tag name="AS_UNIQUEID" val="174"/>
</p:tagLst>
</file>

<file path=ppt/tags/tag16.xml><?xml version="1.0" encoding="utf-8"?>
<p:tagLst xmlns:p="http://schemas.openxmlformats.org/presentationml/2006/main">
  <p:tag name="AS_UNIQUEID" val="434"/>
</p:tagLst>
</file>

<file path=ppt/tags/tag160.xml><?xml version="1.0" encoding="utf-8"?>
<p:tagLst xmlns:p="http://schemas.openxmlformats.org/presentationml/2006/main">
  <p:tag name="AS_UNIQUEID" val="410"/>
</p:tagLst>
</file>

<file path=ppt/tags/tag161.xml><?xml version="1.0" encoding="utf-8"?>
<p:tagLst xmlns:p="http://schemas.openxmlformats.org/presentationml/2006/main">
  <p:tag name="AS_UNIQUEID" val="411"/>
</p:tagLst>
</file>

<file path=ppt/tags/tag162.xml><?xml version="1.0" encoding="utf-8"?>
<p:tagLst xmlns:p="http://schemas.openxmlformats.org/presentationml/2006/main">
  <p:tag name="AS_UNIQUEID" val="412"/>
</p:tagLst>
</file>

<file path=ppt/tags/tag163.xml><?xml version="1.0" encoding="utf-8"?>
<p:tagLst xmlns:p="http://schemas.openxmlformats.org/presentationml/2006/main">
  <p:tag name="AS_UNIQUEID" val="316"/>
</p:tagLst>
</file>

<file path=ppt/tags/tag164.xml><?xml version="1.0" encoding="utf-8"?>
<p:tagLst xmlns:p="http://schemas.openxmlformats.org/presentationml/2006/main">
  <p:tag name="AS_UNIQUEID" val="317"/>
</p:tagLst>
</file>

<file path=ppt/tags/tag165.xml><?xml version="1.0" encoding="utf-8"?>
<p:tagLst xmlns:p="http://schemas.openxmlformats.org/presentationml/2006/main">
  <p:tag name="AS_UNIQUEID" val="318"/>
</p:tagLst>
</file>

<file path=ppt/tags/tag166.xml><?xml version="1.0" encoding="utf-8"?>
<p:tagLst xmlns:p="http://schemas.openxmlformats.org/presentationml/2006/main">
  <p:tag name="AS_UNIQUEID" val="319"/>
</p:tagLst>
</file>

<file path=ppt/tags/tag167.xml><?xml version="1.0" encoding="utf-8"?>
<p:tagLst xmlns:p="http://schemas.openxmlformats.org/presentationml/2006/main">
  <p:tag name="AS_UNIQUEID" val="320"/>
</p:tagLst>
</file>

<file path=ppt/tags/tag168.xml><?xml version="1.0" encoding="utf-8"?>
<p:tagLst xmlns:p="http://schemas.openxmlformats.org/presentationml/2006/main">
  <p:tag name="AS_UNIQUEID" val="321"/>
</p:tagLst>
</file>

<file path=ppt/tags/tag169.xml><?xml version="1.0" encoding="utf-8"?>
<p:tagLst xmlns:p="http://schemas.openxmlformats.org/presentationml/2006/main">
  <p:tag name="AS_UNIQUEID" val="322"/>
</p:tagLst>
</file>

<file path=ppt/tags/tag17.xml><?xml version="1.0" encoding="utf-8"?>
<p:tagLst xmlns:p="http://schemas.openxmlformats.org/presentationml/2006/main">
  <p:tag name="AS_UNIQUEID" val="435"/>
</p:tagLst>
</file>

<file path=ppt/tags/tag170.xml><?xml version="1.0" encoding="utf-8"?>
<p:tagLst xmlns:p="http://schemas.openxmlformats.org/presentationml/2006/main">
  <p:tag name="AS_UNIQUEID" val="323"/>
</p:tagLst>
</file>

<file path=ppt/tags/tag171.xml><?xml version="1.0" encoding="utf-8"?>
<p:tagLst xmlns:p="http://schemas.openxmlformats.org/presentationml/2006/main">
  <p:tag name="AS_UNIQUEID" val="324"/>
</p:tagLst>
</file>

<file path=ppt/tags/tag172.xml><?xml version="1.0" encoding="utf-8"?>
<p:tagLst xmlns:p="http://schemas.openxmlformats.org/presentationml/2006/main">
  <p:tag name="AS_UNIQUEID" val="325"/>
</p:tagLst>
</file>

<file path=ppt/tags/tag173.xml><?xml version="1.0" encoding="utf-8"?>
<p:tagLst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  <p:tag name="ISPRING_PRESENTATION_TITLE" val="PowerPoint 演示文稿"/>
  <p:tag name="KSO_WPP_MARK_KEY" val="d608c5d8-8438-47fa-a383-d9b065756676"/>
  <p:tag name="COMMONDATA" val="eyJoZGlkIjoiYjE0ODc2YTE5OTI4Yjc5YWM5YzIxYzEwZjllM2IyYzAifQ=="/>
</p:tagLst>
</file>

<file path=ppt/tags/tag18.xml><?xml version="1.0" encoding="utf-8"?>
<p:tagLst xmlns:p="http://schemas.openxmlformats.org/presentationml/2006/main">
  <p:tag name="AS_UNIQUEID" val="335"/>
</p:tagLst>
</file>

<file path=ppt/tags/tag19.xml><?xml version="1.0" encoding="utf-8"?>
<p:tagLst xmlns:p="http://schemas.openxmlformats.org/presentationml/2006/main">
  <p:tag name="AS_UNIQUEID" val="336"/>
</p:tagLst>
</file>

<file path=ppt/tags/tag2.xml><?xml version="1.0" encoding="utf-8"?>
<p:tagLst xmlns:p="http://schemas.openxmlformats.org/presentationml/2006/main">
  <p:tag name="AS_UNIQUEID" val="8"/>
</p:tagLst>
</file>

<file path=ppt/tags/tag20.xml><?xml version="1.0" encoding="utf-8"?>
<p:tagLst xmlns:p="http://schemas.openxmlformats.org/presentationml/2006/main">
  <p:tag name="AS_UNIQUEID" val="337"/>
</p:tagLst>
</file>

<file path=ppt/tags/tag21.xml><?xml version="1.0" encoding="utf-8"?>
<p:tagLst xmlns:p="http://schemas.openxmlformats.org/presentationml/2006/main">
  <p:tag name="AS_UNIQUEID" val="37"/>
</p:tagLst>
</file>

<file path=ppt/tags/tag22.xml><?xml version="1.0" encoding="utf-8"?>
<p:tagLst xmlns:p="http://schemas.openxmlformats.org/presentationml/2006/main">
  <p:tag name="AS_UNIQUEID" val="38"/>
</p:tagLst>
</file>

<file path=ppt/tags/tag23.xml><?xml version="1.0" encoding="utf-8"?>
<p:tagLst xmlns:p="http://schemas.openxmlformats.org/presentationml/2006/main">
  <p:tag name="AS_UNIQUEID" val="39"/>
</p:tagLst>
</file>

<file path=ppt/tags/tag24.xml><?xml version="1.0" encoding="utf-8"?>
<p:tagLst xmlns:p="http://schemas.openxmlformats.org/presentationml/2006/main">
  <p:tag name="AS_UNIQUEID" val="40"/>
</p:tagLst>
</file>

<file path=ppt/tags/tag25.xml><?xml version="1.0" encoding="utf-8"?>
<p:tagLst xmlns:p="http://schemas.openxmlformats.org/presentationml/2006/main">
  <p:tag name="AS_UNIQUEID" val="41"/>
</p:tagLst>
</file>

<file path=ppt/tags/tag26.xml><?xml version="1.0" encoding="utf-8"?>
<p:tagLst xmlns:p="http://schemas.openxmlformats.org/presentationml/2006/main">
  <p:tag name="AS_UNIQUEID" val="42"/>
</p:tagLst>
</file>

<file path=ppt/tags/tag27.xml><?xml version="1.0" encoding="utf-8"?>
<p:tagLst xmlns:p="http://schemas.openxmlformats.org/presentationml/2006/main">
  <p:tag name="AS_UNIQUEID" val="43"/>
</p:tagLst>
</file>

<file path=ppt/tags/tag28.xml><?xml version="1.0" encoding="utf-8"?>
<p:tagLst xmlns:p="http://schemas.openxmlformats.org/presentationml/2006/main">
  <p:tag name="AS_UNIQUEID" val="44"/>
</p:tagLst>
</file>

<file path=ppt/tags/tag29.xml><?xml version="1.0" encoding="utf-8"?>
<p:tagLst xmlns:p="http://schemas.openxmlformats.org/presentationml/2006/main">
  <p:tag name="AS_UNIQUEID" val="45"/>
</p:tagLst>
</file>

<file path=ppt/tags/tag3.xml><?xml version="1.0" encoding="utf-8"?>
<p:tagLst xmlns:p="http://schemas.openxmlformats.org/presentationml/2006/main">
  <p:tag name="AS_UNIQUEID" val="10"/>
</p:tagLst>
</file>

<file path=ppt/tags/tag30.xml><?xml version="1.0" encoding="utf-8"?>
<p:tagLst xmlns:p="http://schemas.openxmlformats.org/presentationml/2006/main">
  <p:tag name="AS_UNIQUEID" val="46"/>
</p:tagLst>
</file>

<file path=ppt/tags/tag31.xml><?xml version="1.0" encoding="utf-8"?>
<p:tagLst xmlns:p="http://schemas.openxmlformats.org/presentationml/2006/main">
  <p:tag name="AS_UNIQUEID" val="109"/>
</p:tagLst>
</file>

<file path=ppt/tags/tag32.xml><?xml version="1.0" encoding="utf-8"?>
<p:tagLst xmlns:p="http://schemas.openxmlformats.org/presentationml/2006/main">
  <p:tag name="AS_UNIQUEID" val="109"/>
</p:tagLst>
</file>

<file path=ppt/tags/tag33.xml><?xml version="1.0" encoding="utf-8"?>
<p:tagLst xmlns:p="http://schemas.openxmlformats.org/presentationml/2006/main">
  <p:tag name="AS_UNIQUEID" val="338"/>
</p:tagLst>
</file>

<file path=ppt/tags/tag34.xml><?xml version="1.0" encoding="utf-8"?>
<p:tagLst xmlns:p="http://schemas.openxmlformats.org/presentationml/2006/main">
  <p:tag name="AS_UNIQUEID" val="339"/>
</p:tagLst>
</file>

<file path=ppt/tags/tag35.xml><?xml version="1.0" encoding="utf-8"?>
<p:tagLst xmlns:p="http://schemas.openxmlformats.org/presentationml/2006/main">
  <p:tag name="AS_UNIQUEID" val="340"/>
</p:tagLst>
</file>

<file path=ppt/tags/tag36.xml><?xml version="1.0" encoding="utf-8"?>
<p:tagLst xmlns:p="http://schemas.openxmlformats.org/presentationml/2006/main">
  <p:tag name="AS_UNIQUEID" val="49"/>
</p:tagLst>
</file>

<file path=ppt/tags/tag37.xml><?xml version="1.0" encoding="utf-8"?>
<p:tagLst xmlns:p="http://schemas.openxmlformats.org/presentationml/2006/main">
  <p:tag name="AS_UNIQUEID" val="50"/>
</p:tagLst>
</file>

<file path=ppt/tags/tag38.xml><?xml version="1.0" encoding="utf-8"?>
<p:tagLst xmlns:p="http://schemas.openxmlformats.org/presentationml/2006/main">
  <p:tag name="AS_UNIQUEID" val="51"/>
</p:tagLst>
</file>

<file path=ppt/tags/tag39.xml><?xml version="1.0" encoding="utf-8"?>
<p:tagLst xmlns:p="http://schemas.openxmlformats.org/presentationml/2006/main">
  <p:tag name="AS_UNIQUEID" val="52"/>
</p:tagLst>
</file>

<file path=ppt/tags/tag4.xml><?xml version="1.0" encoding="utf-8"?>
<p:tagLst xmlns:p="http://schemas.openxmlformats.org/presentationml/2006/main">
  <p:tag name="AS_UNIQUEID" val="326"/>
</p:tagLst>
</file>

<file path=ppt/tags/tag40.xml><?xml version="1.0" encoding="utf-8"?>
<p:tagLst xmlns:p="http://schemas.openxmlformats.org/presentationml/2006/main">
  <p:tag name="AS_UNIQUEID" val="53"/>
</p:tagLst>
</file>

<file path=ppt/tags/tag41.xml><?xml version="1.0" encoding="utf-8"?>
<p:tagLst xmlns:p="http://schemas.openxmlformats.org/presentationml/2006/main">
  <p:tag name="AS_UNIQUEID" val="341"/>
</p:tagLst>
</file>

<file path=ppt/tags/tag42.xml><?xml version="1.0" encoding="utf-8"?>
<p:tagLst xmlns:p="http://schemas.openxmlformats.org/presentationml/2006/main">
  <p:tag name="AS_UNIQUEID" val="342"/>
</p:tagLst>
</file>

<file path=ppt/tags/tag43.xml><?xml version="1.0" encoding="utf-8"?>
<p:tagLst xmlns:p="http://schemas.openxmlformats.org/presentationml/2006/main">
  <p:tag name="AS_UNIQUEID" val="343"/>
</p:tagLst>
</file>

<file path=ppt/tags/tag44.xml><?xml version="1.0" encoding="utf-8"?>
<p:tagLst xmlns:p="http://schemas.openxmlformats.org/presentationml/2006/main">
  <p:tag name="AS_UNIQUEID" val="56"/>
</p:tagLst>
</file>

<file path=ppt/tags/tag45.xml><?xml version="1.0" encoding="utf-8"?>
<p:tagLst xmlns:p="http://schemas.openxmlformats.org/presentationml/2006/main">
  <p:tag name="AS_UNIQUEID" val="57"/>
</p:tagLst>
</file>

<file path=ppt/tags/tag46.xml><?xml version="1.0" encoding="utf-8"?>
<p:tagLst xmlns:p="http://schemas.openxmlformats.org/presentationml/2006/main">
  <p:tag name="AS_UNIQUEID" val="58"/>
</p:tagLst>
</file>

<file path=ppt/tags/tag47.xml><?xml version="1.0" encoding="utf-8"?>
<p:tagLst xmlns:p="http://schemas.openxmlformats.org/presentationml/2006/main">
  <p:tag name="AS_UNIQUEID" val="59"/>
</p:tagLst>
</file>

<file path=ppt/tags/tag48.xml><?xml version="1.0" encoding="utf-8"?>
<p:tagLst xmlns:p="http://schemas.openxmlformats.org/presentationml/2006/main">
  <p:tag name="AS_UNIQUEID" val="62"/>
</p:tagLst>
</file>

<file path=ppt/tags/tag49.xml><?xml version="1.0" encoding="utf-8"?>
<p:tagLst xmlns:p="http://schemas.openxmlformats.org/presentationml/2006/main">
  <p:tag name="AS_UNIQUEID" val="57"/>
</p:tagLst>
</file>

<file path=ppt/tags/tag5.xml><?xml version="1.0" encoding="utf-8"?>
<p:tagLst xmlns:p="http://schemas.openxmlformats.org/presentationml/2006/main">
  <p:tag name="AS_UNIQUEID" val="327"/>
</p:tagLst>
</file>

<file path=ppt/tags/tag50.xml><?xml version="1.0" encoding="utf-8"?>
<p:tagLst xmlns:p="http://schemas.openxmlformats.org/presentationml/2006/main">
  <p:tag name="AS_UNIQUEID" val="57"/>
</p:tagLst>
</file>

<file path=ppt/tags/tag51.xml><?xml version="1.0" encoding="utf-8"?>
<p:tagLst xmlns:p="http://schemas.openxmlformats.org/presentationml/2006/main">
  <p:tag name="AS_UNIQUEID" val="442"/>
</p:tagLst>
</file>

<file path=ppt/tags/tag52.xml><?xml version="1.0" encoding="utf-8"?>
<p:tagLst xmlns:p="http://schemas.openxmlformats.org/presentationml/2006/main">
  <p:tag name="AS_UNIQUEID" val="344"/>
</p:tagLst>
</file>

<file path=ppt/tags/tag53.xml><?xml version="1.0" encoding="utf-8"?>
<p:tagLst xmlns:p="http://schemas.openxmlformats.org/presentationml/2006/main">
  <p:tag name="AS_UNIQUEID" val="345"/>
</p:tagLst>
</file>

<file path=ppt/tags/tag54.xml><?xml version="1.0" encoding="utf-8"?>
<p:tagLst xmlns:p="http://schemas.openxmlformats.org/presentationml/2006/main">
  <p:tag name="AS_UNIQUEID" val="346"/>
</p:tagLst>
</file>

<file path=ppt/tags/tag55.xml><?xml version="1.0" encoding="utf-8"?>
<p:tagLst xmlns:p="http://schemas.openxmlformats.org/presentationml/2006/main">
  <p:tag name="AS_UNIQUEID" val="64"/>
</p:tagLst>
</file>

<file path=ppt/tags/tag56.xml><?xml version="1.0" encoding="utf-8"?>
<p:tagLst xmlns:p="http://schemas.openxmlformats.org/presentationml/2006/main">
  <p:tag name="AS_UNIQUEID" val="65"/>
</p:tagLst>
</file>

<file path=ppt/tags/tag57.xml><?xml version="1.0" encoding="utf-8"?>
<p:tagLst xmlns:p="http://schemas.openxmlformats.org/presentationml/2006/main">
  <p:tag name="AS_UNIQUEID" val="66"/>
</p:tagLst>
</file>

<file path=ppt/tags/tag58.xml><?xml version="1.0" encoding="utf-8"?>
<p:tagLst xmlns:p="http://schemas.openxmlformats.org/presentationml/2006/main">
  <p:tag name="AS_UNIQUEID" val="67"/>
</p:tagLst>
</file>

<file path=ppt/tags/tag59.xml><?xml version="1.0" encoding="utf-8"?>
<p:tagLst xmlns:p="http://schemas.openxmlformats.org/presentationml/2006/main">
  <p:tag name="AS_UNIQUEID" val="68"/>
</p:tagLst>
</file>

<file path=ppt/tags/tag6.xml><?xml version="1.0" encoding="utf-8"?>
<p:tagLst xmlns:p="http://schemas.openxmlformats.org/presentationml/2006/main">
  <p:tag name="AS_UNIQUEID" val="328"/>
</p:tagLst>
</file>

<file path=ppt/tags/tag60.xml><?xml version="1.0" encoding="utf-8"?>
<p:tagLst xmlns:p="http://schemas.openxmlformats.org/presentationml/2006/main">
  <p:tag name="AS_UNIQUEID" val="69"/>
</p:tagLst>
</file>

<file path=ppt/tags/tag61.xml><?xml version="1.0" encoding="utf-8"?>
<p:tagLst xmlns:p="http://schemas.openxmlformats.org/presentationml/2006/main">
  <p:tag name="AS_UNIQUEID" val="72"/>
</p:tagLst>
</file>

<file path=ppt/tags/tag62.xml><?xml version="1.0" encoding="utf-8"?>
<p:tagLst xmlns:p="http://schemas.openxmlformats.org/presentationml/2006/main">
  <p:tag name="AS_UNIQUEID" val="73"/>
</p:tagLst>
</file>

<file path=ppt/tags/tag63.xml><?xml version="1.0" encoding="utf-8"?>
<p:tagLst xmlns:p="http://schemas.openxmlformats.org/presentationml/2006/main">
  <p:tag name="AS_UNIQUEID" val="445"/>
</p:tagLst>
</file>

<file path=ppt/tags/tag64.xml><?xml version="1.0" encoding="utf-8"?>
<p:tagLst xmlns:p="http://schemas.openxmlformats.org/presentationml/2006/main">
  <p:tag name="AS_UNIQUEID" val="350"/>
</p:tagLst>
</file>

<file path=ppt/tags/tag65.xml><?xml version="1.0" encoding="utf-8"?>
<p:tagLst xmlns:p="http://schemas.openxmlformats.org/presentationml/2006/main">
  <p:tag name="AS_UNIQUEID" val="351"/>
</p:tagLst>
</file>

<file path=ppt/tags/tag66.xml><?xml version="1.0" encoding="utf-8"?>
<p:tagLst xmlns:p="http://schemas.openxmlformats.org/presentationml/2006/main">
  <p:tag name="AS_UNIQUEID" val="352"/>
</p:tagLst>
</file>

<file path=ppt/tags/tag67.xml><?xml version="1.0" encoding="utf-8"?>
<p:tagLst xmlns:p="http://schemas.openxmlformats.org/presentationml/2006/main">
  <p:tag name="AS_UNIQUEID" val="75"/>
</p:tagLst>
</file>

<file path=ppt/tags/tag68.xml><?xml version="1.0" encoding="utf-8"?>
<p:tagLst xmlns:p="http://schemas.openxmlformats.org/presentationml/2006/main">
  <p:tag name="AS_UNIQUEID" val="76"/>
</p:tagLst>
</file>

<file path=ppt/tags/tag69.xml><?xml version="1.0" encoding="utf-8"?>
<p:tagLst xmlns:p="http://schemas.openxmlformats.org/presentationml/2006/main">
  <p:tag name="AS_UNIQUEID" val="77"/>
</p:tagLst>
</file>

<file path=ppt/tags/tag7.xml><?xml version="1.0" encoding="utf-8"?>
<p:tagLst xmlns:p="http://schemas.openxmlformats.org/presentationml/2006/main">
  <p:tag name="AS_UNIQUEID" val="427"/>
</p:tagLst>
</file>

<file path=ppt/tags/tag70.xml><?xml version="1.0" encoding="utf-8"?>
<p:tagLst xmlns:p="http://schemas.openxmlformats.org/presentationml/2006/main">
  <p:tag name="AS_UNIQUEID" val="78"/>
</p:tagLst>
</file>

<file path=ppt/tags/tag71.xml><?xml version="1.0" encoding="utf-8"?>
<p:tagLst xmlns:p="http://schemas.openxmlformats.org/presentationml/2006/main">
  <p:tag name="AS_UNIQUEID" val="79"/>
</p:tagLst>
</file>

<file path=ppt/tags/tag72.xml><?xml version="1.0" encoding="utf-8"?>
<p:tagLst xmlns:p="http://schemas.openxmlformats.org/presentationml/2006/main">
  <p:tag name="AS_UNIQUEID" val="448"/>
</p:tagLst>
</file>

<file path=ppt/tags/tag73.xml><?xml version="1.0" encoding="utf-8"?>
<p:tagLst xmlns:p="http://schemas.openxmlformats.org/presentationml/2006/main">
  <p:tag name="AS_UNIQUEID" val="356"/>
</p:tagLst>
</file>

<file path=ppt/tags/tag74.xml><?xml version="1.0" encoding="utf-8"?>
<p:tagLst xmlns:p="http://schemas.openxmlformats.org/presentationml/2006/main">
  <p:tag name="AS_UNIQUEID" val="357"/>
</p:tagLst>
</file>

<file path=ppt/tags/tag75.xml><?xml version="1.0" encoding="utf-8"?>
<p:tagLst xmlns:p="http://schemas.openxmlformats.org/presentationml/2006/main">
  <p:tag name="AS_UNIQUEID" val="358"/>
</p:tagLst>
</file>

<file path=ppt/tags/tag76.xml><?xml version="1.0" encoding="utf-8"?>
<p:tagLst xmlns:p="http://schemas.openxmlformats.org/presentationml/2006/main">
  <p:tag name="AS_UNIQUEID" val="82"/>
</p:tagLst>
</file>

<file path=ppt/tags/tag77.xml><?xml version="1.0" encoding="utf-8"?>
<p:tagLst xmlns:p="http://schemas.openxmlformats.org/presentationml/2006/main">
  <p:tag name="AS_UNIQUEID" val="83"/>
</p:tagLst>
</file>

<file path=ppt/tags/tag78.xml><?xml version="1.0" encoding="utf-8"?>
<p:tagLst xmlns:p="http://schemas.openxmlformats.org/presentationml/2006/main">
  <p:tag name="AS_UNIQUEID" val="84"/>
</p:tagLst>
</file>

<file path=ppt/tags/tag79.xml><?xml version="1.0" encoding="utf-8"?>
<p:tagLst xmlns:p="http://schemas.openxmlformats.org/presentationml/2006/main">
  <p:tag name="AS_UNIQUEID" val="85"/>
</p:tagLst>
</file>

<file path=ppt/tags/tag8.xml><?xml version="1.0" encoding="utf-8"?>
<p:tagLst xmlns:p="http://schemas.openxmlformats.org/presentationml/2006/main">
  <p:tag name="AS_UNIQUEID" val="428"/>
</p:tagLst>
</file>

<file path=ppt/tags/tag80.xml><?xml version="1.0" encoding="utf-8"?>
<p:tagLst xmlns:p="http://schemas.openxmlformats.org/presentationml/2006/main">
  <p:tag name="AS_UNIQUEID" val="86"/>
</p:tagLst>
</file>

<file path=ppt/tags/tag81.xml><?xml version="1.0" encoding="utf-8"?>
<p:tagLst xmlns:p="http://schemas.openxmlformats.org/presentationml/2006/main">
  <p:tag name="AS_UNIQUEID" val="500"/>
</p:tagLst>
</file>

<file path=ppt/tags/tag82.xml><?xml version="1.0" encoding="utf-8"?>
<p:tagLst xmlns:p="http://schemas.openxmlformats.org/presentationml/2006/main">
  <p:tag name="AS_UNIQUEID" val="359"/>
</p:tagLst>
</file>

<file path=ppt/tags/tag83.xml><?xml version="1.0" encoding="utf-8"?>
<p:tagLst xmlns:p="http://schemas.openxmlformats.org/presentationml/2006/main">
  <p:tag name="AS_UNIQUEID" val="360"/>
</p:tagLst>
</file>

<file path=ppt/tags/tag84.xml><?xml version="1.0" encoding="utf-8"?>
<p:tagLst xmlns:p="http://schemas.openxmlformats.org/presentationml/2006/main">
  <p:tag name="AS_UNIQUEID" val="361"/>
</p:tagLst>
</file>

<file path=ppt/tags/tag85.xml><?xml version="1.0" encoding="utf-8"?>
<p:tagLst xmlns:p="http://schemas.openxmlformats.org/presentationml/2006/main">
  <p:tag name="AS_UNIQUEID" val="91"/>
</p:tagLst>
</file>

<file path=ppt/tags/tag86.xml><?xml version="1.0" encoding="utf-8"?>
<p:tagLst xmlns:p="http://schemas.openxmlformats.org/presentationml/2006/main">
  <p:tag name="AS_UNIQUEID" val="92"/>
</p:tagLst>
</file>

<file path=ppt/tags/tag87.xml><?xml version="1.0" encoding="utf-8"?>
<p:tagLst xmlns:p="http://schemas.openxmlformats.org/presentationml/2006/main">
  <p:tag name="AS_UNIQUEID" val="93"/>
</p:tagLst>
</file>

<file path=ppt/tags/tag88.xml><?xml version="1.0" encoding="utf-8"?>
<p:tagLst xmlns:p="http://schemas.openxmlformats.org/presentationml/2006/main">
  <p:tag name="AS_UNIQUEID" val="94"/>
</p:tagLst>
</file>

<file path=ppt/tags/tag89.xml><?xml version="1.0" encoding="utf-8"?>
<p:tagLst xmlns:p="http://schemas.openxmlformats.org/presentationml/2006/main">
  <p:tag name="AS_UNIQUEID" val="365"/>
</p:tagLst>
</file>

<file path=ppt/tags/tag9.xml><?xml version="1.0" encoding="utf-8"?>
<p:tagLst xmlns:p="http://schemas.openxmlformats.org/presentationml/2006/main">
  <p:tag name="AS_UNIQUEID" val="429"/>
</p:tagLst>
</file>

<file path=ppt/tags/tag90.xml><?xml version="1.0" encoding="utf-8"?>
<p:tagLst xmlns:p="http://schemas.openxmlformats.org/presentationml/2006/main">
  <p:tag name="AS_UNIQUEID" val="366"/>
</p:tagLst>
</file>

<file path=ppt/tags/tag91.xml><?xml version="1.0" encoding="utf-8"?>
<p:tagLst xmlns:p="http://schemas.openxmlformats.org/presentationml/2006/main">
  <p:tag name="AS_UNIQUEID" val="367"/>
</p:tagLst>
</file>

<file path=ppt/tags/tag92.xml><?xml version="1.0" encoding="utf-8"?>
<p:tagLst xmlns:p="http://schemas.openxmlformats.org/presentationml/2006/main">
  <p:tag name="AS_UNIQUEID" val="97"/>
</p:tagLst>
</file>

<file path=ppt/tags/tag93.xml><?xml version="1.0" encoding="utf-8"?>
<p:tagLst xmlns:p="http://schemas.openxmlformats.org/presentationml/2006/main">
  <p:tag name="AS_UNIQUEID" val="98"/>
</p:tagLst>
</file>

<file path=ppt/tags/tag94.xml><?xml version="1.0" encoding="utf-8"?>
<p:tagLst xmlns:p="http://schemas.openxmlformats.org/presentationml/2006/main">
  <p:tag name="AS_UNIQUEID" val="99"/>
</p:tagLst>
</file>

<file path=ppt/tags/tag95.xml><?xml version="1.0" encoding="utf-8"?>
<p:tagLst xmlns:p="http://schemas.openxmlformats.org/presentationml/2006/main">
  <p:tag name="AS_UNIQUEID" val="100"/>
</p:tagLst>
</file>

<file path=ppt/tags/tag96.xml><?xml version="1.0" encoding="utf-8"?>
<p:tagLst xmlns:p="http://schemas.openxmlformats.org/presentationml/2006/main">
  <p:tag name="AS_UNIQUEID" val="101"/>
</p:tagLst>
</file>

<file path=ppt/tags/tag97.xml><?xml version="1.0" encoding="utf-8"?>
<p:tagLst xmlns:p="http://schemas.openxmlformats.org/presentationml/2006/main">
  <p:tag name="AS_UNIQUEID" val="102"/>
</p:tagLst>
</file>

<file path=ppt/tags/tag98.xml><?xml version="1.0" encoding="utf-8"?>
<p:tagLst xmlns:p="http://schemas.openxmlformats.org/presentationml/2006/main">
  <p:tag name="AS_UNIQUEID" val="103"/>
</p:tagLst>
</file>

<file path=ppt/tags/tag99.xml><?xml version="1.0" encoding="utf-8"?>
<p:tagLst xmlns:p="http://schemas.openxmlformats.org/presentationml/2006/main">
  <p:tag name="AS_UNIQUEID" val="10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WPS 演示</Application>
  <PresentationFormat/>
  <Paragraphs>97</Paragraphs>
  <Slides>17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49</vt:i4>
      </vt:variant>
      <vt:variant>
        <vt:lpstr>幻灯片标题</vt:lpstr>
      </vt:variant>
      <vt:variant>
        <vt:i4>17</vt:i4>
      </vt:variant>
    </vt:vector>
  </HeadingPairs>
  <TitlesOfParts>
    <vt:vector size="77" baseType="lpstr">
      <vt:lpstr>Arial</vt:lpstr>
      <vt:lpstr>宋体</vt:lpstr>
      <vt:lpstr>Wingdings</vt:lpstr>
      <vt:lpstr>Calibri</vt:lpstr>
      <vt:lpstr>Calibri Light</vt:lpstr>
      <vt:lpstr>仿宋</vt:lpstr>
      <vt:lpstr>黑体</vt:lpstr>
      <vt:lpstr>Times New Roman</vt:lpstr>
      <vt:lpstr>微软雅黑</vt:lpstr>
      <vt:lpstr>Arial Unicode MS</vt:lpstr>
      <vt:lpstr>Office 主题</vt:lpstr>
      <vt:lpstr>Word.Document.12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『星空』那一抹流光～</cp:lastModifiedBy>
  <cp:revision>2</cp:revision>
  <cp:lastPrinted>2022-10-19T09:50:00Z</cp:lastPrinted>
  <dcterms:created xsi:type="dcterms:W3CDTF">2022-10-19T09:50:00Z</dcterms:created>
  <dcterms:modified xsi:type="dcterms:W3CDTF">2022-10-21T01:52:55Z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C01648BF991A47178F4538002F6FD8C0</vt:lpwstr>
  </property>
  <property fmtid="{D5CDD505-2E9C-101B-9397-08002B2CF9AE}" pid="7" name="KSOProductBuildVer">
    <vt:lpwstr>2052-11.1.0.12598</vt:lpwstr>
  </property>
</Properties>
</file>