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8" r:id="rId3"/>
    <p:sldId id="443" r:id="rId5"/>
    <p:sldId id="428" r:id="rId6"/>
    <p:sldId id="419" r:id="rId7"/>
    <p:sldId id="429" r:id="rId8"/>
    <p:sldId id="444" r:id="rId9"/>
    <p:sldId id="430" r:id="rId10"/>
    <p:sldId id="431" r:id="rId11"/>
    <p:sldId id="445" r:id="rId12"/>
    <p:sldId id="447" r:id="rId13"/>
    <p:sldId id="446" r:id="rId14"/>
    <p:sldId id="448" r:id="rId15"/>
    <p:sldId id="451" r:id="rId16"/>
    <p:sldId id="450" r:id="rId17"/>
    <p:sldId id="518" r:id="rId18"/>
    <p:sldId id="452" r:id="rId19"/>
    <p:sldId id="453" r:id="rId20"/>
    <p:sldId id="454" r:id="rId21"/>
    <p:sldId id="455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gjiang" initials="p" lastIdx="0" clrIdx="0"/>
  <p:cmAuthor id="2" name="靳曼" initials="靳曼" lastIdx="0" clrIdx="1"/>
  <p:cmAuthor id="0" name="Administrator" initials="A" lastIdx="0" clrIdx="0"/>
  <p:cmAuthor id="3" name="lenovo" initials="l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FDF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02"/>
        <p:guide pos="39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448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tags" Target="../tags/tag4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293.xml"/><Relationship Id="rId3" Type="http://schemas.openxmlformats.org/officeDocument/2006/relationships/tags" Target="../tags/tag29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609600" y="381067"/>
            <a:ext cx="10972800" cy="137184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09600" y="1981547"/>
            <a:ext cx="5384800" cy="198154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197600" y="1981547"/>
            <a:ext cx="5384800" cy="198154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09600" y="4115520"/>
            <a:ext cx="5384800" cy="198154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7600" y="4115520"/>
            <a:ext cx="5384800" cy="198154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3180-1986-425F-A7C2-066BA6E7FF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/>
              <a:buChar char="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8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0.xml"/><Relationship Id="rId18" Type="http://schemas.openxmlformats.org/officeDocument/2006/relationships/tags" Target="../tags/tag69.xml"/><Relationship Id="rId17" Type="http://schemas.openxmlformats.org/officeDocument/2006/relationships/image" Target="../media/image1.png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C:/Users/hp/AppData/Local/Temp/kaimatting/20201210163802/output_aiMatting_20201210163825.pngoutput_aiMatting_2020121016382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 rot="11820000">
            <a:off x="285750" y="160020"/>
            <a:ext cx="1290955" cy="1300480"/>
          </a:xfrm>
          <a:prstGeom prst="rect">
            <a:avLst/>
          </a:prstGeom>
        </p:spPr>
      </p:pic>
      <p:sp>
        <p:nvSpPr>
          <p:cNvPr id="8" name="圆角矩形 7"/>
          <p:cNvSpPr/>
          <p:nvPr userDrawn="1">
            <p:custDataLst>
              <p:tags r:id="rId18"/>
            </p:custDataLst>
          </p:nvPr>
        </p:nvSpPr>
        <p:spPr>
          <a:xfrm>
            <a:off x="1527175" y="241300"/>
            <a:ext cx="10664825" cy="710565"/>
          </a:xfrm>
          <a:prstGeom prst="round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2">
                  <a:lumMod val="75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2.png"/><Relationship Id="rId1" Type="http://schemas.openxmlformats.org/officeDocument/2006/relationships/tags" Target="../tags/tag7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tags" Target="../tags/tag19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226.xml"/><Relationship Id="rId24" Type="http://schemas.openxmlformats.org/officeDocument/2006/relationships/tags" Target="../tags/tag225.xml"/><Relationship Id="rId23" Type="http://schemas.openxmlformats.org/officeDocument/2006/relationships/tags" Target="../tags/tag224.xml"/><Relationship Id="rId22" Type="http://schemas.openxmlformats.org/officeDocument/2006/relationships/tags" Target="../tags/tag223.xml"/><Relationship Id="rId21" Type="http://schemas.openxmlformats.org/officeDocument/2006/relationships/tags" Target="../tags/tag222.xml"/><Relationship Id="rId20" Type="http://schemas.openxmlformats.org/officeDocument/2006/relationships/tags" Target="../tags/tag221.xml"/><Relationship Id="rId2" Type="http://schemas.openxmlformats.org/officeDocument/2006/relationships/tags" Target="../tags/tag203.xml"/><Relationship Id="rId19" Type="http://schemas.openxmlformats.org/officeDocument/2006/relationships/tags" Target="../tags/tag220.xml"/><Relationship Id="rId18" Type="http://schemas.openxmlformats.org/officeDocument/2006/relationships/tags" Target="../tags/tag219.xml"/><Relationship Id="rId17" Type="http://schemas.openxmlformats.org/officeDocument/2006/relationships/tags" Target="../tags/tag218.xml"/><Relationship Id="rId16" Type="http://schemas.openxmlformats.org/officeDocument/2006/relationships/tags" Target="../tags/tag217.xml"/><Relationship Id="rId15" Type="http://schemas.openxmlformats.org/officeDocument/2006/relationships/tags" Target="../tags/tag216.xml"/><Relationship Id="rId14" Type="http://schemas.openxmlformats.org/officeDocument/2006/relationships/tags" Target="../tags/tag215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tags" Target="../tags/tag20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3" Type="http://schemas.openxmlformats.org/officeDocument/2006/relationships/notesSlide" Target="../notesSlides/notesSlide2.xml"/><Relationship Id="rId72" Type="http://schemas.openxmlformats.org/officeDocument/2006/relationships/vmlDrawing" Target="../drawings/vmlDrawing1.vml"/><Relationship Id="rId71" Type="http://schemas.openxmlformats.org/officeDocument/2006/relationships/slideLayout" Target="../slideLayouts/slideLayout7.xml"/><Relationship Id="rId70" Type="http://schemas.openxmlformats.org/officeDocument/2006/relationships/tags" Target="../tags/tag291.xml"/><Relationship Id="rId7" Type="http://schemas.openxmlformats.org/officeDocument/2006/relationships/tags" Target="../tags/tag233.xml"/><Relationship Id="rId69" Type="http://schemas.openxmlformats.org/officeDocument/2006/relationships/tags" Target="../tags/tag290.xml"/><Relationship Id="rId68" Type="http://schemas.openxmlformats.org/officeDocument/2006/relationships/tags" Target="../tags/tag289.xml"/><Relationship Id="rId67" Type="http://schemas.openxmlformats.org/officeDocument/2006/relationships/tags" Target="../tags/tag288.xml"/><Relationship Id="rId66" Type="http://schemas.openxmlformats.org/officeDocument/2006/relationships/tags" Target="../tags/tag287.xml"/><Relationship Id="rId65" Type="http://schemas.openxmlformats.org/officeDocument/2006/relationships/tags" Target="../tags/tag286.xml"/><Relationship Id="rId64" Type="http://schemas.openxmlformats.org/officeDocument/2006/relationships/tags" Target="../tags/tag285.xml"/><Relationship Id="rId63" Type="http://schemas.openxmlformats.org/officeDocument/2006/relationships/tags" Target="../tags/tag284.xml"/><Relationship Id="rId62" Type="http://schemas.openxmlformats.org/officeDocument/2006/relationships/tags" Target="../tags/tag283.xml"/><Relationship Id="rId61" Type="http://schemas.openxmlformats.org/officeDocument/2006/relationships/tags" Target="../tags/tag282.xml"/><Relationship Id="rId60" Type="http://schemas.openxmlformats.org/officeDocument/2006/relationships/tags" Target="../tags/tag281.xml"/><Relationship Id="rId6" Type="http://schemas.openxmlformats.org/officeDocument/2006/relationships/tags" Target="../tags/tag232.xml"/><Relationship Id="rId59" Type="http://schemas.openxmlformats.org/officeDocument/2006/relationships/tags" Target="../tags/tag280.xml"/><Relationship Id="rId58" Type="http://schemas.openxmlformats.org/officeDocument/2006/relationships/tags" Target="../tags/tag279.xml"/><Relationship Id="rId57" Type="http://schemas.openxmlformats.org/officeDocument/2006/relationships/tags" Target="../tags/tag278.xml"/><Relationship Id="rId56" Type="http://schemas.openxmlformats.org/officeDocument/2006/relationships/tags" Target="../tags/tag277.xml"/><Relationship Id="rId55" Type="http://schemas.openxmlformats.org/officeDocument/2006/relationships/tags" Target="../tags/tag276.xml"/><Relationship Id="rId54" Type="http://schemas.openxmlformats.org/officeDocument/2006/relationships/tags" Target="../tags/tag275.xml"/><Relationship Id="rId53" Type="http://schemas.openxmlformats.org/officeDocument/2006/relationships/tags" Target="../tags/tag274.xml"/><Relationship Id="rId52" Type="http://schemas.openxmlformats.org/officeDocument/2006/relationships/tags" Target="../tags/tag273.xml"/><Relationship Id="rId51" Type="http://schemas.openxmlformats.org/officeDocument/2006/relationships/tags" Target="../tags/tag272.xml"/><Relationship Id="rId50" Type="http://schemas.openxmlformats.org/officeDocument/2006/relationships/tags" Target="../tags/tag271.xml"/><Relationship Id="rId5" Type="http://schemas.openxmlformats.org/officeDocument/2006/relationships/tags" Target="../tags/tag231.xml"/><Relationship Id="rId49" Type="http://schemas.openxmlformats.org/officeDocument/2006/relationships/tags" Target="../tags/tag270.xml"/><Relationship Id="rId48" Type="http://schemas.openxmlformats.org/officeDocument/2006/relationships/tags" Target="../tags/tag269.xml"/><Relationship Id="rId47" Type="http://schemas.openxmlformats.org/officeDocument/2006/relationships/tags" Target="../tags/tag268.xml"/><Relationship Id="rId46" Type="http://schemas.openxmlformats.org/officeDocument/2006/relationships/tags" Target="../tags/tag267.xml"/><Relationship Id="rId45" Type="http://schemas.openxmlformats.org/officeDocument/2006/relationships/image" Target="../media/image12.png"/><Relationship Id="rId44" Type="http://schemas.openxmlformats.org/officeDocument/2006/relationships/oleObject" Target="../embeddings/oleObject2.bin"/><Relationship Id="rId43" Type="http://schemas.openxmlformats.org/officeDocument/2006/relationships/tags" Target="../tags/tag266.xml"/><Relationship Id="rId42" Type="http://schemas.openxmlformats.org/officeDocument/2006/relationships/image" Target="../media/image11.png"/><Relationship Id="rId41" Type="http://schemas.openxmlformats.org/officeDocument/2006/relationships/oleObject" Target="../embeddings/oleObject1.bin"/><Relationship Id="rId40" Type="http://schemas.openxmlformats.org/officeDocument/2006/relationships/tags" Target="../tags/tag265.xml"/><Relationship Id="rId4" Type="http://schemas.openxmlformats.org/officeDocument/2006/relationships/tags" Target="../tags/tag230.xml"/><Relationship Id="rId39" Type="http://schemas.openxmlformats.org/officeDocument/2006/relationships/tags" Target="../tags/tag264.xml"/><Relationship Id="rId38" Type="http://schemas.openxmlformats.org/officeDocument/2006/relationships/tags" Target="../tags/tag263.xml"/><Relationship Id="rId37" Type="http://schemas.openxmlformats.org/officeDocument/2006/relationships/tags" Target="../tags/tag262.xml"/><Relationship Id="rId36" Type="http://schemas.openxmlformats.org/officeDocument/2006/relationships/tags" Target="../tags/tag261.xml"/><Relationship Id="rId35" Type="http://schemas.openxmlformats.org/officeDocument/2006/relationships/tags" Target="../tags/tag260.xml"/><Relationship Id="rId34" Type="http://schemas.openxmlformats.org/officeDocument/2006/relationships/tags" Target="../tags/tag259.xml"/><Relationship Id="rId33" Type="http://schemas.openxmlformats.org/officeDocument/2006/relationships/tags" Target="../tags/tag258.xml"/><Relationship Id="rId32" Type="http://schemas.openxmlformats.org/officeDocument/2006/relationships/tags" Target="../tags/tag257.xml"/><Relationship Id="rId31" Type="http://schemas.openxmlformats.org/officeDocument/2006/relationships/tags" Target="../tags/tag256.xml"/><Relationship Id="rId30" Type="http://schemas.openxmlformats.org/officeDocument/2006/relationships/tags" Target="../tags/tag255.xml"/><Relationship Id="rId3" Type="http://schemas.openxmlformats.org/officeDocument/2006/relationships/tags" Target="../tags/tag229.xml"/><Relationship Id="rId29" Type="http://schemas.openxmlformats.org/officeDocument/2006/relationships/tags" Target="../tags/tag254.xml"/><Relationship Id="rId28" Type="http://schemas.openxmlformats.org/officeDocument/2006/relationships/tags" Target="../tags/tag253.xml"/><Relationship Id="rId27" Type="http://schemas.openxmlformats.org/officeDocument/2006/relationships/tags" Target="../tags/tag252.xml"/><Relationship Id="rId26" Type="http://schemas.openxmlformats.org/officeDocument/2006/relationships/image" Target="../media/image10.png"/><Relationship Id="rId25" Type="http://schemas.openxmlformats.org/officeDocument/2006/relationships/tags" Target="../tags/tag251.xml"/><Relationship Id="rId24" Type="http://schemas.openxmlformats.org/officeDocument/2006/relationships/tags" Target="../tags/tag250.xml"/><Relationship Id="rId23" Type="http://schemas.openxmlformats.org/officeDocument/2006/relationships/tags" Target="../tags/tag249.xml"/><Relationship Id="rId22" Type="http://schemas.openxmlformats.org/officeDocument/2006/relationships/tags" Target="../tags/tag248.xml"/><Relationship Id="rId21" Type="http://schemas.openxmlformats.org/officeDocument/2006/relationships/tags" Target="../tags/tag247.xml"/><Relationship Id="rId20" Type="http://schemas.openxmlformats.org/officeDocument/2006/relationships/tags" Target="../tags/tag246.xml"/><Relationship Id="rId2" Type="http://schemas.openxmlformats.org/officeDocument/2006/relationships/tags" Target="../tags/tag228.xml"/><Relationship Id="rId19" Type="http://schemas.openxmlformats.org/officeDocument/2006/relationships/tags" Target="../tags/tag245.xml"/><Relationship Id="rId18" Type="http://schemas.openxmlformats.org/officeDocument/2006/relationships/tags" Target="../tags/tag244.xml"/><Relationship Id="rId17" Type="http://schemas.openxmlformats.org/officeDocument/2006/relationships/tags" Target="../tags/tag243.xml"/><Relationship Id="rId16" Type="http://schemas.openxmlformats.org/officeDocument/2006/relationships/tags" Target="../tags/tag242.xml"/><Relationship Id="rId15" Type="http://schemas.openxmlformats.org/officeDocument/2006/relationships/tags" Target="../tags/tag241.xml"/><Relationship Id="rId14" Type="http://schemas.openxmlformats.org/officeDocument/2006/relationships/tags" Target="../tags/tag240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tags" Target="../tags/tag22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01.xml"/><Relationship Id="rId8" Type="http://schemas.openxmlformats.org/officeDocument/2006/relationships/tags" Target="../tags/tag300.xml"/><Relationship Id="rId7" Type="http://schemas.openxmlformats.org/officeDocument/2006/relationships/tags" Target="../tags/tag299.xml"/><Relationship Id="rId6" Type="http://schemas.openxmlformats.org/officeDocument/2006/relationships/tags" Target="../tags/tag298.xml"/><Relationship Id="rId5" Type="http://schemas.openxmlformats.org/officeDocument/2006/relationships/image" Target="../media/image10.png"/><Relationship Id="rId4" Type="http://schemas.openxmlformats.org/officeDocument/2006/relationships/tags" Target="../tags/tag297.xml"/><Relationship Id="rId33" Type="http://schemas.openxmlformats.org/officeDocument/2006/relationships/vmlDrawing" Target="../drawings/vmlDrawing2.v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320.xml"/><Relationship Id="rId30" Type="http://schemas.openxmlformats.org/officeDocument/2006/relationships/tags" Target="../tags/tag319.xml"/><Relationship Id="rId3" Type="http://schemas.openxmlformats.org/officeDocument/2006/relationships/tags" Target="../tags/tag296.xml"/><Relationship Id="rId29" Type="http://schemas.openxmlformats.org/officeDocument/2006/relationships/tags" Target="../tags/tag318.xml"/><Relationship Id="rId28" Type="http://schemas.openxmlformats.org/officeDocument/2006/relationships/tags" Target="../tags/tag317.xml"/><Relationship Id="rId27" Type="http://schemas.openxmlformats.org/officeDocument/2006/relationships/tags" Target="../tags/tag316.xml"/><Relationship Id="rId26" Type="http://schemas.openxmlformats.org/officeDocument/2006/relationships/image" Target="../media/image13.png"/><Relationship Id="rId25" Type="http://schemas.openxmlformats.org/officeDocument/2006/relationships/tags" Target="../tags/tag315.xml"/><Relationship Id="rId24" Type="http://schemas.openxmlformats.org/officeDocument/2006/relationships/tags" Target="../tags/tag314.xml"/><Relationship Id="rId23" Type="http://schemas.openxmlformats.org/officeDocument/2006/relationships/tags" Target="../tags/tag313.xml"/><Relationship Id="rId22" Type="http://schemas.openxmlformats.org/officeDocument/2006/relationships/tags" Target="../tags/tag312.xml"/><Relationship Id="rId21" Type="http://schemas.openxmlformats.org/officeDocument/2006/relationships/image" Target="../media/image11.png"/><Relationship Id="rId20" Type="http://schemas.openxmlformats.org/officeDocument/2006/relationships/oleObject" Target="../embeddings/oleObject3.bin"/><Relationship Id="rId2" Type="http://schemas.openxmlformats.org/officeDocument/2006/relationships/tags" Target="../tags/tag295.xml"/><Relationship Id="rId19" Type="http://schemas.openxmlformats.org/officeDocument/2006/relationships/tags" Target="../tags/tag311.xml"/><Relationship Id="rId18" Type="http://schemas.openxmlformats.org/officeDocument/2006/relationships/tags" Target="../tags/tag310.xml"/><Relationship Id="rId17" Type="http://schemas.openxmlformats.org/officeDocument/2006/relationships/tags" Target="../tags/tag309.xml"/><Relationship Id="rId16" Type="http://schemas.openxmlformats.org/officeDocument/2006/relationships/tags" Target="../tags/tag308.xml"/><Relationship Id="rId15" Type="http://schemas.openxmlformats.org/officeDocument/2006/relationships/tags" Target="../tags/tag307.xml"/><Relationship Id="rId14" Type="http://schemas.openxmlformats.org/officeDocument/2006/relationships/tags" Target="../tags/tag306.xml"/><Relationship Id="rId13" Type="http://schemas.openxmlformats.org/officeDocument/2006/relationships/tags" Target="../tags/tag305.xml"/><Relationship Id="rId12" Type="http://schemas.openxmlformats.org/officeDocument/2006/relationships/tags" Target="../tags/tag304.xml"/><Relationship Id="rId11" Type="http://schemas.openxmlformats.org/officeDocument/2006/relationships/tags" Target="../tags/tag303.xml"/><Relationship Id="rId10" Type="http://schemas.openxmlformats.org/officeDocument/2006/relationships/tags" Target="../tags/tag302.xml"/><Relationship Id="rId1" Type="http://schemas.openxmlformats.org/officeDocument/2006/relationships/tags" Target="../tags/tag29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8.xml"/><Relationship Id="rId8" Type="http://schemas.openxmlformats.org/officeDocument/2006/relationships/tags" Target="../tags/tag327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9" Type="http://schemas.openxmlformats.org/officeDocument/2006/relationships/vmlDrawing" Target="../drawings/vmlDrawing3.vml"/><Relationship Id="rId48" Type="http://schemas.openxmlformats.org/officeDocument/2006/relationships/slideLayout" Target="../slideLayouts/slideLayout7.xml"/><Relationship Id="rId47" Type="http://schemas.openxmlformats.org/officeDocument/2006/relationships/image" Target="../media/image14.jpeg"/><Relationship Id="rId46" Type="http://schemas.openxmlformats.org/officeDocument/2006/relationships/tags" Target="../tags/tag362.xml"/><Relationship Id="rId45" Type="http://schemas.openxmlformats.org/officeDocument/2006/relationships/tags" Target="../tags/tag361.xml"/><Relationship Id="rId44" Type="http://schemas.openxmlformats.org/officeDocument/2006/relationships/tags" Target="../tags/tag360.xml"/><Relationship Id="rId43" Type="http://schemas.openxmlformats.org/officeDocument/2006/relationships/tags" Target="../tags/tag359.xml"/><Relationship Id="rId42" Type="http://schemas.openxmlformats.org/officeDocument/2006/relationships/tags" Target="../tags/tag358.xml"/><Relationship Id="rId41" Type="http://schemas.openxmlformats.org/officeDocument/2006/relationships/tags" Target="../tags/tag357.xml"/><Relationship Id="rId40" Type="http://schemas.openxmlformats.org/officeDocument/2006/relationships/tags" Target="../tags/tag356.xml"/><Relationship Id="rId4" Type="http://schemas.openxmlformats.org/officeDocument/2006/relationships/image" Target="../media/image10.png"/><Relationship Id="rId39" Type="http://schemas.openxmlformats.org/officeDocument/2006/relationships/tags" Target="../tags/tag355.xml"/><Relationship Id="rId38" Type="http://schemas.openxmlformats.org/officeDocument/2006/relationships/tags" Target="../tags/tag354.xml"/><Relationship Id="rId37" Type="http://schemas.openxmlformats.org/officeDocument/2006/relationships/image" Target="../media/image13.png"/><Relationship Id="rId36" Type="http://schemas.openxmlformats.org/officeDocument/2006/relationships/tags" Target="../tags/tag353.xml"/><Relationship Id="rId35" Type="http://schemas.openxmlformats.org/officeDocument/2006/relationships/tags" Target="../tags/tag352.xml"/><Relationship Id="rId34" Type="http://schemas.openxmlformats.org/officeDocument/2006/relationships/tags" Target="../tags/tag351.xml"/><Relationship Id="rId33" Type="http://schemas.openxmlformats.org/officeDocument/2006/relationships/tags" Target="../tags/tag350.xml"/><Relationship Id="rId32" Type="http://schemas.openxmlformats.org/officeDocument/2006/relationships/tags" Target="../tags/tag349.xml"/><Relationship Id="rId31" Type="http://schemas.openxmlformats.org/officeDocument/2006/relationships/tags" Target="../tags/tag348.xml"/><Relationship Id="rId30" Type="http://schemas.openxmlformats.org/officeDocument/2006/relationships/tags" Target="../tags/tag347.xml"/><Relationship Id="rId3" Type="http://schemas.openxmlformats.org/officeDocument/2006/relationships/tags" Target="../tags/tag323.xml"/><Relationship Id="rId29" Type="http://schemas.openxmlformats.org/officeDocument/2006/relationships/tags" Target="../tags/tag346.xml"/><Relationship Id="rId28" Type="http://schemas.openxmlformats.org/officeDocument/2006/relationships/tags" Target="../tags/tag345.xml"/><Relationship Id="rId27" Type="http://schemas.openxmlformats.org/officeDocument/2006/relationships/tags" Target="../tags/tag344.xml"/><Relationship Id="rId26" Type="http://schemas.openxmlformats.org/officeDocument/2006/relationships/tags" Target="../tags/tag343.xml"/><Relationship Id="rId25" Type="http://schemas.openxmlformats.org/officeDocument/2006/relationships/tags" Target="../tags/tag342.xml"/><Relationship Id="rId24" Type="http://schemas.openxmlformats.org/officeDocument/2006/relationships/tags" Target="../tags/tag341.xml"/><Relationship Id="rId23" Type="http://schemas.openxmlformats.org/officeDocument/2006/relationships/tags" Target="../tags/tag340.xml"/><Relationship Id="rId22" Type="http://schemas.openxmlformats.org/officeDocument/2006/relationships/tags" Target="../tags/tag339.xml"/><Relationship Id="rId21" Type="http://schemas.openxmlformats.org/officeDocument/2006/relationships/tags" Target="../tags/tag338.xml"/><Relationship Id="rId20" Type="http://schemas.openxmlformats.org/officeDocument/2006/relationships/image" Target="../media/image11.png"/><Relationship Id="rId2" Type="http://schemas.openxmlformats.org/officeDocument/2006/relationships/tags" Target="../tags/tag322.xml"/><Relationship Id="rId19" Type="http://schemas.openxmlformats.org/officeDocument/2006/relationships/oleObject" Target="../embeddings/oleObject4.bin"/><Relationship Id="rId18" Type="http://schemas.openxmlformats.org/officeDocument/2006/relationships/tags" Target="../tags/tag337.xml"/><Relationship Id="rId17" Type="http://schemas.openxmlformats.org/officeDocument/2006/relationships/tags" Target="../tags/tag336.xml"/><Relationship Id="rId16" Type="http://schemas.openxmlformats.org/officeDocument/2006/relationships/tags" Target="../tags/tag335.xml"/><Relationship Id="rId15" Type="http://schemas.openxmlformats.org/officeDocument/2006/relationships/tags" Target="../tags/tag334.xml"/><Relationship Id="rId14" Type="http://schemas.openxmlformats.org/officeDocument/2006/relationships/tags" Target="../tags/tag333.xml"/><Relationship Id="rId13" Type="http://schemas.openxmlformats.org/officeDocument/2006/relationships/tags" Target="../tags/tag332.xml"/><Relationship Id="rId12" Type="http://schemas.openxmlformats.org/officeDocument/2006/relationships/tags" Target="../tags/tag331.xml"/><Relationship Id="rId11" Type="http://schemas.openxmlformats.org/officeDocument/2006/relationships/tags" Target="../tags/tag330.xml"/><Relationship Id="rId10" Type="http://schemas.openxmlformats.org/officeDocument/2006/relationships/tags" Target="../tags/tag329.xml"/><Relationship Id="rId1" Type="http://schemas.openxmlformats.org/officeDocument/2006/relationships/tags" Target="../tags/tag3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tags" Target="../tags/tag365.xml"/><Relationship Id="rId3" Type="http://schemas.openxmlformats.org/officeDocument/2006/relationships/image" Target="../media/image15.png"/><Relationship Id="rId2" Type="http://schemas.openxmlformats.org/officeDocument/2006/relationships/tags" Target="../tags/tag364.xml"/><Relationship Id="rId1" Type="http://schemas.openxmlformats.org/officeDocument/2006/relationships/tags" Target="../tags/tag36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image" Target="../media/image17.png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" Type="http://schemas.openxmlformats.org/officeDocument/2006/relationships/image" Target="../media/image13.png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379.xml"/><Relationship Id="rId15" Type="http://schemas.openxmlformats.org/officeDocument/2006/relationships/tags" Target="../tags/tag378.xml"/><Relationship Id="rId14" Type="http://schemas.openxmlformats.org/officeDocument/2006/relationships/tags" Target="../tags/tag377.xml"/><Relationship Id="rId13" Type="http://schemas.openxmlformats.org/officeDocument/2006/relationships/tags" Target="../tags/tag376.xml"/><Relationship Id="rId12" Type="http://schemas.openxmlformats.org/officeDocument/2006/relationships/tags" Target="../tags/tag375.xml"/><Relationship Id="rId11" Type="http://schemas.openxmlformats.org/officeDocument/2006/relationships/tags" Target="../tags/tag374.xml"/><Relationship Id="rId10" Type="http://schemas.openxmlformats.org/officeDocument/2006/relationships/tags" Target="../tags/tag373.xml"/><Relationship Id="rId1" Type="http://schemas.openxmlformats.org/officeDocument/2006/relationships/tags" Target="../tags/tag36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image" Target="../media/image18.png"/><Relationship Id="rId7" Type="http://schemas.openxmlformats.org/officeDocument/2006/relationships/tags" Target="../tags/tag385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3" Type="http://schemas.openxmlformats.org/officeDocument/2006/relationships/slideLayout" Target="../slideLayouts/slideLayout7.xml"/><Relationship Id="rId42" Type="http://schemas.openxmlformats.org/officeDocument/2006/relationships/tags" Target="../tags/tag419.xml"/><Relationship Id="rId41" Type="http://schemas.openxmlformats.org/officeDocument/2006/relationships/tags" Target="../tags/tag418.xml"/><Relationship Id="rId40" Type="http://schemas.openxmlformats.org/officeDocument/2006/relationships/tags" Target="../tags/tag417.xml"/><Relationship Id="rId4" Type="http://schemas.openxmlformats.org/officeDocument/2006/relationships/tags" Target="../tags/tag382.xml"/><Relationship Id="rId39" Type="http://schemas.openxmlformats.org/officeDocument/2006/relationships/tags" Target="../tags/tag416.xml"/><Relationship Id="rId38" Type="http://schemas.openxmlformats.org/officeDocument/2006/relationships/tags" Target="../tags/tag415.xml"/><Relationship Id="rId37" Type="http://schemas.openxmlformats.org/officeDocument/2006/relationships/tags" Target="../tags/tag414.xml"/><Relationship Id="rId36" Type="http://schemas.openxmlformats.org/officeDocument/2006/relationships/tags" Target="../tags/tag413.xml"/><Relationship Id="rId35" Type="http://schemas.openxmlformats.org/officeDocument/2006/relationships/tags" Target="../tags/tag412.xml"/><Relationship Id="rId34" Type="http://schemas.openxmlformats.org/officeDocument/2006/relationships/tags" Target="../tags/tag411.xml"/><Relationship Id="rId33" Type="http://schemas.openxmlformats.org/officeDocument/2006/relationships/tags" Target="../tags/tag410.xml"/><Relationship Id="rId32" Type="http://schemas.openxmlformats.org/officeDocument/2006/relationships/tags" Target="../tags/tag409.xml"/><Relationship Id="rId31" Type="http://schemas.openxmlformats.org/officeDocument/2006/relationships/tags" Target="../tags/tag408.xml"/><Relationship Id="rId30" Type="http://schemas.openxmlformats.org/officeDocument/2006/relationships/tags" Target="../tags/tag407.xml"/><Relationship Id="rId3" Type="http://schemas.openxmlformats.org/officeDocument/2006/relationships/tags" Target="../tags/tag381.xml"/><Relationship Id="rId29" Type="http://schemas.openxmlformats.org/officeDocument/2006/relationships/tags" Target="../tags/tag406.xml"/><Relationship Id="rId28" Type="http://schemas.openxmlformats.org/officeDocument/2006/relationships/tags" Target="../tags/tag405.xml"/><Relationship Id="rId27" Type="http://schemas.openxmlformats.org/officeDocument/2006/relationships/tags" Target="../tags/tag404.xml"/><Relationship Id="rId26" Type="http://schemas.openxmlformats.org/officeDocument/2006/relationships/tags" Target="../tags/tag403.xml"/><Relationship Id="rId25" Type="http://schemas.openxmlformats.org/officeDocument/2006/relationships/tags" Target="../tags/tag402.xml"/><Relationship Id="rId24" Type="http://schemas.openxmlformats.org/officeDocument/2006/relationships/tags" Target="../tags/tag401.xml"/><Relationship Id="rId23" Type="http://schemas.openxmlformats.org/officeDocument/2006/relationships/tags" Target="../tags/tag400.xml"/><Relationship Id="rId22" Type="http://schemas.openxmlformats.org/officeDocument/2006/relationships/tags" Target="../tags/tag399.xml"/><Relationship Id="rId21" Type="http://schemas.openxmlformats.org/officeDocument/2006/relationships/tags" Target="../tags/tag398.xml"/><Relationship Id="rId20" Type="http://schemas.openxmlformats.org/officeDocument/2006/relationships/tags" Target="../tags/tag397.xml"/><Relationship Id="rId2" Type="http://schemas.openxmlformats.org/officeDocument/2006/relationships/image" Target="../media/image17.png"/><Relationship Id="rId19" Type="http://schemas.openxmlformats.org/officeDocument/2006/relationships/tags" Target="../tags/tag396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tags" Target="../tags/tag38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27.xml"/><Relationship Id="rId8" Type="http://schemas.openxmlformats.org/officeDocument/2006/relationships/tags" Target="../tags/tag426.xml"/><Relationship Id="rId7" Type="http://schemas.openxmlformats.org/officeDocument/2006/relationships/tags" Target="../tags/tag425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image" Target="../media/image17.png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431.xml"/><Relationship Id="rId13" Type="http://schemas.openxmlformats.org/officeDocument/2006/relationships/tags" Target="../tags/tag430.xml"/><Relationship Id="rId12" Type="http://schemas.openxmlformats.org/officeDocument/2006/relationships/tags" Target="../tags/tag429.xml"/><Relationship Id="rId11" Type="http://schemas.openxmlformats.org/officeDocument/2006/relationships/tags" Target="../tags/tag428.xml"/><Relationship Id="rId10" Type="http://schemas.openxmlformats.org/officeDocument/2006/relationships/image" Target="../media/image18.png"/><Relationship Id="rId1" Type="http://schemas.openxmlformats.org/officeDocument/2006/relationships/tags" Target="../tags/tag420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38.xml"/><Relationship Id="rId8" Type="http://schemas.openxmlformats.org/officeDocument/2006/relationships/tags" Target="../tags/tag437.xml"/><Relationship Id="rId7" Type="http://schemas.openxmlformats.org/officeDocument/2006/relationships/image" Target="../media/image19.png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3" Type="http://schemas.openxmlformats.org/officeDocument/2006/relationships/tags" Target="../tags/tag433.xml"/><Relationship Id="rId2" Type="http://schemas.openxmlformats.org/officeDocument/2006/relationships/image" Target="../media/image18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0.png"/><Relationship Id="rId12" Type="http://schemas.openxmlformats.org/officeDocument/2006/relationships/tags" Target="../tags/tag441.xml"/><Relationship Id="rId11" Type="http://schemas.openxmlformats.org/officeDocument/2006/relationships/tags" Target="../tags/tag440.xml"/><Relationship Id="rId10" Type="http://schemas.openxmlformats.org/officeDocument/2006/relationships/tags" Target="../tags/tag439.xml"/><Relationship Id="rId1" Type="http://schemas.openxmlformats.org/officeDocument/2006/relationships/tags" Target="../tags/tag43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../media/image4.png"/><Relationship Id="rId6" Type="http://schemas.openxmlformats.org/officeDocument/2006/relationships/tags" Target="../tags/tag83.xml"/><Relationship Id="rId5" Type="http://schemas.openxmlformats.org/officeDocument/2006/relationships/image" Target="../media/image3.png"/><Relationship Id="rId47" Type="http://schemas.openxmlformats.org/officeDocument/2006/relationships/slideLayout" Target="../slideLayouts/slideLayout2.xml"/><Relationship Id="rId46" Type="http://schemas.openxmlformats.org/officeDocument/2006/relationships/tags" Target="../tags/tag122.xml"/><Relationship Id="rId45" Type="http://schemas.openxmlformats.org/officeDocument/2006/relationships/tags" Target="../tags/tag121.xml"/><Relationship Id="rId44" Type="http://schemas.openxmlformats.org/officeDocument/2006/relationships/tags" Target="../tags/tag120.xml"/><Relationship Id="rId43" Type="http://schemas.openxmlformats.org/officeDocument/2006/relationships/tags" Target="../tags/tag119.xml"/><Relationship Id="rId42" Type="http://schemas.openxmlformats.org/officeDocument/2006/relationships/tags" Target="../tags/tag118.xml"/><Relationship Id="rId41" Type="http://schemas.openxmlformats.org/officeDocument/2006/relationships/tags" Target="../tags/tag117.xml"/><Relationship Id="rId40" Type="http://schemas.openxmlformats.org/officeDocument/2006/relationships/tags" Target="../tags/tag116.xml"/><Relationship Id="rId4" Type="http://schemas.openxmlformats.org/officeDocument/2006/relationships/tags" Target="../tags/tag82.xml"/><Relationship Id="rId39" Type="http://schemas.openxmlformats.org/officeDocument/2006/relationships/tags" Target="../tags/tag115.xml"/><Relationship Id="rId38" Type="http://schemas.openxmlformats.org/officeDocument/2006/relationships/tags" Target="../tags/tag114.xml"/><Relationship Id="rId37" Type="http://schemas.openxmlformats.org/officeDocument/2006/relationships/tags" Target="../tags/tag113.xml"/><Relationship Id="rId36" Type="http://schemas.openxmlformats.org/officeDocument/2006/relationships/tags" Target="../tags/tag112.xml"/><Relationship Id="rId35" Type="http://schemas.openxmlformats.org/officeDocument/2006/relationships/tags" Target="../tags/tag111.xml"/><Relationship Id="rId34" Type="http://schemas.openxmlformats.org/officeDocument/2006/relationships/tags" Target="../tags/tag110.xml"/><Relationship Id="rId33" Type="http://schemas.openxmlformats.org/officeDocument/2006/relationships/tags" Target="../tags/tag109.xml"/><Relationship Id="rId32" Type="http://schemas.openxmlformats.org/officeDocument/2006/relationships/tags" Target="../tags/tag108.xml"/><Relationship Id="rId31" Type="http://schemas.openxmlformats.org/officeDocument/2006/relationships/tags" Target="../tags/tag107.xml"/><Relationship Id="rId30" Type="http://schemas.openxmlformats.org/officeDocument/2006/relationships/tags" Target="../tags/tag106.xml"/><Relationship Id="rId3" Type="http://schemas.openxmlformats.org/officeDocument/2006/relationships/tags" Target="../tags/tag81.xml"/><Relationship Id="rId29" Type="http://schemas.openxmlformats.org/officeDocument/2006/relationships/tags" Target="../tags/tag105.xml"/><Relationship Id="rId28" Type="http://schemas.openxmlformats.org/officeDocument/2006/relationships/tags" Target="../tags/tag104.xml"/><Relationship Id="rId27" Type="http://schemas.openxmlformats.org/officeDocument/2006/relationships/tags" Target="../tags/tag103.xml"/><Relationship Id="rId26" Type="http://schemas.openxmlformats.org/officeDocument/2006/relationships/tags" Target="../tags/tag102.xml"/><Relationship Id="rId25" Type="http://schemas.openxmlformats.org/officeDocument/2006/relationships/tags" Target="../tags/tag101.xml"/><Relationship Id="rId24" Type="http://schemas.openxmlformats.org/officeDocument/2006/relationships/tags" Target="../tags/tag100.xml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tags" Target="../tags/tag80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image" Target="../media/image6.png"/><Relationship Id="rId1" Type="http://schemas.openxmlformats.org/officeDocument/2006/relationships/tags" Target="../tags/tag1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image" Target="../media/image6.png"/><Relationship Id="rId1" Type="http://schemas.openxmlformats.org/officeDocument/2006/relationships/tags" Target="../tags/tag13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image" Target="../media/image8.png"/><Relationship Id="rId13" Type="http://schemas.openxmlformats.org/officeDocument/2006/relationships/tags" Target="../tags/tag163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tags" Target="../tags/tag15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195.xml"/><Relationship Id="rId30" Type="http://schemas.openxmlformats.org/officeDocument/2006/relationships/tags" Target="../tags/tag194.xml"/><Relationship Id="rId3" Type="http://schemas.openxmlformats.org/officeDocument/2006/relationships/tags" Target="../tags/tag167.xml"/><Relationship Id="rId29" Type="http://schemas.openxmlformats.org/officeDocument/2006/relationships/tags" Target="../tags/tag193.xml"/><Relationship Id="rId28" Type="http://schemas.openxmlformats.org/officeDocument/2006/relationships/tags" Target="../tags/tag192.xml"/><Relationship Id="rId27" Type="http://schemas.openxmlformats.org/officeDocument/2006/relationships/tags" Target="../tags/tag191.xml"/><Relationship Id="rId26" Type="http://schemas.openxmlformats.org/officeDocument/2006/relationships/tags" Target="../tags/tag190.xml"/><Relationship Id="rId25" Type="http://schemas.openxmlformats.org/officeDocument/2006/relationships/tags" Target="../tags/tag189.xml"/><Relationship Id="rId24" Type="http://schemas.openxmlformats.org/officeDocument/2006/relationships/tags" Target="../tags/tag188.xml"/><Relationship Id="rId23" Type="http://schemas.openxmlformats.org/officeDocument/2006/relationships/tags" Target="../tags/tag187.xml"/><Relationship Id="rId22" Type="http://schemas.openxmlformats.org/officeDocument/2006/relationships/tags" Target="../tags/tag186.xml"/><Relationship Id="rId21" Type="http://schemas.openxmlformats.org/officeDocument/2006/relationships/tags" Target="../tags/tag185.xml"/><Relationship Id="rId20" Type="http://schemas.openxmlformats.org/officeDocument/2006/relationships/tags" Target="../tags/tag184.xml"/><Relationship Id="rId2" Type="http://schemas.openxmlformats.org/officeDocument/2006/relationships/image" Target="../media/image9.png"/><Relationship Id="rId19" Type="http://schemas.openxmlformats.org/officeDocument/2006/relationships/tags" Target="../tags/tag183.xml"/><Relationship Id="rId18" Type="http://schemas.openxmlformats.org/officeDocument/2006/relationships/tags" Target="../tags/tag182.xml"/><Relationship Id="rId17" Type="http://schemas.openxmlformats.org/officeDocument/2006/relationships/tags" Target="../tags/tag181.xml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tags" Target="../tags/tag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805" t="6790" r="35191" b="4146"/>
          <a:stretch>
            <a:fillRect/>
          </a:stretch>
        </p:blipFill>
        <p:spPr>
          <a:xfrm>
            <a:off x="224790" y="424180"/>
            <a:ext cx="6183630" cy="5925185"/>
          </a:xfrm>
          <a:prstGeom prst="ellipse">
            <a:avLst/>
          </a:prstGeom>
        </p:spPr>
      </p:pic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1296670" y="4163060"/>
            <a:ext cx="463423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8800" b="1">
                <a:ln w="25400" cmpd="sng">
                  <a:solidFill>
                    <a:srgbClr val="25702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生  物  学</a:t>
            </a:r>
            <a:endParaRPr lang="zh-CN" altLang="en-US" sz="8800" b="1">
              <a:ln w="25400" cmpd="sng">
                <a:solidFill>
                  <a:srgbClr val="257020"/>
                </a:solidFill>
                <a:prstDash val="solid"/>
              </a:ln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894205" y="5989955"/>
            <a:ext cx="316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（新苏教版）</a:t>
            </a:r>
            <a:endParaRPr lang="zh-CN" altLang="en-US" sz="360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6408420" y="1494790"/>
            <a:ext cx="56324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节  细胞增殖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文本框 10"/>
          <p:cNvSpPr/>
          <p:nvPr>
            <p:custDataLst>
              <p:tags r:id="rId1"/>
            </p:custDataLst>
          </p:nvPr>
        </p:nvSpPr>
        <p:spPr>
          <a:xfrm>
            <a:off x="1846263" y="3708400"/>
            <a:ext cx="5813425" cy="2676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据表分析：</a:t>
            </a:r>
            <a:endParaRPr lang="en-US" altLang="zh-CN" sz="2800" b="1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不同生物细胞周期一般</a:t>
            </a:r>
            <a:r>
              <a:rPr lang="zh-CN" altLang="en-US" sz="2800" b="1" u="sng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</a:t>
            </a:r>
            <a:endParaRPr lang="zh-CN" altLang="en-US" sz="2800" b="1" u="sng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同一生物不同组织细胞细胞周期 </a:t>
            </a:r>
            <a:r>
              <a:rPr lang="zh-CN" altLang="en-US" sz="2800" b="1" u="sng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</a:t>
            </a:r>
            <a:endParaRPr lang="zh-CN" altLang="en-US" sz="2800" b="1" u="sng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分裂间期的时间要比分裂期的时间</a:t>
            </a:r>
            <a:r>
              <a:rPr lang="zh-CN" altLang="en-US" sz="2800" b="1" u="sng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</a:t>
            </a:r>
            <a:endParaRPr lang="zh-CN" altLang="en-US" sz="2800" b="1" u="sng">
              <a:latin typeface="Arial" panose="020B0604020202020204" pitchFamily="34" charset="0"/>
            </a:endParaRPr>
          </a:p>
        </p:txBody>
      </p:sp>
      <p:sp>
        <p:nvSpPr>
          <p:cNvPr id="11269" name="文本框 4"/>
          <p:cNvSpPr/>
          <p:nvPr>
            <p:custDataLst>
              <p:tags r:id="rId2"/>
            </p:custDataLst>
          </p:nvPr>
        </p:nvSpPr>
        <p:spPr>
          <a:xfrm>
            <a:off x="7688580" y="5756910"/>
            <a:ext cx="18180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长得多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文本框 6"/>
          <p:cNvSpPr/>
          <p:nvPr>
            <p:custDataLst>
              <p:tags r:id="rId3"/>
            </p:custDataLst>
          </p:nvPr>
        </p:nvSpPr>
        <p:spPr>
          <a:xfrm>
            <a:off x="5929630" y="4446588"/>
            <a:ext cx="16335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不同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文本框 7"/>
          <p:cNvSpPr/>
          <p:nvPr>
            <p:custDataLst>
              <p:tags r:id="rId4"/>
            </p:custDataLst>
          </p:nvPr>
        </p:nvSpPr>
        <p:spPr>
          <a:xfrm>
            <a:off x="7352665" y="5075555"/>
            <a:ext cx="2154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不一定相同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712595" y="299720"/>
            <a:ext cx="40913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+mn-ea"/>
                <a:sym typeface="+mn-ea"/>
              </a:rPr>
              <a:t>关于细胞周期的拓展</a:t>
            </a:r>
            <a:r>
              <a:rPr lang="en-US" altLang="zh-CN" sz="3200" b="1">
                <a:latin typeface="+mn-ea"/>
                <a:sym typeface="+mn-ea"/>
              </a:rPr>
              <a:t>2</a:t>
            </a:r>
            <a:endParaRPr lang="en-US" altLang="zh-CN" sz="3200" b="1">
              <a:latin typeface="+mn-ea"/>
              <a:sym typeface="+mn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712595" y="1082040"/>
          <a:ext cx="9111615" cy="231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915"/>
                <a:gridCol w="1993265"/>
                <a:gridCol w="1561465"/>
                <a:gridCol w="153797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rgbClr val="002060"/>
                          </a:solidFill>
                        </a:rPr>
                        <a:t>细胞类型</a:t>
                      </a:r>
                      <a:endParaRPr lang="zh-CN" altLang="en-US" sz="2400" b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rgbClr val="002060"/>
                          </a:solidFill>
                        </a:rPr>
                        <a:t>分裂间期</a:t>
                      </a:r>
                      <a:endParaRPr lang="zh-CN" altLang="en-US" sz="2400" b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rgbClr val="002060"/>
                          </a:solidFill>
                        </a:rPr>
                        <a:t>分裂期</a:t>
                      </a:r>
                      <a:endParaRPr lang="zh-CN" altLang="en-US" sz="2400" b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rgbClr val="002060"/>
                          </a:solidFill>
                        </a:rPr>
                        <a:t>细胞周期</a:t>
                      </a:r>
                      <a:endParaRPr lang="zh-CN" altLang="en-US" sz="2400" b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/>
                        <a:t>蚕豆根尖分生区细胞</a:t>
                      </a:r>
                      <a:endParaRPr lang="zh-CN" alt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15.3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2.0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17.3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/>
                        <a:t>小鼠十二指肠上皮细胞</a:t>
                      </a:r>
                      <a:endParaRPr lang="zh-CN" alt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13.5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1.8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15.3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/>
                        <a:t>人的肝细胞</a:t>
                      </a:r>
                      <a:endParaRPr lang="zh-CN" alt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21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1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22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/>
                        <a:t>人的宫颈癌细胞</a:t>
                      </a:r>
                      <a:endParaRPr lang="zh-CN" altLang="en-US" sz="2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20.5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1.5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smtClean="0">
                          <a:solidFill>
                            <a:srgbClr val="050505"/>
                          </a:solidFill>
                        </a:rPr>
                        <a:t>22</a:t>
                      </a:r>
                      <a:endParaRPr lang="en-US" altLang="zh-CN" sz="2400" b="1" smtClean="0">
                        <a:solidFill>
                          <a:srgbClr val="05050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1"/>
      <p:bldP spid="11270" grpId="2"/>
      <p:bldP spid="11271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1"/>
          <p:cNvGrpSpPr/>
          <p:nvPr>
            <p:custDataLst>
              <p:tags r:id="rId1"/>
            </p:custDataLst>
          </p:nvPr>
        </p:nvGrpSpPr>
        <p:grpSpPr>
          <a:xfrm>
            <a:off x="597535" y="967740"/>
            <a:ext cx="11012170" cy="5224780"/>
            <a:chOff x="132862" y="2780928"/>
            <a:chExt cx="10955971" cy="4986767"/>
          </a:xfrm>
        </p:grpSpPr>
        <p:grpSp>
          <p:nvGrpSpPr>
            <p:cNvPr id="62" name="Group 9"/>
            <p:cNvGrpSpPr/>
            <p:nvPr>
              <p:custDataLst>
                <p:tags r:id="rId2"/>
              </p:custDataLst>
            </p:nvPr>
          </p:nvGrpSpPr>
          <p:grpSpPr>
            <a:xfrm>
              <a:off x="1853806" y="2864271"/>
              <a:ext cx="2068513" cy="2525713"/>
              <a:chOff x="-33" y="-19"/>
              <a:chExt cx="1303" cy="1591"/>
            </a:xfrm>
            <a:solidFill>
              <a:srgbClr val="FFFFFF"/>
            </a:solidFill>
          </p:grpSpPr>
          <p:sp>
            <p:nvSpPr>
              <p:cNvPr id="63" name="Text Box 10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7" y="1332"/>
                <a:ext cx="1043" cy="240"/>
              </a:xfrm>
              <a:prstGeom prst="rect">
                <a:avLst/>
              </a:prstGeom>
              <a:solidFill>
                <a:srgbClr val="EC5F74">
                  <a:lumMod val="40000"/>
                  <a:lumOff val="6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FFFF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+mn-ea"/>
                  </a:rPr>
                  <a:t>细胞一</a:t>
                </a: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ea"/>
                </a:endParaRPr>
              </a:p>
            </p:txBody>
          </p:sp>
          <p:grpSp>
            <p:nvGrpSpPr>
              <p:cNvPr id="64" name="Group 11"/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-33" y="-19"/>
                <a:ext cx="1189" cy="1299"/>
                <a:chOff x="-33" y="-19"/>
                <a:chExt cx="1189" cy="1299"/>
              </a:xfrm>
              <a:grpFill/>
            </p:grpSpPr>
            <p:sp>
              <p:nvSpPr>
                <p:cNvPr id="65" name="Oval 12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0" y="199"/>
                  <a:ext cx="1156" cy="1081"/>
                </a:xfrm>
                <a:prstGeom prst="ellipse">
                  <a:avLst/>
                </a:prstGeom>
                <a:solidFill>
                  <a:srgbClr val="C5E0B4"/>
                </a:solidFill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66" name="Text Box 13"/>
                <p:cNvSpPr txBox="1"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907" y="0"/>
                  <a:ext cx="242" cy="277"/>
                </a:xfrm>
                <a:prstGeom prst="rect">
                  <a:avLst/>
                </a:prstGeom>
                <a:solidFill>
                  <a:srgbClr val="C5E0B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ea"/>
                    </a:rPr>
                    <a:t>B</a:t>
                  </a:r>
                  <a:endParaRPr kumimoji="0" lang="en-US" altLang="zh-CN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68" name="Line 15"/>
                <p:cNvSpPr>
                  <a:spLocks noChangeShapeType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 flipH="1" flipV="1">
                  <a:off x="272" y="289"/>
                  <a:ext cx="318" cy="499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69" name="Line 16"/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 flipH="1">
                  <a:off x="590" y="289"/>
                  <a:ext cx="317" cy="499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70" name="Line 17"/>
                <p:cNvSpPr>
                  <a:spLocks noChangeShapeType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99" y="108"/>
                  <a:ext cx="182" cy="0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67" name="Text Box 14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-33" y="-19"/>
                  <a:ext cx="253" cy="277"/>
                </a:xfrm>
                <a:prstGeom prst="rect">
                  <a:avLst/>
                </a:prstGeom>
                <a:solidFill>
                  <a:srgbClr val="C5E0B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ea"/>
                    </a:rPr>
                    <a:t>A</a:t>
                  </a:r>
                  <a:endParaRPr kumimoji="0" lang="en-US" altLang="zh-CN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</p:grpSp>
        </p:grpSp>
        <p:grpSp>
          <p:nvGrpSpPr>
            <p:cNvPr id="72" name="Group 9"/>
            <p:cNvGrpSpPr/>
            <p:nvPr>
              <p:custDataLst>
                <p:tags r:id="rId11"/>
              </p:custDataLst>
            </p:nvPr>
          </p:nvGrpSpPr>
          <p:grpSpPr>
            <a:xfrm>
              <a:off x="6081712" y="2780928"/>
              <a:ext cx="2244725" cy="2671763"/>
              <a:chOff x="-189" y="0"/>
              <a:chExt cx="1414" cy="1683"/>
            </a:xfrm>
            <a:solidFill>
              <a:srgbClr val="FFFFFF"/>
            </a:solidFill>
          </p:grpSpPr>
          <p:sp>
            <p:nvSpPr>
              <p:cNvPr id="73" name="Text Box 10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82" y="1443"/>
                <a:ext cx="1043" cy="240"/>
              </a:xfrm>
              <a:prstGeom prst="rect">
                <a:avLst/>
              </a:prstGeom>
              <a:solidFill>
                <a:srgbClr val="EC5F74">
                  <a:lumMod val="40000"/>
                  <a:lumOff val="6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FFFFFF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rgbClr val="000000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黑体" panose="02010609060101010101" pitchFamily="49" charset="-122"/>
                    <a:cs typeface="+mn-ea"/>
                  </a:rPr>
                  <a:t>细胞二</a:t>
                </a:r>
                <a:endParaRPr kumimoji="0" lang="zh-CN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49" charset="-122"/>
                  <a:cs typeface="+mn-ea"/>
                </a:endParaRPr>
              </a:p>
            </p:txBody>
          </p:sp>
          <p:grpSp>
            <p:nvGrpSpPr>
              <p:cNvPr id="74" name="Group 11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-189" y="0"/>
                <a:ext cx="1414" cy="1378"/>
                <a:chOff x="-189" y="0"/>
                <a:chExt cx="1414" cy="1378"/>
              </a:xfrm>
              <a:grpFill/>
            </p:grpSpPr>
            <p:sp>
              <p:nvSpPr>
                <p:cNvPr id="75" name="Oval 12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0" y="199"/>
                  <a:ext cx="1225" cy="1179"/>
                </a:xfrm>
                <a:prstGeom prst="ellipse">
                  <a:avLst/>
                </a:prstGeom>
                <a:solidFill>
                  <a:srgbClr val="C5E0B4"/>
                </a:solidFill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76" name="Text Box 13"/>
                <p:cNvSpPr txBox="1"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907" y="0"/>
                  <a:ext cx="242" cy="277"/>
                </a:xfrm>
                <a:prstGeom prst="rect">
                  <a:avLst/>
                </a:prstGeom>
                <a:solidFill>
                  <a:srgbClr val="C5E0B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ea"/>
                    </a:rPr>
                    <a:t>B</a:t>
                  </a:r>
                  <a:endParaRPr kumimoji="0" lang="en-US" altLang="zh-CN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77" name="Text Box 14"/>
                <p:cNvSpPr txBox="1"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-189" y="113"/>
                  <a:ext cx="253" cy="277"/>
                </a:xfrm>
                <a:prstGeom prst="rect">
                  <a:avLst/>
                </a:prstGeom>
                <a:solidFill>
                  <a:srgbClr val="C5E0B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rgbClr val="000000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宋体" panose="02010600030101010101" pitchFamily="2" charset="-122"/>
                      <a:cs typeface="+mn-ea"/>
                    </a:rPr>
                    <a:t>A</a:t>
                  </a:r>
                  <a:endParaRPr kumimoji="0" lang="en-US" altLang="zh-CN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78" name="Line 15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 flipH="1" flipV="1">
                  <a:off x="106" y="466"/>
                  <a:ext cx="484" cy="322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79" name="Line 16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flipH="1">
                  <a:off x="590" y="289"/>
                  <a:ext cx="317" cy="499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  <p:sp>
              <p:nvSpPr>
                <p:cNvPr id="80" name="Line 17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499" y="108"/>
                  <a:ext cx="182" cy="0"/>
                </a:xfrm>
                <a:prstGeom prst="line">
                  <a:avLst/>
                </a:prstGeom>
                <a:grpFill/>
                <a:ln w="38100">
                  <a:solidFill>
                    <a:srgbClr val="000000"/>
                  </a:solidFill>
                  <a:rou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FFFFFF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ea"/>
                  </a:endParaRPr>
                </a:p>
              </p:txBody>
            </p:sp>
          </p:grpSp>
        </p:grpSp>
        <p:sp>
          <p:nvSpPr>
            <p:cNvPr id="20" name="矩形 10"/>
            <p:cNvSpPr/>
            <p:nvPr>
              <p:custDataLst>
                <p:tags r:id="rId20"/>
              </p:custDataLst>
            </p:nvPr>
          </p:nvSpPr>
          <p:spPr>
            <a:xfrm>
              <a:off x="132862" y="5564317"/>
              <a:ext cx="10955971" cy="2203378"/>
            </a:xfrm>
            <a:prstGeom prst="rect">
              <a:avLst/>
            </a:prstGeom>
            <a:solidFill>
              <a:srgbClr val="EC5F74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6096E6">
                <a:shade val="50000"/>
              </a:srgbClr>
            </a:lnRef>
            <a:fillRef idx="1">
              <a:srgbClr val="6096E6"/>
            </a:fillRef>
            <a:effectRef idx="0">
              <a:srgbClr val="6096E6"/>
            </a:effectRef>
            <a:fontRef idx="minor">
              <a:srgbClr val="FFFFFF"/>
            </a:fontRef>
          </p:style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rPr>
                <a:t>判断：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rPr>
                <a:t>细胞一的分裂期一定比细胞二的分裂期持续的时间短。（    ）</a:t>
              </a:r>
              <a:endPara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rPr>
                <a:t>思考：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rPr>
                <a:t>若要观察细胞分裂期的特点，选哪个细胞较好？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9272905" y="5410200"/>
            <a:ext cx="1616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细胞二</a:t>
            </a:r>
            <a:endParaRPr lang="zh-CN" altLang="en-US" sz="3200" b="1">
              <a:solidFill>
                <a:srgbClr val="C0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2"/>
            </p:custDataLst>
          </p:nvPr>
        </p:nvSpPr>
        <p:spPr>
          <a:xfrm>
            <a:off x="4406265" y="4537710"/>
            <a:ext cx="541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注：每个细胞分裂总时长并未知道</a:t>
            </a:r>
            <a:endParaRPr lang="zh-CN" altLang="en-US" sz="2400"/>
          </a:p>
        </p:txBody>
      </p:sp>
      <p:sp>
        <p:nvSpPr>
          <p:cNvPr id="3" name="文本框 2"/>
          <p:cNvSpPr txBox="1"/>
          <p:nvPr>
            <p:custDataLst>
              <p:tags r:id="rId23"/>
            </p:custDataLst>
          </p:nvPr>
        </p:nvSpPr>
        <p:spPr>
          <a:xfrm>
            <a:off x="5584825" y="5835015"/>
            <a:ext cx="4542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分裂期所占时间较长</a:t>
            </a:r>
            <a:endParaRPr lang="zh-CN" altLang="en-US" sz="2400"/>
          </a:p>
        </p:txBody>
      </p:sp>
      <p:sp>
        <p:nvSpPr>
          <p:cNvPr id="4" name="文本框 3"/>
          <p:cNvSpPr txBox="1"/>
          <p:nvPr>
            <p:custDataLst>
              <p:tags r:id="rId24"/>
            </p:custDataLst>
          </p:nvPr>
        </p:nvSpPr>
        <p:spPr>
          <a:xfrm>
            <a:off x="1712595" y="299720"/>
            <a:ext cx="40913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+mn-ea"/>
                <a:sym typeface="+mn-ea"/>
              </a:rPr>
              <a:t>关于细胞周期的拓展</a:t>
            </a:r>
            <a:r>
              <a:rPr lang="en-US" altLang="zh-CN" sz="3200" b="1">
                <a:latin typeface="+mn-ea"/>
                <a:sym typeface="+mn-ea"/>
              </a:rPr>
              <a:t>3</a:t>
            </a:r>
            <a:endParaRPr lang="en-US" altLang="zh-CN" sz="3200" b="1">
              <a:latin typeface="+mn-ea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5"/>
            </p:custDataLst>
          </p:nvPr>
        </p:nvSpPr>
        <p:spPr>
          <a:xfrm>
            <a:off x="10372090" y="3701415"/>
            <a:ext cx="8610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>
                <a:solidFill>
                  <a:srgbClr val="FF0000"/>
                </a:solidFill>
              </a:rPr>
              <a:t>×</a:t>
            </a:r>
            <a:endParaRPr lang="zh-CN" altLang="en-US"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1"/>
      <p:bldP spid="3" grpId="2"/>
      <p:bldP spid="7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20481"/>
          <p:cNvGrpSpPr/>
          <p:nvPr>
            <p:custDataLst>
              <p:tags r:id="rId1"/>
            </p:custDataLst>
          </p:nvPr>
        </p:nvGrpSpPr>
        <p:grpSpPr>
          <a:xfrm>
            <a:off x="8382000" y="4094162"/>
            <a:ext cx="685800" cy="1316038"/>
            <a:chOff x="0" y="0"/>
            <a:chExt cx="552" cy="1152"/>
          </a:xfrm>
        </p:grpSpPr>
        <p:sp>
          <p:nvSpPr>
            <p:cNvPr id="20483" name="未知"/>
            <p:cNvSpPr/>
            <p:nvPr>
              <p:custDataLst>
                <p:tags r:id="rId2"/>
              </p:custDataLst>
            </p:nvPr>
          </p:nvSpPr>
          <p:spPr>
            <a:xfrm>
              <a:off x="144" y="0"/>
              <a:ext cx="408" cy="1152"/>
            </a:xfrm>
            <a:custGeom>
              <a:avLst/>
              <a:gdLst/>
              <a:ahLst/>
              <a:cxnLst/>
              <a:pathLst>
                <a:path w="408" h="1152">
                  <a:moveTo>
                    <a:pt x="408" y="0"/>
                  </a:moveTo>
                  <a:cubicBezTo>
                    <a:pt x="344" y="28"/>
                    <a:pt x="280" y="56"/>
                    <a:pt x="216" y="144"/>
                  </a:cubicBezTo>
                  <a:cubicBezTo>
                    <a:pt x="152" y="232"/>
                    <a:pt x="48" y="416"/>
                    <a:pt x="24" y="528"/>
                  </a:cubicBezTo>
                  <a:cubicBezTo>
                    <a:pt x="0" y="640"/>
                    <a:pt x="64" y="712"/>
                    <a:pt x="72" y="816"/>
                  </a:cubicBezTo>
                  <a:cubicBezTo>
                    <a:pt x="80" y="920"/>
                    <a:pt x="72" y="1096"/>
                    <a:pt x="72" y="1152"/>
                  </a:cubicBezTo>
                </a:path>
              </a:pathLst>
            </a:custGeom>
            <a:noFill/>
            <a:ln w="28575" cmpd="sng"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0484" name="未知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68" cy="1152"/>
            </a:xfrm>
            <a:custGeom>
              <a:avLst/>
              <a:gdLst/>
              <a:ahLst/>
              <a:cxnLst/>
              <a:pathLst>
                <a:path w="264" h="1104">
                  <a:moveTo>
                    <a:pt x="48" y="0"/>
                  </a:moveTo>
                  <a:cubicBezTo>
                    <a:pt x="104" y="4"/>
                    <a:pt x="160" y="8"/>
                    <a:pt x="192" y="96"/>
                  </a:cubicBezTo>
                  <a:cubicBezTo>
                    <a:pt x="224" y="184"/>
                    <a:pt x="264" y="408"/>
                    <a:pt x="240" y="528"/>
                  </a:cubicBezTo>
                  <a:cubicBezTo>
                    <a:pt x="216" y="648"/>
                    <a:pt x="88" y="720"/>
                    <a:pt x="48" y="816"/>
                  </a:cubicBezTo>
                  <a:cubicBezTo>
                    <a:pt x="8" y="912"/>
                    <a:pt x="4" y="1008"/>
                    <a:pt x="0" y="1104"/>
                  </a:cubicBezTo>
                </a:path>
              </a:pathLst>
            </a:custGeom>
            <a:noFill/>
            <a:ln w="28575" cmpd="sng"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0485" name="椭圆 20484"/>
            <p:cNvSpPr/>
            <p:nvPr>
              <p:custDataLst>
                <p:tags r:id="rId4"/>
              </p:custDataLst>
            </p:nvPr>
          </p:nvSpPr>
          <p:spPr>
            <a:xfrm>
              <a:off x="135" y="510"/>
              <a:ext cx="48" cy="48"/>
            </a:xfrm>
            <a:prstGeom prst="ellipse">
              <a:avLst/>
            </a:prstGeom>
            <a:solidFill>
              <a:schemeClr val="bg1"/>
            </a:solidFill>
            <a:ln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</p:grpSp>
      <p:grpSp>
        <p:nvGrpSpPr>
          <p:cNvPr id="20486" name="组合 20485"/>
          <p:cNvGrpSpPr/>
          <p:nvPr>
            <p:custDataLst>
              <p:tags r:id="rId5"/>
            </p:custDataLst>
          </p:nvPr>
        </p:nvGrpSpPr>
        <p:grpSpPr>
          <a:xfrm>
            <a:off x="3536950" y="4038600"/>
            <a:ext cx="273050" cy="1371600"/>
            <a:chOff x="0" y="0"/>
            <a:chExt cx="171" cy="1152"/>
          </a:xfrm>
        </p:grpSpPr>
        <p:sp>
          <p:nvSpPr>
            <p:cNvPr id="20487" name="未知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68" cy="1152"/>
            </a:xfrm>
            <a:custGeom>
              <a:avLst/>
              <a:gdLst/>
              <a:ahLst/>
              <a:cxnLst/>
              <a:pathLst>
                <a:path w="264" h="1104">
                  <a:moveTo>
                    <a:pt x="48" y="0"/>
                  </a:moveTo>
                  <a:cubicBezTo>
                    <a:pt x="104" y="4"/>
                    <a:pt x="160" y="8"/>
                    <a:pt x="192" y="96"/>
                  </a:cubicBezTo>
                  <a:cubicBezTo>
                    <a:pt x="224" y="184"/>
                    <a:pt x="264" y="408"/>
                    <a:pt x="240" y="528"/>
                  </a:cubicBezTo>
                  <a:cubicBezTo>
                    <a:pt x="216" y="648"/>
                    <a:pt x="88" y="720"/>
                    <a:pt x="48" y="816"/>
                  </a:cubicBezTo>
                  <a:cubicBezTo>
                    <a:pt x="8" y="912"/>
                    <a:pt x="4" y="1008"/>
                    <a:pt x="0" y="1104"/>
                  </a:cubicBezTo>
                </a:path>
              </a:pathLst>
            </a:custGeom>
            <a:noFill/>
            <a:ln w="28575" cmpd="sng">
              <a:solidFill>
                <a:srgbClr val="080808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0488" name="椭圆 20487"/>
            <p:cNvSpPr/>
            <p:nvPr>
              <p:custDataLst>
                <p:tags r:id="rId7"/>
              </p:custDataLst>
            </p:nvPr>
          </p:nvSpPr>
          <p:spPr>
            <a:xfrm>
              <a:off x="123" y="519"/>
              <a:ext cx="48" cy="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0808"/>
              </a:solidFill>
              <a:miter lim="800000"/>
            </a:ln>
          </p:spPr>
          <p:txBody>
            <a:bodyPr/>
            <a:lstStyle/>
            <a:p/>
          </p:txBody>
        </p:sp>
      </p:grpSp>
      <p:sp>
        <p:nvSpPr>
          <p:cNvPr id="20489" name="矩形 20488"/>
          <p:cNvSpPr/>
          <p:nvPr>
            <p:custDataLst>
              <p:tags r:id="rId8"/>
            </p:custDataLst>
          </p:nvPr>
        </p:nvSpPr>
        <p:spPr>
          <a:xfrm>
            <a:off x="2667000" y="5410200"/>
            <a:ext cx="20574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80808"/>
                </a:solidFill>
                <a:ea typeface="华文中宋" panose="02010600040101010101" pitchFamily="2" charset="-122"/>
              </a:rPr>
              <a:t>１条染色质</a:t>
            </a:r>
            <a:endParaRPr lang="zh-CN" altLang="en-US" sz="2400" b="1">
              <a:solidFill>
                <a:srgbClr val="080808"/>
              </a:solidFill>
              <a:ea typeface="华文中宋" panose="02010600040101010101" pitchFamily="2" charset="-122"/>
            </a:endParaRPr>
          </a:p>
        </p:txBody>
      </p:sp>
      <p:sp>
        <p:nvSpPr>
          <p:cNvPr id="20490" name="矩形 20489"/>
          <p:cNvSpPr/>
          <p:nvPr>
            <p:custDataLst>
              <p:tags r:id="rId9"/>
            </p:custDataLst>
          </p:nvPr>
        </p:nvSpPr>
        <p:spPr>
          <a:xfrm>
            <a:off x="7696200" y="5334000"/>
            <a:ext cx="19050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80808"/>
                </a:solidFill>
                <a:ea typeface="华文中宋" panose="02010600040101010101" pitchFamily="2" charset="-122"/>
              </a:rPr>
              <a:t>１条染色质</a:t>
            </a:r>
            <a:endParaRPr lang="zh-CN" altLang="en-US" sz="2400" b="1">
              <a:solidFill>
                <a:srgbClr val="080808"/>
              </a:solidFill>
              <a:ea typeface="华文中宋" panose="02010600040101010101" pitchFamily="2" charset="-122"/>
            </a:endParaRPr>
          </a:p>
        </p:txBody>
      </p:sp>
      <p:grpSp>
        <p:nvGrpSpPr>
          <p:cNvPr id="20491" name="组合 20490"/>
          <p:cNvGrpSpPr/>
          <p:nvPr>
            <p:custDataLst>
              <p:tags r:id="rId10"/>
            </p:custDataLst>
          </p:nvPr>
        </p:nvGrpSpPr>
        <p:grpSpPr>
          <a:xfrm>
            <a:off x="2057400" y="4419600"/>
            <a:ext cx="1676400" cy="460375"/>
            <a:chOff x="0" y="0"/>
            <a:chExt cx="1056" cy="290"/>
          </a:xfrm>
        </p:grpSpPr>
        <p:cxnSp>
          <p:nvCxnSpPr>
            <p:cNvPr id="20492" name="直接连接符 20491"/>
            <p:cNvCxnSpPr/>
            <p:nvPr>
              <p:custDataLst>
                <p:tags r:id="rId11"/>
              </p:custDataLst>
            </p:nvPr>
          </p:nvCxnSpPr>
          <p:spPr>
            <a:xfrm>
              <a:off x="672" y="1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/>
            </a:ln>
          </p:spPr>
        </p:cxnSp>
        <p:sp>
          <p:nvSpPr>
            <p:cNvPr id="20493" name="矩形 20492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720" cy="29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着丝</a:t>
              </a:r>
              <a:r>
                <a:rPr altLang="zh-CN" sz="24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粒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0494" name="直接连接符 20493"/>
          <p:cNvCxnSpPr/>
          <p:nvPr>
            <p:custDataLst>
              <p:tags r:id="rId13"/>
            </p:custDataLst>
          </p:nvPr>
        </p:nvCxnSpPr>
        <p:spPr>
          <a:xfrm>
            <a:off x="8534400" y="42672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/>
          </a:ln>
        </p:spPr>
      </p:cxnSp>
      <p:cxnSp>
        <p:nvCxnSpPr>
          <p:cNvPr id="20495" name="直接连接符 20494"/>
          <p:cNvCxnSpPr/>
          <p:nvPr>
            <p:custDataLst>
              <p:tags r:id="rId14"/>
            </p:custDataLst>
          </p:nvPr>
        </p:nvCxnSpPr>
        <p:spPr>
          <a:xfrm flipV="1">
            <a:off x="8686800" y="4800600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triangle"/>
          </a:ln>
        </p:spPr>
      </p:cxnSp>
      <p:sp>
        <p:nvSpPr>
          <p:cNvPr id="20496" name="矩形 20495"/>
          <p:cNvSpPr/>
          <p:nvPr>
            <p:custDataLst>
              <p:tags r:id="rId15"/>
            </p:custDataLst>
          </p:nvPr>
        </p:nvSpPr>
        <p:spPr>
          <a:xfrm>
            <a:off x="9145588" y="4267200"/>
            <a:ext cx="1446212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ea typeface="华文中宋" panose="02010600040101010101" pitchFamily="2" charset="-122"/>
              </a:rPr>
              <a:t>   姐妹</a:t>
            </a:r>
            <a:endParaRPr lang="zh-CN" altLang="en-US" sz="2400" b="1">
              <a:ea typeface="华文中宋" panose="02010600040101010101" pitchFamily="2" charset="-122"/>
            </a:endParaRPr>
          </a:p>
          <a:p>
            <a:pPr lvl="0"/>
            <a:r>
              <a:rPr lang="zh-CN" altLang="en-US" sz="2400" b="1">
                <a:ea typeface="华文中宋" panose="02010600040101010101" pitchFamily="2" charset="-122"/>
              </a:rPr>
              <a:t>染色单体</a:t>
            </a:r>
            <a:endParaRPr lang="zh-CN" altLang="en-US" sz="2400" b="1">
              <a:ea typeface="华文中宋" panose="02010600040101010101" pitchFamily="2" charset="-122"/>
            </a:endParaRPr>
          </a:p>
        </p:txBody>
      </p:sp>
      <p:grpSp>
        <p:nvGrpSpPr>
          <p:cNvPr id="20499" name="组合 20498"/>
          <p:cNvGrpSpPr/>
          <p:nvPr>
            <p:custDataLst>
              <p:tags r:id="rId16"/>
            </p:custDataLst>
          </p:nvPr>
        </p:nvGrpSpPr>
        <p:grpSpPr>
          <a:xfrm>
            <a:off x="3962400" y="4068762"/>
            <a:ext cx="4267200" cy="584201"/>
            <a:chOff x="0" y="0"/>
            <a:chExt cx="2688" cy="368"/>
          </a:xfrm>
        </p:grpSpPr>
        <p:cxnSp>
          <p:nvCxnSpPr>
            <p:cNvPr id="20500" name="直接连接符 20499"/>
            <p:cNvCxnSpPr/>
            <p:nvPr>
              <p:custDataLst>
                <p:tags r:id="rId17"/>
              </p:custDataLst>
            </p:nvPr>
          </p:nvCxnSpPr>
          <p:spPr>
            <a:xfrm>
              <a:off x="0" y="351"/>
              <a:ext cx="2688" cy="0"/>
            </a:xfrm>
            <a:prstGeom prst="line">
              <a:avLst/>
            </a:prstGeom>
            <a:noFill/>
            <a:ln w="38100">
              <a:solidFill>
                <a:srgbClr val="080808"/>
              </a:solidFill>
              <a:miter lim="800000"/>
              <a:tailEnd type="triangle"/>
            </a:ln>
          </p:spPr>
        </p:cxnSp>
        <p:sp>
          <p:nvSpPr>
            <p:cNvPr id="20501" name="矩形 20500"/>
            <p:cNvSpPr/>
            <p:nvPr>
              <p:custDataLst>
                <p:tags r:id="rId18"/>
              </p:custDataLst>
            </p:nvPr>
          </p:nvSpPr>
          <p:spPr>
            <a:xfrm>
              <a:off x="768" y="0"/>
              <a:ext cx="1200" cy="36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990099"/>
                  </a:solidFill>
                  <a:effectLst>
                    <a:outerShdw blurRad="38100" dist="38100" dir="2700000" algn="tl">
                      <a:schemeClr val="bg2"/>
                    </a:outerShdw>
                  </a:effectLst>
                  <a:ea typeface="黑体" panose="02010609060101010101" pitchFamily="49" charset="-122"/>
                </a:rPr>
                <a:t>复　制</a:t>
              </a:r>
              <a:endParaRPr lang="zh-CN" altLang="en-US" sz="3200" b="1">
                <a:solidFill>
                  <a:srgbClr val="990099"/>
                </a:solidFill>
                <a:effectLst>
                  <a:outerShdw blurRad="38100" dist="38100" dir="2700000" algn="tl">
                    <a:schemeClr val="bg2"/>
                  </a:outerShdw>
                </a:effectLst>
                <a:ea typeface="黑体" panose="02010609060101010101" pitchFamily="49" charset="-122"/>
              </a:endParaRPr>
            </a:p>
          </p:txBody>
        </p:sp>
      </p:grpSp>
      <p:sp>
        <p:nvSpPr>
          <p:cNvPr id="20502" name="矩形 20501"/>
          <p:cNvSpPr/>
          <p:nvPr>
            <p:custDataLst>
              <p:tags r:id="rId19"/>
            </p:custDataLst>
          </p:nvPr>
        </p:nvSpPr>
        <p:spPr>
          <a:xfrm>
            <a:off x="6248400" y="5791200"/>
            <a:ext cx="44196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80808"/>
                </a:solidFill>
                <a:ea typeface="华文中宋" panose="02010600040101010101" pitchFamily="2" charset="-122"/>
              </a:rPr>
              <a:t>  （含</a:t>
            </a:r>
            <a:r>
              <a:rPr lang="en-US" altLang="en-US" sz="2400" b="1">
                <a:solidFill>
                  <a:srgbClr val="080808"/>
                </a:solidFill>
                <a:ea typeface="华文中宋" panose="02010600040101010101" pitchFamily="2" charset="-122"/>
              </a:rPr>
              <a:t>2</a:t>
            </a:r>
            <a:r>
              <a:rPr lang="zh-CN" altLang="en-US" sz="2400" b="1">
                <a:solidFill>
                  <a:srgbClr val="080808"/>
                </a:solidFill>
                <a:ea typeface="华文中宋" panose="02010600040101010101" pitchFamily="2" charset="-122"/>
              </a:rPr>
              <a:t>个</a:t>
            </a:r>
            <a:r>
              <a:rPr lang="en-US" altLang="en-US" sz="2400" b="1">
                <a:solidFill>
                  <a:srgbClr val="080808"/>
                </a:solidFill>
                <a:ea typeface="华文中宋" panose="02010600040101010101" pitchFamily="2" charset="-122"/>
              </a:rPr>
              <a:t>DNA</a:t>
            </a:r>
            <a:r>
              <a:rPr lang="zh-CN" altLang="en-US" sz="2400" b="1">
                <a:solidFill>
                  <a:srgbClr val="080808"/>
                </a:solidFill>
                <a:ea typeface="华文中宋" panose="02010600040101010101" pitchFamily="2" charset="-122"/>
              </a:rPr>
              <a:t>、</a:t>
            </a:r>
            <a:r>
              <a:rPr lang="en-US" altLang="en-US" sz="2400" b="1">
                <a:solidFill>
                  <a:srgbClr val="080808"/>
                </a:solidFill>
                <a:ea typeface="华文中宋" panose="02010600040101010101" pitchFamily="2" charset="-122"/>
              </a:rPr>
              <a:t>2</a:t>
            </a:r>
            <a:r>
              <a:rPr lang="zh-CN" altLang="en-US" sz="2400" b="1">
                <a:solidFill>
                  <a:srgbClr val="080808"/>
                </a:solidFill>
                <a:ea typeface="华文中宋" panose="02010600040101010101" pitchFamily="2" charset="-122"/>
              </a:rPr>
              <a:t>个染色单体）</a:t>
            </a:r>
            <a:endParaRPr lang="zh-CN" altLang="en-US" sz="2400" b="1">
              <a:solidFill>
                <a:srgbClr val="080808"/>
              </a:solidFill>
              <a:ea typeface="华文中宋" panose="02010600040101010101" pitchFamily="2" charset="-122"/>
            </a:endParaRPr>
          </a:p>
        </p:txBody>
      </p:sp>
      <p:sp>
        <p:nvSpPr>
          <p:cNvPr id="20503" name="矩形 20502"/>
          <p:cNvSpPr/>
          <p:nvPr>
            <p:custDataLst>
              <p:tags r:id="rId20"/>
            </p:custDataLst>
          </p:nvPr>
        </p:nvSpPr>
        <p:spPr>
          <a:xfrm>
            <a:off x="2667000" y="5791200"/>
            <a:ext cx="1828800" cy="4603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en-US" sz="2400" b="1"/>
              <a:t>(</a:t>
            </a:r>
            <a:r>
              <a:rPr lang="zh-CN" altLang="en-US" sz="2400" b="1"/>
              <a:t>含</a:t>
            </a:r>
            <a:r>
              <a:rPr lang="en-US" altLang="en-US" sz="2400" b="1"/>
              <a:t>1</a:t>
            </a:r>
            <a:r>
              <a:rPr lang="zh-CN" altLang="en-US" sz="2400" b="1"/>
              <a:t>个</a:t>
            </a:r>
            <a:r>
              <a:rPr lang="en-US" altLang="en-US" sz="2400" b="1"/>
              <a:t>DNA)</a:t>
            </a:r>
            <a:endParaRPr lang="en-US" altLang="en-US" sz="2400" b="1"/>
          </a:p>
        </p:txBody>
      </p:sp>
      <p:sp>
        <p:nvSpPr>
          <p:cNvPr id="20504" name="矩形 20503"/>
          <p:cNvSpPr/>
          <p:nvPr>
            <p:custDataLst>
              <p:tags r:id="rId21"/>
            </p:custDataLst>
          </p:nvPr>
        </p:nvSpPr>
        <p:spPr>
          <a:xfrm>
            <a:off x="2819400" y="3505200"/>
            <a:ext cx="2819400" cy="52197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ea typeface="幼圆" panose="02010509060101010101" pitchFamily="49" charset="-122"/>
              </a:rPr>
              <a:t>分裂间期（初）</a:t>
            </a:r>
            <a:endParaRPr lang="zh-CN" altLang="en-US" sz="2800" b="1">
              <a:ea typeface="幼圆" panose="02010509060101010101" pitchFamily="49" charset="-122"/>
            </a:endParaRPr>
          </a:p>
        </p:txBody>
      </p:sp>
      <p:cxnSp>
        <p:nvCxnSpPr>
          <p:cNvPr id="20505" name="直接连接符 20504"/>
          <p:cNvCxnSpPr/>
          <p:nvPr>
            <p:custDataLst>
              <p:tags r:id="rId22"/>
            </p:custDataLst>
          </p:nvPr>
        </p:nvCxnSpPr>
        <p:spPr>
          <a:xfrm>
            <a:off x="5372100" y="1965325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tailEnd type="triangle"/>
          </a:ln>
          <a:effectLst/>
        </p:spPr>
      </p:cxnSp>
      <p:sp>
        <p:nvSpPr>
          <p:cNvPr id="20506" name="矩形 20505"/>
          <p:cNvSpPr/>
          <p:nvPr>
            <p:custDataLst>
              <p:tags r:id="rId23"/>
            </p:custDataLst>
          </p:nvPr>
        </p:nvSpPr>
        <p:spPr>
          <a:xfrm>
            <a:off x="7446962" y="3538538"/>
            <a:ext cx="2840038" cy="52197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ea typeface="幼圆" panose="02010509060101010101" pitchFamily="49" charset="-122"/>
              </a:rPr>
              <a:t>分裂间期（末）</a:t>
            </a:r>
            <a:endParaRPr lang="zh-CN" altLang="en-US" sz="2800" b="1">
              <a:ea typeface="幼圆" panose="02010509060101010101" pitchFamily="49" charset="-122"/>
            </a:endParaRPr>
          </a:p>
        </p:txBody>
      </p:sp>
      <p:grpSp>
        <p:nvGrpSpPr>
          <p:cNvPr id="20507" name="组合 20506"/>
          <p:cNvGrpSpPr/>
          <p:nvPr>
            <p:custDataLst>
              <p:tags r:id="rId24"/>
            </p:custDataLst>
          </p:nvPr>
        </p:nvGrpSpPr>
        <p:grpSpPr>
          <a:xfrm>
            <a:off x="7162800" y="1078230"/>
            <a:ext cx="2438400" cy="2426970"/>
            <a:chOff x="0" y="0"/>
            <a:chExt cx="2022" cy="1974"/>
          </a:xfrm>
        </p:grpSpPr>
        <p:pic>
          <p:nvPicPr>
            <p:cNvPr id="20508" name="图片 20507"/>
            <p:cNvPicPr/>
            <p:nvPr>
              <p:custDataLst>
                <p:tags r:id="rId25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2022" cy="1974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  <a:effectLst/>
          </p:spPr>
        </p:pic>
        <p:sp>
          <p:nvSpPr>
            <p:cNvPr id="20509" name="未知"/>
            <p:cNvSpPr/>
            <p:nvPr>
              <p:custDataLst>
                <p:tags r:id="rId27"/>
              </p:custDataLst>
            </p:nvPr>
          </p:nvSpPr>
          <p:spPr>
            <a:xfrm rot="1380000">
              <a:off x="672" y="720"/>
              <a:ext cx="104" cy="576"/>
            </a:xfrm>
            <a:custGeom>
              <a:avLst/>
              <a:gdLst/>
              <a:ahLst/>
              <a:cxnLst/>
              <a:pathLst>
                <a:path w="104" h="576">
                  <a:moveTo>
                    <a:pt x="56" y="0"/>
                  </a:moveTo>
                  <a:cubicBezTo>
                    <a:pt x="28" y="68"/>
                    <a:pt x="0" y="136"/>
                    <a:pt x="8" y="192"/>
                  </a:cubicBezTo>
                  <a:cubicBezTo>
                    <a:pt x="16" y="248"/>
                    <a:pt x="104" y="272"/>
                    <a:pt x="104" y="336"/>
                  </a:cubicBezTo>
                  <a:cubicBezTo>
                    <a:pt x="104" y="400"/>
                    <a:pt x="24" y="536"/>
                    <a:pt x="8" y="576"/>
                  </a:cubicBezTo>
                </a:path>
              </a:pathLst>
            </a:custGeom>
            <a:noFill/>
            <a:ln cap="flat" cmpd="sng"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0" name="未知"/>
            <p:cNvSpPr/>
            <p:nvPr>
              <p:custDataLst>
                <p:tags r:id="rId28"/>
              </p:custDataLst>
            </p:nvPr>
          </p:nvSpPr>
          <p:spPr>
            <a:xfrm rot="20100000">
              <a:off x="701" y="1095"/>
              <a:ext cx="480" cy="288"/>
            </a:xfrm>
            <a:custGeom>
              <a:avLst/>
              <a:gdLst/>
              <a:ahLst/>
              <a:cxnLst/>
              <a:pathLst>
                <a:path w="480" h="288">
                  <a:moveTo>
                    <a:pt x="0" y="288"/>
                  </a:moveTo>
                  <a:cubicBezTo>
                    <a:pt x="8" y="248"/>
                    <a:pt x="16" y="208"/>
                    <a:pt x="48" y="192"/>
                  </a:cubicBezTo>
                  <a:cubicBezTo>
                    <a:pt x="80" y="176"/>
                    <a:pt x="120" y="224"/>
                    <a:pt x="192" y="192"/>
                  </a:cubicBezTo>
                  <a:cubicBezTo>
                    <a:pt x="264" y="160"/>
                    <a:pt x="432" y="40"/>
                    <a:pt x="480" y="0"/>
                  </a:cubicBezTo>
                </a:path>
              </a:pathLst>
            </a:custGeom>
            <a:noFill/>
            <a:ln cap="flat" cmpd="sng">
              <a:solidFill>
                <a:srgbClr val="990099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1" name="未知"/>
            <p:cNvSpPr/>
            <p:nvPr>
              <p:custDataLst>
                <p:tags r:id="rId29"/>
              </p:custDataLst>
            </p:nvPr>
          </p:nvSpPr>
          <p:spPr>
            <a:xfrm>
              <a:off x="1136" y="528"/>
              <a:ext cx="424" cy="864"/>
            </a:xfrm>
            <a:custGeom>
              <a:avLst/>
              <a:gdLst/>
              <a:ahLst/>
              <a:cxnLst/>
              <a:pathLst>
                <a:path w="423" h="864">
                  <a:moveTo>
                    <a:pt x="24" y="0"/>
                  </a:moveTo>
                  <a:cubicBezTo>
                    <a:pt x="12" y="60"/>
                    <a:pt x="0" y="120"/>
                    <a:pt x="24" y="144"/>
                  </a:cubicBezTo>
                  <a:cubicBezTo>
                    <a:pt x="48" y="168"/>
                    <a:pt x="136" y="104"/>
                    <a:pt x="168" y="144"/>
                  </a:cubicBezTo>
                  <a:cubicBezTo>
                    <a:pt x="200" y="184"/>
                    <a:pt x="176" y="312"/>
                    <a:pt x="216" y="384"/>
                  </a:cubicBezTo>
                  <a:cubicBezTo>
                    <a:pt x="256" y="456"/>
                    <a:pt x="424" y="496"/>
                    <a:pt x="408" y="576"/>
                  </a:cubicBezTo>
                  <a:cubicBezTo>
                    <a:pt x="392" y="656"/>
                    <a:pt x="256" y="760"/>
                    <a:pt x="120" y="864"/>
                  </a:cubicBezTo>
                </a:path>
              </a:pathLst>
            </a:custGeom>
            <a:noFill/>
            <a:ln cap="flat" cmpd="sng">
              <a:solidFill>
                <a:srgbClr val="990099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2" name="未知"/>
            <p:cNvSpPr/>
            <p:nvPr>
              <p:custDataLst>
                <p:tags r:id="rId30"/>
              </p:custDataLst>
            </p:nvPr>
          </p:nvSpPr>
          <p:spPr>
            <a:xfrm>
              <a:off x="968" y="624"/>
              <a:ext cx="168" cy="912"/>
            </a:xfrm>
            <a:custGeom>
              <a:avLst/>
              <a:gdLst/>
              <a:ahLst/>
              <a:cxnLst/>
              <a:pathLst>
                <a:path w="168" h="912">
                  <a:moveTo>
                    <a:pt x="24" y="0"/>
                  </a:moveTo>
                  <a:cubicBezTo>
                    <a:pt x="12" y="68"/>
                    <a:pt x="0" y="136"/>
                    <a:pt x="24" y="192"/>
                  </a:cubicBezTo>
                  <a:cubicBezTo>
                    <a:pt x="48" y="248"/>
                    <a:pt x="168" y="280"/>
                    <a:pt x="168" y="336"/>
                  </a:cubicBezTo>
                  <a:cubicBezTo>
                    <a:pt x="168" y="392"/>
                    <a:pt x="32" y="432"/>
                    <a:pt x="24" y="528"/>
                  </a:cubicBezTo>
                  <a:cubicBezTo>
                    <a:pt x="16" y="624"/>
                    <a:pt x="68" y="768"/>
                    <a:pt x="120" y="912"/>
                  </a:cubicBezTo>
                </a:path>
              </a:pathLst>
            </a:custGeom>
            <a:noFill/>
            <a:ln cap="flat" cmpd="sng"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3" name="未知"/>
            <p:cNvSpPr/>
            <p:nvPr>
              <p:custDataLst>
                <p:tags r:id="rId31"/>
              </p:custDataLst>
            </p:nvPr>
          </p:nvSpPr>
          <p:spPr>
            <a:xfrm rot="3000000">
              <a:off x="669" y="702"/>
              <a:ext cx="104" cy="576"/>
            </a:xfrm>
            <a:custGeom>
              <a:avLst/>
              <a:gdLst/>
              <a:ahLst/>
              <a:cxnLst/>
              <a:pathLst>
                <a:path w="104" h="576">
                  <a:moveTo>
                    <a:pt x="56" y="0"/>
                  </a:moveTo>
                  <a:cubicBezTo>
                    <a:pt x="28" y="68"/>
                    <a:pt x="0" y="136"/>
                    <a:pt x="8" y="192"/>
                  </a:cubicBezTo>
                  <a:cubicBezTo>
                    <a:pt x="16" y="248"/>
                    <a:pt x="104" y="272"/>
                    <a:pt x="104" y="336"/>
                  </a:cubicBezTo>
                  <a:cubicBezTo>
                    <a:pt x="104" y="400"/>
                    <a:pt x="24" y="536"/>
                    <a:pt x="8" y="576"/>
                  </a:cubicBezTo>
                </a:path>
              </a:pathLst>
            </a:custGeom>
            <a:noFill/>
            <a:ln cap="flat" cmpd="sng"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4" name="未知"/>
            <p:cNvSpPr/>
            <p:nvPr>
              <p:custDataLst>
                <p:tags r:id="rId32"/>
              </p:custDataLst>
            </p:nvPr>
          </p:nvSpPr>
          <p:spPr>
            <a:xfrm>
              <a:off x="680" y="1104"/>
              <a:ext cx="480" cy="288"/>
            </a:xfrm>
            <a:custGeom>
              <a:avLst/>
              <a:gdLst/>
              <a:ahLst/>
              <a:cxnLst/>
              <a:pathLst>
                <a:path w="480" h="288">
                  <a:moveTo>
                    <a:pt x="0" y="288"/>
                  </a:moveTo>
                  <a:cubicBezTo>
                    <a:pt x="8" y="248"/>
                    <a:pt x="16" y="208"/>
                    <a:pt x="48" y="192"/>
                  </a:cubicBezTo>
                  <a:cubicBezTo>
                    <a:pt x="80" y="176"/>
                    <a:pt x="120" y="224"/>
                    <a:pt x="192" y="192"/>
                  </a:cubicBezTo>
                  <a:cubicBezTo>
                    <a:pt x="264" y="160"/>
                    <a:pt x="432" y="40"/>
                    <a:pt x="480" y="0"/>
                  </a:cubicBezTo>
                </a:path>
              </a:pathLst>
            </a:custGeom>
            <a:noFill/>
            <a:ln cap="flat" cmpd="sng">
              <a:solidFill>
                <a:srgbClr val="990099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5" name="未知"/>
            <p:cNvSpPr/>
            <p:nvPr>
              <p:custDataLst>
                <p:tags r:id="rId33"/>
              </p:custDataLst>
            </p:nvPr>
          </p:nvSpPr>
          <p:spPr>
            <a:xfrm rot="20760000">
              <a:off x="1160" y="528"/>
              <a:ext cx="424" cy="864"/>
            </a:xfrm>
            <a:custGeom>
              <a:avLst/>
              <a:gdLst/>
              <a:ahLst/>
              <a:cxnLst/>
              <a:pathLst>
                <a:path w="423" h="864">
                  <a:moveTo>
                    <a:pt x="24" y="0"/>
                  </a:moveTo>
                  <a:cubicBezTo>
                    <a:pt x="12" y="60"/>
                    <a:pt x="0" y="120"/>
                    <a:pt x="24" y="144"/>
                  </a:cubicBezTo>
                  <a:cubicBezTo>
                    <a:pt x="48" y="168"/>
                    <a:pt x="136" y="104"/>
                    <a:pt x="168" y="144"/>
                  </a:cubicBezTo>
                  <a:cubicBezTo>
                    <a:pt x="200" y="184"/>
                    <a:pt x="176" y="312"/>
                    <a:pt x="216" y="384"/>
                  </a:cubicBezTo>
                  <a:cubicBezTo>
                    <a:pt x="256" y="456"/>
                    <a:pt x="424" y="496"/>
                    <a:pt x="408" y="576"/>
                  </a:cubicBezTo>
                  <a:cubicBezTo>
                    <a:pt x="392" y="656"/>
                    <a:pt x="256" y="760"/>
                    <a:pt x="120" y="864"/>
                  </a:cubicBezTo>
                </a:path>
              </a:pathLst>
            </a:custGeom>
            <a:noFill/>
            <a:ln cap="flat" cmpd="sng">
              <a:solidFill>
                <a:srgbClr val="990099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6" name="未知"/>
            <p:cNvSpPr/>
            <p:nvPr>
              <p:custDataLst>
                <p:tags r:id="rId34"/>
              </p:custDataLst>
            </p:nvPr>
          </p:nvSpPr>
          <p:spPr>
            <a:xfrm rot="1080000">
              <a:off x="920" y="597"/>
              <a:ext cx="168" cy="912"/>
            </a:xfrm>
            <a:custGeom>
              <a:avLst/>
              <a:gdLst/>
              <a:ahLst/>
              <a:cxnLst/>
              <a:pathLst>
                <a:path w="168" h="912">
                  <a:moveTo>
                    <a:pt x="24" y="0"/>
                  </a:moveTo>
                  <a:cubicBezTo>
                    <a:pt x="12" y="68"/>
                    <a:pt x="0" y="136"/>
                    <a:pt x="24" y="192"/>
                  </a:cubicBezTo>
                  <a:cubicBezTo>
                    <a:pt x="48" y="248"/>
                    <a:pt x="168" y="280"/>
                    <a:pt x="168" y="336"/>
                  </a:cubicBezTo>
                  <a:cubicBezTo>
                    <a:pt x="168" y="392"/>
                    <a:pt x="32" y="432"/>
                    <a:pt x="24" y="528"/>
                  </a:cubicBezTo>
                  <a:cubicBezTo>
                    <a:pt x="16" y="624"/>
                    <a:pt x="68" y="768"/>
                    <a:pt x="120" y="912"/>
                  </a:cubicBezTo>
                </a:path>
              </a:pathLst>
            </a:custGeom>
            <a:noFill/>
            <a:ln cap="flat" cmpd="sng"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7" name="椭圆 20516"/>
            <p:cNvSpPr/>
            <p:nvPr>
              <p:custDataLst>
                <p:tags r:id="rId35"/>
              </p:custDataLst>
            </p:nvPr>
          </p:nvSpPr>
          <p:spPr>
            <a:xfrm>
              <a:off x="1308" y="831"/>
              <a:ext cx="48" cy="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90099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8" name="椭圆 20517"/>
            <p:cNvSpPr/>
            <p:nvPr>
              <p:custDataLst>
                <p:tags r:id="rId36"/>
              </p:custDataLst>
            </p:nvPr>
          </p:nvSpPr>
          <p:spPr>
            <a:xfrm>
              <a:off x="942" y="1218"/>
              <a:ext cx="48" cy="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90099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19" name="椭圆 20518"/>
            <p:cNvSpPr/>
            <p:nvPr>
              <p:custDataLst>
                <p:tags r:id="rId37"/>
              </p:custDataLst>
            </p:nvPr>
          </p:nvSpPr>
          <p:spPr>
            <a:xfrm>
              <a:off x="726" y="993"/>
              <a:ext cx="48" cy="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20" name="椭圆 20519"/>
            <p:cNvSpPr/>
            <p:nvPr>
              <p:custDataLst>
                <p:tags r:id="rId38"/>
              </p:custDataLst>
            </p:nvPr>
          </p:nvSpPr>
          <p:spPr>
            <a:xfrm>
              <a:off x="1092" y="918"/>
              <a:ext cx="48" cy="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miter lim="800000"/>
            </a:ln>
            <a:effectLst/>
          </p:spPr>
          <p:txBody>
            <a:bodyPr/>
            <a:lstStyle/>
            <a:p/>
          </p:txBody>
        </p:sp>
        <p:sp>
          <p:nvSpPr>
            <p:cNvPr id="20521" name="椭圆 20520"/>
            <p:cNvSpPr/>
            <p:nvPr>
              <p:custDataLst>
                <p:tags r:id="rId39"/>
              </p:custDataLst>
            </p:nvPr>
          </p:nvSpPr>
          <p:spPr>
            <a:xfrm>
              <a:off x="903" y="114"/>
              <a:ext cx="336" cy="27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  <a:miter lim="800000"/>
            </a:ln>
            <a:effectLst/>
          </p:spPr>
          <p:txBody>
            <a:bodyPr/>
            <a:lstStyle/>
            <a:p/>
          </p:txBody>
        </p:sp>
        <p:graphicFrame>
          <p:nvGraphicFramePr>
            <p:cNvPr id="20522" name="对象 20521"/>
            <p:cNvGraphicFramePr>
              <a:graphicFrameLocks noChangeAspect="1"/>
            </p:cNvGraphicFramePr>
            <p:nvPr>
              <p:custDataLst>
                <p:tags r:id="rId40"/>
              </p:custDataLst>
            </p:nvPr>
          </p:nvGraphicFramePr>
          <p:xfrm>
            <a:off x="864" y="126"/>
            <a:ext cx="384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" r:id="rId41" imgW="749300" imgH="596900" progId="Photoshop.Image.6">
                    <p:embed/>
                  </p:oleObj>
                </mc:Choice>
                <mc:Fallback>
                  <p:oleObj name="" r:id="rId41" imgW="749300" imgH="596900" progId="Photoshop.Image.6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2"/>
                        <a:stretch>
                          <a:fillRect/>
                        </a:stretch>
                      </p:blipFill>
                      <p:spPr>
                        <a:xfrm>
                          <a:off x="864" y="126"/>
                          <a:ext cx="384" cy="30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23" name="对象 20522"/>
          <p:cNvGraphicFramePr>
            <a:graphicFrameLocks noChangeAspect="1"/>
          </p:cNvGraphicFramePr>
          <p:nvPr>
            <p:custDataLst>
              <p:tags r:id="rId43"/>
            </p:custDataLst>
          </p:nvPr>
        </p:nvGraphicFramePr>
        <p:xfrm>
          <a:off x="2438400" y="965835"/>
          <a:ext cx="2605405" cy="254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44" imgW="3962400" imgH="3873500" progId="Photoshop.Image.6">
                  <p:embed/>
                </p:oleObj>
              </mc:Choice>
              <mc:Fallback>
                <p:oleObj name="" r:id="rId44" imgW="3962400" imgH="3873500" progId="Photoshop.Image.6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438400" y="965835"/>
                        <a:ext cx="2605405" cy="2547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4" name="Date Placeholder 1"/>
          <p:cNvSpPr>
            <a:spLocks noGrp="1"/>
          </p:cNvSpPr>
          <p:nvPr>
            <p:ph type="dt" sz="half" idx="10"/>
            <p:custDataLst>
              <p:tags r:id="rId46"/>
            </p:custDataLst>
          </p:nvPr>
        </p:nvSpPr>
        <p:spPr/>
        <p:txBody>
          <a:bodyPr/>
          <a:lstStyle/>
          <a:p>
            <a:pPr lvl="0"/>
            <a:fld id="{F2B801D3-81B9-4C98-AE42-2A682531F585}" type="datetime1">
              <a:rPr lang="zh-CN" altLang="en-US" sz="1400"/>
            </a:fld>
            <a:endParaRPr lang="en-US" altLang="zh-CN" sz="1400"/>
          </a:p>
        </p:txBody>
      </p:sp>
      <p:sp>
        <p:nvSpPr>
          <p:cNvPr id="20525" name="Slide Number Placeholder 3"/>
          <p:cNvSpPr>
            <a:spLocks noGrp="1"/>
          </p:cNvSpPr>
          <p:nvPr>
            <p:ph type="sldNum" sz="quarter" idx="12"/>
            <p:custDataLst>
              <p:tags r:id="rId47"/>
            </p:custDataLst>
          </p:nvPr>
        </p:nvSpPr>
        <p:spPr/>
        <p:txBody>
          <a:bodyPr/>
          <a:lstStyle/>
          <a:p>
            <a:pPr lvl="0" algn="r"/>
            <a:fld id="{6F3815DF-48B4-4078-8236-DCD1E34157B4}" type="slidenum">
              <a:rPr lang="zh-CN" altLang="en-US" sz="1400"/>
            </a:fld>
            <a:endParaRPr lang="en-US"/>
          </a:p>
        </p:txBody>
      </p:sp>
      <p:sp>
        <p:nvSpPr>
          <p:cNvPr id="142339" name="TextBox 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727835" y="295275"/>
            <a:ext cx="66687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chemeClr val="tx1"/>
                </a:solidFill>
                <a:latin typeface="+mn-ea"/>
                <a:ea typeface="+mn-ea"/>
              </a:rPr>
              <a:t>三、有丝分裂（以动物细胞为例）</a:t>
            </a:r>
            <a:endParaRPr lang="zh-CN" altLang="en-US" sz="36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9"/>
            </p:custDataLst>
          </p:nvPr>
        </p:nvSpPr>
        <p:spPr>
          <a:xfrm>
            <a:off x="9943465" y="1252220"/>
            <a:ext cx="21062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动物细胞分裂间期还发生什么变化？</a:t>
            </a:r>
            <a:endParaRPr lang="zh-CN" altLang="en-US" sz="2800"/>
          </a:p>
        </p:txBody>
      </p:sp>
      <p:cxnSp>
        <p:nvCxnSpPr>
          <p:cNvPr id="3" name="直接连接符 2"/>
          <p:cNvCxnSpPr/>
          <p:nvPr>
            <p:custDataLst>
              <p:tags r:id="rId50"/>
            </p:custDataLst>
          </p:nvPr>
        </p:nvCxnSpPr>
        <p:spPr>
          <a:xfrm>
            <a:off x="1737995" y="1705610"/>
            <a:ext cx="9728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51"/>
            </p:custDataLst>
          </p:nvPr>
        </p:nvCxnSpPr>
        <p:spPr>
          <a:xfrm>
            <a:off x="1737995" y="2056130"/>
            <a:ext cx="1345565" cy="76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>
            <p:custDataLst>
              <p:tags r:id="rId52"/>
            </p:custDataLst>
          </p:nvPr>
        </p:nvSpPr>
        <p:spPr>
          <a:xfrm>
            <a:off x="3971290" y="2295525"/>
            <a:ext cx="159385" cy="1593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endCxn id="5" idx="3"/>
          </p:cNvCxnSpPr>
          <p:nvPr>
            <p:custDataLst>
              <p:tags r:id="rId53"/>
            </p:custDataLst>
          </p:nvPr>
        </p:nvCxnSpPr>
        <p:spPr>
          <a:xfrm>
            <a:off x="1769745" y="2423160"/>
            <a:ext cx="2225040" cy="8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>
            <p:custDataLst>
              <p:tags r:id="rId54"/>
            </p:custDataLst>
          </p:nvPr>
        </p:nvGrpSpPr>
        <p:grpSpPr>
          <a:xfrm>
            <a:off x="1722120" y="2598420"/>
            <a:ext cx="1913890" cy="255270"/>
            <a:chOff x="2712" y="4092"/>
            <a:chExt cx="3014" cy="402"/>
          </a:xfrm>
        </p:grpSpPr>
        <p:cxnSp>
          <p:nvCxnSpPr>
            <p:cNvPr id="7" name="直接连接符 6"/>
            <p:cNvCxnSpPr/>
            <p:nvPr>
              <p:custDataLst>
                <p:tags r:id="rId55"/>
              </p:custDataLst>
            </p:nvPr>
          </p:nvCxnSpPr>
          <p:spPr>
            <a:xfrm>
              <a:off x="2712" y="4494"/>
              <a:ext cx="278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56"/>
              </p:custDataLst>
            </p:nvPr>
          </p:nvCxnSpPr>
          <p:spPr>
            <a:xfrm flipV="1">
              <a:off x="5474" y="4092"/>
              <a:ext cx="252" cy="4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直接连接符 13"/>
          <p:cNvCxnSpPr/>
          <p:nvPr>
            <p:custDataLst>
              <p:tags r:id="rId57"/>
            </p:custDataLst>
          </p:nvPr>
        </p:nvCxnSpPr>
        <p:spPr>
          <a:xfrm>
            <a:off x="4203065" y="2609850"/>
            <a:ext cx="1259205" cy="10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endCxn id="17" idx="1"/>
          </p:cNvCxnSpPr>
          <p:nvPr>
            <p:custDataLst>
              <p:tags r:id="rId58"/>
            </p:custDataLst>
          </p:nvPr>
        </p:nvCxnSpPr>
        <p:spPr>
          <a:xfrm>
            <a:off x="3810000" y="1268095"/>
            <a:ext cx="1210945" cy="57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59"/>
            </p:custDataLst>
          </p:nvPr>
        </p:nvSpPr>
        <p:spPr>
          <a:xfrm>
            <a:off x="1266190" y="136906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①</a:t>
            </a:r>
            <a:endParaRPr lang="zh-CN" altLang="en-US" sz="2800" b="1"/>
          </a:p>
        </p:txBody>
      </p:sp>
      <p:sp>
        <p:nvSpPr>
          <p:cNvPr id="19" name="文本框 18"/>
          <p:cNvSpPr txBox="1"/>
          <p:nvPr>
            <p:custDataLst>
              <p:tags r:id="rId60"/>
            </p:custDataLst>
          </p:nvPr>
        </p:nvSpPr>
        <p:spPr>
          <a:xfrm>
            <a:off x="1256030" y="177038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②</a:t>
            </a:r>
            <a:endParaRPr lang="zh-CN" altLang="en-US" sz="2800" b="1"/>
          </a:p>
        </p:txBody>
      </p:sp>
      <p:sp>
        <p:nvSpPr>
          <p:cNvPr id="20" name="文本框 19"/>
          <p:cNvSpPr txBox="1"/>
          <p:nvPr>
            <p:custDataLst>
              <p:tags r:id="rId61"/>
            </p:custDataLst>
          </p:nvPr>
        </p:nvSpPr>
        <p:spPr>
          <a:xfrm>
            <a:off x="1276350" y="215646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③</a:t>
            </a:r>
            <a:endParaRPr lang="zh-CN" altLang="en-US" sz="2800" b="1"/>
          </a:p>
        </p:txBody>
      </p:sp>
      <p:sp>
        <p:nvSpPr>
          <p:cNvPr id="21" name="文本框 20"/>
          <p:cNvSpPr txBox="1"/>
          <p:nvPr>
            <p:custDataLst>
              <p:tags r:id="rId62"/>
            </p:custDataLst>
          </p:nvPr>
        </p:nvSpPr>
        <p:spPr>
          <a:xfrm>
            <a:off x="1245870" y="253746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④</a:t>
            </a:r>
            <a:endParaRPr lang="zh-CN" altLang="en-US" sz="2800" b="1"/>
          </a:p>
        </p:txBody>
      </p:sp>
      <p:sp>
        <p:nvSpPr>
          <p:cNvPr id="10" name="文本框 9"/>
          <p:cNvSpPr txBox="1"/>
          <p:nvPr>
            <p:custDataLst>
              <p:tags r:id="rId63"/>
            </p:custDataLst>
          </p:nvPr>
        </p:nvSpPr>
        <p:spPr>
          <a:xfrm>
            <a:off x="407035" y="1427480"/>
            <a:ext cx="1402080" cy="4603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zh-CN" altLang="zh-CN" sz="2400"/>
              <a:t>细胞质膜</a:t>
            </a:r>
            <a:endParaRPr lang="zh-CN" altLang="zh-CN" sz="2400"/>
          </a:p>
        </p:txBody>
      </p:sp>
      <p:sp>
        <p:nvSpPr>
          <p:cNvPr id="11" name="文本框 10"/>
          <p:cNvSpPr txBox="1"/>
          <p:nvPr>
            <p:custDataLst>
              <p:tags r:id="rId64"/>
            </p:custDataLst>
          </p:nvPr>
        </p:nvSpPr>
        <p:spPr>
          <a:xfrm>
            <a:off x="1016635" y="1832610"/>
            <a:ext cx="792480" cy="4603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zh-CN" altLang="zh-CN" sz="2400"/>
              <a:t>核膜</a:t>
            </a:r>
            <a:endParaRPr lang="zh-CN" altLang="zh-CN" sz="2400"/>
          </a:p>
        </p:txBody>
      </p:sp>
      <p:sp>
        <p:nvSpPr>
          <p:cNvPr id="12" name="文本框 11"/>
          <p:cNvSpPr txBox="1"/>
          <p:nvPr>
            <p:custDataLst>
              <p:tags r:id="rId65"/>
            </p:custDataLst>
          </p:nvPr>
        </p:nvSpPr>
        <p:spPr>
          <a:xfrm>
            <a:off x="1016635" y="2233930"/>
            <a:ext cx="792480" cy="4603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zh-CN" altLang="zh-CN" sz="2400"/>
              <a:t>核仁</a:t>
            </a:r>
            <a:endParaRPr lang="zh-CN" altLang="zh-CN" sz="2400"/>
          </a:p>
        </p:txBody>
      </p:sp>
      <p:sp>
        <p:nvSpPr>
          <p:cNvPr id="13" name="文本框 12"/>
          <p:cNvSpPr txBox="1"/>
          <p:nvPr>
            <p:custDataLst>
              <p:tags r:id="rId66"/>
            </p:custDataLst>
          </p:nvPr>
        </p:nvSpPr>
        <p:spPr>
          <a:xfrm>
            <a:off x="711835" y="2677795"/>
            <a:ext cx="1097280" cy="4603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zh-CN" altLang="zh-CN" sz="2400"/>
              <a:t>着丝粒</a:t>
            </a:r>
            <a:endParaRPr lang="zh-CN" altLang="zh-CN" sz="2400"/>
          </a:p>
        </p:txBody>
      </p:sp>
      <p:sp>
        <p:nvSpPr>
          <p:cNvPr id="22" name="文本框 21"/>
          <p:cNvSpPr txBox="1"/>
          <p:nvPr>
            <p:custDataLst>
              <p:tags r:id="rId67"/>
            </p:custDataLst>
          </p:nvPr>
        </p:nvSpPr>
        <p:spPr>
          <a:xfrm>
            <a:off x="4963795" y="963295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⑥</a:t>
            </a:r>
            <a:endParaRPr lang="zh-CN" altLang="en-US" sz="2800" b="1"/>
          </a:p>
        </p:txBody>
      </p:sp>
      <p:sp>
        <p:nvSpPr>
          <p:cNvPr id="23" name="文本框 22"/>
          <p:cNvSpPr txBox="1"/>
          <p:nvPr>
            <p:custDataLst>
              <p:tags r:id="rId68"/>
            </p:custDataLst>
          </p:nvPr>
        </p:nvSpPr>
        <p:spPr>
          <a:xfrm>
            <a:off x="5285105" y="226822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/>
              <a:t>⑤</a:t>
            </a:r>
            <a:endParaRPr lang="zh-CN" altLang="en-US" sz="2800" b="1"/>
          </a:p>
        </p:txBody>
      </p:sp>
      <p:sp>
        <p:nvSpPr>
          <p:cNvPr id="15" name="文本框 14"/>
          <p:cNvSpPr txBox="1"/>
          <p:nvPr>
            <p:custDataLst>
              <p:tags r:id="rId69"/>
            </p:custDataLst>
          </p:nvPr>
        </p:nvSpPr>
        <p:spPr>
          <a:xfrm>
            <a:off x="5349240" y="2328545"/>
            <a:ext cx="10972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400"/>
              <a:t>染色质</a:t>
            </a:r>
            <a:endParaRPr lang="zh-CN" altLang="en-US" sz="2400"/>
          </a:p>
        </p:txBody>
      </p:sp>
      <p:sp>
        <p:nvSpPr>
          <p:cNvPr id="17" name="文本框 16"/>
          <p:cNvSpPr txBox="1"/>
          <p:nvPr>
            <p:custDataLst>
              <p:tags r:id="rId70"/>
            </p:custDataLst>
          </p:nvPr>
        </p:nvSpPr>
        <p:spPr>
          <a:xfrm>
            <a:off x="5020945" y="1043305"/>
            <a:ext cx="1097280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400"/>
              <a:t>中心体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7" dur="500" fill="hold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2" dur="500" fill="hold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7" dur="500" fill="hold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52" dur="500" fill="hold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5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62" dur="500" fill="hold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66" dur="500" fill="hold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0" dur="500" fill="hold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5" dur="500" fill="hold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86" dur="500" fill="hold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1"/>
      <p:bldP spid="20496" grpId="2"/>
      <p:bldP spid="20502" grpId="3"/>
      <p:bldP spid="20503" grpId="4"/>
      <p:bldP spid="2" grpId="5"/>
      <p:bldP spid="15" grpId="6"/>
      <p:bldP spid="10" grpId="7"/>
      <p:bldP spid="11" grpId="8"/>
      <p:bldP spid="12" grpId="9"/>
      <p:bldP spid="13" grpId="10"/>
      <p:bldP spid="17" grpId="1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3553"/>
          <p:cNvSpPr/>
          <p:nvPr>
            <p:custDataLst>
              <p:tags r:id="rId1"/>
            </p:custDataLst>
          </p:nvPr>
        </p:nvSpPr>
        <p:spPr>
          <a:xfrm>
            <a:off x="1866900" y="281940"/>
            <a:ext cx="799846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动物细胞有丝分裂分裂期</a:t>
            </a:r>
            <a:r>
              <a:rPr lang="en-US" altLang="zh-CN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前期</a:t>
            </a:r>
            <a:endParaRPr sz="32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3560" name="组合 23559"/>
          <p:cNvGrpSpPr/>
          <p:nvPr>
            <p:custDataLst>
              <p:tags r:id="rId2"/>
            </p:custDataLst>
          </p:nvPr>
        </p:nvGrpSpPr>
        <p:grpSpPr>
          <a:xfrm>
            <a:off x="3311525" y="990600"/>
            <a:ext cx="3429000" cy="3440626"/>
            <a:chOff x="0" y="0"/>
            <a:chExt cx="2256" cy="2263"/>
          </a:xfrm>
        </p:grpSpPr>
        <p:grpSp>
          <p:nvGrpSpPr>
            <p:cNvPr id="23561" name="组合 23560"/>
            <p:cNvGrpSpPr/>
            <p:nvPr>
              <p:custDataLst>
                <p:tags r:id="rId3"/>
              </p:custDataLst>
            </p:nvPr>
          </p:nvGrpSpPr>
          <p:grpSpPr>
            <a:xfrm>
              <a:off x="0" y="0"/>
              <a:ext cx="2022" cy="1974"/>
              <a:chOff x="0" y="0"/>
              <a:chExt cx="2022" cy="1974"/>
            </a:xfrm>
          </p:grpSpPr>
          <p:pic>
            <p:nvPicPr>
              <p:cNvPr id="23562" name="图片 23561"/>
              <p:cNvPicPr/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2022" cy="1974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563" name="未知"/>
              <p:cNvSpPr/>
              <p:nvPr>
                <p:custDataLst>
                  <p:tags r:id="rId6"/>
                </p:custDataLst>
              </p:nvPr>
            </p:nvSpPr>
            <p:spPr>
              <a:xfrm rot="1380000">
                <a:off x="672" y="720"/>
                <a:ext cx="104" cy="576"/>
              </a:xfrm>
              <a:custGeom>
                <a:avLst/>
                <a:gdLst/>
                <a:ahLst/>
                <a:cxnLst/>
                <a:pathLst>
                  <a:path w="104" h="576">
                    <a:moveTo>
                      <a:pt x="56" y="0"/>
                    </a:moveTo>
                    <a:cubicBezTo>
                      <a:pt x="28" y="68"/>
                      <a:pt x="0" y="136"/>
                      <a:pt x="8" y="192"/>
                    </a:cubicBezTo>
                    <a:cubicBezTo>
                      <a:pt x="16" y="248"/>
                      <a:pt x="104" y="272"/>
                      <a:pt x="104" y="336"/>
                    </a:cubicBezTo>
                    <a:cubicBezTo>
                      <a:pt x="104" y="400"/>
                      <a:pt x="24" y="536"/>
                      <a:pt x="8" y="576"/>
                    </a:cubicBezTo>
                  </a:path>
                </a:pathLst>
              </a:custGeom>
              <a:noFill/>
              <a:ln cap="flat" cmpd="sng">
                <a:solidFill>
                  <a:schemeClr val="tx1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64" name="未知"/>
              <p:cNvSpPr/>
              <p:nvPr>
                <p:custDataLst>
                  <p:tags r:id="rId7"/>
                </p:custDataLst>
              </p:nvPr>
            </p:nvSpPr>
            <p:spPr>
              <a:xfrm rot="20100000">
                <a:off x="701" y="1095"/>
                <a:ext cx="480" cy="288"/>
              </a:xfrm>
              <a:custGeom>
                <a:avLst/>
                <a:gdLst/>
                <a:ahLst/>
                <a:cxnLst/>
                <a:pathLst>
                  <a:path w="480" h="288">
                    <a:moveTo>
                      <a:pt x="0" y="288"/>
                    </a:moveTo>
                    <a:cubicBezTo>
                      <a:pt x="8" y="248"/>
                      <a:pt x="16" y="208"/>
                      <a:pt x="48" y="192"/>
                    </a:cubicBezTo>
                    <a:cubicBezTo>
                      <a:pt x="80" y="176"/>
                      <a:pt x="120" y="224"/>
                      <a:pt x="192" y="192"/>
                    </a:cubicBezTo>
                    <a:cubicBezTo>
                      <a:pt x="264" y="160"/>
                      <a:pt x="432" y="40"/>
                      <a:pt x="480" y="0"/>
                    </a:cubicBezTo>
                  </a:path>
                </a:pathLst>
              </a:custGeom>
              <a:noFill/>
              <a:ln cap="flat" cmpd="sng">
                <a:solidFill>
                  <a:srgbClr val="990099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65" name="未知"/>
              <p:cNvSpPr/>
              <p:nvPr>
                <p:custDataLst>
                  <p:tags r:id="rId8"/>
                </p:custDataLst>
              </p:nvPr>
            </p:nvSpPr>
            <p:spPr>
              <a:xfrm>
                <a:off x="1136" y="528"/>
                <a:ext cx="424" cy="864"/>
              </a:xfrm>
              <a:custGeom>
                <a:avLst/>
                <a:gdLst/>
                <a:ahLst/>
                <a:cxnLst/>
                <a:pathLst>
                  <a:path w="423" h="864">
                    <a:moveTo>
                      <a:pt x="24" y="0"/>
                    </a:moveTo>
                    <a:cubicBezTo>
                      <a:pt x="12" y="60"/>
                      <a:pt x="0" y="120"/>
                      <a:pt x="24" y="144"/>
                    </a:cubicBezTo>
                    <a:cubicBezTo>
                      <a:pt x="48" y="168"/>
                      <a:pt x="136" y="104"/>
                      <a:pt x="168" y="144"/>
                    </a:cubicBezTo>
                    <a:cubicBezTo>
                      <a:pt x="200" y="184"/>
                      <a:pt x="176" y="312"/>
                      <a:pt x="216" y="384"/>
                    </a:cubicBezTo>
                    <a:cubicBezTo>
                      <a:pt x="256" y="456"/>
                      <a:pt x="424" y="496"/>
                      <a:pt x="408" y="576"/>
                    </a:cubicBezTo>
                    <a:cubicBezTo>
                      <a:pt x="392" y="656"/>
                      <a:pt x="256" y="760"/>
                      <a:pt x="120" y="864"/>
                    </a:cubicBezTo>
                  </a:path>
                </a:pathLst>
              </a:custGeom>
              <a:noFill/>
              <a:ln cap="flat" cmpd="sng">
                <a:solidFill>
                  <a:srgbClr val="990099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66" name="未知"/>
              <p:cNvSpPr/>
              <p:nvPr>
                <p:custDataLst>
                  <p:tags r:id="rId9"/>
                </p:custDataLst>
              </p:nvPr>
            </p:nvSpPr>
            <p:spPr>
              <a:xfrm>
                <a:off x="968" y="624"/>
                <a:ext cx="168" cy="912"/>
              </a:xfrm>
              <a:custGeom>
                <a:avLst/>
                <a:gdLst/>
                <a:ahLst/>
                <a:cxnLst/>
                <a:pathLst>
                  <a:path w="168" h="912">
                    <a:moveTo>
                      <a:pt x="24" y="0"/>
                    </a:moveTo>
                    <a:cubicBezTo>
                      <a:pt x="12" y="68"/>
                      <a:pt x="0" y="136"/>
                      <a:pt x="24" y="192"/>
                    </a:cubicBezTo>
                    <a:cubicBezTo>
                      <a:pt x="48" y="248"/>
                      <a:pt x="168" y="280"/>
                      <a:pt x="168" y="336"/>
                    </a:cubicBezTo>
                    <a:cubicBezTo>
                      <a:pt x="168" y="392"/>
                      <a:pt x="32" y="432"/>
                      <a:pt x="24" y="528"/>
                    </a:cubicBezTo>
                    <a:cubicBezTo>
                      <a:pt x="16" y="624"/>
                      <a:pt x="68" y="768"/>
                      <a:pt x="120" y="912"/>
                    </a:cubicBezTo>
                  </a:path>
                </a:pathLst>
              </a:custGeom>
              <a:noFill/>
              <a:ln cap="flat" cmpd="sng">
                <a:solidFill>
                  <a:schemeClr val="tx1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67" name="未知"/>
              <p:cNvSpPr/>
              <p:nvPr>
                <p:custDataLst>
                  <p:tags r:id="rId10"/>
                </p:custDataLst>
              </p:nvPr>
            </p:nvSpPr>
            <p:spPr>
              <a:xfrm rot="3000000">
                <a:off x="669" y="702"/>
                <a:ext cx="104" cy="576"/>
              </a:xfrm>
              <a:custGeom>
                <a:avLst/>
                <a:gdLst/>
                <a:ahLst/>
                <a:cxnLst/>
                <a:pathLst>
                  <a:path w="104" h="576">
                    <a:moveTo>
                      <a:pt x="56" y="0"/>
                    </a:moveTo>
                    <a:cubicBezTo>
                      <a:pt x="28" y="68"/>
                      <a:pt x="0" y="136"/>
                      <a:pt x="8" y="192"/>
                    </a:cubicBezTo>
                    <a:cubicBezTo>
                      <a:pt x="16" y="248"/>
                      <a:pt x="104" y="272"/>
                      <a:pt x="104" y="336"/>
                    </a:cubicBezTo>
                    <a:cubicBezTo>
                      <a:pt x="104" y="400"/>
                      <a:pt x="24" y="536"/>
                      <a:pt x="8" y="576"/>
                    </a:cubicBezTo>
                  </a:path>
                </a:pathLst>
              </a:custGeom>
              <a:noFill/>
              <a:ln cap="flat" cmpd="sng">
                <a:solidFill>
                  <a:schemeClr val="tx1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68" name="未知"/>
              <p:cNvSpPr/>
              <p:nvPr>
                <p:custDataLst>
                  <p:tags r:id="rId11"/>
                </p:custDataLst>
              </p:nvPr>
            </p:nvSpPr>
            <p:spPr>
              <a:xfrm>
                <a:off x="680" y="1104"/>
                <a:ext cx="480" cy="288"/>
              </a:xfrm>
              <a:custGeom>
                <a:avLst/>
                <a:gdLst/>
                <a:ahLst/>
                <a:cxnLst/>
                <a:pathLst>
                  <a:path w="480" h="288">
                    <a:moveTo>
                      <a:pt x="0" y="288"/>
                    </a:moveTo>
                    <a:cubicBezTo>
                      <a:pt x="8" y="248"/>
                      <a:pt x="16" y="208"/>
                      <a:pt x="48" y="192"/>
                    </a:cubicBezTo>
                    <a:cubicBezTo>
                      <a:pt x="80" y="176"/>
                      <a:pt x="120" y="224"/>
                      <a:pt x="192" y="192"/>
                    </a:cubicBezTo>
                    <a:cubicBezTo>
                      <a:pt x="264" y="160"/>
                      <a:pt x="432" y="40"/>
                      <a:pt x="480" y="0"/>
                    </a:cubicBezTo>
                  </a:path>
                </a:pathLst>
              </a:custGeom>
              <a:noFill/>
              <a:ln cap="flat" cmpd="sng">
                <a:solidFill>
                  <a:srgbClr val="990099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69" name="未知"/>
              <p:cNvSpPr/>
              <p:nvPr>
                <p:custDataLst>
                  <p:tags r:id="rId12"/>
                </p:custDataLst>
              </p:nvPr>
            </p:nvSpPr>
            <p:spPr>
              <a:xfrm rot="20760000">
                <a:off x="1160" y="528"/>
                <a:ext cx="424" cy="864"/>
              </a:xfrm>
              <a:custGeom>
                <a:avLst/>
                <a:gdLst/>
                <a:ahLst/>
                <a:cxnLst/>
                <a:pathLst>
                  <a:path w="423" h="864">
                    <a:moveTo>
                      <a:pt x="24" y="0"/>
                    </a:moveTo>
                    <a:cubicBezTo>
                      <a:pt x="12" y="60"/>
                      <a:pt x="0" y="120"/>
                      <a:pt x="24" y="144"/>
                    </a:cubicBezTo>
                    <a:cubicBezTo>
                      <a:pt x="48" y="168"/>
                      <a:pt x="136" y="104"/>
                      <a:pt x="168" y="144"/>
                    </a:cubicBezTo>
                    <a:cubicBezTo>
                      <a:pt x="200" y="184"/>
                      <a:pt x="176" y="312"/>
                      <a:pt x="216" y="384"/>
                    </a:cubicBezTo>
                    <a:cubicBezTo>
                      <a:pt x="256" y="456"/>
                      <a:pt x="424" y="496"/>
                      <a:pt x="408" y="576"/>
                    </a:cubicBezTo>
                    <a:cubicBezTo>
                      <a:pt x="392" y="656"/>
                      <a:pt x="256" y="760"/>
                      <a:pt x="120" y="864"/>
                    </a:cubicBezTo>
                  </a:path>
                </a:pathLst>
              </a:custGeom>
              <a:noFill/>
              <a:ln cap="flat" cmpd="sng">
                <a:solidFill>
                  <a:srgbClr val="990099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70" name="未知"/>
              <p:cNvSpPr/>
              <p:nvPr>
                <p:custDataLst>
                  <p:tags r:id="rId13"/>
                </p:custDataLst>
              </p:nvPr>
            </p:nvSpPr>
            <p:spPr>
              <a:xfrm rot="1080000">
                <a:off x="920" y="597"/>
                <a:ext cx="168" cy="912"/>
              </a:xfrm>
              <a:custGeom>
                <a:avLst/>
                <a:gdLst/>
                <a:ahLst/>
                <a:cxnLst/>
                <a:pathLst>
                  <a:path w="168" h="912">
                    <a:moveTo>
                      <a:pt x="24" y="0"/>
                    </a:moveTo>
                    <a:cubicBezTo>
                      <a:pt x="12" y="68"/>
                      <a:pt x="0" y="136"/>
                      <a:pt x="24" y="192"/>
                    </a:cubicBezTo>
                    <a:cubicBezTo>
                      <a:pt x="48" y="248"/>
                      <a:pt x="168" y="280"/>
                      <a:pt x="168" y="336"/>
                    </a:cubicBezTo>
                    <a:cubicBezTo>
                      <a:pt x="168" y="392"/>
                      <a:pt x="32" y="432"/>
                      <a:pt x="24" y="528"/>
                    </a:cubicBezTo>
                    <a:cubicBezTo>
                      <a:pt x="16" y="624"/>
                      <a:pt x="68" y="768"/>
                      <a:pt x="120" y="912"/>
                    </a:cubicBezTo>
                  </a:path>
                </a:pathLst>
              </a:custGeom>
              <a:noFill/>
              <a:ln cap="flat" cmpd="sng">
                <a:solidFill>
                  <a:schemeClr val="tx1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71" name="椭圆 23570"/>
              <p:cNvSpPr/>
              <p:nvPr>
                <p:custDataLst>
                  <p:tags r:id="rId14"/>
                </p:custDataLst>
              </p:nvPr>
            </p:nvSpPr>
            <p:spPr>
              <a:xfrm>
                <a:off x="1308" y="83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990099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72" name="椭圆 23571"/>
              <p:cNvSpPr/>
              <p:nvPr>
                <p:custDataLst>
                  <p:tags r:id="rId15"/>
                </p:custDataLst>
              </p:nvPr>
            </p:nvSpPr>
            <p:spPr>
              <a:xfrm>
                <a:off x="942" y="121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990099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73" name="椭圆 23572"/>
              <p:cNvSpPr/>
              <p:nvPr>
                <p:custDataLst>
                  <p:tags r:id="rId16"/>
                </p:custDataLst>
              </p:nvPr>
            </p:nvSpPr>
            <p:spPr>
              <a:xfrm>
                <a:off x="726" y="993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74" name="椭圆 23573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92" y="91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miter lim="800000"/>
              </a:ln>
              <a:effectLst/>
            </p:spPr>
            <p:txBody>
              <a:bodyPr/>
              <a:lstStyle/>
              <a:p/>
            </p:txBody>
          </p:sp>
          <p:sp>
            <p:nvSpPr>
              <p:cNvPr id="23575" name="椭圆 23574"/>
              <p:cNvSpPr/>
              <p:nvPr>
                <p:custDataLst>
                  <p:tags r:id="rId18"/>
                </p:custDataLst>
              </p:nvPr>
            </p:nvSpPr>
            <p:spPr>
              <a:xfrm>
                <a:off x="903" y="114"/>
                <a:ext cx="336" cy="27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  <a:miter lim="800000"/>
              </a:ln>
              <a:effectLst/>
            </p:spPr>
            <p:txBody>
              <a:bodyPr/>
              <a:lstStyle/>
              <a:p/>
            </p:txBody>
          </p:sp>
          <p:graphicFrame>
            <p:nvGraphicFramePr>
              <p:cNvPr id="23576" name="对象 23575"/>
              <p:cNvGraphicFramePr>
                <a:graphicFrameLocks noChangeAspect="1"/>
              </p:cNvGraphicFramePr>
              <p:nvPr>
                <p:custDataLst>
                  <p:tags r:id="rId19"/>
                </p:custDataLst>
              </p:nvPr>
            </p:nvGraphicFramePr>
            <p:xfrm>
              <a:off x="864" y="126"/>
              <a:ext cx="384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" r:id="rId20" imgW="749300" imgH="596900" progId="Photoshop.Image.6">
                      <p:embed/>
                    </p:oleObj>
                  </mc:Choice>
                  <mc:Fallback>
                    <p:oleObj name="" r:id="rId20" imgW="749300" imgH="596900" progId="Photoshop.Image.6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864" y="126"/>
                            <a:ext cx="384" cy="30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577" name="矩形 23576"/>
            <p:cNvSpPr/>
            <p:nvPr>
              <p:custDataLst>
                <p:tags r:id="rId22"/>
              </p:custDataLst>
            </p:nvPr>
          </p:nvSpPr>
          <p:spPr>
            <a:xfrm>
              <a:off x="432" y="1920"/>
              <a:ext cx="1824" cy="34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>
                  <a:ea typeface="幼圆" panose="02010509060101010101" pitchFamily="49" charset="-122"/>
                </a:rPr>
                <a:t>分裂间期</a:t>
              </a:r>
              <a:endParaRPr lang="zh-CN" altLang="en-US" sz="2800" b="1">
                <a:ea typeface="幼圆" panose="02010509060101010101" pitchFamily="49" charset="-122"/>
              </a:endParaRPr>
            </a:p>
          </p:txBody>
        </p:sp>
      </p:grpSp>
      <p:cxnSp>
        <p:nvCxnSpPr>
          <p:cNvPr id="23578" name="直接连接符 23577"/>
          <p:cNvCxnSpPr/>
          <p:nvPr>
            <p:custDataLst>
              <p:tags r:id="rId23"/>
            </p:custDataLst>
          </p:nvPr>
        </p:nvCxnSpPr>
        <p:spPr>
          <a:xfrm>
            <a:off x="6435725" y="25146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tailEnd type="triangle"/>
          </a:ln>
          <a:effectLst/>
        </p:spPr>
      </p:cxnSp>
      <p:grpSp>
        <p:nvGrpSpPr>
          <p:cNvPr id="23579" name="组合 23578"/>
          <p:cNvGrpSpPr/>
          <p:nvPr>
            <p:custDataLst>
              <p:tags r:id="rId24"/>
            </p:custDataLst>
          </p:nvPr>
        </p:nvGrpSpPr>
        <p:grpSpPr>
          <a:xfrm>
            <a:off x="7959725" y="990600"/>
            <a:ext cx="2971800" cy="3529708"/>
            <a:chOff x="0" y="0"/>
            <a:chExt cx="1914" cy="2310"/>
          </a:xfrm>
        </p:grpSpPr>
        <p:pic>
          <p:nvPicPr>
            <p:cNvPr id="23580" name="图片 23579"/>
            <p:cNvPicPr/>
            <p:nvPr>
              <p:custDataLst>
                <p:tags r:id="rId25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914" cy="198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  <a:effectLst/>
          </p:spPr>
        </p:pic>
        <p:sp>
          <p:nvSpPr>
            <p:cNvPr id="23581" name="矩形 23580"/>
            <p:cNvSpPr/>
            <p:nvPr>
              <p:custDataLst>
                <p:tags r:id="rId27"/>
              </p:custDataLst>
            </p:nvPr>
          </p:nvSpPr>
          <p:spPr>
            <a:xfrm>
              <a:off x="672" y="1968"/>
              <a:ext cx="672" cy="34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sz="2800" b="1">
                  <a:ea typeface="幼圆" panose="02010509060101010101" pitchFamily="49" charset="-122"/>
                  <a:sym typeface="+mn-ea"/>
                </a:rPr>
                <a:t>前期</a:t>
              </a:r>
              <a:endParaRPr lang="zh-CN" altLang="en-US" sz="2800" b="1">
                <a:ea typeface="幼圆" panose="02010509060101010101" pitchFamily="49" charset="-122"/>
              </a:endParaRPr>
            </a:p>
          </p:txBody>
        </p:sp>
      </p:grpSp>
      <p:sp>
        <p:nvSpPr>
          <p:cNvPr id="23582" name="Date Placeholder 1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/>
          <a:p>
            <a:pPr lvl="0"/>
            <a:fld id="{E3FFF3CD-30A6-4E89-BD78-A394C7F21E6A}" type="datetime1">
              <a:rPr lang="zh-CN" altLang="en-US" sz="1400"/>
            </a:fld>
            <a:endParaRPr lang="en-US" altLang="zh-CN" sz="1400"/>
          </a:p>
        </p:txBody>
      </p:sp>
      <p:sp>
        <p:nvSpPr>
          <p:cNvPr id="23583" name="Slide Number Placeholder 3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/>
          <a:p>
            <a:pPr lvl="0" algn="r"/>
            <a:fld id="{8F932A63-3F73-4920-BF19-2870ACF0B2CB}" type="slidenum">
              <a:rPr lang="zh-CN" altLang="en-US" sz="1400"/>
            </a:fld>
            <a:endParaRPr lang="en-US"/>
          </a:p>
        </p:txBody>
      </p:sp>
      <p:sp>
        <p:nvSpPr>
          <p:cNvPr id="6" name="文本框 5"/>
          <p:cNvSpPr txBox="1"/>
          <p:nvPr>
            <p:custDataLst>
              <p:tags r:id="rId30"/>
            </p:custDataLst>
          </p:nvPr>
        </p:nvSpPr>
        <p:spPr>
          <a:xfrm>
            <a:off x="612140" y="4394835"/>
            <a:ext cx="112382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）染色质丝螺旋缠绕，缩短变粗，成为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染色体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散乱分布在细胞中；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中心体分别移向细胞两极，并发出星射线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形成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纺锤体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）核膜解体、核仁消失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6629" name="Text Box 5"/>
          <p:cNvSpPr txBox="1"/>
          <p:nvPr>
            <p:custDataLst>
              <p:tags r:id="rId31"/>
            </p:custDataLst>
          </p:nvPr>
        </p:nvSpPr>
        <p:spPr>
          <a:xfrm>
            <a:off x="7883208" y="5722938"/>
            <a:ext cx="38877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膜仁消失现两体</a:t>
            </a:r>
            <a:endParaRPr lang="zh-CN" altLang="en-US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6629" grpId="2"/>
      <p:bldP spid="2662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22529"/>
          <p:cNvGrpSpPr/>
          <p:nvPr>
            <p:custDataLst>
              <p:tags r:id="rId1"/>
            </p:custDataLst>
          </p:nvPr>
        </p:nvGrpSpPr>
        <p:grpSpPr>
          <a:xfrm>
            <a:off x="2438400" y="990600"/>
            <a:ext cx="3429000" cy="3440626"/>
            <a:chOff x="0" y="0"/>
            <a:chExt cx="2256" cy="2263"/>
          </a:xfrm>
        </p:grpSpPr>
        <p:grpSp>
          <p:nvGrpSpPr>
            <p:cNvPr id="22531" name="组合 22530"/>
            <p:cNvGrpSpPr/>
            <p:nvPr>
              <p:custDataLst>
                <p:tags r:id="rId2"/>
              </p:custDataLst>
            </p:nvPr>
          </p:nvGrpSpPr>
          <p:grpSpPr>
            <a:xfrm>
              <a:off x="0" y="0"/>
              <a:ext cx="2022" cy="1974"/>
              <a:chOff x="0" y="0"/>
              <a:chExt cx="2022" cy="1974"/>
            </a:xfrm>
          </p:grpSpPr>
          <p:pic>
            <p:nvPicPr>
              <p:cNvPr id="22532" name="图片 22531"/>
              <p:cNvPicPr/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2022" cy="1974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sp>
            <p:nvSpPr>
              <p:cNvPr id="22533" name="未知"/>
              <p:cNvSpPr/>
              <p:nvPr>
                <p:custDataLst>
                  <p:tags r:id="rId5"/>
                </p:custDataLst>
              </p:nvPr>
            </p:nvSpPr>
            <p:spPr>
              <a:xfrm rot="1380000">
                <a:off x="672" y="720"/>
                <a:ext cx="104" cy="576"/>
              </a:xfrm>
              <a:custGeom>
                <a:avLst/>
                <a:gdLst/>
                <a:ahLst/>
                <a:cxnLst/>
                <a:pathLst>
                  <a:path w="104" h="576">
                    <a:moveTo>
                      <a:pt x="56" y="0"/>
                    </a:moveTo>
                    <a:cubicBezTo>
                      <a:pt x="28" y="68"/>
                      <a:pt x="0" y="136"/>
                      <a:pt x="8" y="192"/>
                    </a:cubicBezTo>
                    <a:cubicBezTo>
                      <a:pt x="16" y="248"/>
                      <a:pt x="104" y="272"/>
                      <a:pt x="104" y="336"/>
                    </a:cubicBezTo>
                    <a:cubicBezTo>
                      <a:pt x="104" y="400"/>
                      <a:pt x="24" y="536"/>
                      <a:pt x="8" y="576"/>
                    </a:cubicBezTo>
                  </a:path>
                </a:pathLst>
              </a:custGeom>
              <a:noFill/>
              <a:ln cmpd="sng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34" name="未知"/>
              <p:cNvSpPr/>
              <p:nvPr>
                <p:custDataLst>
                  <p:tags r:id="rId6"/>
                </p:custDataLst>
              </p:nvPr>
            </p:nvSpPr>
            <p:spPr>
              <a:xfrm rot="20100000">
                <a:off x="701" y="1095"/>
                <a:ext cx="480" cy="288"/>
              </a:xfrm>
              <a:custGeom>
                <a:avLst/>
                <a:gdLst/>
                <a:ahLst/>
                <a:cxnLst/>
                <a:pathLst>
                  <a:path w="480" h="288">
                    <a:moveTo>
                      <a:pt x="0" y="288"/>
                    </a:moveTo>
                    <a:cubicBezTo>
                      <a:pt x="8" y="248"/>
                      <a:pt x="16" y="208"/>
                      <a:pt x="48" y="192"/>
                    </a:cubicBezTo>
                    <a:cubicBezTo>
                      <a:pt x="80" y="176"/>
                      <a:pt x="120" y="224"/>
                      <a:pt x="192" y="192"/>
                    </a:cubicBezTo>
                    <a:cubicBezTo>
                      <a:pt x="264" y="160"/>
                      <a:pt x="432" y="40"/>
                      <a:pt x="480" y="0"/>
                    </a:cubicBezTo>
                  </a:path>
                </a:pathLst>
              </a:custGeom>
              <a:noFill/>
              <a:ln cmpd="sng">
                <a:solidFill>
                  <a:srgbClr val="990099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35" name="未知"/>
              <p:cNvSpPr/>
              <p:nvPr>
                <p:custDataLst>
                  <p:tags r:id="rId7"/>
                </p:custDataLst>
              </p:nvPr>
            </p:nvSpPr>
            <p:spPr>
              <a:xfrm>
                <a:off x="1136" y="528"/>
                <a:ext cx="424" cy="864"/>
              </a:xfrm>
              <a:custGeom>
                <a:avLst/>
                <a:gdLst/>
                <a:ahLst/>
                <a:cxnLst/>
                <a:pathLst>
                  <a:path w="423" h="864">
                    <a:moveTo>
                      <a:pt x="24" y="0"/>
                    </a:moveTo>
                    <a:cubicBezTo>
                      <a:pt x="12" y="60"/>
                      <a:pt x="0" y="120"/>
                      <a:pt x="24" y="144"/>
                    </a:cubicBezTo>
                    <a:cubicBezTo>
                      <a:pt x="48" y="168"/>
                      <a:pt x="136" y="104"/>
                      <a:pt x="168" y="144"/>
                    </a:cubicBezTo>
                    <a:cubicBezTo>
                      <a:pt x="200" y="184"/>
                      <a:pt x="176" y="312"/>
                      <a:pt x="216" y="384"/>
                    </a:cubicBezTo>
                    <a:cubicBezTo>
                      <a:pt x="256" y="456"/>
                      <a:pt x="424" y="496"/>
                      <a:pt x="408" y="576"/>
                    </a:cubicBezTo>
                    <a:cubicBezTo>
                      <a:pt x="392" y="656"/>
                      <a:pt x="256" y="760"/>
                      <a:pt x="120" y="864"/>
                    </a:cubicBezTo>
                  </a:path>
                </a:pathLst>
              </a:custGeom>
              <a:noFill/>
              <a:ln cmpd="sng">
                <a:solidFill>
                  <a:srgbClr val="990099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36" name="未知"/>
              <p:cNvSpPr/>
              <p:nvPr>
                <p:custDataLst>
                  <p:tags r:id="rId8"/>
                </p:custDataLst>
              </p:nvPr>
            </p:nvSpPr>
            <p:spPr>
              <a:xfrm>
                <a:off x="968" y="624"/>
                <a:ext cx="168" cy="912"/>
              </a:xfrm>
              <a:custGeom>
                <a:avLst/>
                <a:gdLst/>
                <a:ahLst/>
                <a:cxnLst/>
                <a:pathLst>
                  <a:path w="168" h="912">
                    <a:moveTo>
                      <a:pt x="24" y="0"/>
                    </a:moveTo>
                    <a:cubicBezTo>
                      <a:pt x="12" y="68"/>
                      <a:pt x="0" y="136"/>
                      <a:pt x="24" y="192"/>
                    </a:cubicBezTo>
                    <a:cubicBezTo>
                      <a:pt x="48" y="248"/>
                      <a:pt x="168" y="280"/>
                      <a:pt x="168" y="336"/>
                    </a:cubicBezTo>
                    <a:cubicBezTo>
                      <a:pt x="168" y="392"/>
                      <a:pt x="32" y="432"/>
                      <a:pt x="24" y="528"/>
                    </a:cubicBezTo>
                    <a:cubicBezTo>
                      <a:pt x="16" y="624"/>
                      <a:pt x="68" y="768"/>
                      <a:pt x="120" y="912"/>
                    </a:cubicBezTo>
                  </a:path>
                </a:pathLst>
              </a:custGeom>
              <a:noFill/>
              <a:ln cmpd="sng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37" name="未知"/>
              <p:cNvSpPr/>
              <p:nvPr>
                <p:custDataLst>
                  <p:tags r:id="rId9"/>
                </p:custDataLst>
              </p:nvPr>
            </p:nvSpPr>
            <p:spPr>
              <a:xfrm rot="3000000">
                <a:off x="669" y="702"/>
                <a:ext cx="104" cy="576"/>
              </a:xfrm>
              <a:custGeom>
                <a:avLst/>
                <a:gdLst/>
                <a:ahLst/>
                <a:cxnLst/>
                <a:pathLst>
                  <a:path w="104" h="576">
                    <a:moveTo>
                      <a:pt x="56" y="0"/>
                    </a:moveTo>
                    <a:cubicBezTo>
                      <a:pt x="28" y="68"/>
                      <a:pt x="0" y="136"/>
                      <a:pt x="8" y="192"/>
                    </a:cubicBezTo>
                    <a:cubicBezTo>
                      <a:pt x="16" y="248"/>
                      <a:pt x="104" y="272"/>
                      <a:pt x="104" y="336"/>
                    </a:cubicBezTo>
                    <a:cubicBezTo>
                      <a:pt x="104" y="400"/>
                      <a:pt x="24" y="536"/>
                      <a:pt x="8" y="576"/>
                    </a:cubicBezTo>
                  </a:path>
                </a:pathLst>
              </a:custGeom>
              <a:noFill/>
              <a:ln cmpd="sng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38" name="未知"/>
              <p:cNvSpPr/>
              <p:nvPr>
                <p:custDataLst>
                  <p:tags r:id="rId10"/>
                </p:custDataLst>
              </p:nvPr>
            </p:nvSpPr>
            <p:spPr>
              <a:xfrm>
                <a:off x="680" y="1104"/>
                <a:ext cx="480" cy="288"/>
              </a:xfrm>
              <a:custGeom>
                <a:avLst/>
                <a:gdLst/>
                <a:ahLst/>
                <a:cxnLst/>
                <a:pathLst>
                  <a:path w="480" h="288">
                    <a:moveTo>
                      <a:pt x="0" y="288"/>
                    </a:moveTo>
                    <a:cubicBezTo>
                      <a:pt x="8" y="248"/>
                      <a:pt x="16" y="208"/>
                      <a:pt x="48" y="192"/>
                    </a:cubicBezTo>
                    <a:cubicBezTo>
                      <a:pt x="80" y="176"/>
                      <a:pt x="120" y="224"/>
                      <a:pt x="192" y="192"/>
                    </a:cubicBezTo>
                    <a:cubicBezTo>
                      <a:pt x="264" y="160"/>
                      <a:pt x="432" y="40"/>
                      <a:pt x="480" y="0"/>
                    </a:cubicBezTo>
                  </a:path>
                </a:pathLst>
              </a:custGeom>
              <a:noFill/>
              <a:ln cmpd="sng">
                <a:solidFill>
                  <a:srgbClr val="990099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39" name="未知"/>
              <p:cNvSpPr/>
              <p:nvPr>
                <p:custDataLst>
                  <p:tags r:id="rId11"/>
                </p:custDataLst>
              </p:nvPr>
            </p:nvSpPr>
            <p:spPr>
              <a:xfrm rot="20760000">
                <a:off x="1160" y="528"/>
                <a:ext cx="424" cy="864"/>
              </a:xfrm>
              <a:custGeom>
                <a:avLst/>
                <a:gdLst/>
                <a:ahLst/>
                <a:cxnLst/>
                <a:pathLst>
                  <a:path w="423" h="864">
                    <a:moveTo>
                      <a:pt x="24" y="0"/>
                    </a:moveTo>
                    <a:cubicBezTo>
                      <a:pt x="12" y="60"/>
                      <a:pt x="0" y="120"/>
                      <a:pt x="24" y="144"/>
                    </a:cubicBezTo>
                    <a:cubicBezTo>
                      <a:pt x="48" y="168"/>
                      <a:pt x="136" y="104"/>
                      <a:pt x="168" y="144"/>
                    </a:cubicBezTo>
                    <a:cubicBezTo>
                      <a:pt x="200" y="184"/>
                      <a:pt x="176" y="312"/>
                      <a:pt x="216" y="384"/>
                    </a:cubicBezTo>
                    <a:cubicBezTo>
                      <a:pt x="256" y="456"/>
                      <a:pt x="424" y="496"/>
                      <a:pt x="408" y="576"/>
                    </a:cubicBezTo>
                    <a:cubicBezTo>
                      <a:pt x="392" y="656"/>
                      <a:pt x="256" y="760"/>
                      <a:pt x="120" y="864"/>
                    </a:cubicBezTo>
                  </a:path>
                </a:pathLst>
              </a:custGeom>
              <a:noFill/>
              <a:ln cmpd="sng">
                <a:solidFill>
                  <a:srgbClr val="990099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40" name="未知"/>
              <p:cNvSpPr/>
              <p:nvPr>
                <p:custDataLst>
                  <p:tags r:id="rId12"/>
                </p:custDataLst>
              </p:nvPr>
            </p:nvSpPr>
            <p:spPr>
              <a:xfrm rot="1080000">
                <a:off x="920" y="597"/>
                <a:ext cx="168" cy="912"/>
              </a:xfrm>
              <a:custGeom>
                <a:avLst/>
                <a:gdLst/>
                <a:ahLst/>
                <a:cxnLst/>
                <a:pathLst>
                  <a:path w="168" h="912">
                    <a:moveTo>
                      <a:pt x="24" y="0"/>
                    </a:moveTo>
                    <a:cubicBezTo>
                      <a:pt x="12" y="68"/>
                      <a:pt x="0" y="136"/>
                      <a:pt x="24" y="192"/>
                    </a:cubicBezTo>
                    <a:cubicBezTo>
                      <a:pt x="48" y="248"/>
                      <a:pt x="168" y="280"/>
                      <a:pt x="168" y="336"/>
                    </a:cubicBezTo>
                    <a:cubicBezTo>
                      <a:pt x="168" y="392"/>
                      <a:pt x="32" y="432"/>
                      <a:pt x="24" y="528"/>
                    </a:cubicBezTo>
                    <a:cubicBezTo>
                      <a:pt x="16" y="624"/>
                      <a:pt x="68" y="768"/>
                      <a:pt x="120" y="912"/>
                    </a:cubicBezTo>
                  </a:path>
                </a:pathLst>
              </a:custGeom>
              <a:noFill/>
              <a:ln cmpd="sng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41" name="椭圆 22540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08" y="831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990099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42" name="椭圆 22541"/>
              <p:cNvSpPr/>
              <p:nvPr>
                <p:custDataLst>
                  <p:tags r:id="rId14"/>
                </p:custDataLst>
              </p:nvPr>
            </p:nvSpPr>
            <p:spPr>
              <a:xfrm>
                <a:off x="942" y="121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990099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43" name="椭圆 22542"/>
              <p:cNvSpPr/>
              <p:nvPr>
                <p:custDataLst>
                  <p:tags r:id="rId15"/>
                </p:custDataLst>
              </p:nvPr>
            </p:nvSpPr>
            <p:spPr>
              <a:xfrm>
                <a:off x="726" y="993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44" name="椭圆 22543"/>
              <p:cNvSpPr/>
              <p:nvPr>
                <p:custDataLst>
                  <p:tags r:id="rId16"/>
                </p:custDataLst>
              </p:nvPr>
            </p:nvSpPr>
            <p:spPr>
              <a:xfrm>
                <a:off x="1092" y="91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/>
            </p:txBody>
          </p:sp>
          <p:sp>
            <p:nvSpPr>
              <p:cNvPr id="22545" name="椭圆 225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903" y="114"/>
                <a:ext cx="336" cy="27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  <a:miter lim="800000"/>
              </a:ln>
            </p:spPr>
            <p:txBody>
              <a:bodyPr/>
              <a:lstStyle/>
              <a:p/>
            </p:txBody>
          </p:sp>
          <p:graphicFrame>
            <p:nvGraphicFramePr>
              <p:cNvPr id="22546" name="对象 22545"/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864" y="126"/>
              <a:ext cx="384" cy="3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" r:id="rId19" imgW="749300" imgH="596900" progId="Photoshop.Image.6">
                      <p:embed/>
                    </p:oleObj>
                  </mc:Choice>
                  <mc:Fallback>
                    <p:oleObj name="" r:id="rId19" imgW="749300" imgH="596900" progId="Photoshop.Image.6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864" y="126"/>
                            <a:ext cx="384" cy="30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547" name="矩形 22546"/>
            <p:cNvSpPr/>
            <p:nvPr>
              <p:custDataLst>
                <p:tags r:id="rId21"/>
              </p:custDataLst>
            </p:nvPr>
          </p:nvSpPr>
          <p:spPr>
            <a:xfrm>
              <a:off x="432" y="1920"/>
              <a:ext cx="1824" cy="34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>
                  <a:ea typeface="幼圆" panose="02010509060101010101" pitchFamily="49" charset="-122"/>
                </a:rPr>
                <a:t>分裂间期</a:t>
              </a:r>
              <a:endParaRPr lang="zh-CN" altLang="en-US" sz="2800" b="1">
                <a:ea typeface="幼圆" panose="02010509060101010101" pitchFamily="49" charset="-122"/>
              </a:endParaRPr>
            </a:p>
          </p:txBody>
        </p:sp>
      </p:grpSp>
      <p:cxnSp>
        <p:nvCxnSpPr>
          <p:cNvPr id="22548" name="直接连接符 22547"/>
          <p:cNvCxnSpPr/>
          <p:nvPr>
            <p:custDataLst>
              <p:tags r:id="rId22"/>
            </p:custDataLst>
          </p:nvPr>
        </p:nvCxnSpPr>
        <p:spPr>
          <a:xfrm>
            <a:off x="5562600" y="25146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tailEnd type="triangle"/>
          </a:ln>
        </p:spPr>
      </p:cxnSp>
      <p:grpSp>
        <p:nvGrpSpPr>
          <p:cNvPr id="22549" name="组合 22548"/>
          <p:cNvGrpSpPr/>
          <p:nvPr>
            <p:custDataLst>
              <p:tags r:id="rId23"/>
            </p:custDataLst>
          </p:nvPr>
        </p:nvGrpSpPr>
        <p:grpSpPr>
          <a:xfrm>
            <a:off x="3581400" y="4495800"/>
            <a:ext cx="457200" cy="1143000"/>
            <a:chOff x="0" y="0"/>
            <a:chExt cx="552" cy="1152"/>
          </a:xfrm>
        </p:grpSpPr>
        <p:sp>
          <p:nvSpPr>
            <p:cNvPr id="22550" name="未知"/>
            <p:cNvSpPr/>
            <p:nvPr>
              <p:custDataLst>
                <p:tags r:id="rId24"/>
              </p:custDataLst>
            </p:nvPr>
          </p:nvSpPr>
          <p:spPr>
            <a:xfrm>
              <a:off x="144" y="0"/>
              <a:ext cx="408" cy="1152"/>
            </a:xfrm>
            <a:custGeom>
              <a:avLst/>
              <a:gdLst/>
              <a:ahLst/>
              <a:cxnLst/>
              <a:pathLst>
                <a:path w="408" h="1152">
                  <a:moveTo>
                    <a:pt x="408" y="0"/>
                  </a:moveTo>
                  <a:cubicBezTo>
                    <a:pt x="344" y="28"/>
                    <a:pt x="280" y="56"/>
                    <a:pt x="216" y="144"/>
                  </a:cubicBezTo>
                  <a:cubicBezTo>
                    <a:pt x="152" y="232"/>
                    <a:pt x="48" y="416"/>
                    <a:pt x="24" y="528"/>
                  </a:cubicBezTo>
                  <a:cubicBezTo>
                    <a:pt x="0" y="640"/>
                    <a:pt x="64" y="712"/>
                    <a:pt x="72" y="816"/>
                  </a:cubicBezTo>
                  <a:cubicBezTo>
                    <a:pt x="80" y="920"/>
                    <a:pt x="72" y="1096"/>
                    <a:pt x="72" y="1152"/>
                  </a:cubicBezTo>
                </a:path>
              </a:pathLst>
            </a:custGeom>
            <a:noFill/>
            <a:ln w="28575" cmpd="sng"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2551" name="未知"/>
            <p:cNvSpPr/>
            <p:nvPr>
              <p:custDataLst>
                <p:tags r:id="rId25"/>
              </p:custDataLst>
            </p:nvPr>
          </p:nvSpPr>
          <p:spPr>
            <a:xfrm>
              <a:off x="0" y="0"/>
              <a:ext cx="168" cy="1152"/>
            </a:xfrm>
            <a:custGeom>
              <a:avLst/>
              <a:gdLst/>
              <a:ahLst/>
              <a:cxnLst/>
              <a:pathLst>
                <a:path w="264" h="1104">
                  <a:moveTo>
                    <a:pt x="48" y="0"/>
                  </a:moveTo>
                  <a:cubicBezTo>
                    <a:pt x="104" y="4"/>
                    <a:pt x="160" y="8"/>
                    <a:pt x="192" y="96"/>
                  </a:cubicBezTo>
                  <a:cubicBezTo>
                    <a:pt x="224" y="184"/>
                    <a:pt x="264" y="408"/>
                    <a:pt x="240" y="528"/>
                  </a:cubicBezTo>
                  <a:cubicBezTo>
                    <a:pt x="216" y="648"/>
                    <a:pt x="88" y="720"/>
                    <a:pt x="48" y="816"/>
                  </a:cubicBezTo>
                  <a:cubicBezTo>
                    <a:pt x="8" y="912"/>
                    <a:pt x="4" y="1008"/>
                    <a:pt x="0" y="1104"/>
                  </a:cubicBezTo>
                </a:path>
              </a:pathLst>
            </a:custGeom>
            <a:noFill/>
            <a:ln w="28575" cmpd="sng"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2552" name="椭圆 22551"/>
            <p:cNvSpPr/>
            <p:nvPr>
              <p:custDataLst>
                <p:tags r:id="rId26"/>
              </p:custDataLst>
            </p:nvPr>
          </p:nvSpPr>
          <p:spPr>
            <a:xfrm>
              <a:off x="135" y="510"/>
              <a:ext cx="48" cy="48"/>
            </a:xfrm>
            <a:prstGeom prst="ellipse">
              <a:avLst/>
            </a:prstGeom>
            <a:solidFill>
              <a:schemeClr val="bg1"/>
            </a:solidFill>
            <a:ln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</p:grpSp>
      <p:grpSp>
        <p:nvGrpSpPr>
          <p:cNvPr id="22553" name="组合 22552"/>
          <p:cNvGrpSpPr/>
          <p:nvPr>
            <p:custDataLst>
              <p:tags r:id="rId27"/>
            </p:custDataLst>
          </p:nvPr>
        </p:nvGrpSpPr>
        <p:grpSpPr>
          <a:xfrm>
            <a:off x="8382000" y="4495800"/>
            <a:ext cx="304800" cy="1066800"/>
            <a:chOff x="0" y="0"/>
            <a:chExt cx="240" cy="755"/>
          </a:xfrm>
        </p:grpSpPr>
        <p:sp>
          <p:nvSpPr>
            <p:cNvPr id="22554" name="椭圆 22553"/>
            <p:cNvSpPr/>
            <p:nvPr>
              <p:custDataLst>
                <p:tags r:id="rId28"/>
              </p:custDataLst>
            </p:nvPr>
          </p:nvSpPr>
          <p:spPr>
            <a:xfrm rot="20640000">
              <a:off x="8" y="1"/>
              <a:ext cx="83" cy="345"/>
            </a:xfrm>
            <a:prstGeom prst="ellipse">
              <a:avLst/>
            </a:prstGeom>
            <a:solidFill>
              <a:srgbClr val="000000"/>
            </a:solidFill>
            <a:ln>
              <a:solidFill>
                <a:prstClr val="black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500000"/>
                </a:solidFill>
              </a:endParaRPr>
            </a:p>
          </p:txBody>
        </p:sp>
        <p:sp>
          <p:nvSpPr>
            <p:cNvPr id="22555" name="椭圆 22554"/>
            <p:cNvSpPr/>
            <p:nvPr>
              <p:custDataLst>
                <p:tags r:id="rId29"/>
              </p:custDataLst>
            </p:nvPr>
          </p:nvSpPr>
          <p:spPr>
            <a:xfrm rot="20640000">
              <a:off x="157" y="347"/>
              <a:ext cx="83" cy="408"/>
            </a:xfrm>
            <a:prstGeom prst="ellipse">
              <a:avLst/>
            </a:prstGeom>
            <a:solidFill>
              <a:srgbClr val="000000"/>
            </a:solidFill>
            <a:ln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2556" name="椭圆 22555"/>
            <p:cNvSpPr/>
            <p:nvPr>
              <p:custDataLst>
                <p:tags r:id="rId30"/>
              </p:custDataLst>
            </p:nvPr>
          </p:nvSpPr>
          <p:spPr>
            <a:xfrm rot="20640000">
              <a:off x="81" y="308"/>
              <a:ext cx="67" cy="63"/>
            </a:xfrm>
            <a:prstGeom prst="ellipse">
              <a:avLst/>
            </a:prstGeom>
            <a:solidFill>
              <a:srgbClr val="000000"/>
            </a:solidFill>
            <a:ln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2557" name="椭圆 22556"/>
            <p:cNvSpPr/>
            <p:nvPr>
              <p:custDataLst>
                <p:tags r:id="rId31"/>
              </p:custDataLst>
            </p:nvPr>
          </p:nvSpPr>
          <p:spPr>
            <a:xfrm rot="900000">
              <a:off x="147" y="0"/>
              <a:ext cx="83" cy="346"/>
            </a:xfrm>
            <a:prstGeom prst="ellipse">
              <a:avLst/>
            </a:prstGeom>
            <a:solidFill>
              <a:srgbClr val="000000"/>
            </a:solidFill>
            <a:ln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2558" name="椭圆 22557"/>
            <p:cNvSpPr/>
            <p:nvPr>
              <p:custDataLst>
                <p:tags r:id="rId32"/>
              </p:custDataLst>
            </p:nvPr>
          </p:nvSpPr>
          <p:spPr>
            <a:xfrm rot="900000">
              <a:off x="0" y="347"/>
              <a:ext cx="83" cy="408"/>
            </a:xfrm>
            <a:prstGeom prst="ellipse">
              <a:avLst/>
            </a:prstGeom>
            <a:solidFill>
              <a:srgbClr val="000000"/>
            </a:solidFill>
            <a:ln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2559" name="椭圆 22558"/>
            <p:cNvSpPr/>
            <p:nvPr>
              <p:custDataLst>
                <p:tags r:id="rId33"/>
              </p:custDataLst>
            </p:nvPr>
          </p:nvSpPr>
          <p:spPr>
            <a:xfrm rot="900000">
              <a:off x="83" y="308"/>
              <a:ext cx="67" cy="62"/>
            </a:xfrm>
            <a:prstGeom prst="ellipse">
              <a:avLst/>
            </a:prstGeom>
            <a:solidFill>
              <a:schemeClr val="bg1"/>
            </a:solidFill>
            <a:ln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</p:grpSp>
      <p:sp>
        <p:nvSpPr>
          <p:cNvPr id="22560" name="矩形 22559"/>
          <p:cNvSpPr/>
          <p:nvPr>
            <p:custDataLst>
              <p:tags r:id="rId34"/>
            </p:custDataLst>
          </p:nvPr>
        </p:nvSpPr>
        <p:spPr>
          <a:xfrm>
            <a:off x="1676400" y="5562600"/>
            <a:ext cx="3886200" cy="82994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１条染色质</a:t>
            </a:r>
            <a:endParaRPr lang="zh-CN" altLang="en-US" sz="24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  <a:p>
            <a:pPr lvl="0" algn="ctr"/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（含两条染色单体）</a:t>
            </a:r>
            <a:endParaRPr lang="zh-CN" altLang="en-US" sz="24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22562" name="组合 22561"/>
          <p:cNvGrpSpPr/>
          <p:nvPr>
            <p:custDataLst>
              <p:tags r:id="rId35"/>
            </p:custDataLst>
          </p:nvPr>
        </p:nvGrpSpPr>
        <p:grpSpPr>
          <a:xfrm>
            <a:off x="7086600" y="990600"/>
            <a:ext cx="2971800" cy="3529708"/>
            <a:chOff x="0" y="0"/>
            <a:chExt cx="1914" cy="2310"/>
          </a:xfrm>
        </p:grpSpPr>
        <p:pic>
          <p:nvPicPr>
            <p:cNvPr id="22563" name="图片 22562"/>
            <p:cNvPicPr/>
            <p:nvPr>
              <p:custDataLst>
                <p:tags r:id="rId36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0" y="0"/>
              <a:ext cx="1914" cy="198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2564" name="矩形 22563"/>
            <p:cNvSpPr/>
            <p:nvPr>
              <p:custDataLst>
                <p:tags r:id="rId38"/>
              </p:custDataLst>
            </p:nvPr>
          </p:nvSpPr>
          <p:spPr>
            <a:xfrm>
              <a:off x="672" y="1968"/>
              <a:ext cx="672" cy="34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>
                  <a:ea typeface="幼圆" panose="02010509060101010101" pitchFamily="49" charset="-122"/>
                </a:rPr>
                <a:t>前期</a:t>
              </a:r>
              <a:endParaRPr lang="zh-CN" altLang="en-US" sz="2800" b="1">
                <a:ea typeface="幼圆" panose="02010509060101010101" pitchFamily="49" charset="-122"/>
              </a:endParaRPr>
            </a:p>
          </p:txBody>
        </p:sp>
      </p:grpSp>
      <p:sp>
        <p:nvSpPr>
          <p:cNvPr id="22565" name="矩形 22564"/>
          <p:cNvSpPr/>
          <p:nvPr>
            <p:custDataLst>
              <p:tags r:id="rId39"/>
            </p:custDataLst>
          </p:nvPr>
        </p:nvSpPr>
        <p:spPr>
          <a:xfrm>
            <a:off x="7620000" y="5562600"/>
            <a:ext cx="20574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１条染色体</a:t>
            </a:r>
            <a:endParaRPr lang="zh-CN" altLang="en-US" sz="24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pSp>
        <p:nvGrpSpPr>
          <p:cNvPr id="22566" name="组合 22565"/>
          <p:cNvGrpSpPr/>
          <p:nvPr>
            <p:custDataLst>
              <p:tags r:id="rId40"/>
            </p:custDataLst>
          </p:nvPr>
        </p:nvGrpSpPr>
        <p:grpSpPr>
          <a:xfrm>
            <a:off x="3962400" y="4419600"/>
            <a:ext cx="4267200" cy="609600"/>
            <a:chOff x="0" y="0"/>
            <a:chExt cx="2304" cy="384"/>
          </a:xfrm>
        </p:grpSpPr>
        <p:cxnSp>
          <p:nvCxnSpPr>
            <p:cNvPr id="22567" name="直接连接符 22566"/>
            <p:cNvCxnSpPr/>
            <p:nvPr>
              <p:custDataLst>
                <p:tags r:id="rId41"/>
              </p:custDataLst>
            </p:nvPr>
          </p:nvCxnSpPr>
          <p:spPr>
            <a:xfrm>
              <a:off x="0" y="384"/>
              <a:ext cx="23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tailEnd type="triangle"/>
            </a:ln>
          </p:spPr>
        </p:cxnSp>
        <p:sp>
          <p:nvSpPr>
            <p:cNvPr id="22568" name="矩形 22567"/>
            <p:cNvSpPr/>
            <p:nvPr>
              <p:custDataLst>
                <p:tags r:id="rId42"/>
              </p:custDataLst>
            </p:nvPr>
          </p:nvSpPr>
          <p:spPr>
            <a:xfrm>
              <a:off x="576" y="0"/>
              <a:ext cx="1074" cy="3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>
                  <a:solidFill>
                    <a:srgbClr val="990099"/>
                  </a:solidFill>
                  <a:ea typeface="华文中宋" panose="02010600040101010101" pitchFamily="2" charset="-122"/>
                </a:rPr>
                <a:t>高度螺旋化</a:t>
              </a:r>
              <a:endParaRPr lang="zh-CN" altLang="en-US" sz="2800" b="1">
                <a:solidFill>
                  <a:srgbClr val="990099"/>
                </a:solidFill>
                <a:ea typeface="华文中宋" panose="02010600040101010101" pitchFamily="2" charset="-122"/>
              </a:endParaRPr>
            </a:p>
          </p:txBody>
        </p:sp>
      </p:grpSp>
      <p:sp>
        <p:nvSpPr>
          <p:cNvPr id="22569" name="矩形 22568"/>
          <p:cNvSpPr/>
          <p:nvPr>
            <p:custDataLst>
              <p:tags r:id="rId43"/>
            </p:custDataLst>
          </p:nvPr>
        </p:nvSpPr>
        <p:spPr>
          <a:xfrm>
            <a:off x="6629400" y="5943600"/>
            <a:ext cx="388620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华文中宋" panose="02010600040101010101" pitchFamily="2" charset="-122"/>
              </a:rPr>
              <a:t>     （含两条染色单体）</a:t>
            </a:r>
            <a:endParaRPr lang="zh-CN" altLang="en-US" sz="2400" b="1"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22570" name="Date Placeholder 1"/>
          <p:cNvSpPr>
            <a:spLocks noGrp="1"/>
          </p:cNvSpPr>
          <p:nvPr>
            <p:ph type="dt" sz="half" idx="10"/>
            <p:custDataLst>
              <p:tags r:id="rId44"/>
            </p:custDataLst>
          </p:nvPr>
        </p:nvSpPr>
        <p:spPr/>
        <p:txBody>
          <a:bodyPr/>
          <a:lstStyle/>
          <a:p>
            <a:pPr lvl="0"/>
            <a:fld id="{C2387242-2B05-4D59-9035-FF2CF774061D}" type="datetime1">
              <a:rPr lang="zh-CN" altLang="en-US" sz="1400"/>
            </a:fld>
            <a:endParaRPr lang="en-US" altLang="zh-CN" sz="1400"/>
          </a:p>
        </p:txBody>
      </p:sp>
      <p:sp>
        <p:nvSpPr>
          <p:cNvPr id="22571" name="Slide Number Placeholder 3"/>
          <p:cNvSpPr>
            <a:spLocks noGrp="1"/>
          </p:cNvSpPr>
          <p:nvPr>
            <p:ph type="sldNum" sz="quarter" idx="12"/>
            <p:custDataLst>
              <p:tags r:id="rId45"/>
            </p:custDataLst>
          </p:nvPr>
        </p:nvSpPr>
        <p:spPr/>
        <p:txBody>
          <a:bodyPr/>
          <a:lstStyle/>
          <a:p>
            <a:pPr lvl="0" algn="r"/>
            <a:fld id="{ACEAD018-581D-4110-A7DF-3D260558A4C3}" type="slidenum">
              <a:rPr lang="zh-CN" altLang="en-US" sz="1400"/>
            </a:fld>
            <a:endParaRPr lang="en-US"/>
          </a:p>
        </p:txBody>
      </p:sp>
      <p:sp>
        <p:nvSpPr>
          <p:cNvPr id="23554" name="矩形 23553"/>
          <p:cNvSpPr/>
          <p:nvPr>
            <p:custDataLst>
              <p:tags r:id="rId46"/>
            </p:custDataLst>
          </p:nvPr>
        </p:nvSpPr>
        <p:spPr>
          <a:xfrm>
            <a:off x="1866900" y="281940"/>
            <a:ext cx="799846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动物细胞有丝分裂分裂期</a:t>
            </a:r>
            <a:r>
              <a:rPr lang="en-US" altLang="zh-CN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前期</a:t>
            </a:r>
            <a:endParaRPr sz="32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7"/>
          <a:stretch>
            <a:fillRect/>
          </a:stretch>
        </p:blipFill>
        <p:spPr>
          <a:xfrm>
            <a:off x="1357630" y="1030605"/>
            <a:ext cx="10179050" cy="56953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2" dur="500" fill="hold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7" dur="500" fill="hold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22" dur="500" fill="hold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7" dur="500" fill="hold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2" dur="500" fill="hold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37" dur="500" fill="hold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0" grpId="0"/>
      <p:bldP spid="22565" grpId="1"/>
      <p:bldP spid="2256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3553"/>
          <p:cNvSpPr/>
          <p:nvPr>
            <p:custDataLst>
              <p:tags r:id="rId1"/>
            </p:custDataLst>
          </p:nvPr>
        </p:nvSpPr>
        <p:spPr>
          <a:xfrm>
            <a:off x="1866900" y="297180"/>
            <a:ext cx="799846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着丝点与着丝粒示意图</a:t>
            </a:r>
            <a:endParaRPr sz="32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25525" y="1611630"/>
            <a:ext cx="5145405" cy="4939665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170930" y="1611630"/>
          <a:ext cx="5036185" cy="493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5" imgW="3228975" imgH="3276600" progId="Paint.Picture">
                  <p:embed/>
                </p:oleObj>
              </mc:Choice>
              <mc:Fallback>
                <p:oleObj name="" r:id="rId5" imgW="3228975" imgH="32766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0930" y="1611630"/>
                        <a:ext cx="5036185" cy="4939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4577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86000" y="976630"/>
            <a:ext cx="2805430" cy="286512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cxnSp>
        <p:nvCxnSpPr>
          <p:cNvPr id="24579" name="直接连接符 24578"/>
          <p:cNvCxnSpPr/>
          <p:nvPr>
            <p:custDataLst>
              <p:tags r:id="rId3"/>
            </p:custDataLst>
          </p:nvPr>
        </p:nvCxnSpPr>
        <p:spPr>
          <a:xfrm>
            <a:off x="5294630" y="24003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tailEnd type="triangle"/>
          </a:ln>
        </p:spPr>
      </p:cxnSp>
      <p:sp>
        <p:nvSpPr>
          <p:cNvPr id="24580" name="矩形 24579"/>
          <p:cNvSpPr/>
          <p:nvPr>
            <p:custDataLst>
              <p:tags r:id="rId4"/>
            </p:custDataLst>
          </p:nvPr>
        </p:nvSpPr>
        <p:spPr>
          <a:xfrm>
            <a:off x="3352800" y="3810000"/>
            <a:ext cx="106680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ea typeface="幼圆" panose="02010509060101010101" pitchFamily="49" charset="-122"/>
              </a:rPr>
              <a:t>前期</a:t>
            </a:r>
            <a:endParaRPr lang="zh-CN" altLang="en-US" sz="2800" b="1">
              <a:ea typeface="幼圆" panose="02010509060101010101" pitchFamily="49" charset="-122"/>
            </a:endParaRPr>
          </a:p>
        </p:txBody>
      </p:sp>
      <p:grpSp>
        <p:nvGrpSpPr>
          <p:cNvPr id="24581" name="组合 24580"/>
          <p:cNvGrpSpPr/>
          <p:nvPr>
            <p:custDataLst>
              <p:tags r:id="rId5"/>
            </p:custDataLst>
          </p:nvPr>
        </p:nvGrpSpPr>
        <p:grpSpPr>
          <a:xfrm>
            <a:off x="6705600" y="976630"/>
            <a:ext cx="2769870" cy="3406855"/>
            <a:chOff x="0" y="0"/>
            <a:chExt cx="4813" cy="5952"/>
          </a:xfrm>
        </p:grpSpPr>
        <p:pic>
          <p:nvPicPr>
            <p:cNvPr id="24582" name="图片 24581"/>
            <p:cNvPicPr/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4813" cy="504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4583" name="矩形 24582"/>
            <p:cNvSpPr/>
            <p:nvPr>
              <p:custDataLst>
                <p:tags r:id="rId8"/>
              </p:custDataLst>
            </p:nvPr>
          </p:nvSpPr>
          <p:spPr>
            <a:xfrm>
              <a:off x="1920" y="5040"/>
              <a:ext cx="1680" cy="91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>
                  <a:ea typeface="幼圆" panose="02010509060101010101" pitchFamily="49" charset="-122"/>
                </a:rPr>
                <a:t>中期</a:t>
              </a:r>
              <a:endParaRPr lang="zh-CN" altLang="en-US" sz="2800" b="1">
                <a:ea typeface="幼圆" panose="02010509060101010101" pitchFamily="49" charset="-122"/>
              </a:endParaRPr>
            </a:p>
          </p:txBody>
        </p:sp>
      </p:grpSp>
      <p:sp>
        <p:nvSpPr>
          <p:cNvPr id="24585" name="矩形 24584"/>
          <p:cNvSpPr/>
          <p:nvPr>
            <p:custDataLst>
              <p:tags r:id="rId9"/>
            </p:custDataLst>
          </p:nvPr>
        </p:nvSpPr>
        <p:spPr>
          <a:xfrm>
            <a:off x="914400" y="4383405"/>
            <a:ext cx="10662285" cy="9531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在纺锤丝的牵引下，染色体的着丝粒排列在细胞中央的赤道面（位置）上</a:t>
            </a:r>
            <a:endParaRPr lang="zh-CN" altLang="en-US" sz="28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4587" name="直接连接符 24586"/>
          <p:cNvCxnSpPr/>
          <p:nvPr>
            <p:custDataLst>
              <p:tags r:id="rId10"/>
            </p:custDataLst>
          </p:nvPr>
        </p:nvCxnSpPr>
        <p:spPr>
          <a:xfrm>
            <a:off x="6823075" y="2391410"/>
            <a:ext cx="258635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miter lim="800000"/>
          </a:ln>
        </p:spPr>
      </p:cxnSp>
      <p:sp>
        <p:nvSpPr>
          <p:cNvPr id="24588" name="矩形 24587"/>
          <p:cNvSpPr/>
          <p:nvPr>
            <p:custDataLst>
              <p:tags r:id="rId11"/>
            </p:custDataLst>
          </p:nvPr>
        </p:nvSpPr>
        <p:spPr>
          <a:xfrm>
            <a:off x="9906000" y="2139315"/>
            <a:ext cx="129540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ea typeface="华文中宋" panose="02010600040101010101" pitchFamily="2" charset="-122"/>
              </a:rPr>
              <a:t>赤道面</a:t>
            </a:r>
            <a:endParaRPr lang="zh-CN" altLang="en-US" sz="2800" b="1">
              <a:solidFill>
                <a:srgbClr val="FF0000"/>
              </a:solidFill>
              <a:ea typeface="华文中宋" panose="02010600040101010101" pitchFamily="2" charset="-122"/>
            </a:endParaRPr>
          </a:p>
        </p:txBody>
      </p:sp>
      <p:sp>
        <p:nvSpPr>
          <p:cNvPr id="24589" name="Date Placeholder 1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pPr lvl="0"/>
            <a:fld id="{51786709-7EE5-4802-85F0-084F802B15A3}" type="datetime1">
              <a:rPr lang="zh-CN" altLang="en-US" sz="1400"/>
            </a:fld>
            <a:endParaRPr lang="en-US" altLang="zh-CN" sz="1400"/>
          </a:p>
        </p:txBody>
      </p:sp>
      <p:sp>
        <p:nvSpPr>
          <p:cNvPr id="24590" name="Slide Number Placeholder 3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pPr lvl="0" algn="r"/>
            <a:fld id="{09459EF3-59B4-46BC-8DA3-EF38C4E0FE06}" type="slidenum">
              <a:rPr lang="zh-CN" altLang="en-US" sz="1400"/>
            </a:fld>
            <a:endParaRPr lang="en-US"/>
          </a:p>
        </p:txBody>
      </p:sp>
      <p:sp>
        <p:nvSpPr>
          <p:cNvPr id="23554" name="矩形 23553"/>
          <p:cNvSpPr/>
          <p:nvPr>
            <p:custDataLst>
              <p:tags r:id="rId14"/>
            </p:custDataLst>
          </p:nvPr>
        </p:nvSpPr>
        <p:spPr>
          <a:xfrm>
            <a:off x="1866900" y="281940"/>
            <a:ext cx="799846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动物细胞有丝分裂分裂期</a:t>
            </a:r>
            <a:r>
              <a:rPr lang="en-US" altLang="zh-CN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中期</a:t>
            </a:r>
            <a:endParaRPr sz="32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" name="Rectangle 44"/>
          <p:cNvSpPr/>
          <p:nvPr>
            <p:custDataLst>
              <p:tags r:id="rId15"/>
            </p:custDataLst>
          </p:nvPr>
        </p:nvSpPr>
        <p:spPr>
          <a:xfrm>
            <a:off x="918845" y="5245100"/>
            <a:ext cx="10915015" cy="1210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）染色体的形态比较稳定，数目比较清晰。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800" b="1">
                <a:solidFill>
                  <a:srgbClr val="1F3FD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观察染色体的最佳时期</a:t>
            </a:r>
            <a:endParaRPr lang="zh-CN" altLang="en-US" sz="2800" b="1">
              <a:solidFill>
                <a:srgbClr val="1F3FD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534" name="Text Box 6"/>
          <p:cNvSpPr txBox="1"/>
          <p:nvPr>
            <p:custDataLst>
              <p:tags r:id="rId16"/>
            </p:custDataLst>
          </p:nvPr>
        </p:nvSpPr>
        <p:spPr>
          <a:xfrm>
            <a:off x="3007360" y="5875020"/>
            <a:ext cx="44665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形定数晰赤道齐</a:t>
            </a:r>
            <a:endParaRPr lang="zh-CN" altLang="zh-CN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2" dur="500" fill="hold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7" dur="500" fill="hold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8" grpId="1"/>
      <p:bldP spid="44" grpId="2"/>
      <p:bldP spid="22534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560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27935" y="999490"/>
            <a:ext cx="2757170" cy="285178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5603" name="矩形 25602"/>
          <p:cNvSpPr/>
          <p:nvPr>
            <p:custDataLst>
              <p:tags r:id="rId3"/>
            </p:custDataLst>
          </p:nvPr>
        </p:nvSpPr>
        <p:spPr>
          <a:xfrm>
            <a:off x="3413760" y="3809048"/>
            <a:ext cx="106680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ea typeface="幼圆" panose="02010509060101010101" pitchFamily="49" charset="-122"/>
              </a:rPr>
              <a:t>中期</a:t>
            </a:r>
            <a:endParaRPr lang="zh-CN" altLang="en-US" sz="2800" b="1">
              <a:ea typeface="幼圆" panose="02010509060101010101" pitchFamily="49" charset="-122"/>
            </a:endParaRPr>
          </a:p>
        </p:txBody>
      </p:sp>
      <p:cxnSp>
        <p:nvCxnSpPr>
          <p:cNvPr id="25604" name="直接连接符 25603"/>
          <p:cNvCxnSpPr/>
          <p:nvPr>
            <p:custDataLst>
              <p:tags r:id="rId4"/>
            </p:custDataLst>
          </p:nvPr>
        </p:nvCxnSpPr>
        <p:spPr>
          <a:xfrm>
            <a:off x="5471160" y="211836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tailEnd type="triangle"/>
          </a:ln>
        </p:spPr>
      </p:cxnSp>
      <p:grpSp>
        <p:nvGrpSpPr>
          <p:cNvPr id="25605" name="组合 25604"/>
          <p:cNvGrpSpPr/>
          <p:nvPr>
            <p:custDataLst>
              <p:tags r:id="rId5"/>
            </p:custDataLst>
          </p:nvPr>
        </p:nvGrpSpPr>
        <p:grpSpPr>
          <a:xfrm>
            <a:off x="7233920" y="1099209"/>
            <a:ext cx="2425065" cy="3279220"/>
            <a:chOff x="0" y="-135"/>
            <a:chExt cx="4320" cy="5910"/>
          </a:xfrm>
        </p:grpSpPr>
        <p:sp>
          <p:nvSpPr>
            <p:cNvPr id="25606" name="矩形 25605"/>
            <p:cNvSpPr/>
            <p:nvPr>
              <p:custDataLst>
                <p:tags r:id="rId6"/>
              </p:custDataLst>
            </p:nvPr>
          </p:nvSpPr>
          <p:spPr>
            <a:xfrm>
              <a:off x="1430" y="4834"/>
              <a:ext cx="2178" cy="94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>
                  <a:ea typeface="幼圆" panose="02010509060101010101" pitchFamily="49" charset="-122"/>
                </a:rPr>
                <a:t>后期</a:t>
              </a:r>
              <a:endParaRPr lang="zh-CN" altLang="en-US" sz="2800" b="1">
                <a:ea typeface="幼圆" panose="02010509060101010101" pitchFamily="49" charset="-122"/>
              </a:endParaRPr>
            </a:p>
          </p:txBody>
        </p:sp>
        <p:pic>
          <p:nvPicPr>
            <p:cNvPr id="25607" name="图片 25606"/>
            <p:cNvPicPr/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0" y="-135"/>
              <a:ext cx="4320" cy="502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grpSp>
        <p:nvGrpSpPr>
          <p:cNvPr id="25608" name="组合 25607"/>
          <p:cNvGrpSpPr/>
          <p:nvPr>
            <p:custDataLst>
              <p:tags r:id="rId9"/>
            </p:custDataLst>
          </p:nvPr>
        </p:nvGrpSpPr>
        <p:grpSpPr>
          <a:xfrm>
            <a:off x="6126480" y="4501198"/>
            <a:ext cx="381000" cy="1198562"/>
            <a:chOff x="0" y="0"/>
            <a:chExt cx="240" cy="755"/>
          </a:xfrm>
        </p:grpSpPr>
        <p:sp>
          <p:nvSpPr>
            <p:cNvPr id="25609" name="椭圆 25608"/>
            <p:cNvSpPr/>
            <p:nvPr>
              <p:custDataLst>
                <p:tags r:id="rId10"/>
              </p:custDataLst>
            </p:nvPr>
          </p:nvSpPr>
          <p:spPr>
            <a:xfrm rot="20640000">
              <a:off x="8" y="1"/>
              <a:ext cx="83" cy="34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80808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500000"/>
                </a:solidFill>
              </a:endParaRPr>
            </a:p>
          </p:txBody>
        </p:sp>
        <p:sp>
          <p:nvSpPr>
            <p:cNvPr id="25610" name="椭圆 25609"/>
            <p:cNvSpPr/>
            <p:nvPr>
              <p:custDataLst>
                <p:tags r:id="rId11"/>
              </p:custDataLst>
            </p:nvPr>
          </p:nvSpPr>
          <p:spPr>
            <a:xfrm rot="20640000">
              <a:off x="157" y="347"/>
              <a:ext cx="83" cy="408"/>
            </a:xfrm>
            <a:prstGeom prst="ellipse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txBody>
            <a:bodyPr/>
            <a:lstStyle/>
            <a:p/>
          </p:txBody>
        </p:sp>
        <p:sp>
          <p:nvSpPr>
            <p:cNvPr id="25611" name="椭圆 25610"/>
            <p:cNvSpPr/>
            <p:nvPr>
              <p:custDataLst>
                <p:tags r:id="rId12"/>
              </p:custDataLst>
            </p:nvPr>
          </p:nvSpPr>
          <p:spPr>
            <a:xfrm rot="20640000">
              <a:off x="81" y="308"/>
              <a:ext cx="67" cy="6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5612" name="椭圆 25611"/>
            <p:cNvSpPr/>
            <p:nvPr>
              <p:custDataLst>
                <p:tags r:id="rId13"/>
              </p:custDataLst>
            </p:nvPr>
          </p:nvSpPr>
          <p:spPr>
            <a:xfrm rot="900000">
              <a:off x="147" y="0"/>
              <a:ext cx="83" cy="346"/>
            </a:xfrm>
            <a:prstGeom prst="ellipse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txBody>
            <a:bodyPr/>
            <a:lstStyle/>
            <a:p/>
          </p:txBody>
        </p:sp>
        <p:sp>
          <p:nvSpPr>
            <p:cNvPr id="25613" name="椭圆 25612"/>
            <p:cNvSpPr/>
            <p:nvPr>
              <p:custDataLst>
                <p:tags r:id="rId14"/>
              </p:custDataLst>
            </p:nvPr>
          </p:nvSpPr>
          <p:spPr>
            <a:xfrm rot="900000">
              <a:off x="0" y="347"/>
              <a:ext cx="83" cy="408"/>
            </a:xfrm>
            <a:prstGeom prst="ellipse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txBody>
            <a:bodyPr/>
            <a:lstStyle/>
            <a:p/>
          </p:txBody>
        </p:sp>
        <p:sp>
          <p:nvSpPr>
            <p:cNvPr id="25614" name="椭圆 25613"/>
            <p:cNvSpPr/>
            <p:nvPr>
              <p:custDataLst>
                <p:tags r:id="rId15"/>
              </p:custDataLst>
            </p:nvPr>
          </p:nvSpPr>
          <p:spPr>
            <a:xfrm rot="900000">
              <a:off x="83" y="308"/>
              <a:ext cx="67" cy="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00000"/>
              </a:solidFill>
              <a:miter lim="800000"/>
            </a:ln>
          </p:spPr>
          <p:txBody>
            <a:bodyPr/>
            <a:lstStyle/>
            <a:p/>
          </p:txBody>
        </p:sp>
      </p:grpSp>
      <p:cxnSp>
        <p:nvCxnSpPr>
          <p:cNvPr id="25615" name="直接连接符 25614"/>
          <p:cNvCxnSpPr/>
          <p:nvPr>
            <p:custDataLst>
              <p:tags r:id="rId16"/>
            </p:custDataLst>
          </p:nvPr>
        </p:nvCxnSpPr>
        <p:spPr>
          <a:xfrm flipH="1">
            <a:off x="6307455" y="417576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miter lim="800000"/>
          </a:ln>
        </p:spPr>
      </p:cxnSp>
      <p:grpSp>
        <p:nvGrpSpPr>
          <p:cNvPr id="25616" name="组合 25615"/>
          <p:cNvGrpSpPr/>
          <p:nvPr>
            <p:custDataLst>
              <p:tags r:id="rId17"/>
            </p:custDataLst>
          </p:nvPr>
        </p:nvGrpSpPr>
        <p:grpSpPr>
          <a:xfrm>
            <a:off x="8789035" y="4502785"/>
            <a:ext cx="196850" cy="1196975"/>
            <a:chOff x="0" y="0"/>
            <a:chExt cx="124" cy="754"/>
          </a:xfrm>
        </p:grpSpPr>
        <p:sp>
          <p:nvSpPr>
            <p:cNvPr id="25617" name="椭圆 25616"/>
            <p:cNvSpPr/>
            <p:nvPr>
              <p:custDataLst>
                <p:tags r:id="rId18"/>
              </p:custDataLst>
            </p:nvPr>
          </p:nvSpPr>
          <p:spPr>
            <a:xfrm rot="20640000">
              <a:off x="8" y="0"/>
              <a:ext cx="83" cy="34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80808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500000"/>
                </a:solidFill>
              </a:endParaRPr>
            </a:p>
          </p:txBody>
        </p:sp>
        <p:sp>
          <p:nvSpPr>
            <p:cNvPr id="25618" name="椭圆 25617"/>
            <p:cNvSpPr/>
            <p:nvPr>
              <p:custDataLst>
                <p:tags r:id="rId19"/>
              </p:custDataLst>
            </p:nvPr>
          </p:nvSpPr>
          <p:spPr>
            <a:xfrm rot="20640000">
              <a:off x="57" y="307"/>
              <a:ext cx="67" cy="63"/>
            </a:xfrm>
            <a:prstGeom prst="ellipse">
              <a:avLst/>
            </a:prstGeom>
            <a:solidFill>
              <a:schemeClr val="bg1"/>
            </a:solidFill>
            <a:ln>
              <a:solidFill>
                <a:prstClr val="black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5619" name="椭圆 25618"/>
            <p:cNvSpPr/>
            <p:nvPr>
              <p:custDataLst>
                <p:tags r:id="rId20"/>
              </p:custDataLst>
            </p:nvPr>
          </p:nvSpPr>
          <p:spPr>
            <a:xfrm rot="900000">
              <a:off x="0" y="346"/>
              <a:ext cx="83" cy="408"/>
            </a:xfrm>
            <a:prstGeom prst="ellipse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txBody>
            <a:bodyPr/>
            <a:lstStyle/>
            <a:p/>
          </p:txBody>
        </p:sp>
      </p:grpSp>
      <p:grpSp>
        <p:nvGrpSpPr>
          <p:cNvPr id="25620" name="组合 25619"/>
          <p:cNvGrpSpPr/>
          <p:nvPr>
            <p:custDataLst>
              <p:tags r:id="rId21"/>
            </p:custDataLst>
          </p:nvPr>
        </p:nvGrpSpPr>
        <p:grpSpPr>
          <a:xfrm>
            <a:off x="9192260" y="4480560"/>
            <a:ext cx="214312" cy="1200150"/>
            <a:chOff x="0" y="0"/>
            <a:chExt cx="135" cy="755"/>
          </a:xfrm>
        </p:grpSpPr>
        <p:sp>
          <p:nvSpPr>
            <p:cNvPr id="25621" name="椭圆 25620"/>
            <p:cNvSpPr/>
            <p:nvPr>
              <p:custDataLst>
                <p:tags r:id="rId22"/>
              </p:custDataLst>
            </p:nvPr>
          </p:nvSpPr>
          <p:spPr>
            <a:xfrm rot="20640000">
              <a:off x="52" y="347"/>
              <a:ext cx="83" cy="408"/>
            </a:xfrm>
            <a:prstGeom prst="ellipse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txBody>
            <a:bodyPr/>
            <a:lstStyle/>
            <a:p/>
          </p:txBody>
        </p:sp>
        <p:sp>
          <p:nvSpPr>
            <p:cNvPr id="25622" name="椭圆 25621"/>
            <p:cNvSpPr/>
            <p:nvPr>
              <p:custDataLst>
                <p:tags r:id="rId23"/>
              </p:custDataLst>
            </p:nvPr>
          </p:nvSpPr>
          <p:spPr>
            <a:xfrm rot="900000">
              <a:off x="42" y="0"/>
              <a:ext cx="83" cy="346"/>
            </a:xfrm>
            <a:prstGeom prst="ellipse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txBody>
            <a:bodyPr/>
            <a:lstStyle/>
            <a:p/>
          </p:txBody>
        </p:sp>
        <p:sp>
          <p:nvSpPr>
            <p:cNvPr id="25623" name="椭圆 25622"/>
            <p:cNvSpPr/>
            <p:nvPr>
              <p:custDataLst>
                <p:tags r:id="rId24"/>
              </p:custDataLst>
            </p:nvPr>
          </p:nvSpPr>
          <p:spPr>
            <a:xfrm rot="900000">
              <a:off x="0" y="321"/>
              <a:ext cx="67" cy="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00000"/>
              </a:solidFill>
              <a:miter lim="800000"/>
            </a:ln>
          </p:spPr>
          <p:txBody>
            <a:bodyPr/>
            <a:lstStyle/>
            <a:p/>
          </p:txBody>
        </p:sp>
      </p:grpSp>
      <p:cxnSp>
        <p:nvCxnSpPr>
          <p:cNvPr id="25624" name="直接连接符 25623"/>
          <p:cNvCxnSpPr/>
          <p:nvPr>
            <p:custDataLst>
              <p:tags r:id="rId25"/>
            </p:custDataLst>
          </p:nvPr>
        </p:nvCxnSpPr>
        <p:spPr>
          <a:xfrm>
            <a:off x="6605905" y="5019040"/>
            <a:ext cx="2105660" cy="95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25625" name="直接连接符 25624"/>
          <p:cNvCxnSpPr/>
          <p:nvPr>
            <p:custDataLst>
              <p:tags r:id="rId26"/>
            </p:custDataLst>
          </p:nvPr>
        </p:nvCxnSpPr>
        <p:spPr>
          <a:xfrm>
            <a:off x="4099560" y="5013960"/>
            <a:ext cx="1778000" cy="508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triangle"/>
          </a:ln>
        </p:spPr>
      </p:cxnSp>
      <p:grpSp>
        <p:nvGrpSpPr>
          <p:cNvPr id="25626" name="组合 25625"/>
          <p:cNvGrpSpPr/>
          <p:nvPr>
            <p:custDataLst>
              <p:tags r:id="rId27"/>
            </p:custDataLst>
          </p:nvPr>
        </p:nvGrpSpPr>
        <p:grpSpPr>
          <a:xfrm>
            <a:off x="3322320" y="4480560"/>
            <a:ext cx="381000" cy="1198562"/>
            <a:chOff x="0" y="0"/>
            <a:chExt cx="240" cy="755"/>
          </a:xfrm>
        </p:grpSpPr>
        <p:sp>
          <p:nvSpPr>
            <p:cNvPr id="25627" name="椭圆 25626"/>
            <p:cNvSpPr/>
            <p:nvPr>
              <p:custDataLst>
                <p:tags r:id="rId28"/>
              </p:custDataLst>
            </p:nvPr>
          </p:nvSpPr>
          <p:spPr>
            <a:xfrm rot="20640000">
              <a:off x="8" y="1"/>
              <a:ext cx="83" cy="345"/>
            </a:xfrm>
            <a:prstGeom prst="ellipse">
              <a:avLst/>
            </a:prstGeom>
            <a:solidFill>
              <a:srgbClr val="000000"/>
            </a:solidFill>
            <a:ln>
              <a:solidFill>
                <a:srgbClr val="080808"/>
              </a:solidFill>
              <a:miter lim="800000"/>
            </a:ln>
          </p:spPr>
          <p:txBody>
            <a:bodyPr wrap="none" anchor="ctr" anchorCtr="0"/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endParaRPr lang="zh-CN" altLang="en-US">
                <a:solidFill>
                  <a:srgbClr val="500000"/>
                </a:solidFill>
              </a:endParaRPr>
            </a:p>
          </p:txBody>
        </p:sp>
        <p:sp>
          <p:nvSpPr>
            <p:cNvPr id="25628" name="椭圆 25627"/>
            <p:cNvSpPr/>
            <p:nvPr>
              <p:custDataLst>
                <p:tags r:id="rId29"/>
              </p:custDataLst>
            </p:nvPr>
          </p:nvSpPr>
          <p:spPr>
            <a:xfrm rot="20640000">
              <a:off x="157" y="347"/>
              <a:ext cx="83" cy="408"/>
            </a:xfrm>
            <a:prstGeom prst="ellipse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txBody>
            <a:bodyPr/>
            <a:lstStyle/>
            <a:p/>
          </p:txBody>
        </p:sp>
        <p:sp>
          <p:nvSpPr>
            <p:cNvPr id="25629" name="椭圆 25628"/>
            <p:cNvSpPr/>
            <p:nvPr>
              <p:custDataLst>
                <p:tags r:id="rId30"/>
              </p:custDataLst>
            </p:nvPr>
          </p:nvSpPr>
          <p:spPr>
            <a:xfrm rot="20640000">
              <a:off x="81" y="308"/>
              <a:ext cx="67" cy="6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miter lim="800000"/>
            </a:ln>
          </p:spPr>
          <p:txBody>
            <a:bodyPr/>
            <a:lstStyle/>
            <a:p/>
          </p:txBody>
        </p:sp>
        <p:sp>
          <p:nvSpPr>
            <p:cNvPr id="25630" name="椭圆 25629"/>
            <p:cNvSpPr/>
            <p:nvPr>
              <p:custDataLst>
                <p:tags r:id="rId31"/>
              </p:custDataLst>
            </p:nvPr>
          </p:nvSpPr>
          <p:spPr>
            <a:xfrm rot="900000">
              <a:off x="147" y="0"/>
              <a:ext cx="83" cy="346"/>
            </a:xfrm>
            <a:prstGeom prst="ellipse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txBody>
            <a:bodyPr/>
            <a:lstStyle/>
            <a:p/>
          </p:txBody>
        </p:sp>
        <p:sp>
          <p:nvSpPr>
            <p:cNvPr id="25631" name="椭圆 25630"/>
            <p:cNvSpPr/>
            <p:nvPr>
              <p:custDataLst>
                <p:tags r:id="rId32"/>
              </p:custDataLst>
            </p:nvPr>
          </p:nvSpPr>
          <p:spPr>
            <a:xfrm rot="900000">
              <a:off x="0" y="347"/>
              <a:ext cx="83" cy="408"/>
            </a:xfrm>
            <a:prstGeom prst="ellipse">
              <a:avLst/>
            </a:prstGeom>
            <a:solidFill>
              <a:srgbClr val="000000"/>
            </a:solidFill>
            <a:ln>
              <a:noFill/>
              <a:miter lim="800000"/>
            </a:ln>
          </p:spPr>
          <p:txBody>
            <a:bodyPr/>
            <a:lstStyle/>
            <a:p/>
          </p:txBody>
        </p:sp>
        <p:sp>
          <p:nvSpPr>
            <p:cNvPr id="25632" name="椭圆 25631"/>
            <p:cNvSpPr/>
            <p:nvPr>
              <p:custDataLst>
                <p:tags r:id="rId33"/>
              </p:custDataLst>
            </p:nvPr>
          </p:nvSpPr>
          <p:spPr>
            <a:xfrm rot="900000">
              <a:off x="83" y="308"/>
              <a:ext cx="67" cy="6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00000"/>
              </a:solidFill>
              <a:miter lim="800000"/>
            </a:ln>
          </p:spPr>
          <p:txBody>
            <a:bodyPr/>
            <a:lstStyle/>
            <a:p/>
          </p:txBody>
        </p:sp>
      </p:grpSp>
      <p:grpSp>
        <p:nvGrpSpPr>
          <p:cNvPr id="25633" name="组合 25632"/>
          <p:cNvGrpSpPr/>
          <p:nvPr>
            <p:custDataLst>
              <p:tags r:id="rId34"/>
            </p:custDataLst>
          </p:nvPr>
        </p:nvGrpSpPr>
        <p:grpSpPr>
          <a:xfrm>
            <a:off x="1661160" y="5623560"/>
            <a:ext cx="3276600" cy="950595"/>
            <a:chOff x="0" y="0"/>
            <a:chExt cx="5160" cy="1497"/>
          </a:xfrm>
        </p:grpSpPr>
        <p:sp>
          <p:nvSpPr>
            <p:cNvPr id="25634" name="矩形 25633"/>
            <p:cNvSpPr/>
            <p:nvPr>
              <p:custDataLst>
                <p:tags r:id="rId35"/>
              </p:custDataLst>
            </p:nvPr>
          </p:nvSpPr>
          <p:spPr>
            <a:xfrm>
              <a:off x="960" y="0"/>
              <a:ext cx="3240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１条染色体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635" name="矩形 25634"/>
            <p:cNvSpPr/>
            <p:nvPr>
              <p:custDataLst>
                <p:tags r:id="rId36"/>
              </p:custDataLst>
            </p:nvPr>
          </p:nvSpPr>
          <p:spPr>
            <a:xfrm>
              <a:off x="0" y="675"/>
              <a:ext cx="5160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（含两个染色单体）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636" name="组合 25635"/>
          <p:cNvGrpSpPr/>
          <p:nvPr>
            <p:custDataLst>
              <p:tags r:id="rId37"/>
            </p:custDataLst>
          </p:nvPr>
        </p:nvGrpSpPr>
        <p:grpSpPr>
          <a:xfrm>
            <a:off x="7833360" y="5623560"/>
            <a:ext cx="2438400" cy="902970"/>
            <a:chOff x="0" y="0"/>
            <a:chExt cx="3840" cy="1422"/>
          </a:xfrm>
        </p:grpSpPr>
        <p:sp>
          <p:nvSpPr>
            <p:cNvPr id="25637" name="矩形 25636"/>
            <p:cNvSpPr/>
            <p:nvPr>
              <p:custDataLst>
                <p:tags r:id="rId38"/>
              </p:custDataLst>
            </p:nvPr>
          </p:nvSpPr>
          <p:spPr>
            <a:xfrm>
              <a:off x="320" y="0"/>
              <a:ext cx="3240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>
                <a:spcBef>
                  <a:spcPct val="50000"/>
                </a:spcBef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２条染色体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638" name="矩形 25637"/>
            <p:cNvSpPr/>
            <p:nvPr>
              <p:custDataLst>
                <p:tags r:id="rId39"/>
              </p:custDataLst>
            </p:nvPr>
          </p:nvSpPr>
          <p:spPr>
            <a:xfrm>
              <a:off x="0" y="600"/>
              <a:ext cx="3840" cy="82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（无染色单体）</a:t>
              </a: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5639" name="Date Placeholder 1"/>
          <p:cNvSpPr>
            <a:spLocks noGrp="1"/>
          </p:cNvSpPr>
          <p:nvPr>
            <p:ph type="dt" sz="half" idx="10"/>
            <p:custDataLst>
              <p:tags r:id="rId40"/>
            </p:custDataLst>
          </p:nvPr>
        </p:nvSpPr>
        <p:spPr>
          <a:xfrm>
            <a:off x="520560" y="6527760"/>
            <a:ext cx="2700000" cy="316800"/>
          </a:xfrm>
        </p:spPr>
        <p:txBody>
          <a:bodyPr/>
          <a:lstStyle/>
          <a:p>
            <a:pPr lvl="0"/>
            <a:fld id="{B28BABF7-8915-46F3-AC2A-AFE08D034EB3}" type="datetime1">
              <a:rPr lang="zh-CN" altLang="en-US" sz="1400"/>
            </a:fld>
            <a:endParaRPr lang="en-US" altLang="zh-CN" sz="1400"/>
          </a:p>
        </p:txBody>
      </p:sp>
      <p:sp>
        <p:nvSpPr>
          <p:cNvPr id="25640" name="Slide Number Placeholder 3"/>
          <p:cNvSpPr>
            <a:spLocks noGrp="1"/>
          </p:cNvSpPr>
          <p:nvPr>
            <p:ph type="sldNum" sz="quarter" idx="12"/>
            <p:custDataLst>
              <p:tags r:id="rId41"/>
            </p:custDataLst>
          </p:nvPr>
        </p:nvSpPr>
        <p:spPr>
          <a:xfrm>
            <a:off x="8786160" y="6527760"/>
            <a:ext cx="2700000" cy="316800"/>
          </a:xfrm>
        </p:spPr>
        <p:txBody>
          <a:bodyPr/>
          <a:lstStyle/>
          <a:p>
            <a:pPr lvl="0" algn="r"/>
            <a:fld id="{BC9B352A-98F4-4EBD-9EEA-7D12DE90DE07}" type="slidenum">
              <a:rPr lang="zh-CN" altLang="en-US" sz="1400"/>
            </a:fld>
            <a:endParaRPr lang="en-US"/>
          </a:p>
        </p:txBody>
      </p:sp>
      <p:sp>
        <p:nvSpPr>
          <p:cNvPr id="23554" name="矩形 23553"/>
          <p:cNvSpPr/>
          <p:nvPr>
            <p:custDataLst>
              <p:tags r:id="rId42"/>
            </p:custDataLst>
          </p:nvPr>
        </p:nvSpPr>
        <p:spPr>
          <a:xfrm>
            <a:off x="1661160" y="305435"/>
            <a:ext cx="799846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动物细胞有丝分裂分裂期</a:t>
            </a:r>
            <a:r>
              <a:rPr lang="en-US" altLang="zh-CN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后期</a:t>
            </a:r>
            <a:endParaRPr sz="32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2" dur="500" fill="hold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17" dur="500" fill="hold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7" dur="500" fill="hold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2" dur="500" fill="hold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36" dur="500" fill="hold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base">
                                        <p:cTn id="40" dur="500" fill="hold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45" dur="500" fill="hold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50" dur="500" fill="hold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6625"/>
          <p:cNvSpPr/>
          <p:nvPr>
            <p:custDataLst>
              <p:tags r:id="rId1"/>
            </p:custDataLst>
          </p:nvPr>
        </p:nvSpPr>
        <p:spPr>
          <a:xfrm>
            <a:off x="727710" y="4336415"/>
            <a:ext cx="10965180" cy="9531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着丝粒分裂，</a:t>
            </a:r>
            <a:r>
              <a: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姐妹</a:t>
            </a: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染色单体分开成为两条子染色体，细胞内染色体数目暂时加倍</a:t>
            </a:r>
            <a:endParaRPr lang="zh-CN" altLang="en-US" sz="28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矩形 26626"/>
          <p:cNvSpPr/>
          <p:nvPr>
            <p:custDataLst>
              <p:tags r:id="rId2"/>
            </p:custDataLst>
          </p:nvPr>
        </p:nvSpPr>
        <p:spPr>
          <a:xfrm>
            <a:off x="674370" y="5289550"/>
            <a:ext cx="10902950" cy="9531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在纺锤丝的牵引下，</a:t>
            </a:r>
            <a:r>
              <a: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（子）</a:t>
            </a: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染色体移向细胞两极。</a:t>
            </a: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染色体平均分配，形成两组均等的染色体</a:t>
            </a:r>
            <a:endParaRPr lang="zh-CN" altLang="en-US" sz="28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30" name="图片 26629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86000" y="1069340"/>
            <a:ext cx="2633980" cy="271208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</p:spPr>
      </p:pic>
      <p:sp>
        <p:nvSpPr>
          <p:cNvPr id="26631" name="矩形 26630"/>
          <p:cNvSpPr/>
          <p:nvPr>
            <p:custDataLst>
              <p:tags r:id="rId5"/>
            </p:custDataLst>
          </p:nvPr>
        </p:nvSpPr>
        <p:spPr>
          <a:xfrm>
            <a:off x="3352800" y="3748088"/>
            <a:ext cx="1066800" cy="52197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ea typeface="幼圆" panose="02010509060101010101" pitchFamily="49" charset="-122"/>
              </a:rPr>
              <a:t>中期</a:t>
            </a:r>
            <a:endParaRPr lang="zh-CN" altLang="en-US" sz="2800" b="1">
              <a:ea typeface="幼圆" panose="02010509060101010101" pitchFamily="49" charset="-122"/>
            </a:endParaRPr>
          </a:p>
        </p:txBody>
      </p:sp>
      <p:cxnSp>
        <p:nvCxnSpPr>
          <p:cNvPr id="26632" name="直接连接符 26631"/>
          <p:cNvCxnSpPr/>
          <p:nvPr>
            <p:custDataLst>
              <p:tags r:id="rId6"/>
            </p:custDataLst>
          </p:nvPr>
        </p:nvCxnSpPr>
        <p:spPr>
          <a:xfrm>
            <a:off x="5562600" y="19050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tailEnd type="triangle"/>
          </a:ln>
          <a:effectLst/>
        </p:spPr>
      </p:cxnSp>
      <p:grpSp>
        <p:nvGrpSpPr>
          <p:cNvPr id="26633" name="组合 26632"/>
          <p:cNvGrpSpPr/>
          <p:nvPr>
            <p:custDataLst>
              <p:tags r:id="rId7"/>
            </p:custDataLst>
          </p:nvPr>
        </p:nvGrpSpPr>
        <p:grpSpPr>
          <a:xfrm>
            <a:off x="7086600" y="1069975"/>
            <a:ext cx="2299970" cy="3266555"/>
            <a:chOff x="0" y="0"/>
            <a:chExt cx="4320" cy="5883"/>
          </a:xfrm>
        </p:grpSpPr>
        <p:sp>
          <p:nvSpPr>
            <p:cNvPr id="26634" name="矩形 26633"/>
            <p:cNvSpPr/>
            <p:nvPr>
              <p:custDataLst>
                <p:tags r:id="rId8"/>
              </p:custDataLst>
            </p:nvPr>
          </p:nvSpPr>
          <p:spPr>
            <a:xfrm>
              <a:off x="1523" y="4943"/>
              <a:ext cx="2097" cy="940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 wrap="square">
              <a:spAutoFit/>
            </a:bodyPr>
            <a:lstStyle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>
                <a:spcBef>
                  <a:spcPct val="50000"/>
                </a:spcBef>
              </a:pPr>
              <a:r>
                <a:rPr lang="zh-CN" altLang="en-US" sz="2800" b="1">
                  <a:ea typeface="幼圆" panose="02010509060101010101" pitchFamily="49" charset="-122"/>
                </a:rPr>
                <a:t>后期</a:t>
              </a:r>
              <a:endParaRPr lang="zh-CN" altLang="en-US" sz="2800" b="1">
                <a:ea typeface="幼圆" panose="02010509060101010101" pitchFamily="49" charset="-122"/>
              </a:endParaRPr>
            </a:p>
          </p:txBody>
        </p:sp>
        <p:pic>
          <p:nvPicPr>
            <p:cNvPr id="26635" name="图片 26634"/>
            <p:cNvPicPr/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4320" cy="502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  <a:effectLst/>
          </p:spPr>
        </p:pic>
      </p:grpSp>
      <p:sp>
        <p:nvSpPr>
          <p:cNvPr id="26636" name="Date Placeholder 1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pPr lvl="0"/>
            <a:fld id="{2B5432DA-7DEA-483B-BAA1-56B15F39F3FA}" type="datetime1">
              <a:rPr lang="zh-CN" altLang="en-US" sz="1400"/>
            </a:fld>
            <a:endParaRPr lang="en-US" altLang="zh-CN" sz="1400"/>
          </a:p>
        </p:txBody>
      </p:sp>
      <p:sp>
        <p:nvSpPr>
          <p:cNvPr id="26637" name="Slide Number Placeholder 3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pPr lvl="0" algn="r"/>
            <a:fld id="{F7BCA3FB-D05F-49A6-8195-F041E2A52D13}" type="slidenum">
              <a:rPr lang="zh-CN" altLang="en-US" sz="1400"/>
            </a:fld>
            <a:endParaRPr lang="en-US"/>
          </a:p>
        </p:txBody>
      </p:sp>
      <p:sp>
        <p:nvSpPr>
          <p:cNvPr id="23554" name="矩形 23553"/>
          <p:cNvSpPr/>
          <p:nvPr>
            <p:custDataLst>
              <p:tags r:id="rId13"/>
            </p:custDataLst>
          </p:nvPr>
        </p:nvSpPr>
        <p:spPr>
          <a:xfrm>
            <a:off x="1866900" y="281940"/>
            <a:ext cx="799846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动物细胞有丝分裂分裂期</a:t>
            </a:r>
            <a:r>
              <a:rPr lang="en-US" altLang="zh-CN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后期</a:t>
            </a:r>
            <a:endParaRPr sz="32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05" name="TextBox 15"/>
          <p:cNvSpPr txBox="1"/>
          <p:nvPr>
            <p:custDataLst>
              <p:tags r:id="rId14"/>
            </p:custDataLst>
          </p:nvPr>
        </p:nvSpPr>
        <p:spPr>
          <a:xfrm>
            <a:off x="6857683" y="5924233"/>
            <a:ext cx="339661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粒裂数增均两极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1"/>
      <p:bldP spid="410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764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86000" y="979170"/>
            <a:ext cx="2382520" cy="276606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7651" name="矩形 27650"/>
          <p:cNvSpPr/>
          <p:nvPr>
            <p:custDataLst>
              <p:tags r:id="rId3"/>
            </p:custDataLst>
          </p:nvPr>
        </p:nvSpPr>
        <p:spPr>
          <a:xfrm>
            <a:off x="2943860" y="3744913"/>
            <a:ext cx="1066800" cy="5219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ea typeface="幼圆" panose="02010509060101010101" pitchFamily="49" charset="-122"/>
              </a:rPr>
              <a:t>后期</a:t>
            </a:r>
            <a:endParaRPr lang="zh-CN" altLang="en-US" sz="2800" b="1">
              <a:ea typeface="幼圆" panose="02010509060101010101" pitchFamily="49" charset="-122"/>
            </a:endParaRPr>
          </a:p>
        </p:txBody>
      </p:sp>
      <p:cxnSp>
        <p:nvCxnSpPr>
          <p:cNvPr id="27652" name="直接连接符 27651"/>
          <p:cNvCxnSpPr/>
          <p:nvPr>
            <p:custDataLst>
              <p:tags r:id="rId4"/>
            </p:custDataLst>
          </p:nvPr>
        </p:nvCxnSpPr>
        <p:spPr>
          <a:xfrm>
            <a:off x="5066030" y="2362200"/>
            <a:ext cx="1662430" cy="20955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tailEnd type="triangle"/>
          </a:ln>
        </p:spPr>
      </p:cxnSp>
      <p:sp>
        <p:nvSpPr>
          <p:cNvPr id="27654" name="矩形 27653"/>
          <p:cNvSpPr/>
          <p:nvPr>
            <p:custDataLst>
              <p:tags r:id="rId5"/>
            </p:custDataLst>
          </p:nvPr>
        </p:nvSpPr>
        <p:spPr>
          <a:xfrm>
            <a:off x="1122680" y="4233545"/>
            <a:ext cx="10156190" cy="224536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染色体变成染色质</a:t>
            </a:r>
            <a:endParaRPr lang="zh-CN" altLang="en-US" sz="28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纺锤体消失</a:t>
            </a:r>
            <a:endParaRPr lang="zh-CN" altLang="en-US" sz="28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）核膜、核仁重新出现</a:t>
            </a:r>
            <a:endParaRPr sz="28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sz="28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）原赤道面位置细胞质膜向内凹陷，一个亲代细胞缢裂成两个体积基本相等的子代细胞</a:t>
            </a:r>
            <a:endParaRPr lang="zh-CN" altLang="en-US" sz="28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7659" name="图片 27658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28560" y="979170"/>
            <a:ext cx="2008188" cy="4191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7660" name="Date Placeholder 1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pPr lvl="0"/>
            <a:fld id="{AE214B69-F02A-48FF-B600-578258701E6D}" type="datetime1">
              <a:rPr lang="zh-CN" altLang="en-US" sz="1400"/>
            </a:fld>
            <a:endParaRPr lang="en-US" altLang="zh-CN" sz="1400"/>
          </a:p>
        </p:txBody>
      </p:sp>
      <p:sp>
        <p:nvSpPr>
          <p:cNvPr id="27661" name="Slide Number Placeholder 3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 algn="r"/>
            <a:fld id="{4CF325BA-2305-4024-AB9B-B398E3D523BB}" type="slidenum">
              <a:rPr lang="zh-CN" altLang="en-US" sz="1400"/>
            </a:fld>
            <a:endParaRPr lang="en-US"/>
          </a:p>
        </p:txBody>
      </p:sp>
      <p:sp>
        <p:nvSpPr>
          <p:cNvPr id="23554" name="矩形 23553"/>
          <p:cNvSpPr/>
          <p:nvPr>
            <p:custDataLst>
              <p:tags r:id="rId10"/>
            </p:custDataLst>
          </p:nvPr>
        </p:nvSpPr>
        <p:spPr>
          <a:xfrm>
            <a:off x="1866900" y="281940"/>
            <a:ext cx="7998460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动物细胞有丝分裂分裂期</a:t>
            </a:r>
            <a:r>
              <a:rPr lang="en-US" altLang="zh-CN"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sz="3200" b="1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末期</a:t>
            </a:r>
            <a:endParaRPr sz="3200" b="1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584" name="Text Box 8"/>
          <p:cNvSpPr txBox="1"/>
          <p:nvPr>
            <p:custDataLst>
              <p:tags r:id="rId11"/>
            </p:custDataLst>
          </p:nvPr>
        </p:nvSpPr>
        <p:spPr>
          <a:xfrm>
            <a:off x="6374765" y="6089015"/>
            <a:ext cx="40913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两失两现膜缢裂</a:t>
            </a:r>
            <a:endParaRPr lang="zh-CN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62" name="New picture"/>
          <p:cNvPicPr/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115800" y="12522200"/>
            <a:ext cx="304800" cy="2159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7" dur="500" fill="hold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458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11325" y="247015"/>
            <a:ext cx="5567680" cy="692785"/>
          </a:xfrm>
          <a:noFill/>
        </p:spPr>
        <p:txBody>
          <a:bodyPr>
            <a:noAutofit/>
          </a:bodyPr>
          <a:lstStyle/>
          <a:p>
            <a:r>
              <a:rPr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什么是细胞的相对表面积</a:t>
            </a:r>
            <a:endParaRPr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091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62050" y="5391785"/>
            <a:ext cx="10026015" cy="5835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smtClean="0">
                <a:latin typeface="宋体" panose="02010600030101010101" pitchFamily="2" charset="-122"/>
                <a:ea typeface="宋体" panose="02010600030101010101" pitchFamily="2" charset="-122"/>
              </a:rPr>
              <a:t>细胞越</a:t>
            </a:r>
            <a:r>
              <a:rPr lang="zh-CN" altLang="en-US" sz="32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，其相对</a:t>
            </a:r>
            <a:r>
              <a:rPr lang="zh-CN" altLang="en-US" sz="3200" b="1" smtClean="0">
                <a:latin typeface="宋体" panose="02010600030101010101" pitchFamily="2" charset="-122"/>
                <a:ea typeface="宋体" panose="02010600030101010101" pitchFamily="2" charset="-122"/>
              </a:rPr>
              <a:t>表面积越</a:t>
            </a:r>
            <a:r>
              <a:rPr lang="zh-CN" altLang="en-US" sz="32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，物质运输的</a:t>
            </a:r>
            <a:r>
              <a:rPr lang="zh-CN" altLang="en-US" sz="3200" b="1" smtClean="0">
                <a:latin typeface="宋体" panose="02010600030101010101" pitchFamily="2" charset="-122"/>
                <a:ea typeface="宋体" panose="02010600030101010101" pitchFamily="2" charset="-122"/>
              </a:rPr>
              <a:t>效率越</a:t>
            </a:r>
            <a:r>
              <a:rPr lang="zh-CN" altLang="en-US" sz="32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5" name="组合 34"/>
          <p:cNvGrpSpPr/>
          <p:nvPr>
            <p:custDataLst>
              <p:tags r:id="rId3"/>
            </p:custDataLst>
          </p:nvPr>
        </p:nvGrpSpPr>
        <p:grpSpPr>
          <a:xfrm>
            <a:off x="1641208" y="1788679"/>
            <a:ext cx="1690053" cy="1451344"/>
            <a:chOff x="803008" y="2049664"/>
            <a:chExt cx="1690053" cy="1451344"/>
          </a:xfrm>
        </p:grpSpPr>
        <p:pic>
          <p:nvPicPr>
            <p:cNvPr id="24" name="Picture 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49499" y="2276872"/>
              <a:ext cx="152145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9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1193886" y="2636912"/>
              <a:ext cx="64181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矩形 25"/>
            <p:cNvSpPr/>
            <p:nvPr>
              <p:custDataLst>
                <p:tags r:id="rId8"/>
              </p:custDataLst>
            </p:nvPr>
          </p:nvSpPr>
          <p:spPr>
            <a:xfrm rot="19773928">
              <a:off x="803008" y="2122689"/>
              <a:ext cx="780415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smtClean="0">
                  <a:ea typeface="黑体" panose="02010609060101010101" pitchFamily="49" charset="-122"/>
                </a:rPr>
                <a:t>1mm</a:t>
              </a:r>
              <a:endParaRPr lang="en-US" altLang="zh-CN" b="1" smtClean="0">
                <a:ea typeface="黑体" panose="02010609060101010101" pitchFamily="49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9"/>
              </p:custDataLst>
            </p:nvPr>
          </p:nvSpPr>
          <p:spPr>
            <a:xfrm rot="448063">
              <a:off x="1512303" y="2049664"/>
              <a:ext cx="812165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smtClean="0">
                  <a:ea typeface="黑体" panose="02010609060101010101" pitchFamily="49" charset="-122"/>
                </a:rPr>
                <a:t>1mm</a:t>
              </a:r>
              <a:endParaRPr lang="en-US" altLang="zh-CN" b="1" smtClean="0">
                <a:ea typeface="黑体" panose="02010609060101010101" pitchFamily="49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0"/>
              </p:custDataLst>
            </p:nvPr>
          </p:nvSpPr>
          <p:spPr>
            <a:xfrm rot="5400000">
              <a:off x="1878698" y="2684664"/>
              <a:ext cx="860425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smtClean="0">
                  <a:ea typeface="黑体" panose="02010609060101010101" pitchFamily="49" charset="-122"/>
                </a:rPr>
                <a:t>1mm</a:t>
              </a:r>
              <a:endParaRPr lang="en-US" altLang="zh-CN" b="1" smtClean="0">
                <a:ea typeface="黑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11"/>
            </p:custDataLst>
          </p:nvPr>
        </p:nvGrpSpPr>
        <p:grpSpPr>
          <a:xfrm>
            <a:off x="4305578" y="1377851"/>
            <a:ext cx="2603599" cy="2304256"/>
            <a:chOff x="2843808" y="1556792"/>
            <a:chExt cx="2603599" cy="2304256"/>
          </a:xfrm>
        </p:grpSpPr>
        <p:pic>
          <p:nvPicPr>
            <p:cNvPr id="149508" name="Picture 4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843808" y="1772816"/>
              <a:ext cx="2542196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513" name="Picture 9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3714166" y="2564904"/>
              <a:ext cx="6286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>
              <p:custDataLst>
                <p:tags r:id="rId14"/>
              </p:custDataLst>
            </p:nvPr>
          </p:nvSpPr>
          <p:spPr>
            <a:xfrm rot="5400000">
              <a:off x="4860032" y="2420888"/>
              <a:ext cx="77597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mtClean="0">
                  <a:ea typeface="黑体" panose="02010609060101010101" pitchFamily="49" charset="-122"/>
                </a:rPr>
                <a:t>2mm</a:t>
              </a:r>
              <a:endParaRPr lang="zh-CN" altLang="en-US" sz="2000"/>
            </a:p>
          </p:txBody>
        </p:sp>
        <p:sp>
          <p:nvSpPr>
            <p:cNvPr id="30" name="矩形 29"/>
            <p:cNvSpPr/>
            <p:nvPr>
              <p:custDataLst>
                <p:tags r:id="rId15"/>
              </p:custDataLst>
            </p:nvPr>
          </p:nvSpPr>
          <p:spPr>
            <a:xfrm rot="19816390">
              <a:off x="3110386" y="1700808"/>
              <a:ext cx="77597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mtClean="0">
                  <a:ea typeface="黑体" panose="02010609060101010101" pitchFamily="49" charset="-122"/>
                </a:rPr>
                <a:t>2mm</a:t>
              </a:r>
              <a:endParaRPr lang="zh-CN" altLang="en-US" sz="2000"/>
            </a:p>
          </p:txBody>
        </p:sp>
        <p:sp>
          <p:nvSpPr>
            <p:cNvPr id="31" name="矩形 30"/>
            <p:cNvSpPr/>
            <p:nvPr>
              <p:custDataLst>
                <p:tags r:id="rId16"/>
              </p:custDataLst>
            </p:nvPr>
          </p:nvSpPr>
          <p:spPr>
            <a:xfrm rot="368175">
              <a:off x="4139952" y="1556792"/>
              <a:ext cx="77597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mtClean="0">
                  <a:ea typeface="黑体" panose="02010609060101010101" pitchFamily="49" charset="-122"/>
                </a:rPr>
                <a:t>2mm</a:t>
              </a:r>
              <a:endParaRPr lang="zh-CN" altLang="en-US" sz="2000"/>
            </a:p>
          </p:txBody>
        </p:sp>
      </p:grpSp>
      <p:grpSp>
        <p:nvGrpSpPr>
          <p:cNvPr id="37" name="组合 36"/>
          <p:cNvGrpSpPr/>
          <p:nvPr>
            <p:custDataLst>
              <p:tags r:id="rId17"/>
            </p:custDataLst>
          </p:nvPr>
        </p:nvGrpSpPr>
        <p:grpSpPr>
          <a:xfrm>
            <a:off x="6987107" y="924977"/>
            <a:ext cx="3506478" cy="3024336"/>
            <a:chOff x="5501842" y="1196752"/>
            <a:chExt cx="3506478" cy="3024336"/>
          </a:xfrm>
        </p:grpSpPr>
        <p:pic>
          <p:nvPicPr>
            <p:cNvPr id="22" name="Picture 4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01842" y="1340768"/>
              <a:ext cx="3506478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9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 bwMode="auto">
            <a:xfrm>
              <a:off x="6810510" y="2564904"/>
              <a:ext cx="6286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矩形 31"/>
            <p:cNvSpPr/>
            <p:nvPr>
              <p:custDataLst>
                <p:tags r:id="rId20"/>
              </p:custDataLst>
            </p:nvPr>
          </p:nvSpPr>
          <p:spPr>
            <a:xfrm rot="515849">
              <a:off x="7452320" y="1196752"/>
              <a:ext cx="77597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mtClean="0">
                  <a:ea typeface="黑体" panose="02010609060101010101" pitchFamily="49" charset="-122"/>
                </a:rPr>
                <a:t>4mm</a:t>
              </a:r>
              <a:endParaRPr lang="zh-CN" altLang="en-US" sz="2000"/>
            </a:p>
          </p:txBody>
        </p:sp>
        <p:sp>
          <p:nvSpPr>
            <p:cNvPr id="33" name="矩形 32"/>
            <p:cNvSpPr/>
            <p:nvPr>
              <p:custDataLst>
                <p:tags r:id="rId21"/>
              </p:custDataLst>
            </p:nvPr>
          </p:nvSpPr>
          <p:spPr>
            <a:xfrm rot="5400000">
              <a:off x="8404695" y="2060848"/>
              <a:ext cx="77597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mtClean="0">
                  <a:ea typeface="黑体" panose="02010609060101010101" pitchFamily="49" charset="-122"/>
                </a:rPr>
                <a:t>4mm</a:t>
              </a:r>
              <a:endParaRPr lang="zh-CN" altLang="en-US" sz="2000"/>
            </a:p>
          </p:txBody>
        </p:sp>
        <p:sp>
          <p:nvSpPr>
            <p:cNvPr id="34" name="矩形 33"/>
            <p:cNvSpPr/>
            <p:nvPr>
              <p:custDataLst>
                <p:tags r:id="rId22"/>
              </p:custDataLst>
            </p:nvPr>
          </p:nvSpPr>
          <p:spPr>
            <a:xfrm rot="19504682">
              <a:off x="5940152" y="1426799"/>
              <a:ext cx="775970" cy="39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smtClean="0">
                  <a:ea typeface="黑体" panose="02010609060101010101" pitchFamily="49" charset="-122"/>
                </a:rPr>
                <a:t>4mm</a:t>
              </a:r>
              <a:endParaRPr lang="zh-CN" altLang="en-US" sz="2000"/>
            </a:p>
          </p:txBody>
        </p:sp>
      </p:grpSp>
      <p:sp>
        <p:nvSpPr>
          <p:cNvPr id="38" name="矩形 37"/>
          <p:cNvSpPr/>
          <p:nvPr>
            <p:custDataLst>
              <p:tags r:id="rId23"/>
            </p:custDataLst>
          </p:nvPr>
        </p:nvSpPr>
        <p:spPr>
          <a:xfrm>
            <a:off x="1144330" y="3682107"/>
            <a:ext cx="289179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表面积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en-US" altLang="zh-CN" sz="2400" b="1" u="sng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mm</a:t>
            </a:r>
            <a:r>
              <a:rPr lang="en-US" altLang="zh-CN" sz="2400" b="1" baseline="300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en-US" altLang="zh-CN" sz="2400" b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en-US" altLang="zh-CN" sz="2400" b="1" u="sng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mm</a:t>
            </a:r>
            <a:r>
              <a:rPr lang="en-US" altLang="zh-CN" sz="2400" b="1" baseline="300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en-US" altLang="zh-CN" sz="2400" b="1" baseline="300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矩形 38"/>
          <p:cNvSpPr/>
          <p:nvPr>
            <p:custDataLst>
              <p:tags r:id="rId24"/>
            </p:custDataLst>
          </p:nvPr>
        </p:nvSpPr>
        <p:spPr>
          <a:xfrm>
            <a:off x="4305067" y="3682107"/>
            <a:ext cx="289179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表面积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en-US" altLang="zh-CN" sz="2400" b="1" u="sng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mm</a:t>
            </a:r>
            <a:r>
              <a:rPr lang="en-US" altLang="zh-CN" sz="2400" b="1" baseline="300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en-US" altLang="zh-CN" sz="2400" b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en-US" altLang="zh-CN" sz="2400" b="1" u="sng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mm</a:t>
            </a:r>
            <a:r>
              <a:rPr lang="en-US" altLang="zh-CN" sz="2400" b="1" baseline="300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en-US" altLang="zh-CN" sz="2400" b="1" baseline="300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矩形 39"/>
          <p:cNvSpPr/>
          <p:nvPr>
            <p:custDataLst>
              <p:tags r:id="rId25"/>
            </p:custDataLst>
          </p:nvPr>
        </p:nvSpPr>
        <p:spPr>
          <a:xfrm>
            <a:off x="7574895" y="3721095"/>
            <a:ext cx="289179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表面积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en-US" altLang="zh-CN" sz="2400" b="1" u="sng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mm</a:t>
            </a:r>
            <a:r>
              <a:rPr lang="en-US" altLang="zh-CN" sz="2400" b="1" baseline="300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en-US" altLang="zh-CN" sz="2400" b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体积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en-US" altLang="zh-CN" sz="2400" b="1" u="sng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mm</a:t>
            </a:r>
            <a:r>
              <a:rPr lang="en-US" altLang="zh-CN" sz="2400" b="1" baseline="300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lang="en-US" altLang="zh-CN" sz="2400" b="1" baseline="300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TextBox 40"/>
          <p:cNvSpPr txBox="1"/>
          <p:nvPr>
            <p:custDataLst>
              <p:tags r:id="rId26"/>
            </p:custDataLst>
          </p:nvPr>
        </p:nvSpPr>
        <p:spPr>
          <a:xfrm>
            <a:off x="2581067" y="3673470"/>
            <a:ext cx="33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endParaRPr lang="en-US" altLang="zh-CN" sz="2400" b="1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2" name="TextBox 41"/>
          <p:cNvSpPr txBox="1"/>
          <p:nvPr>
            <p:custDataLst>
              <p:tags r:id="rId27"/>
            </p:custDataLst>
          </p:nvPr>
        </p:nvSpPr>
        <p:spPr>
          <a:xfrm>
            <a:off x="2435146" y="4041130"/>
            <a:ext cx="33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sz="2400" b="1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TextBox 42"/>
          <p:cNvSpPr txBox="1"/>
          <p:nvPr>
            <p:custDataLst>
              <p:tags r:id="rId28"/>
            </p:custDataLst>
          </p:nvPr>
        </p:nvSpPr>
        <p:spPr>
          <a:xfrm>
            <a:off x="5675312" y="3673088"/>
            <a:ext cx="4902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24</a:t>
            </a:r>
            <a:endParaRPr lang="en-US" altLang="zh-CN" sz="2400" b="1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" name="TextBox 43"/>
          <p:cNvSpPr txBox="1"/>
          <p:nvPr>
            <p:custDataLst>
              <p:tags r:id="rId29"/>
            </p:custDataLst>
          </p:nvPr>
        </p:nvSpPr>
        <p:spPr>
          <a:xfrm>
            <a:off x="5431983" y="4041130"/>
            <a:ext cx="33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endParaRPr lang="en-US" altLang="zh-CN" sz="2400" b="1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>
            <p:custDataLst>
              <p:tags r:id="rId30"/>
            </p:custDataLst>
          </p:nvPr>
        </p:nvSpPr>
        <p:spPr>
          <a:xfrm>
            <a:off x="8773507" y="3680430"/>
            <a:ext cx="4902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96</a:t>
            </a:r>
            <a:endParaRPr lang="en-US" altLang="zh-CN" sz="2400" b="1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6" name="TextBox 45"/>
          <p:cNvSpPr txBox="1"/>
          <p:nvPr>
            <p:custDataLst>
              <p:tags r:id="rId31"/>
            </p:custDataLst>
          </p:nvPr>
        </p:nvSpPr>
        <p:spPr>
          <a:xfrm>
            <a:off x="8703533" y="4056499"/>
            <a:ext cx="4902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64</a:t>
            </a:r>
            <a:endParaRPr lang="en-US" altLang="zh-CN" sz="2400" b="1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7" name="TextBox 46"/>
          <p:cNvSpPr txBox="1"/>
          <p:nvPr>
            <p:custDataLst>
              <p:tags r:id="rId32"/>
            </p:custDataLst>
          </p:nvPr>
        </p:nvSpPr>
        <p:spPr>
          <a:xfrm>
            <a:off x="6111875" y="4587607"/>
            <a:ext cx="3365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sz="2400" b="1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TextBox 47"/>
          <p:cNvSpPr txBox="1"/>
          <p:nvPr>
            <p:custDataLst>
              <p:tags r:id="rId33"/>
            </p:custDataLst>
          </p:nvPr>
        </p:nvSpPr>
        <p:spPr>
          <a:xfrm>
            <a:off x="2754630" y="4639310"/>
            <a:ext cx="643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endParaRPr lang="en-US" altLang="zh-CN" sz="2400" b="1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" name="TextBox 49"/>
          <p:cNvSpPr txBox="1"/>
          <p:nvPr>
            <p:custDataLst>
              <p:tags r:id="rId34"/>
            </p:custDataLst>
          </p:nvPr>
        </p:nvSpPr>
        <p:spPr>
          <a:xfrm>
            <a:off x="9012133" y="4747374"/>
            <a:ext cx="6438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1.5</a:t>
            </a:r>
            <a:endParaRPr lang="en-US" altLang="zh-CN" sz="2400" b="1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35"/>
            </p:custDataLst>
          </p:nvPr>
        </p:nvGrpSpPr>
        <p:grpSpPr>
          <a:xfrm>
            <a:off x="1517650" y="4497070"/>
            <a:ext cx="1691640" cy="829945"/>
            <a:chOff x="2796" y="7022"/>
            <a:chExt cx="2664" cy="1307"/>
          </a:xfrm>
        </p:grpSpPr>
        <p:sp>
          <p:nvSpPr>
            <p:cNvPr id="51" name="矩形 50"/>
            <p:cNvSpPr/>
            <p:nvPr>
              <p:custDataLst>
                <p:tags r:id="rId36"/>
              </p:custDataLst>
            </p:nvPr>
          </p:nvSpPr>
          <p:spPr>
            <a:xfrm>
              <a:off x="2796" y="7022"/>
              <a:ext cx="2664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表面积</a:t>
              </a:r>
              <a:endPara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sz="2400" b="1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体积</a:t>
              </a:r>
              <a:endPara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3" name="直接连接符 2"/>
            <p:cNvCxnSpPr>
              <a:stCxn id="51" idx="1"/>
            </p:cNvCxnSpPr>
            <p:nvPr>
              <p:custDataLst>
                <p:tags r:id="rId37"/>
              </p:custDataLst>
            </p:nvPr>
          </p:nvCxnSpPr>
          <p:spPr>
            <a:xfrm>
              <a:off x="2796" y="7676"/>
              <a:ext cx="1425" cy="12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>
              <p:custDataLst>
                <p:tags r:id="rId38"/>
              </p:custDataLst>
            </p:nvPr>
          </p:nvSpPr>
          <p:spPr>
            <a:xfrm>
              <a:off x="4280" y="7271"/>
              <a:ext cx="71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=</a:t>
              </a:r>
              <a:endParaRPr lang="en-US" altLang="zh-CN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39"/>
            </p:custDataLst>
          </p:nvPr>
        </p:nvGrpSpPr>
        <p:grpSpPr>
          <a:xfrm>
            <a:off x="4839970" y="4465955"/>
            <a:ext cx="1691640" cy="829945"/>
            <a:chOff x="2681" y="7022"/>
            <a:chExt cx="2664" cy="1307"/>
          </a:xfrm>
        </p:grpSpPr>
        <p:sp>
          <p:nvSpPr>
            <p:cNvPr id="7" name="矩形 6"/>
            <p:cNvSpPr/>
            <p:nvPr>
              <p:custDataLst>
                <p:tags r:id="rId40"/>
              </p:custDataLst>
            </p:nvPr>
          </p:nvSpPr>
          <p:spPr>
            <a:xfrm>
              <a:off x="2681" y="7022"/>
              <a:ext cx="2664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表面积</a:t>
              </a:r>
              <a:endPara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sz="2400" b="1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体积</a:t>
              </a:r>
              <a:endPara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8" name="直接连接符 7"/>
            <p:cNvCxnSpPr>
              <a:stCxn id="7" idx="1"/>
            </p:cNvCxnSpPr>
            <p:nvPr>
              <p:custDataLst>
                <p:tags r:id="rId41"/>
              </p:custDataLst>
            </p:nvPr>
          </p:nvCxnSpPr>
          <p:spPr>
            <a:xfrm>
              <a:off x="2681" y="7676"/>
              <a:ext cx="1425" cy="12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>
              <p:custDataLst>
                <p:tags r:id="rId42"/>
              </p:custDataLst>
            </p:nvPr>
          </p:nvSpPr>
          <p:spPr>
            <a:xfrm>
              <a:off x="4280" y="7317"/>
              <a:ext cx="71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=</a:t>
              </a:r>
              <a:endParaRPr lang="en-US" altLang="zh-CN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43"/>
            </p:custDataLst>
          </p:nvPr>
        </p:nvGrpSpPr>
        <p:grpSpPr>
          <a:xfrm>
            <a:off x="7762240" y="4516120"/>
            <a:ext cx="1691640" cy="829945"/>
            <a:chOff x="2796" y="7006"/>
            <a:chExt cx="2664" cy="1307"/>
          </a:xfrm>
        </p:grpSpPr>
        <p:sp>
          <p:nvSpPr>
            <p:cNvPr id="11" name="矩形 10"/>
            <p:cNvSpPr/>
            <p:nvPr>
              <p:custDataLst>
                <p:tags r:id="rId44"/>
              </p:custDataLst>
            </p:nvPr>
          </p:nvSpPr>
          <p:spPr>
            <a:xfrm>
              <a:off x="2796" y="7006"/>
              <a:ext cx="2664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表面积</a:t>
              </a:r>
              <a:endPara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r>
                <a:rPr lang="zh-CN" altLang="en-US" sz="2400" b="1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体积</a:t>
              </a:r>
              <a:endParaRPr lang="zh-CN" altLang="en-US" sz="2400" b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cxnSp>
          <p:nvCxnSpPr>
            <p:cNvPr id="12" name="直接连接符 11"/>
            <p:cNvCxnSpPr>
              <a:stCxn id="11" idx="1"/>
            </p:cNvCxnSpPr>
            <p:nvPr>
              <p:custDataLst>
                <p:tags r:id="rId45"/>
              </p:custDataLst>
            </p:nvPr>
          </p:nvCxnSpPr>
          <p:spPr>
            <a:xfrm>
              <a:off x="2796" y="7660"/>
              <a:ext cx="1425" cy="12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46"/>
              </p:custDataLst>
            </p:nvPr>
          </p:nvSpPr>
          <p:spPr>
            <a:xfrm>
              <a:off x="4326" y="7294"/>
              <a:ext cx="71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宋体" panose="02010600030101010101" pitchFamily="2" charset="-122"/>
                  <a:ea typeface="宋体" panose="02010600030101010101" pitchFamily="2" charset="-122"/>
                </a:rPr>
                <a:t>=</a:t>
              </a:r>
              <a:endParaRPr lang="en-US" altLang="zh-CN" sz="24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609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/>
      <p:bldP spid="41" grpId="1"/>
      <p:bldP spid="42" grpId="2"/>
      <p:bldP spid="43" grpId="3"/>
      <p:bldP spid="44" grpId="4"/>
      <p:bldP spid="45" grpId="5"/>
      <p:bldP spid="46" grpId="6"/>
      <p:bldP spid="47" grpId="7"/>
      <p:bldP spid="48" grpId="8"/>
      <p:bldP spid="50" grpId="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9"/>
          <p:cNvSpPr txBox="1"/>
          <p:nvPr>
            <p:custDataLst>
              <p:tags r:id="rId2"/>
            </p:custDataLst>
          </p:nvPr>
        </p:nvSpPr>
        <p:spPr>
          <a:xfrm>
            <a:off x="1821180" y="259715"/>
            <a:ext cx="28606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400" b="1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rPr>
              <a:t>问题探讨</a:t>
            </a:r>
            <a:endParaRPr lang="zh-CN" altLang="en-US" sz="4400" b="1">
              <a:solidFill>
                <a:schemeClr val="tx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7645" y="1322070"/>
            <a:ext cx="5913755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象和鼠的个体大小相差十分悬殊。</a:t>
            </a:r>
            <a:endParaRPr kumimoji="0" lang="zh-CN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</a:rPr>
              <a:t>讨论：</a:t>
            </a:r>
            <a:endParaRPr kumimoji="0" lang="zh-CN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172" name="Text Box 3"/>
          <p:cNvSpPr txBox="1"/>
          <p:nvPr>
            <p:custDataLst>
              <p:tags r:id="rId4"/>
            </p:custDataLst>
          </p:nvPr>
        </p:nvSpPr>
        <p:spPr>
          <a:xfrm>
            <a:off x="1477645" y="2402840"/>
            <a:ext cx="10252710" cy="2445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060"/>
              </a:lnSpc>
              <a:spcBef>
                <a:spcPct val="0"/>
              </a:spcBef>
            </a:pPr>
            <a:r>
              <a:rPr lang="en-US" altLang="zh-CN" sz="2800" b="1">
                <a:solidFill>
                  <a:srgbClr val="050505"/>
                </a:solidFill>
                <a:latin typeface="+mn-ea"/>
                <a:ea typeface="+mn-ea"/>
              </a:rPr>
              <a:t>1</a:t>
            </a:r>
            <a:r>
              <a:rPr lang="zh-CN" altLang="en-US" sz="2800" b="1">
                <a:solidFill>
                  <a:srgbClr val="050505"/>
                </a:solidFill>
                <a:latin typeface="+mn-ea"/>
                <a:ea typeface="+mn-ea"/>
              </a:rPr>
              <a:t>、请推测象与鼠相应器官或组织的细胞</a:t>
            </a:r>
            <a:endParaRPr lang="zh-CN" altLang="en-US" sz="2800" b="1">
              <a:solidFill>
                <a:srgbClr val="050505"/>
              </a:solidFill>
              <a:latin typeface="+mn-ea"/>
              <a:ea typeface="+mn-ea"/>
            </a:endParaRPr>
          </a:p>
          <a:p>
            <a:pPr>
              <a:lnSpc>
                <a:spcPts val="3060"/>
              </a:lnSpc>
              <a:spcBef>
                <a:spcPct val="0"/>
              </a:spcBef>
            </a:pPr>
            <a:r>
              <a:rPr lang="zh-CN" altLang="en-US" sz="2800" b="1">
                <a:solidFill>
                  <a:srgbClr val="050505"/>
                </a:solidFill>
                <a:latin typeface="+mn-ea"/>
                <a:ea typeface="+mn-ea"/>
              </a:rPr>
              <a:t>大小是否也有很大差异。</a:t>
            </a:r>
            <a:endParaRPr lang="zh-CN" altLang="en-US" sz="2800" b="1">
              <a:solidFill>
                <a:srgbClr val="050505"/>
              </a:solidFill>
              <a:latin typeface="+mn-ea"/>
              <a:ea typeface="+mn-ea"/>
            </a:endParaRPr>
          </a:p>
          <a:p>
            <a:pPr>
              <a:lnSpc>
                <a:spcPts val="3060"/>
              </a:lnSpc>
              <a:spcBef>
                <a:spcPct val="0"/>
              </a:spcBef>
            </a:pPr>
            <a:endParaRPr lang="zh-CN" altLang="en-US" sz="2800" b="1">
              <a:solidFill>
                <a:srgbClr val="050505"/>
              </a:solidFill>
              <a:latin typeface="+mn-ea"/>
              <a:ea typeface="+mn-ea"/>
            </a:endParaRPr>
          </a:p>
          <a:p>
            <a:pPr>
              <a:lnSpc>
                <a:spcPts val="3060"/>
              </a:lnSpc>
              <a:spcBef>
                <a:spcPct val="0"/>
              </a:spcBef>
            </a:pPr>
            <a:endParaRPr lang="en-US" altLang="zh-CN" sz="2800" b="1">
              <a:solidFill>
                <a:srgbClr val="050505"/>
              </a:solidFill>
              <a:latin typeface="+mn-ea"/>
              <a:ea typeface="+mn-ea"/>
            </a:endParaRPr>
          </a:p>
          <a:p>
            <a:pPr>
              <a:lnSpc>
                <a:spcPts val="3060"/>
              </a:lnSpc>
              <a:spcBef>
                <a:spcPct val="0"/>
              </a:spcBef>
            </a:pPr>
            <a:endParaRPr lang="en-US" altLang="zh-CN" sz="2800" b="1">
              <a:solidFill>
                <a:srgbClr val="050505"/>
              </a:solidFill>
              <a:latin typeface="+mn-ea"/>
              <a:ea typeface="+mn-ea"/>
            </a:endParaRPr>
          </a:p>
          <a:p>
            <a:pPr>
              <a:lnSpc>
                <a:spcPts val="3060"/>
              </a:lnSpc>
              <a:spcBef>
                <a:spcPct val="0"/>
              </a:spcBef>
            </a:pPr>
            <a:r>
              <a:rPr lang="en-US" altLang="zh-CN" sz="2800" b="1">
                <a:solidFill>
                  <a:srgbClr val="050505"/>
                </a:solidFill>
                <a:latin typeface="+mn-ea"/>
                <a:ea typeface="+mn-ea"/>
              </a:rPr>
              <a:t>2</a:t>
            </a:r>
            <a:r>
              <a:rPr lang="zh-CN" altLang="en-US" sz="2800" b="1">
                <a:solidFill>
                  <a:srgbClr val="050505"/>
                </a:solidFill>
                <a:latin typeface="+mn-ea"/>
                <a:ea typeface="+mn-ea"/>
              </a:rPr>
              <a:t>、生物体的长大，是靠细胞数量的增多还是靠细胞体积的增大？</a:t>
            </a:r>
            <a:endParaRPr lang="zh-CN" altLang="en-US" sz="2800" b="1">
              <a:solidFill>
                <a:srgbClr val="050505"/>
              </a:solidFill>
              <a:latin typeface="+mn-ea"/>
              <a:ea typeface="+mn-ea"/>
            </a:endParaRPr>
          </a:p>
        </p:txBody>
      </p:sp>
      <p:sp>
        <p:nvSpPr>
          <p:cNvPr id="4" name="Text Box 8"/>
          <p:cNvSpPr txBox="1"/>
          <p:nvPr>
            <p:custDataLst>
              <p:tags r:id="rId5"/>
            </p:custDataLst>
          </p:nvPr>
        </p:nvSpPr>
        <p:spPr>
          <a:xfrm>
            <a:off x="1477645" y="3364230"/>
            <a:ext cx="64408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 b="1">
                <a:latin typeface="宋体" panose="02010600030101010101" pitchFamily="2" charset="-122"/>
              </a:rPr>
              <a:t>象与鼠相应器官和组织的</a:t>
            </a: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细胞大小无明显差异。</a:t>
            </a:r>
            <a:endParaRPr 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 Box 8"/>
          <p:cNvSpPr txBox="1"/>
          <p:nvPr>
            <p:custDataLst>
              <p:tags r:id="rId6"/>
            </p:custDataLst>
          </p:nvPr>
        </p:nvSpPr>
        <p:spPr>
          <a:xfrm>
            <a:off x="1477645" y="4953635"/>
            <a:ext cx="100628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既靠细胞分裂使细胞的数量增加，又靠细胞生长使细胞的体积增大。主要是</a:t>
            </a:r>
            <a:r>
              <a:rPr lang="zh-CN" sz="2800" b="1">
                <a:latin typeface="宋体" panose="02010600030101010101" pitchFamily="2" charset="-122"/>
              </a:rPr>
              <a:t>依靠细胞分裂使细胞的数量增加。</a:t>
            </a:r>
            <a:endParaRPr lang="zh-CN" sz="2800" b="1">
              <a:latin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98130" y="1111885"/>
            <a:ext cx="4156075" cy="30981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2"/>
      <p:bldP spid="8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96510" y="2105025"/>
            <a:ext cx="1902460" cy="170307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617210" y="2541905"/>
            <a:ext cx="8610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solidFill>
                  <a:schemeClr val="accent3">
                    <a:lumMod val="75000"/>
                  </a:schemeClr>
                </a:solidFill>
              </a:rPr>
              <a:t>01</a:t>
            </a:r>
            <a:endParaRPr lang="en-US" altLang="zh-CN" sz="480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H="1">
            <a:off x="1994535" y="3800475"/>
            <a:ext cx="10101580" cy="7620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934210" y="3808095"/>
            <a:ext cx="936307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生物体的生长主要是细胞增殖的结果</a:t>
            </a:r>
            <a:endParaRPr lang="zh-CN" altLang="en-US" sz="4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/>
          <p:nvPr>
            <p:ph idx="1"/>
            <p:custDataLst>
              <p:tags r:id="rId1"/>
            </p:custDataLst>
          </p:nvPr>
        </p:nvSpPr>
        <p:spPr>
          <a:xfrm>
            <a:off x="1475105" y="1306195"/>
            <a:ext cx="10340340" cy="3906520"/>
          </a:xfrm>
        </p:spPr>
        <p:txBody>
          <a:bodyPr vert="horz" wrap="square" lIns="91440" tIns="45720" rIns="91440" bIns="45720" anchor="t">
            <a:normAutofit lnSpcReduction="20000"/>
          </a:bodyPr>
          <a:lstStyle/>
          <a:p>
            <a:pPr eaLnBrk="1" hangingPunct="1">
              <a:buNone/>
            </a:pP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多细胞生物体体积的增大即生物体的生长依靠</a:t>
            </a:r>
            <a:endParaRPr lang="zh-CN" altLang="en-US" sz="3200" b="1">
              <a:solidFill>
                <a:schemeClr val="tx1"/>
              </a:solidFill>
              <a:latin typeface="+mn-ea"/>
              <a:cs typeface="+mn-ea"/>
            </a:endParaRPr>
          </a:p>
          <a:p>
            <a:pPr eaLnBrk="1" hangingPunct="1">
              <a:buNone/>
            </a:pP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cs typeface="+mn-ea"/>
              </a:rPr>
              <a:t>细胞生长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增大细胞的体积</a:t>
            </a:r>
            <a:endParaRPr lang="zh-CN" altLang="en-US" sz="3200" b="1">
              <a:solidFill>
                <a:schemeClr val="tx1"/>
              </a:solidFill>
              <a:latin typeface="+mn-ea"/>
              <a:cs typeface="+mn-ea"/>
            </a:endParaRPr>
          </a:p>
          <a:p>
            <a:pPr eaLnBrk="1" hangingPunct="1">
              <a:buNone/>
            </a:pP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       </a:t>
            </a:r>
            <a:r>
              <a:rPr lang="zh-CN" altLang="en-US" sz="3200" b="1">
                <a:solidFill>
                  <a:srgbClr val="FF0000"/>
                </a:solidFill>
                <a:latin typeface="+mn-ea"/>
                <a:cs typeface="+mn-ea"/>
              </a:rPr>
              <a:t>细胞分裂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增加细胞的数量</a:t>
            </a:r>
            <a:endParaRPr lang="zh-CN" altLang="en-US" sz="3200" b="1">
              <a:solidFill>
                <a:schemeClr val="tx1"/>
              </a:solidFill>
              <a:latin typeface="+mn-ea"/>
              <a:cs typeface="+mn-ea"/>
            </a:endParaRPr>
          </a:p>
          <a:p>
            <a:pPr eaLnBrk="1" hangingPunct="1">
              <a:buNone/>
            </a:pP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</a:rPr>
              <a:t>     事实上，不同动植物同类器官或组织的细胞大小一般无明显差异，器官的大小主要决定于细胞数目的多少。 </a:t>
            </a:r>
            <a:endParaRPr lang="zh-CN" altLang="en-US" sz="3200" b="1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7171" name="AutoShape 3"/>
          <p:cNvSpPr/>
          <p:nvPr>
            <p:custDataLst>
              <p:tags r:id="rId2"/>
            </p:custDataLst>
          </p:nvPr>
        </p:nvSpPr>
        <p:spPr>
          <a:xfrm>
            <a:off x="2168525" y="2157730"/>
            <a:ext cx="306070" cy="1052195"/>
          </a:xfrm>
          <a:prstGeom prst="leftBrace">
            <a:avLst>
              <a:gd name="adj1" fmla="val 66640"/>
              <a:gd name="adj2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641475" y="297815"/>
            <a:ext cx="6685280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生物体的生长主要是细胞增殖的结果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96510" y="2105025"/>
            <a:ext cx="1902460" cy="170307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617210" y="2541905"/>
            <a:ext cx="8610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>
                <a:solidFill>
                  <a:schemeClr val="accent3">
                    <a:lumMod val="75000"/>
                  </a:schemeClr>
                </a:solidFill>
              </a:rPr>
              <a:t>02</a:t>
            </a:r>
            <a:endParaRPr lang="en-US" altLang="zh-CN" sz="480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H="1" flipV="1">
            <a:off x="3942080" y="3792220"/>
            <a:ext cx="8154035" cy="8255"/>
          </a:xfrm>
          <a:prstGeom prst="line">
            <a:avLst/>
          </a:prstGeom>
          <a:ln w="730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942080" y="3808095"/>
            <a:ext cx="651065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细胞增殖和有丝分裂</a:t>
            </a:r>
            <a:endParaRPr lang="en-US" altLang="zh-CN" sz="4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2339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0840" y="278765"/>
            <a:ext cx="31483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chemeClr val="tx1"/>
                </a:solidFill>
                <a:latin typeface="+mn-ea"/>
                <a:ea typeface="+mn-ea"/>
              </a:rPr>
              <a:t>一、细胞增殖</a:t>
            </a:r>
            <a:endParaRPr lang="zh-CN" altLang="en-US" sz="36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331595"/>
            <a:ext cx="100609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、概念：细胞通过细胞分裂增加细胞数量的过程。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2143125"/>
            <a:ext cx="1006094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、意义：细胞增殖是重要的细胞生命活动，是生物体生长、发育、生殖、遗传的基础。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9160" y="4008120"/>
            <a:ext cx="1038542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、过程：包括物质准备和细胞分裂两个相连续的过程。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（研究方法：放射性同位素标记法）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40840" y="4946015"/>
            <a:ext cx="89115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物质准备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分裂</a:t>
            </a:r>
            <a:r>
              <a:rPr lang="en-US" altLang="zh-CN" sz="2800">
                <a:latin typeface="+mn-ea"/>
                <a:ea typeface="+mn-ea"/>
                <a:sym typeface="+mn-ea"/>
              </a:rPr>
              <a:t>——</a:t>
            </a:r>
            <a:r>
              <a:rPr lang="zh-CN" altLang="en-US" sz="2800">
                <a:latin typeface="+mn-ea"/>
                <a:ea typeface="+mn-ea"/>
                <a:sym typeface="+mn-ea"/>
              </a:rPr>
              <a:t>物质准备</a:t>
            </a:r>
            <a:r>
              <a:rPr lang="en-US" altLang="zh-CN" sz="2800">
                <a:latin typeface="+mn-ea"/>
                <a:ea typeface="+mn-ea"/>
                <a:sym typeface="+mn-ea"/>
              </a:rPr>
              <a:t>——</a:t>
            </a:r>
            <a:r>
              <a:rPr lang="zh-CN" altLang="en-US" sz="2800">
                <a:latin typeface="+mn-ea"/>
                <a:ea typeface="+mn-ea"/>
                <a:sym typeface="+mn-ea"/>
              </a:rPr>
              <a:t>分裂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9640" y="5631180"/>
            <a:ext cx="89115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+mn-ea"/>
                <a:ea typeface="+mn-ea"/>
                <a:sym typeface="+mn-ea"/>
              </a:rPr>
              <a:t>5</a:t>
            </a:r>
            <a:r>
              <a:rPr lang="zh-CN" altLang="en-US" sz="2800">
                <a:latin typeface="+mn-ea"/>
                <a:ea typeface="+mn-ea"/>
                <a:sym typeface="+mn-ea"/>
              </a:rPr>
              <a:t>、特点：周期性</a:t>
            </a:r>
            <a:endParaRPr lang="zh-CN" altLang="en-US" sz="2800" b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8365" y="3280410"/>
            <a:ext cx="110978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、真核细胞的分裂方式：有丝分裂、无丝分裂和减数分裂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7510" y="3700780"/>
            <a:ext cx="2127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细菌：二分裂</a:t>
            </a:r>
            <a:endParaRPr lang="zh-CN" altLang="en-US" sz="2000"/>
          </a:p>
        </p:txBody>
      </p:sp>
      <p:grpSp>
        <p:nvGrpSpPr>
          <p:cNvPr id="13" name="组合 12"/>
          <p:cNvGrpSpPr/>
          <p:nvPr/>
        </p:nvGrpSpPr>
        <p:grpSpPr>
          <a:xfrm>
            <a:off x="6109335" y="2775585"/>
            <a:ext cx="1087120" cy="501015"/>
            <a:chOff x="9621" y="4371"/>
            <a:chExt cx="1712" cy="789"/>
          </a:xfrm>
        </p:grpSpPr>
        <p:sp>
          <p:nvSpPr>
            <p:cNvPr id="5" name="左大括号 4"/>
            <p:cNvSpPr/>
            <p:nvPr/>
          </p:nvSpPr>
          <p:spPr>
            <a:xfrm rot="5400000">
              <a:off x="10372" y="4199"/>
              <a:ext cx="210" cy="1713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743" y="4371"/>
              <a:ext cx="14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体细胞</a:t>
              </a:r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672195" y="2969895"/>
            <a:ext cx="177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有性生殖</a:t>
            </a:r>
            <a:r>
              <a:rPr lang="zh-CN" altLang="en-US"/>
              <a:t>细胞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2"/>
      <p:bldP spid="8" grpId="3"/>
      <p:bldP spid="9" grpId="4"/>
      <p:bldP spid="9" grpId="5"/>
      <p:bldP spid="10" grpId="6"/>
      <p:bldP spid="10" grpId="7"/>
      <p:bldP spid="11" grpId="8"/>
      <p:bldP spid="11" grpId="9"/>
      <p:bldP spid="3" grpId="10"/>
      <p:bldP spid="3" grpId="11"/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2339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40205" y="263525"/>
            <a:ext cx="314833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chemeClr val="tx1"/>
                </a:solidFill>
                <a:latin typeface="+mn-ea"/>
                <a:ea typeface="+mn-ea"/>
              </a:rPr>
              <a:t>二、细胞周期</a:t>
            </a:r>
            <a:endParaRPr lang="zh-CN" altLang="en-US" sz="36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5740" y="1181735"/>
            <a:ext cx="1006094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、概念：连续分裂的细胞，从一次分裂结束时开始，经过物质准备，直到下一次细胞分裂结束时为止，为一个细胞周期。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27480" y="2260600"/>
            <a:ext cx="9999980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、阶段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）分裂间期：从</a:t>
            </a:r>
            <a:r>
              <a:rPr lang="zh-CN" altLang="en-US" sz="2800">
                <a:latin typeface="+mn-ea"/>
                <a:ea typeface="+mn-ea"/>
                <a:sym typeface="+mn-ea"/>
              </a:rPr>
              <a:t>细胞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一次分裂结束到下一次分裂之前。占细胞周期的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90%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～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95%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进行活跃的物质准备：①完成DNA分子的复制；②有关蛋白质的合成；③同时细胞有适度的生长。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280160" y="4717415"/>
            <a:ext cx="4586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复制合成适度长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02055" y="5658485"/>
            <a:ext cx="100609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sz="2800">
                <a:solidFill>
                  <a:schemeClr val="tx1"/>
                </a:solidFill>
                <a:latin typeface="+mn-ea"/>
                <a:ea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sz="280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r>
              <a:rPr lang="zh-CN" altLang="en-US" sz="2800">
                <a:solidFill>
                  <a:schemeClr val="tx1"/>
                </a:solidFill>
                <a:latin typeface="+mn-ea"/>
                <a:ea typeface="+mn-ea"/>
              </a:rPr>
              <a:t>分裂期：前期、中期、后期、末期（有丝分裂）。</a:t>
            </a:r>
            <a:endParaRPr lang="zh-CN" altLang="en-US" sz="280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357630" y="2687955"/>
            <a:ext cx="10069830" cy="2856865"/>
          </a:xfrm>
          <a:prstGeom prst="rect">
            <a:avLst/>
          </a:prstGeom>
          <a:solidFill>
            <a:schemeClr val="bg1"/>
          </a:solidFill>
          <a:ln w="57150" cap="flat" cmpd="sng">
            <a:noFill/>
            <a:prstDash val="lgDashDot"/>
            <a:miter/>
            <a:headEnd type="none" w="med" len="med"/>
            <a:tailEnd type="none" w="med" len="med"/>
          </a:ln>
        </p:spPr>
        <p:txBody>
          <a:bodyPr wrap="square" lIns="360000" tIns="936000" rIns="324000" bIns="93600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7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75740" y="3034983"/>
            <a:ext cx="3311525" cy="5222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9"/>
          <p:cNvGrpSpPr/>
          <p:nvPr>
            <p:custDataLst>
              <p:tags r:id="rId10"/>
            </p:custDataLst>
          </p:nvPr>
        </p:nvGrpSpPr>
        <p:grpSpPr>
          <a:xfrm>
            <a:off x="2591435" y="3557270"/>
            <a:ext cx="1079500" cy="948690"/>
            <a:chOff x="0" y="0"/>
            <a:chExt cx="680" cy="680"/>
          </a:xfrm>
        </p:grpSpPr>
        <p:sp>
          <p:nvSpPr>
            <p:cNvPr id="17418" name="Line 10"/>
            <p:cNvSpPr/>
            <p:nvPr>
              <p:custDataLst>
                <p:tags r:id="rId11"/>
              </p:custDataLst>
            </p:nvPr>
          </p:nvSpPr>
          <p:spPr>
            <a:xfrm flipH="1">
              <a:off x="318" y="0"/>
              <a:ext cx="0" cy="680"/>
            </a:xfrm>
            <a:prstGeom prst="line">
              <a:avLst/>
            </a:prstGeom>
            <a:ln w="38100" cap="flat" cmpd="sng">
              <a:solidFill>
                <a:srgbClr val="050505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7419" name="Text Box 11"/>
            <p:cNvSpPr txBox="1"/>
            <p:nvPr>
              <p:custDataLst>
                <p:tags r:id="rId12"/>
              </p:custDataLst>
            </p:nvPr>
          </p:nvSpPr>
          <p:spPr>
            <a:xfrm>
              <a:off x="0" y="136"/>
              <a:ext cx="680" cy="41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50505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复制</a:t>
              </a:r>
              <a:endParaRPr lang="zh-CN" altLang="en-US" sz="3200" b="1">
                <a:solidFill>
                  <a:srgbClr val="050505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0488" name="Picture 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475423" y="4505643"/>
            <a:ext cx="3313112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2" name="Text Box 12"/>
          <p:cNvSpPr txBox="1"/>
          <p:nvPr>
            <p:custDataLst>
              <p:tags r:id="rId15"/>
            </p:custDataLst>
          </p:nvPr>
        </p:nvSpPr>
        <p:spPr>
          <a:xfrm>
            <a:off x="5535613" y="3139123"/>
            <a:ext cx="41402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一条染色质一个DNA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3" name="Text Box 13"/>
          <p:cNvSpPr txBox="1"/>
          <p:nvPr>
            <p:custDataLst>
              <p:tags r:id="rId16"/>
            </p:custDataLst>
          </p:nvPr>
        </p:nvSpPr>
        <p:spPr>
          <a:xfrm>
            <a:off x="5535613" y="4329748"/>
            <a:ext cx="45720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+mn-ea"/>
                <a:ea typeface="+mn-ea"/>
                <a:cs typeface="+mn-ea"/>
              </a:rPr>
              <a:t>一条染色质</a:t>
            </a:r>
            <a:r>
              <a:rPr lang="zh-CN" altLang="en-US" sz="36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两个</a:t>
            </a:r>
            <a:r>
              <a:rPr lang="zh-CN" altLang="en-US" sz="3600" b="1">
                <a:latin typeface="+mn-ea"/>
                <a:ea typeface="+mn-ea"/>
                <a:cs typeface="+mn-ea"/>
              </a:rPr>
              <a:t>DNA，</a:t>
            </a:r>
            <a:r>
              <a:rPr lang="zh-CN" altLang="en-US" sz="3600" b="1">
                <a:solidFill>
                  <a:srgbClr val="FF0000"/>
                </a:solidFill>
                <a:latin typeface="+mn-ea"/>
                <a:ea typeface="+mn-ea"/>
                <a:cs typeface="+mn-ea"/>
              </a:rPr>
              <a:t>两条</a:t>
            </a:r>
            <a:r>
              <a:rPr lang="zh-CN" altLang="en-US" sz="3600" b="1">
                <a:latin typeface="+mn-ea"/>
                <a:ea typeface="+mn-ea"/>
                <a:cs typeface="+mn-ea"/>
              </a:rPr>
              <a:t>姐妹染色单体</a:t>
            </a:r>
            <a:endParaRPr lang="zh-CN" altLang="en-US" sz="3600" b="1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2"/>
      <p:bldP spid="8" grpId="3"/>
      <p:bldP spid="13" grpId="4"/>
      <p:bldP spid="4" grpId="5"/>
      <p:bldP spid="4" grpId="6"/>
      <p:bldP spid="5" grpId="7"/>
      <p:bldP spid="5" grpId="8"/>
      <p:bldP spid="20492" grpId="9"/>
      <p:bldP spid="20493" grpId="1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19325" y="4387850"/>
            <a:ext cx="3017838" cy="234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752600" y="1098550"/>
            <a:ext cx="8686800" cy="723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zh-CN" altLang="en-US" b="1"/>
              <a:t>细胞周期的表示方法：</a:t>
            </a:r>
            <a:endParaRPr lang="zh-CN" altLang="en-US" b="1"/>
          </a:p>
        </p:txBody>
      </p:sp>
      <p:sp>
        <p:nvSpPr>
          <p:cNvPr id="47134" name="文本框 221187"/>
          <p:cNvSpPr/>
          <p:nvPr>
            <p:custDataLst>
              <p:tags r:id="rId4"/>
            </p:custDataLst>
          </p:nvPr>
        </p:nvSpPr>
        <p:spPr>
          <a:xfrm>
            <a:off x="4619625" y="2225675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间期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35" name="文本框 221188"/>
          <p:cNvSpPr/>
          <p:nvPr>
            <p:custDataLst>
              <p:tags r:id="rId5"/>
            </p:custDataLst>
          </p:nvPr>
        </p:nvSpPr>
        <p:spPr>
          <a:xfrm>
            <a:off x="8075930" y="2192655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间期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36" name="文本框 221189"/>
          <p:cNvSpPr/>
          <p:nvPr>
            <p:custDataLst>
              <p:tags r:id="rId6"/>
            </p:custDataLst>
          </p:nvPr>
        </p:nvSpPr>
        <p:spPr>
          <a:xfrm>
            <a:off x="3035300" y="2225675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分裂期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37" name="文本框 221190"/>
          <p:cNvSpPr/>
          <p:nvPr>
            <p:custDataLst>
              <p:tags r:id="rId7"/>
            </p:custDataLst>
          </p:nvPr>
        </p:nvSpPr>
        <p:spPr>
          <a:xfrm>
            <a:off x="6424930" y="2225675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分裂期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47110" name="组合 221192"/>
          <p:cNvGrpSpPr/>
          <p:nvPr>
            <p:custDataLst>
              <p:tags r:id="rId8"/>
            </p:custDataLst>
          </p:nvPr>
        </p:nvGrpSpPr>
        <p:grpSpPr>
          <a:xfrm>
            <a:off x="2566988" y="2636838"/>
            <a:ext cx="7848600" cy="828674"/>
            <a:chOff x="476" y="2090"/>
            <a:chExt cx="4944" cy="522"/>
          </a:xfrm>
        </p:grpSpPr>
        <p:sp>
          <p:nvSpPr>
            <p:cNvPr id="47123" name="文本框 221193"/>
            <p:cNvSpPr/>
            <p:nvPr>
              <p:custDataLst>
                <p:tags r:id="rId9"/>
              </p:custDataLst>
            </p:nvPr>
          </p:nvSpPr>
          <p:spPr>
            <a:xfrm>
              <a:off x="692" y="2121"/>
              <a:ext cx="275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4000" b="1">
                  <a:latin typeface="Times New Roman" panose="02020603050405020304" pitchFamily="18" charset="0"/>
                </a:rPr>
                <a:t>a</a:t>
              </a:r>
              <a:endParaRPr lang="en-US" altLang="zh-CN" sz="4000" b="1">
                <a:latin typeface="Times New Roman" panose="02020603050405020304" pitchFamily="18" charset="0"/>
              </a:endParaRPr>
            </a:p>
          </p:txBody>
        </p:sp>
        <p:sp>
          <p:nvSpPr>
            <p:cNvPr id="47124" name="文本框 221194"/>
            <p:cNvSpPr/>
            <p:nvPr>
              <p:custDataLst>
                <p:tags r:id="rId10"/>
              </p:custDataLst>
            </p:nvPr>
          </p:nvSpPr>
          <p:spPr>
            <a:xfrm>
              <a:off x="1313" y="2156"/>
              <a:ext cx="293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4000" b="1">
                  <a:latin typeface="Times New Roman" panose="02020603050405020304" pitchFamily="18" charset="0"/>
                </a:rPr>
                <a:t>b</a:t>
              </a:r>
              <a:endParaRPr lang="en-US" altLang="zh-CN" sz="4000" b="1">
                <a:latin typeface="Times New Roman" panose="02020603050405020304" pitchFamily="18" charset="0"/>
              </a:endParaRPr>
            </a:p>
          </p:txBody>
        </p:sp>
        <p:sp>
          <p:nvSpPr>
            <p:cNvPr id="47125" name="文本框 221195"/>
            <p:cNvSpPr/>
            <p:nvPr>
              <p:custDataLst>
                <p:tags r:id="rId11"/>
              </p:custDataLst>
            </p:nvPr>
          </p:nvSpPr>
          <p:spPr>
            <a:xfrm>
              <a:off x="2765" y="2142"/>
              <a:ext cx="257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4000" b="1">
                  <a:latin typeface="Times New Roman" panose="02020603050405020304" pitchFamily="18" charset="0"/>
                </a:rPr>
                <a:t>c</a:t>
              </a:r>
              <a:endParaRPr lang="en-US" altLang="zh-CN" sz="4000" b="1">
                <a:latin typeface="Times New Roman" panose="02020603050405020304" pitchFamily="18" charset="0"/>
              </a:endParaRPr>
            </a:p>
          </p:txBody>
        </p:sp>
        <p:sp>
          <p:nvSpPr>
            <p:cNvPr id="47126" name="文本框 221196"/>
            <p:cNvSpPr/>
            <p:nvPr>
              <p:custDataLst>
                <p:tags r:id="rId12"/>
              </p:custDataLst>
            </p:nvPr>
          </p:nvSpPr>
          <p:spPr>
            <a:xfrm>
              <a:off x="3389" y="2167"/>
              <a:ext cx="293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4000" b="1">
                  <a:latin typeface="Times New Roman" panose="02020603050405020304" pitchFamily="18" charset="0"/>
                </a:rPr>
                <a:t>d</a:t>
              </a:r>
              <a:endParaRPr lang="en-US" altLang="zh-CN" sz="4000" b="1">
                <a:latin typeface="Times New Roman" panose="02020603050405020304" pitchFamily="18" charset="0"/>
              </a:endParaRPr>
            </a:p>
          </p:txBody>
        </p:sp>
        <p:sp>
          <p:nvSpPr>
            <p:cNvPr id="47127" name="文本框 221197"/>
            <p:cNvSpPr/>
            <p:nvPr>
              <p:custDataLst>
                <p:tags r:id="rId13"/>
              </p:custDataLst>
            </p:nvPr>
          </p:nvSpPr>
          <p:spPr>
            <a:xfrm>
              <a:off x="4799" y="2142"/>
              <a:ext cx="257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lvl="1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lvl="2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lvl="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lvl="4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Tx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4000" b="1">
                  <a:latin typeface="Times New Roman" panose="02020603050405020304" pitchFamily="18" charset="0"/>
                </a:rPr>
                <a:t>e</a:t>
              </a:r>
              <a:endParaRPr lang="en-US" altLang="zh-CN" sz="4000" b="1">
                <a:latin typeface="Times New Roman" panose="02020603050405020304" pitchFamily="18" charset="0"/>
              </a:endParaRPr>
            </a:p>
          </p:txBody>
        </p:sp>
        <p:sp>
          <p:nvSpPr>
            <p:cNvPr id="47128" name="直接连接符 221198"/>
            <p:cNvSpPr/>
            <p:nvPr>
              <p:custDataLst>
                <p:tags r:id="rId14"/>
              </p:custDataLst>
            </p:nvPr>
          </p:nvSpPr>
          <p:spPr>
            <a:xfrm>
              <a:off x="476" y="2251"/>
              <a:ext cx="4944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47129" name="直接连接符 221199"/>
            <p:cNvSpPr/>
            <p:nvPr>
              <p:custDataLst>
                <p:tags r:id="rId15"/>
              </p:custDataLst>
            </p:nvPr>
          </p:nvSpPr>
          <p:spPr>
            <a:xfrm flipH="1">
              <a:off x="839" y="2101"/>
              <a:ext cx="0" cy="13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7130" name="直接连接符 221200"/>
            <p:cNvSpPr/>
            <p:nvPr>
              <p:custDataLst>
                <p:tags r:id="rId16"/>
              </p:custDataLst>
            </p:nvPr>
          </p:nvSpPr>
          <p:spPr>
            <a:xfrm flipH="1">
              <a:off x="1412" y="2097"/>
              <a:ext cx="0" cy="13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7131" name="直接连接符 221201"/>
            <p:cNvSpPr/>
            <p:nvPr>
              <p:custDataLst>
                <p:tags r:id="rId17"/>
              </p:custDataLst>
            </p:nvPr>
          </p:nvSpPr>
          <p:spPr>
            <a:xfrm flipH="1">
              <a:off x="4921" y="2090"/>
              <a:ext cx="0" cy="13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7132" name="直接连接符 221202"/>
            <p:cNvSpPr/>
            <p:nvPr>
              <p:custDataLst>
                <p:tags r:id="rId18"/>
              </p:custDataLst>
            </p:nvPr>
          </p:nvSpPr>
          <p:spPr>
            <a:xfrm flipH="1">
              <a:off x="3560" y="2097"/>
              <a:ext cx="0" cy="13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47133" name="直接连接符 221203"/>
            <p:cNvSpPr/>
            <p:nvPr>
              <p:custDataLst>
                <p:tags r:id="rId19"/>
              </p:custDataLst>
            </p:nvPr>
          </p:nvSpPr>
          <p:spPr>
            <a:xfrm flipH="1">
              <a:off x="2894" y="2097"/>
              <a:ext cx="0" cy="136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sp>
        <p:nvSpPr>
          <p:cNvPr id="47111" name="文本占位符 129026"/>
          <p:cNvSpPr>
            <a:spLocks noGrp="1" noRot="1"/>
          </p:cNvSpPr>
          <p:nvPr>
            <p:custDataLst>
              <p:tags r:id="rId20"/>
            </p:custDataLst>
          </p:nvPr>
        </p:nvSpPr>
        <p:spPr>
          <a:xfrm>
            <a:off x="1898650" y="1716405"/>
            <a:ext cx="2720975" cy="475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2400" b="1"/>
              <a:t>（</a:t>
            </a:r>
            <a:r>
              <a:rPr lang="en-US" altLang="zh-CN" sz="2400" b="1"/>
              <a:t>1</a:t>
            </a:r>
            <a:r>
              <a:rPr lang="zh-CN" altLang="en-US" sz="2400" b="1"/>
              <a:t>）直线图</a:t>
            </a:r>
            <a:endParaRPr lang="zh-CN" altLang="en-US" sz="2400" b="1"/>
          </a:p>
        </p:txBody>
      </p:sp>
      <p:sp>
        <p:nvSpPr>
          <p:cNvPr id="47112" name="文本占位符 129026"/>
          <p:cNvSpPr>
            <a:spLocks noGrp="1" noRot="1"/>
          </p:cNvSpPr>
          <p:nvPr>
            <p:custDataLst>
              <p:tags r:id="rId21"/>
            </p:custDataLst>
          </p:nvPr>
        </p:nvSpPr>
        <p:spPr>
          <a:xfrm>
            <a:off x="1898650" y="3996055"/>
            <a:ext cx="2353945" cy="4381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</a:pPr>
            <a:r>
              <a:rPr lang="zh-CN" altLang="en-US" sz="2400" b="1"/>
              <a:t>（</a:t>
            </a:r>
            <a:r>
              <a:rPr lang="en-US" altLang="zh-CN" sz="2400" b="1"/>
              <a:t>2</a:t>
            </a:r>
            <a:r>
              <a:rPr lang="zh-CN" altLang="en-US" sz="2400" b="1"/>
              <a:t>）扇形图</a:t>
            </a:r>
            <a:endParaRPr lang="zh-CN" altLang="en-US" sz="2400" b="1"/>
          </a:p>
        </p:txBody>
      </p:sp>
      <p:sp>
        <p:nvSpPr>
          <p:cNvPr id="47113" name="文本框 6"/>
          <p:cNvSpPr/>
          <p:nvPr>
            <p:custDataLst>
              <p:tags r:id="rId22"/>
            </p:custDataLst>
          </p:nvPr>
        </p:nvSpPr>
        <p:spPr>
          <a:xfrm>
            <a:off x="3143250" y="3464878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</a:rPr>
              <a:t>细胞周期：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14" name="文本框 7"/>
          <p:cNvSpPr/>
          <p:nvPr>
            <p:custDataLst>
              <p:tags r:id="rId23"/>
            </p:custDataLst>
          </p:nvPr>
        </p:nvSpPr>
        <p:spPr>
          <a:xfrm>
            <a:off x="4910138" y="3349625"/>
            <a:ext cx="11029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b—d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47115" name="文本框 8"/>
          <p:cNvSpPr/>
          <p:nvPr>
            <p:custDataLst>
              <p:tags r:id="rId24"/>
            </p:custDataLst>
          </p:nvPr>
        </p:nvSpPr>
        <p:spPr>
          <a:xfrm>
            <a:off x="5815013" y="5843588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</a:rPr>
              <a:t>细胞周期：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16" name="文本框 9"/>
          <p:cNvSpPr/>
          <p:nvPr>
            <p:custDataLst>
              <p:tags r:id="rId25"/>
            </p:custDataLst>
          </p:nvPr>
        </p:nvSpPr>
        <p:spPr>
          <a:xfrm>
            <a:off x="5815013" y="5180013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</a:rPr>
              <a:t>分裂期：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17" name="文本框 11"/>
          <p:cNvSpPr/>
          <p:nvPr>
            <p:custDataLst>
              <p:tags r:id="rId26"/>
            </p:custDataLst>
          </p:nvPr>
        </p:nvSpPr>
        <p:spPr>
          <a:xfrm>
            <a:off x="5815013" y="4525963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pitchFamily="49" charset="-122"/>
              </a:rPr>
              <a:t>间期：</a:t>
            </a:r>
            <a:endParaRPr lang="zh-CN" altLang="en-US" sz="24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18" name="文本框 12"/>
          <p:cNvSpPr/>
          <p:nvPr>
            <p:custDataLst>
              <p:tags r:id="rId27"/>
            </p:custDataLst>
          </p:nvPr>
        </p:nvSpPr>
        <p:spPr>
          <a:xfrm>
            <a:off x="6915150" y="4525963"/>
            <a:ext cx="14046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乙</a:t>
            </a:r>
            <a:r>
              <a:rPr lang="en-US" altLang="zh-CN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——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甲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19" name="文本框 13"/>
          <p:cNvSpPr/>
          <p:nvPr>
            <p:custDataLst>
              <p:tags r:id="rId28"/>
            </p:custDataLst>
          </p:nvPr>
        </p:nvSpPr>
        <p:spPr>
          <a:xfrm>
            <a:off x="7054850" y="5180013"/>
            <a:ext cx="14046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甲</a:t>
            </a:r>
            <a:r>
              <a:rPr lang="en-US" altLang="zh-CN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——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乙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20" name="文本框 14"/>
          <p:cNvSpPr/>
          <p:nvPr>
            <p:custDataLst>
              <p:tags r:id="rId29"/>
            </p:custDataLst>
          </p:nvPr>
        </p:nvSpPr>
        <p:spPr>
          <a:xfrm>
            <a:off x="7354888" y="5843588"/>
            <a:ext cx="10998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乙</a:t>
            </a:r>
            <a:r>
              <a:rPr lang="en-US" altLang="zh-CN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2400" b="1">
                <a:solidFill>
                  <a:srgbClr val="0033CC"/>
                </a:solidFill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乙</a:t>
            </a:r>
            <a:endParaRPr lang="zh-CN" altLang="en-US" sz="2400" b="1">
              <a:solidFill>
                <a:srgbClr val="0033CC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7121" name="文本框 1"/>
          <p:cNvSpPr txBox="1"/>
          <p:nvPr>
            <p:custDataLst>
              <p:tags r:id="rId30"/>
            </p:custDataLst>
          </p:nvPr>
        </p:nvSpPr>
        <p:spPr>
          <a:xfrm>
            <a:off x="1651000" y="63500"/>
            <a:ext cx="88900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Tx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6.1 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细胞的增殖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-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课件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新教材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】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人教版（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2019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）高中生物必修一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共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42</a:t>
            </a:r>
            <a:r>
              <a:rPr lang="zh-CN" altLang="en-US" sz="100">
                <a:solidFill>
                  <a:srgbClr val="FFFFFF"/>
                </a:solidFill>
                <a:latin typeface="宋体" panose="02010600030101010101" pitchFamily="2" charset="-122"/>
              </a:rPr>
              <a:t>张</a:t>
            </a:r>
            <a:r>
              <a:rPr lang="en-US" altLang="zh-CN" sz="100">
                <a:solidFill>
                  <a:srgbClr val="FFFFFF"/>
                </a:solidFill>
                <a:latin typeface="宋体" panose="02010600030101010101" pitchFamily="2" charset="-122"/>
              </a:rPr>
              <a:t>PPT)</a:t>
            </a:r>
            <a:endParaRPr lang="zh-CN" altLang="en-US" sz="100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1"/>
            </p:custDataLst>
          </p:nvPr>
        </p:nvSpPr>
        <p:spPr>
          <a:xfrm>
            <a:off x="1712595" y="299720"/>
            <a:ext cx="40913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+mn-ea"/>
                <a:sym typeface="+mn-ea"/>
              </a:rPr>
              <a:t>关于细胞周期的拓展</a:t>
            </a:r>
            <a:r>
              <a:rPr lang="en-US" altLang="zh-CN" sz="3200" b="1">
                <a:latin typeface="+mn-ea"/>
                <a:sym typeface="+mn-ea"/>
              </a:rPr>
              <a:t>1</a:t>
            </a:r>
            <a:endParaRPr lang="en-US" altLang="zh-CN" sz="3200" b="1">
              <a:latin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3" grpId="1"/>
      <p:bldP spid="47114" grpId="2"/>
      <p:bldP spid="47134" grpId="3"/>
      <p:bldP spid="47135" grpId="4"/>
      <p:bldP spid="47136" grpId="5"/>
      <p:bldP spid="47137" grpId="6"/>
      <p:bldP spid="47112" grpId="7"/>
      <p:bldP spid="47115" grpId="8"/>
      <p:bldP spid="47116" grpId="9"/>
      <p:bldP spid="47117" grpId="10"/>
      <p:bldP spid="47118" grpId="11"/>
      <p:bldP spid="47119" grpId="12"/>
      <p:bldP spid="47120" grpId="13"/>
    </p:bldLst>
  </p:timing>
</p:sld>
</file>

<file path=ppt/tags/tag1.xml><?xml version="1.0" encoding="utf-8"?>
<p:tagLst xmlns:p="http://schemas.openxmlformats.org/presentationml/2006/main">
  <p:tag name="AS_UNIQUEID" val="9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AS_UNIQUEID" val="9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1104"/>
</p:tagLst>
</file>

<file path=ppt/tags/tag101.xml><?xml version="1.0" encoding="utf-8"?>
<p:tagLst xmlns:p="http://schemas.openxmlformats.org/presentationml/2006/main">
  <p:tag name="AS_UNIQUEID" val="1105"/>
</p:tagLst>
</file>

<file path=ppt/tags/tag102.xml><?xml version="1.0" encoding="utf-8"?>
<p:tagLst xmlns:p="http://schemas.openxmlformats.org/presentationml/2006/main">
  <p:tag name="AS_UNIQUEID" val="1106"/>
</p:tagLst>
</file>

<file path=ppt/tags/tag103.xml><?xml version="1.0" encoding="utf-8"?>
<p:tagLst xmlns:p="http://schemas.openxmlformats.org/presentationml/2006/main">
  <p:tag name="AS_UNIQUEID" val="1107"/>
</p:tagLst>
</file>

<file path=ppt/tags/tag104.xml><?xml version="1.0" encoding="utf-8"?>
<p:tagLst xmlns:p="http://schemas.openxmlformats.org/presentationml/2006/main">
  <p:tag name="AS_UNIQUEID" val="1108"/>
</p:tagLst>
</file>

<file path=ppt/tags/tag105.xml><?xml version="1.0" encoding="utf-8"?>
<p:tagLst xmlns:p="http://schemas.openxmlformats.org/presentationml/2006/main">
  <p:tag name="AS_UNIQUEID" val="1109"/>
</p:tagLst>
</file>

<file path=ppt/tags/tag106.xml><?xml version="1.0" encoding="utf-8"?>
<p:tagLst xmlns:p="http://schemas.openxmlformats.org/presentationml/2006/main">
  <p:tag name="AS_UNIQUEID" val="1110"/>
</p:tagLst>
</file>

<file path=ppt/tags/tag107.xml><?xml version="1.0" encoding="utf-8"?>
<p:tagLst xmlns:p="http://schemas.openxmlformats.org/presentationml/2006/main">
  <p:tag name="AS_UNIQUEID" val="1111"/>
</p:tagLst>
</file>

<file path=ppt/tags/tag108.xml><?xml version="1.0" encoding="utf-8"?>
<p:tagLst xmlns:p="http://schemas.openxmlformats.org/presentationml/2006/main">
  <p:tag name="AS_UNIQUEID" val="1112"/>
</p:tagLst>
</file>

<file path=ppt/tags/tag109.xml><?xml version="1.0" encoding="utf-8"?>
<p:tagLst xmlns:p="http://schemas.openxmlformats.org/presentationml/2006/main">
  <p:tag name="AS_UNIQUEID" val="1113"/>
</p:tagLst>
</file>

<file path=ppt/tags/tag11.xml><?xml version="1.0" encoding="utf-8"?>
<p:tagLst xmlns:p="http://schemas.openxmlformats.org/presentationml/2006/main">
  <p:tag name="AS_UNIQUEID" val="9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AS_UNIQUEID" val="1114"/>
</p:tagLst>
</file>

<file path=ppt/tags/tag111.xml><?xml version="1.0" encoding="utf-8"?>
<p:tagLst xmlns:p="http://schemas.openxmlformats.org/presentationml/2006/main">
  <p:tag name="AS_UNIQUEID" val="1115"/>
</p:tagLst>
</file>

<file path=ppt/tags/tag112.xml><?xml version="1.0" encoding="utf-8"?>
<p:tagLst xmlns:p="http://schemas.openxmlformats.org/presentationml/2006/main">
  <p:tag name="AS_UNIQUEID" val="1116"/>
</p:tagLst>
</file>

<file path=ppt/tags/tag113.xml><?xml version="1.0" encoding="utf-8"?>
<p:tagLst xmlns:p="http://schemas.openxmlformats.org/presentationml/2006/main">
  <p:tag name="AS_UNIQUEID" val="1117"/>
</p:tagLst>
</file>

<file path=ppt/tags/tag114.xml><?xml version="1.0" encoding="utf-8"?>
<p:tagLst xmlns:p="http://schemas.openxmlformats.org/presentationml/2006/main">
  <p:tag name="AS_UNIQUEID" val="1118"/>
</p:tagLst>
</file>

<file path=ppt/tags/tag115.xml><?xml version="1.0" encoding="utf-8"?>
<p:tagLst xmlns:p="http://schemas.openxmlformats.org/presentationml/2006/main">
  <p:tag name="AS_UNIQUEID" val="1119"/>
</p:tagLst>
</file>

<file path=ppt/tags/tag116.xml><?xml version="1.0" encoding="utf-8"?>
<p:tagLst xmlns:p="http://schemas.openxmlformats.org/presentationml/2006/main">
  <p:tag name="AS_UNIQUEID" val="1120"/>
</p:tagLst>
</file>

<file path=ppt/tags/tag117.xml><?xml version="1.0" encoding="utf-8"?>
<p:tagLst xmlns:p="http://schemas.openxmlformats.org/presentationml/2006/main">
  <p:tag name="AS_UNIQUEID" val="1121"/>
</p:tagLst>
</file>

<file path=ppt/tags/tag118.xml><?xml version="1.0" encoding="utf-8"?>
<p:tagLst xmlns:p="http://schemas.openxmlformats.org/presentationml/2006/main">
  <p:tag name="AS_UNIQUEID" val="1122"/>
</p:tagLst>
</file>

<file path=ppt/tags/tag119.xml><?xml version="1.0" encoding="utf-8"?>
<p:tagLst xmlns:p="http://schemas.openxmlformats.org/presentationml/2006/main">
  <p:tag name="AS_UNIQUEID" val="1123"/>
</p:tagLst>
</file>

<file path=ppt/tags/tag12.xml><?xml version="1.0" encoding="utf-8"?>
<p:tagLst xmlns:p="http://schemas.openxmlformats.org/presentationml/2006/main">
  <p:tag name="AS_UNIQUEID" val="9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AS_UNIQUEID" val="1124"/>
</p:tagLst>
</file>

<file path=ppt/tags/tag121.xml><?xml version="1.0" encoding="utf-8"?>
<p:tagLst xmlns:p="http://schemas.openxmlformats.org/presentationml/2006/main">
  <p:tag name="AS_UNIQUEID" val="1125"/>
</p:tagLst>
</file>

<file path=ppt/tags/tag122.xml><?xml version="1.0" encoding="utf-8"?>
<p:tagLst xmlns:p="http://schemas.openxmlformats.org/presentationml/2006/main">
  <p:tag name="AS_UNIQUEID" val="1126"/>
</p:tagLst>
</file>

<file path=ppt/tags/tag123.xml><?xml version="1.0" encoding="utf-8"?>
<p:tagLst xmlns:p="http://schemas.openxmlformats.org/presentationml/2006/main">
  <p:tag name="AS_UNIQUEID" val="183"/>
</p:tagLst>
</file>

<file path=ppt/tags/tag124.xml><?xml version="1.0" encoding="utf-8"?>
<p:tagLst xmlns:p="http://schemas.openxmlformats.org/presentationml/2006/main">
  <p:tag name="AS_UNIQUEID" val="185"/>
</p:tagLst>
</file>

<file path=ppt/tags/tag125.xml><?xml version="1.0" encoding="utf-8"?>
<p:tagLst xmlns:p="http://schemas.openxmlformats.org/presentationml/2006/main">
  <p:tag name="AS_UNIQUEID" val="186"/>
</p:tagLst>
</file>

<file path=ppt/tags/tag126.xml><?xml version="1.0" encoding="utf-8"?>
<p:tagLst xmlns:p="http://schemas.openxmlformats.org/presentationml/2006/main">
  <p:tag name="AS_UNIQUEID" val="187"/>
</p:tagLst>
</file>

<file path=ppt/tags/tag127.xml><?xml version="1.0" encoding="utf-8"?>
<p:tagLst xmlns:p="http://schemas.openxmlformats.org/presentationml/2006/main">
  <p:tag name="AS_UNIQUEID" val="188"/>
</p:tagLst>
</file>

<file path=ppt/tags/tag128.xml><?xml version="1.0" encoding="utf-8"?>
<p:tagLst xmlns:p="http://schemas.openxmlformats.org/presentationml/2006/main">
  <p:tag name="AS_UNIQUEID" val="189"/>
</p:tagLst>
</file>

<file path=ppt/tags/tag129.xml><?xml version="1.0" encoding="utf-8"?>
<p:tagLst xmlns:p="http://schemas.openxmlformats.org/presentationml/2006/main">
  <p:tag name="AS_UNIQUEID" val="190"/>
</p:tagLst>
</file>

<file path=ppt/tags/tag13.xml><?xml version="1.0" encoding="utf-8"?>
<p:tagLst xmlns:p="http://schemas.openxmlformats.org/presentationml/2006/main">
  <p:tag name="AS_UNIQUEID" val="9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UNIQUEID" val="1129"/>
</p:tagLst>
</file>

<file path=ppt/tags/tag131.xml><?xml version="1.0" encoding="utf-8"?>
<p:tagLst xmlns:p="http://schemas.openxmlformats.org/presentationml/2006/main">
  <p:tag name="AS_UNIQUEID" val="1130"/>
</p:tagLst>
</file>

<file path=ppt/tags/tag132.xml><?xml version="1.0" encoding="utf-8"?>
<p:tagLst xmlns:p="http://schemas.openxmlformats.org/presentationml/2006/main">
  <p:tag name="AS_UNIQUEID" val="1131"/>
</p:tagLst>
</file>

<file path=ppt/tags/tag133.xml><?xml version="1.0" encoding="utf-8"?>
<p:tagLst xmlns:p="http://schemas.openxmlformats.org/presentationml/2006/main">
  <p:tag name="AS_UNIQUEID" val="1132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5.xml><?xml version="1.0" encoding="utf-8"?>
<p:tagLst xmlns:p="http://schemas.openxmlformats.org/presentationml/2006/main">
  <p:tag name="AS_UNIQUEID" val="192"/>
</p:tagLst>
</file>

<file path=ppt/tags/tag136.xml><?xml version="1.0" encoding="utf-8"?>
<p:tagLst xmlns:p="http://schemas.openxmlformats.org/presentationml/2006/main">
  <p:tag name="AS_UNIQUEID" val="193"/>
</p:tagLst>
</file>

<file path=ppt/tags/tag137.xml><?xml version="1.0" encoding="utf-8"?>
<p:tagLst xmlns:p="http://schemas.openxmlformats.org/presentationml/2006/main">
  <p:tag name="AS_UNIQUEID" val="194"/>
</p:tagLst>
</file>

<file path=ppt/tags/tag138.xml><?xml version="1.0" encoding="utf-8"?>
<p:tagLst xmlns:p="http://schemas.openxmlformats.org/presentationml/2006/main">
  <p:tag name="AS_UNIQUEID" val="1134"/>
</p:tagLst>
</file>

<file path=ppt/tags/tag139.xml><?xml version="1.0" encoding="utf-8"?>
<p:tagLst xmlns:p="http://schemas.openxmlformats.org/presentationml/2006/main">
  <p:tag name="AS_UNIQUEID" val="1136"/>
</p:tagLst>
</file>

<file path=ppt/tags/tag14.xml><?xml version="1.0" encoding="utf-8"?>
<p:tagLst xmlns:p="http://schemas.openxmlformats.org/presentationml/2006/main">
  <p:tag name="AS_UNIQUEID" val="10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1137"/>
</p:tagLst>
</file>

<file path=ppt/tags/tag141.xml><?xml version="1.0" encoding="utf-8"?>
<p:tagLst xmlns:p="http://schemas.openxmlformats.org/presentationml/2006/main">
  <p:tag name="AS_UNIQUEID" val="1138"/>
</p:tagLst>
</file>

<file path=ppt/tags/tag142.xml><?xml version="1.0" encoding="utf-8"?>
<p:tagLst xmlns:p="http://schemas.openxmlformats.org/presentationml/2006/main">
  <p:tag name="AS_UNIQUEID" val="1139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4.xml><?xml version="1.0" encoding="utf-8"?>
<p:tagLst xmlns:p="http://schemas.openxmlformats.org/presentationml/2006/main">
  <p:tag name="AS_UNIQUEID" val="196"/>
</p:tagLst>
</file>

<file path=ppt/tags/tag145.xml><?xml version="1.0" encoding="utf-8"?>
<p:tagLst xmlns:p="http://schemas.openxmlformats.org/presentationml/2006/main">
  <p:tag name="AS_UNIQUEID" val="197"/>
</p:tagLst>
</file>

<file path=ppt/tags/tag146.xml><?xml version="1.0" encoding="utf-8"?>
<p:tagLst xmlns:p="http://schemas.openxmlformats.org/presentationml/2006/main">
  <p:tag name="AS_UNIQUEID" val="198"/>
</p:tagLst>
</file>

<file path=ppt/tags/tag147.xml><?xml version="1.0" encoding="utf-8"?>
<p:tagLst xmlns:p="http://schemas.openxmlformats.org/presentationml/2006/main">
  <p:tag name="AS_UNIQUEID" val="199"/>
</p:tagLst>
</file>

<file path=ppt/tags/tag148.xml><?xml version="1.0" encoding="utf-8"?>
<p:tagLst xmlns:p="http://schemas.openxmlformats.org/presentationml/2006/main">
  <p:tag name="AS_UNIQUEID" val="200"/>
</p:tagLst>
</file>

<file path=ppt/tags/tag149.xml><?xml version="1.0" encoding="utf-8"?>
<p:tagLst xmlns:p="http://schemas.openxmlformats.org/presentationml/2006/main">
  <p:tag name="AS_UNIQUEID" val="201"/>
</p:tagLst>
</file>

<file path=ppt/tags/tag15.xml><?xml version="1.0" encoding="utf-8"?>
<p:tagLst xmlns:p="http://schemas.openxmlformats.org/presentationml/2006/main">
  <p:tag name="AS_UNIQUEID" val="10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202"/>
</p:tagLst>
</file>

<file path=ppt/tags/tag151.xml><?xml version="1.0" encoding="utf-8"?>
<p:tagLst xmlns:p="http://schemas.openxmlformats.org/presentationml/2006/main">
  <p:tag name="AS_UNIQUEID" val="200"/>
</p:tagLst>
</file>

<file path=ppt/tags/tag152.xml><?xml version="1.0" encoding="utf-8"?>
<p:tagLst xmlns:p="http://schemas.openxmlformats.org/presentationml/2006/main">
  <p:tag name="AS_UNIQUEID" val="204"/>
</p:tagLst>
</file>

<file path=ppt/tags/tag153.xml><?xml version="1.0" encoding="utf-8"?>
<p:tagLst xmlns:p="http://schemas.openxmlformats.org/presentationml/2006/main">
  <p:tag name="AS_UNIQUEID" val="205"/>
</p:tagLst>
</file>

<file path=ppt/tags/tag154.xml><?xml version="1.0" encoding="utf-8"?>
<p:tagLst xmlns:p="http://schemas.openxmlformats.org/presentationml/2006/main">
  <p:tag name="AS_UNIQUEID" val="206"/>
</p:tagLst>
</file>

<file path=ppt/tags/tag155.xml><?xml version="1.0" encoding="utf-8"?>
<p:tagLst xmlns:p="http://schemas.openxmlformats.org/presentationml/2006/main">
  <p:tag name="AS_UNIQUEID" val="207"/>
</p:tagLst>
</file>

<file path=ppt/tags/tag156.xml><?xml version="1.0" encoding="utf-8"?>
<p:tagLst xmlns:p="http://schemas.openxmlformats.org/presentationml/2006/main">
  <p:tag name="AS_UNIQUEID" val="208"/>
</p:tagLst>
</file>

<file path=ppt/tags/tag157.xml><?xml version="1.0" encoding="utf-8"?>
<p:tagLst xmlns:p="http://schemas.openxmlformats.org/presentationml/2006/main">
  <p:tag name="AS_UNIQUEID" val="209"/>
</p:tagLst>
</file>

<file path=ppt/tags/tag158.xml><?xml version="1.0" encoding="utf-8"?>
<p:tagLst xmlns:p="http://schemas.openxmlformats.org/presentationml/2006/main">
  <p:tag name="AS_UNIQUEID" val="210"/>
</p:tagLst>
</file>

<file path=ppt/tags/tag159.xml><?xml version="1.0" encoding="utf-8"?>
<p:tagLst xmlns:p="http://schemas.openxmlformats.org/presentationml/2006/main">
  <p:tag name="AS_UNIQUEID" val="211"/>
</p:tagLst>
</file>

<file path=ppt/tags/tag16.xml><?xml version="1.0" encoding="utf-8"?>
<p:tagLst xmlns:p="http://schemas.openxmlformats.org/presentationml/2006/main">
  <p:tag name="AS_UNIQUEID" val="10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AS_UNIQUEID" val="212"/>
</p:tagLst>
</file>

<file path=ppt/tags/tag161.xml><?xml version="1.0" encoding="utf-8"?>
<p:tagLst xmlns:p="http://schemas.openxmlformats.org/presentationml/2006/main">
  <p:tag name="AS_UNIQUEID" val="213"/>
</p:tagLst>
</file>

<file path=ppt/tags/tag162.xml><?xml version="1.0" encoding="utf-8"?>
<p:tagLst xmlns:p="http://schemas.openxmlformats.org/presentationml/2006/main">
  <p:tag name="AS_UNIQUEID" val="214"/>
</p:tagLst>
</file>

<file path=ppt/tags/tag163.xml><?xml version="1.0" encoding="utf-8"?>
<p:tagLst xmlns:p="http://schemas.openxmlformats.org/presentationml/2006/main">
  <p:tag name="AS_UNIQUEID" val="215"/>
</p:tagLst>
</file>

<file path=ppt/tags/tag164.xml><?xml version="1.0" encoding="utf-8"?>
<p:tagLst xmlns:p="http://schemas.openxmlformats.org/presentationml/2006/main">
  <p:tag name="AS_UNIQUEID" val="216"/>
</p:tagLst>
</file>

<file path=ppt/tags/tag165.xml><?xml version="1.0" encoding="utf-8"?>
<p:tagLst xmlns:p="http://schemas.openxmlformats.org/presentationml/2006/main">
  <p:tag name="AS_UNIQUEID" val="217"/>
</p:tagLst>
</file>

<file path=ppt/tags/tag166.xml><?xml version="1.0" encoding="utf-8"?>
<p:tagLst xmlns:p="http://schemas.openxmlformats.org/presentationml/2006/main">
  <p:tag name="AS_UNIQUEID" val="54"/>
</p:tagLst>
</file>

<file path=ppt/tags/tag167.xml><?xml version="1.0" encoding="utf-8"?>
<p:tagLst xmlns:p="http://schemas.openxmlformats.org/presentationml/2006/main">
  <p:tag name="AS_UNIQUEID" val="55"/>
</p:tagLst>
</file>

<file path=ppt/tags/tag168.xml><?xml version="1.0" encoding="utf-8"?>
<p:tagLst xmlns:p="http://schemas.openxmlformats.org/presentationml/2006/main">
  <p:tag name="AS_UNIQUEID" val="57"/>
</p:tagLst>
</file>

<file path=ppt/tags/tag169.xml><?xml version="1.0" encoding="utf-8"?>
<p:tagLst xmlns:p="http://schemas.openxmlformats.org/presentationml/2006/main">
  <p:tag name="AS_UNIQUEID" val="58"/>
</p:tagLst>
</file>

<file path=ppt/tags/tag17.xml><?xml version="1.0" encoding="utf-8"?>
<p:tagLst xmlns:p="http://schemas.openxmlformats.org/presentationml/2006/main">
  <p:tag name="AS_UNIQUEID" val="10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AS_UNIQUEID" val="59"/>
</p:tagLst>
</file>

<file path=ppt/tags/tag171.xml><?xml version="1.0" encoding="utf-8"?>
<p:tagLst xmlns:p="http://schemas.openxmlformats.org/presentationml/2006/main">
  <p:tag name="AS_UNIQUEID" val="60"/>
</p:tagLst>
</file>

<file path=ppt/tags/tag172.xml><?xml version="1.0" encoding="utf-8"?>
<p:tagLst xmlns:p="http://schemas.openxmlformats.org/presentationml/2006/main">
  <p:tag name="AS_UNIQUEID" val="955"/>
</p:tagLst>
</file>

<file path=ppt/tags/tag173.xml><?xml version="1.0" encoding="utf-8"?>
<p:tagLst xmlns:p="http://schemas.openxmlformats.org/presentationml/2006/main">
  <p:tag name="AS_UNIQUEID" val="61"/>
</p:tagLst>
</file>

<file path=ppt/tags/tag174.xml><?xml version="1.0" encoding="utf-8"?>
<p:tagLst xmlns:p="http://schemas.openxmlformats.org/presentationml/2006/main">
  <p:tag name="AS_UNIQUEID" val="62"/>
</p:tagLst>
</file>

<file path=ppt/tags/tag175.xml><?xml version="1.0" encoding="utf-8"?>
<p:tagLst xmlns:p="http://schemas.openxmlformats.org/presentationml/2006/main">
  <p:tag name="AS_UNIQUEID" val="63"/>
</p:tagLst>
</file>

<file path=ppt/tags/tag176.xml><?xml version="1.0" encoding="utf-8"?>
<p:tagLst xmlns:p="http://schemas.openxmlformats.org/presentationml/2006/main">
  <p:tag name="AS_UNIQUEID" val="64"/>
</p:tagLst>
</file>

<file path=ppt/tags/tag177.xml><?xml version="1.0" encoding="utf-8"?>
<p:tagLst xmlns:p="http://schemas.openxmlformats.org/presentationml/2006/main">
  <p:tag name="AS_UNIQUEID" val="65"/>
</p:tagLst>
</file>

<file path=ppt/tags/tag178.xml><?xml version="1.0" encoding="utf-8"?>
<p:tagLst xmlns:p="http://schemas.openxmlformats.org/presentationml/2006/main">
  <p:tag name="AS_UNIQUEID" val="66"/>
</p:tagLst>
</file>

<file path=ppt/tags/tag179.xml><?xml version="1.0" encoding="utf-8"?>
<p:tagLst xmlns:p="http://schemas.openxmlformats.org/presentationml/2006/main">
  <p:tag name="AS_UNIQUEID" val="67"/>
</p:tagLst>
</file>

<file path=ppt/tags/tag18.xml><?xml version="1.0" encoding="utf-8"?>
<p:tagLst xmlns:p="http://schemas.openxmlformats.org/presentationml/2006/main">
  <p:tag name="AS_UNIQUEID" val="10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AS_UNIQUEID" val="68"/>
</p:tagLst>
</file>

<file path=ppt/tags/tag181.xml><?xml version="1.0" encoding="utf-8"?>
<p:tagLst xmlns:p="http://schemas.openxmlformats.org/presentationml/2006/main">
  <p:tag name="AS_UNIQUEID" val="69"/>
</p:tagLst>
</file>

<file path=ppt/tags/tag182.xml><?xml version="1.0" encoding="utf-8"?>
<p:tagLst xmlns:p="http://schemas.openxmlformats.org/presentationml/2006/main">
  <p:tag name="AS_UNIQUEID" val="70"/>
</p:tagLst>
</file>

<file path=ppt/tags/tag183.xml><?xml version="1.0" encoding="utf-8"?>
<p:tagLst xmlns:p="http://schemas.openxmlformats.org/presentationml/2006/main">
  <p:tag name="AS_UNIQUEID" val="71"/>
</p:tagLst>
</file>

<file path=ppt/tags/tag184.xml><?xml version="1.0" encoding="utf-8"?>
<p:tagLst xmlns:p="http://schemas.openxmlformats.org/presentationml/2006/main">
  <p:tag name="AS_UNIQUEID" val="72"/>
</p:tagLst>
</file>

<file path=ppt/tags/tag185.xml><?xml version="1.0" encoding="utf-8"?>
<p:tagLst xmlns:p="http://schemas.openxmlformats.org/presentationml/2006/main">
  <p:tag name="AS_UNIQUEID" val="73"/>
</p:tagLst>
</file>

<file path=ppt/tags/tag186.xml><?xml version="1.0" encoding="utf-8"?>
<p:tagLst xmlns:p="http://schemas.openxmlformats.org/presentationml/2006/main">
  <p:tag name="AS_UNIQUEID" val="74"/>
</p:tagLst>
</file>

<file path=ppt/tags/tag187.xml><?xml version="1.0" encoding="utf-8"?>
<p:tagLst xmlns:p="http://schemas.openxmlformats.org/presentationml/2006/main">
  <p:tag name="AS_UNIQUEID" val="75"/>
</p:tagLst>
</file>

<file path=ppt/tags/tag188.xml><?xml version="1.0" encoding="utf-8"?>
<p:tagLst xmlns:p="http://schemas.openxmlformats.org/presentationml/2006/main">
  <p:tag name="AS_UNIQUEID" val="76"/>
</p:tagLst>
</file>

<file path=ppt/tags/tag189.xml><?xml version="1.0" encoding="utf-8"?>
<p:tagLst xmlns:p="http://schemas.openxmlformats.org/presentationml/2006/main">
  <p:tag name="AS_UNIQUEID" val="77"/>
</p:tagLst>
</file>

<file path=ppt/tags/tag19.xml><?xml version="1.0" encoding="utf-8"?>
<p:tagLst xmlns:p="http://schemas.openxmlformats.org/presentationml/2006/main">
  <p:tag name="AS_UNIQUEID" val="10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AS_UNIQUEID" val="78"/>
</p:tagLst>
</file>

<file path=ppt/tags/tag191.xml><?xml version="1.0" encoding="utf-8"?>
<p:tagLst xmlns:p="http://schemas.openxmlformats.org/presentationml/2006/main">
  <p:tag name="AS_UNIQUEID" val="79"/>
</p:tagLst>
</file>

<file path=ppt/tags/tag192.xml><?xml version="1.0" encoding="utf-8"?>
<p:tagLst xmlns:p="http://schemas.openxmlformats.org/presentationml/2006/main">
  <p:tag name="AS_UNIQUEID" val="80"/>
</p:tagLst>
</file>

<file path=ppt/tags/tag193.xml><?xml version="1.0" encoding="utf-8"?>
<p:tagLst xmlns:p="http://schemas.openxmlformats.org/presentationml/2006/main">
  <p:tag name="AS_UNIQUEID" val="81"/>
</p:tagLst>
</file>

<file path=ppt/tags/tag194.xml><?xml version="1.0" encoding="utf-8"?>
<p:tagLst xmlns:p="http://schemas.openxmlformats.org/presentationml/2006/main">
  <p:tag name="AS_UNIQUEID" val="956"/>
</p:tagLst>
</file>

<file path=ppt/tags/tag195.xml><?xml version="1.0" encoding="utf-8"?>
<p:tagLst xmlns:p="http://schemas.openxmlformats.org/presentationml/2006/main">
  <p:tag name="AS_UNIQUEID" val="1143"/>
</p:tagLst>
</file>

<file path=ppt/tags/tag196.xml><?xml version="1.0" encoding="utf-8"?>
<p:tagLst xmlns:p="http://schemas.openxmlformats.org/presentationml/2006/main">
  <p:tag name="AS_UNIQUEID" val="50"/>
</p:tagLst>
</file>

<file path=ppt/tags/tag197.xml><?xml version="1.0" encoding="utf-8"?>
<p:tagLst xmlns:p="http://schemas.openxmlformats.org/presentationml/2006/main">
  <p:tag name="AS_UNIQUEID" val="51"/>
</p:tagLst>
</file>

<file path=ppt/tags/tag198.xml><?xml version="1.0" encoding="utf-8"?>
<p:tagLst xmlns:p="http://schemas.openxmlformats.org/presentationml/2006/main">
  <p:tag name="AS_UNIQUEID" val="52"/>
</p:tagLst>
</file>

<file path=ppt/tags/tag199.xml><?xml version="1.0" encoding="utf-8"?>
<p:tagLst xmlns:p="http://schemas.openxmlformats.org/presentationml/2006/main">
  <p:tag name="AS_UNIQUEID" val="53"/>
</p:tagLst>
</file>

<file path=ppt/tags/tag2.xml><?xml version="1.0" encoding="utf-8"?>
<p:tagLst xmlns:p="http://schemas.openxmlformats.org/presentationml/2006/main">
  <p:tag name="AS_UNIQUEID" val="9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0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1145"/>
</p:tagLst>
</file>

<file path=ppt/tags/tag201.xml><?xml version="1.0" encoding="utf-8"?>
<p:tagLst xmlns:p="http://schemas.openxmlformats.org/presentationml/2006/main">
  <p:tag name="AS_UNIQUEID" val="220"/>
  <p:tag name="KSO_WM_UNIT_TABLE_BEAUTIFY" val="smartTable{ead0b182-056f-49ce-bdd9-3860eaa679b1}"/>
  <p:tag name="TABLE_ENDDRAG_ORIGIN_RECT" val="717*193"/>
  <p:tag name="TABLE_ENDDRAG_RECT" val="213*75*717*193"/>
</p:tagLst>
</file>

<file path=ppt/tags/tag202.xml><?xml version="1.0" encoding="utf-8"?>
<p:tagLst xmlns:p="http://schemas.openxmlformats.org/presentationml/2006/main">
  <p:tag name="AS_UNIQUEID" val="959"/>
</p:tagLst>
</file>

<file path=ppt/tags/tag203.xml><?xml version="1.0" encoding="utf-8"?>
<p:tagLst xmlns:p="http://schemas.openxmlformats.org/presentationml/2006/main">
  <p:tag name="AS_UNIQUEID" val="961"/>
</p:tagLst>
</file>

<file path=ppt/tags/tag204.xml><?xml version="1.0" encoding="utf-8"?>
<p:tagLst xmlns:p="http://schemas.openxmlformats.org/presentationml/2006/main">
  <p:tag name="AS_UNIQUEID" val="962"/>
</p:tagLst>
</file>

<file path=ppt/tags/tag205.xml><?xml version="1.0" encoding="utf-8"?>
<p:tagLst xmlns:p="http://schemas.openxmlformats.org/presentationml/2006/main">
  <p:tag name="AS_UNIQUEID" val="963"/>
</p:tagLst>
</file>

<file path=ppt/tags/tag206.xml><?xml version="1.0" encoding="utf-8"?>
<p:tagLst xmlns:p="http://schemas.openxmlformats.org/presentationml/2006/main">
  <p:tag name="AS_UNIQUEID" val="964"/>
</p:tagLst>
</file>

<file path=ppt/tags/tag207.xml><?xml version="1.0" encoding="utf-8"?>
<p:tagLst xmlns:p="http://schemas.openxmlformats.org/presentationml/2006/main">
  <p:tag name="AS_UNIQUEID" val="965"/>
</p:tagLst>
</file>

<file path=ppt/tags/tag208.xml><?xml version="1.0" encoding="utf-8"?>
<p:tagLst xmlns:p="http://schemas.openxmlformats.org/presentationml/2006/main">
  <p:tag name="AS_UNIQUEID" val="966"/>
</p:tagLst>
</file>

<file path=ppt/tags/tag209.xml><?xml version="1.0" encoding="utf-8"?>
<p:tagLst xmlns:p="http://schemas.openxmlformats.org/presentationml/2006/main">
  <p:tag name="AS_UNIQUEID" val="967"/>
</p:tagLst>
</file>

<file path=ppt/tags/tag21.xml><?xml version="1.0" encoding="utf-8"?>
<p:tagLst xmlns:p="http://schemas.openxmlformats.org/presentationml/2006/main">
  <p:tag name="AS_UNIQUEID" val="10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968"/>
</p:tagLst>
</file>

<file path=ppt/tags/tag211.xml><?xml version="1.0" encoding="utf-8"?>
<p:tagLst xmlns:p="http://schemas.openxmlformats.org/presentationml/2006/main">
  <p:tag name="AS_UNIQUEID" val="969"/>
</p:tagLst>
</file>

<file path=ppt/tags/tag212.xml><?xml version="1.0" encoding="utf-8"?>
<p:tagLst xmlns:p="http://schemas.openxmlformats.org/presentationml/2006/main">
  <p:tag name="AS_UNIQUEID" val="970"/>
</p:tagLst>
</file>

<file path=ppt/tags/tag213.xml><?xml version="1.0" encoding="utf-8"?>
<p:tagLst xmlns:p="http://schemas.openxmlformats.org/presentationml/2006/main">
  <p:tag name="AS_UNIQUEID" val="971"/>
</p:tagLst>
</file>

<file path=ppt/tags/tag214.xml><?xml version="1.0" encoding="utf-8"?>
<p:tagLst xmlns:p="http://schemas.openxmlformats.org/presentationml/2006/main">
  <p:tag name="AS_UNIQUEID" val="972"/>
</p:tagLst>
</file>

<file path=ppt/tags/tag215.xml><?xml version="1.0" encoding="utf-8"?>
<p:tagLst xmlns:p="http://schemas.openxmlformats.org/presentationml/2006/main">
  <p:tag name="AS_UNIQUEID" val="973"/>
</p:tagLst>
</file>

<file path=ppt/tags/tag216.xml><?xml version="1.0" encoding="utf-8"?>
<p:tagLst xmlns:p="http://schemas.openxmlformats.org/presentationml/2006/main">
  <p:tag name="AS_UNIQUEID" val="974"/>
</p:tagLst>
</file>

<file path=ppt/tags/tag217.xml><?xml version="1.0" encoding="utf-8"?>
<p:tagLst xmlns:p="http://schemas.openxmlformats.org/presentationml/2006/main">
  <p:tag name="AS_UNIQUEID" val="975"/>
</p:tagLst>
</file>

<file path=ppt/tags/tag218.xml><?xml version="1.0" encoding="utf-8"?>
<p:tagLst xmlns:p="http://schemas.openxmlformats.org/presentationml/2006/main">
  <p:tag name="AS_UNIQUEID" val="976"/>
</p:tagLst>
</file>

<file path=ppt/tags/tag219.xml><?xml version="1.0" encoding="utf-8"?>
<p:tagLst xmlns:p="http://schemas.openxmlformats.org/presentationml/2006/main">
  <p:tag name="AS_UNIQUEID" val="977"/>
</p:tagLst>
</file>

<file path=ppt/tags/tag22.xml><?xml version="1.0" encoding="utf-8"?>
<p:tagLst xmlns:p="http://schemas.openxmlformats.org/presentationml/2006/main">
  <p:tag name="AS_UNIQUEID" val="10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AS_UNIQUEID" val="978"/>
</p:tagLst>
</file>

<file path=ppt/tags/tag221.xml><?xml version="1.0" encoding="utf-8"?>
<p:tagLst xmlns:p="http://schemas.openxmlformats.org/presentationml/2006/main">
  <p:tag name="AS_UNIQUEID" val="979"/>
</p:tagLst>
</file>

<file path=ppt/tags/tag222.xml><?xml version="1.0" encoding="utf-8"?>
<p:tagLst xmlns:p="http://schemas.openxmlformats.org/presentationml/2006/main">
  <p:tag name="AS_UNIQUEID" val="981"/>
</p:tagLst>
</file>

<file path=ppt/tags/tag223.xml><?xml version="1.0" encoding="utf-8"?>
<p:tagLst xmlns:p="http://schemas.openxmlformats.org/presentationml/2006/main">
  <p:tag name="AS_UNIQUEID" val="982"/>
</p:tagLst>
</file>

<file path=ppt/tags/tag224.xml><?xml version="1.0" encoding="utf-8"?>
<p:tagLst xmlns:p="http://schemas.openxmlformats.org/presentationml/2006/main">
  <p:tag name="AS_UNIQUEID" val="983"/>
</p:tagLst>
</file>

<file path=ppt/tags/tag225.xml><?xml version="1.0" encoding="utf-8"?>
<p:tagLst xmlns:p="http://schemas.openxmlformats.org/presentationml/2006/main">
  <p:tag name="AS_UNIQUEID" val="1147"/>
</p:tagLst>
</file>

<file path=ppt/tags/tag226.xml><?xml version="1.0" encoding="utf-8"?>
<p:tagLst xmlns:p="http://schemas.openxmlformats.org/presentationml/2006/main">
  <p:tag name="AS_UNIQUEID" val="1148"/>
</p:tagLst>
</file>

<file path=ppt/tags/tag227.xml><?xml version="1.0" encoding="utf-8"?>
<p:tagLst xmlns:p="http://schemas.openxmlformats.org/presentationml/2006/main">
  <p:tag name="AS_UNIQUEID" val="1153"/>
</p:tagLst>
</file>

<file path=ppt/tags/tag228.xml><?xml version="1.0" encoding="utf-8"?>
<p:tagLst xmlns:p="http://schemas.openxmlformats.org/presentationml/2006/main">
  <p:tag name="AS_UNIQUEID" val="1154"/>
</p:tagLst>
</file>

<file path=ppt/tags/tag229.xml><?xml version="1.0" encoding="utf-8"?>
<p:tagLst xmlns:p="http://schemas.openxmlformats.org/presentationml/2006/main">
  <p:tag name="AS_UNIQUEID" val="1155"/>
</p:tagLst>
</file>

<file path=ppt/tags/tag23.xml><?xml version="1.0" encoding="utf-8"?>
<p:tagLst xmlns:p="http://schemas.openxmlformats.org/presentationml/2006/main">
  <p:tag name="AS_UNIQUEID" val="10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AS_UNIQUEID" val="1156"/>
</p:tagLst>
</file>

<file path=ppt/tags/tag231.xml><?xml version="1.0" encoding="utf-8"?>
<p:tagLst xmlns:p="http://schemas.openxmlformats.org/presentationml/2006/main">
  <p:tag name="AS_UNIQUEID" val="1157"/>
</p:tagLst>
</file>

<file path=ppt/tags/tag232.xml><?xml version="1.0" encoding="utf-8"?>
<p:tagLst xmlns:p="http://schemas.openxmlformats.org/presentationml/2006/main">
  <p:tag name="AS_UNIQUEID" val="1158"/>
</p:tagLst>
</file>

<file path=ppt/tags/tag233.xml><?xml version="1.0" encoding="utf-8"?>
<p:tagLst xmlns:p="http://schemas.openxmlformats.org/presentationml/2006/main">
  <p:tag name="AS_UNIQUEID" val="1159"/>
</p:tagLst>
</file>

<file path=ppt/tags/tag234.xml><?xml version="1.0" encoding="utf-8"?>
<p:tagLst xmlns:p="http://schemas.openxmlformats.org/presentationml/2006/main">
  <p:tag name="AS_UNIQUEID" val="1160"/>
</p:tagLst>
</file>

<file path=ppt/tags/tag235.xml><?xml version="1.0" encoding="utf-8"?>
<p:tagLst xmlns:p="http://schemas.openxmlformats.org/presentationml/2006/main">
  <p:tag name="AS_UNIQUEID" val="1161"/>
</p:tagLst>
</file>

<file path=ppt/tags/tag236.xml><?xml version="1.0" encoding="utf-8"?>
<p:tagLst xmlns:p="http://schemas.openxmlformats.org/presentationml/2006/main">
  <p:tag name="AS_UNIQUEID" val="1162"/>
</p:tagLst>
</file>

<file path=ppt/tags/tag237.xml><?xml version="1.0" encoding="utf-8"?>
<p:tagLst xmlns:p="http://schemas.openxmlformats.org/presentationml/2006/main">
  <p:tag name="AS_UNIQUEID" val="1163"/>
</p:tagLst>
</file>

<file path=ppt/tags/tag238.xml><?xml version="1.0" encoding="utf-8"?>
<p:tagLst xmlns:p="http://schemas.openxmlformats.org/presentationml/2006/main">
  <p:tag name="AS_UNIQUEID" val="1164"/>
</p:tagLst>
</file>

<file path=ppt/tags/tag239.xml><?xml version="1.0" encoding="utf-8"?>
<p:tagLst xmlns:p="http://schemas.openxmlformats.org/presentationml/2006/main">
  <p:tag name="AS_UNIQUEID" val="1165"/>
</p:tagLst>
</file>

<file path=ppt/tags/tag24.xml><?xml version="1.0" encoding="utf-8"?>
<p:tagLst xmlns:p="http://schemas.openxmlformats.org/presentationml/2006/main">
  <p:tag name="AS_UNIQUEID" val="10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AS_UNIQUEID" val="1166"/>
</p:tagLst>
</file>

<file path=ppt/tags/tag241.xml><?xml version="1.0" encoding="utf-8"?>
<p:tagLst xmlns:p="http://schemas.openxmlformats.org/presentationml/2006/main">
  <p:tag name="AS_UNIQUEID" val="1167"/>
</p:tagLst>
</file>

<file path=ppt/tags/tag242.xml><?xml version="1.0" encoding="utf-8"?>
<p:tagLst xmlns:p="http://schemas.openxmlformats.org/presentationml/2006/main">
  <p:tag name="AS_UNIQUEID" val="1168"/>
</p:tagLst>
</file>

<file path=ppt/tags/tag243.xml><?xml version="1.0" encoding="utf-8"?>
<p:tagLst xmlns:p="http://schemas.openxmlformats.org/presentationml/2006/main">
  <p:tag name="AS_UNIQUEID" val="1169"/>
</p:tagLst>
</file>

<file path=ppt/tags/tag244.xml><?xml version="1.0" encoding="utf-8"?>
<p:tagLst xmlns:p="http://schemas.openxmlformats.org/presentationml/2006/main">
  <p:tag name="AS_UNIQUEID" val="1170"/>
</p:tagLst>
</file>

<file path=ppt/tags/tag245.xml><?xml version="1.0" encoding="utf-8"?>
<p:tagLst xmlns:p="http://schemas.openxmlformats.org/presentationml/2006/main">
  <p:tag name="AS_UNIQUEID" val="1171"/>
</p:tagLst>
</file>

<file path=ppt/tags/tag246.xml><?xml version="1.0" encoding="utf-8"?>
<p:tagLst xmlns:p="http://schemas.openxmlformats.org/presentationml/2006/main">
  <p:tag name="AS_UNIQUEID" val="1172"/>
</p:tagLst>
</file>

<file path=ppt/tags/tag247.xml><?xml version="1.0" encoding="utf-8"?>
<p:tagLst xmlns:p="http://schemas.openxmlformats.org/presentationml/2006/main">
  <p:tag name="AS_UNIQUEID" val="1173"/>
</p:tagLst>
</file>

<file path=ppt/tags/tag248.xml><?xml version="1.0" encoding="utf-8"?>
<p:tagLst xmlns:p="http://schemas.openxmlformats.org/presentationml/2006/main">
  <p:tag name="AS_UNIQUEID" val="1174"/>
</p:tagLst>
</file>

<file path=ppt/tags/tag249.xml><?xml version="1.0" encoding="utf-8"?>
<p:tagLst xmlns:p="http://schemas.openxmlformats.org/presentationml/2006/main">
  <p:tag name="AS_UNIQUEID" val="1175"/>
</p:tagLst>
</file>

<file path=ppt/tags/tag25.xml><?xml version="1.0" encoding="utf-8"?>
<p:tagLst xmlns:p="http://schemas.openxmlformats.org/presentationml/2006/main">
  <p:tag name="AS_UNIQUEID" val="10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AS_UNIQUEID" val="1176"/>
</p:tagLst>
</file>

<file path=ppt/tags/tag251.xml><?xml version="1.0" encoding="utf-8"?>
<p:tagLst xmlns:p="http://schemas.openxmlformats.org/presentationml/2006/main">
  <p:tag name="AS_UNIQUEID" val="1177"/>
</p:tagLst>
</file>

<file path=ppt/tags/tag252.xml><?xml version="1.0" encoding="utf-8"?>
<p:tagLst xmlns:p="http://schemas.openxmlformats.org/presentationml/2006/main">
  <p:tag name="AS_UNIQUEID" val="1178"/>
</p:tagLst>
</file>

<file path=ppt/tags/tag253.xml><?xml version="1.0" encoding="utf-8"?>
<p:tagLst xmlns:p="http://schemas.openxmlformats.org/presentationml/2006/main">
  <p:tag name="AS_UNIQUEID" val="1179"/>
</p:tagLst>
</file>

<file path=ppt/tags/tag254.xml><?xml version="1.0" encoding="utf-8"?>
<p:tagLst xmlns:p="http://schemas.openxmlformats.org/presentationml/2006/main">
  <p:tag name="AS_UNIQUEID" val="1180"/>
</p:tagLst>
</file>

<file path=ppt/tags/tag255.xml><?xml version="1.0" encoding="utf-8"?>
<p:tagLst xmlns:p="http://schemas.openxmlformats.org/presentationml/2006/main">
  <p:tag name="AS_UNIQUEID" val="1181"/>
</p:tagLst>
</file>

<file path=ppt/tags/tag256.xml><?xml version="1.0" encoding="utf-8"?>
<p:tagLst xmlns:p="http://schemas.openxmlformats.org/presentationml/2006/main">
  <p:tag name="AS_UNIQUEID" val="1182"/>
</p:tagLst>
</file>

<file path=ppt/tags/tag257.xml><?xml version="1.0" encoding="utf-8"?>
<p:tagLst xmlns:p="http://schemas.openxmlformats.org/presentationml/2006/main">
  <p:tag name="AS_UNIQUEID" val="1183"/>
</p:tagLst>
</file>

<file path=ppt/tags/tag258.xml><?xml version="1.0" encoding="utf-8"?>
<p:tagLst xmlns:p="http://schemas.openxmlformats.org/presentationml/2006/main">
  <p:tag name="AS_UNIQUEID" val="1184"/>
</p:tagLst>
</file>

<file path=ppt/tags/tag259.xml><?xml version="1.0" encoding="utf-8"?>
<p:tagLst xmlns:p="http://schemas.openxmlformats.org/presentationml/2006/main">
  <p:tag name="AS_UNIQUEID" val="1185"/>
</p:tagLst>
</file>

<file path=ppt/tags/tag26.xml><?xml version="1.0" encoding="utf-8"?>
<p:tagLst xmlns:p="http://schemas.openxmlformats.org/presentationml/2006/main">
  <p:tag name="AS_UNIQUEID" val="10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AS_UNIQUEID" val="1186"/>
</p:tagLst>
</file>

<file path=ppt/tags/tag261.xml><?xml version="1.0" encoding="utf-8"?>
<p:tagLst xmlns:p="http://schemas.openxmlformats.org/presentationml/2006/main">
  <p:tag name="AS_UNIQUEID" val="1187"/>
</p:tagLst>
</file>

<file path=ppt/tags/tag262.xml><?xml version="1.0" encoding="utf-8"?>
<p:tagLst xmlns:p="http://schemas.openxmlformats.org/presentationml/2006/main">
  <p:tag name="AS_UNIQUEID" val="1188"/>
</p:tagLst>
</file>

<file path=ppt/tags/tag263.xml><?xml version="1.0" encoding="utf-8"?>
<p:tagLst xmlns:p="http://schemas.openxmlformats.org/presentationml/2006/main">
  <p:tag name="AS_UNIQUEID" val="1189"/>
</p:tagLst>
</file>

<file path=ppt/tags/tag264.xml><?xml version="1.0" encoding="utf-8"?>
<p:tagLst xmlns:p="http://schemas.openxmlformats.org/presentationml/2006/main">
  <p:tag name="AS_UNIQUEID" val="1190"/>
</p:tagLst>
</file>

<file path=ppt/tags/tag265.xml><?xml version="1.0" encoding="utf-8"?>
<p:tagLst xmlns:p="http://schemas.openxmlformats.org/presentationml/2006/main">
  <p:tag name="AS_UNIQUEID" val="1191"/>
</p:tagLst>
</file>

<file path=ppt/tags/tag266.xml><?xml version="1.0" encoding="utf-8"?>
<p:tagLst xmlns:p="http://schemas.openxmlformats.org/presentationml/2006/main">
  <p:tag name="AS_UNIQUEID" val="1192"/>
</p:tagLst>
</file>

<file path=ppt/tags/tag267.xml><?xml version="1.0" encoding="utf-8"?>
<p:tagLst xmlns:p="http://schemas.openxmlformats.org/presentationml/2006/main">
  <p:tag name="AS_UNIQUEID" val="1193"/>
</p:tagLst>
</file>

<file path=ppt/tags/tag268.xml><?xml version="1.0" encoding="utf-8"?>
<p:tagLst xmlns:p="http://schemas.openxmlformats.org/presentationml/2006/main">
  <p:tag name="AS_UNIQUEID" val="1194"/>
</p:tagLst>
</file>

<file path=ppt/tags/tag269.xml><?xml version="1.0" encoding="utf-8"?>
<p:tagLst xmlns:p="http://schemas.openxmlformats.org/presentationml/2006/main">
  <p:tag name="AS_UNIQUEID" val="240"/>
</p:tagLst>
</file>

<file path=ppt/tags/tag27.xml><?xml version="1.0" encoding="utf-8"?>
<p:tagLst xmlns:p="http://schemas.openxmlformats.org/presentationml/2006/main">
  <p:tag name="AS_UNIQUEID" val="10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195"/>
</p:tagLst>
</file>

<file path=ppt/tags/tag271.xml><?xml version="1.0" encoding="utf-8"?>
<p:tagLst xmlns:p="http://schemas.openxmlformats.org/presentationml/2006/main">
  <p:tag name="AS_UNIQUEID" val="1196"/>
</p:tagLst>
</file>

<file path=ppt/tags/tag272.xml><?xml version="1.0" encoding="utf-8"?>
<p:tagLst xmlns:p="http://schemas.openxmlformats.org/presentationml/2006/main">
  <p:tag name="AS_UNIQUEID" val="1197"/>
</p:tagLst>
</file>

<file path=ppt/tags/tag273.xml><?xml version="1.0" encoding="utf-8"?>
<p:tagLst xmlns:p="http://schemas.openxmlformats.org/presentationml/2006/main">
  <p:tag name="AS_UNIQUEID" val="1198"/>
</p:tagLst>
</file>

<file path=ppt/tags/tag274.xml><?xml version="1.0" encoding="utf-8"?>
<p:tagLst xmlns:p="http://schemas.openxmlformats.org/presentationml/2006/main">
  <p:tag name="AS_UNIQUEID" val="1199"/>
</p:tagLst>
</file>

<file path=ppt/tags/tag275.xml><?xml version="1.0" encoding="utf-8"?>
<p:tagLst xmlns:p="http://schemas.openxmlformats.org/presentationml/2006/main">
  <p:tag name="AS_UNIQUEID" val="1200"/>
</p:tagLst>
</file>

<file path=ppt/tags/tag276.xml><?xml version="1.0" encoding="utf-8"?>
<p:tagLst xmlns:p="http://schemas.openxmlformats.org/presentationml/2006/main">
  <p:tag name="AS_UNIQUEID" val="1201"/>
</p:tagLst>
</file>

<file path=ppt/tags/tag277.xml><?xml version="1.0" encoding="utf-8"?>
<p:tagLst xmlns:p="http://schemas.openxmlformats.org/presentationml/2006/main">
  <p:tag name="AS_UNIQUEID" val="1202"/>
</p:tagLst>
</file>

<file path=ppt/tags/tag278.xml><?xml version="1.0" encoding="utf-8"?>
<p:tagLst xmlns:p="http://schemas.openxmlformats.org/presentationml/2006/main">
  <p:tag name="AS_UNIQUEID" val="1203"/>
</p:tagLst>
</file>

<file path=ppt/tags/tag279.xml><?xml version="1.0" encoding="utf-8"?>
<p:tagLst xmlns:p="http://schemas.openxmlformats.org/presentationml/2006/main">
  <p:tag name="AS_UNIQUEID" val="1204"/>
</p:tagLst>
</file>

<file path=ppt/tags/tag28.xml><?xml version="1.0" encoding="utf-8"?>
<p:tagLst xmlns:p="http://schemas.openxmlformats.org/presentationml/2006/main">
  <p:tag name="AS_UNIQUEID" val="10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1205"/>
</p:tagLst>
</file>

<file path=ppt/tags/tag281.xml><?xml version="1.0" encoding="utf-8"?>
<p:tagLst xmlns:p="http://schemas.openxmlformats.org/presentationml/2006/main">
  <p:tag name="AS_UNIQUEID" val="1206"/>
</p:tagLst>
</file>

<file path=ppt/tags/tag282.xml><?xml version="1.0" encoding="utf-8"?>
<p:tagLst xmlns:p="http://schemas.openxmlformats.org/presentationml/2006/main">
  <p:tag name="AS_UNIQUEID" val="1207"/>
</p:tagLst>
</file>

<file path=ppt/tags/tag283.xml><?xml version="1.0" encoding="utf-8"?>
<p:tagLst xmlns:p="http://schemas.openxmlformats.org/presentationml/2006/main">
  <p:tag name="AS_UNIQUEID" val="1208"/>
</p:tagLst>
</file>

<file path=ppt/tags/tag284.xml><?xml version="1.0" encoding="utf-8"?>
<p:tagLst xmlns:p="http://schemas.openxmlformats.org/presentationml/2006/main">
  <p:tag name="AS_UNIQUEID" val="1209"/>
</p:tagLst>
</file>

<file path=ppt/tags/tag285.xml><?xml version="1.0" encoding="utf-8"?>
<p:tagLst xmlns:p="http://schemas.openxmlformats.org/presentationml/2006/main">
  <p:tag name="AS_UNIQUEID" val="1210"/>
</p:tagLst>
</file>

<file path=ppt/tags/tag286.xml><?xml version="1.0" encoding="utf-8"?>
<p:tagLst xmlns:p="http://schemas.openxmlformats.org/presentationml/2006/main">
  <p:tag name="AS_UNIQUEID" val="1211"/>
</p:tagLst>
</file>

<file path=ppt/tags/tag287.xml><?xml version="1.0" encoding="utf-8"?>
<p:tagLst xmlns:p="http://schemas.openxmlformats.org/presentationml/2006/main">
  <p:tag name="AS_UNIQUEID" val="1212"/>
</p:tagLst>
</file>

<file path=ppt/tags/tag288.xml><?xml version="1.0" encoding="utf-8"?>
<p:tagLst xmlns:p="http://schemas.openxmlformats.org/presentationml/2006/main">
  <p:tag name="AS_UNIQUEID" val="1213"/>
</p:tagLst>
</file>

<file path=ppt/tags/tag289.xml><?xml version="1.0" encoding="utf-8"?>
<p:tagLst xmlns:p="http://schemas.openxmlformats.org/presentationml/2006/main">
  <p:tag name="AS_UNIQUEID" val="1214"/>
</p:tagLst>
</file>

<file path=ppt/tags/tag29.xml><?xml version="1.0" encoding="utf-8"?>
<p:tagLst xmlns:p="http://schemas.openxmlformats.org/presentationml/2006/main">
  <p:tag name="AS_UNIQUEID" val="10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1215"/>
</p:tagLst>
</file>

<file path=ppt/tags/tag291.xml><?xml version="1.0" encoding="utf-8"?>
<p:tagLst xmlns:p="http://schemas.openxmlformats.org/presentationml/2006/main">
  <p:tag name="AS_UNIQUEID" val="1216"/>
</p:tagLst>
</file>

<file path=ppt/tags/tag292.xml><?xml version="1.0" encoding="utf-8"?>
<p:tagLst xmlns:p="http://schemas.openxmlformats.org/presentationml/2006/main">
  <p:tag name="AS_UNIQUEID" val="1150"/>
</p:tagLst>
</file>

<file path=ppt/tags/tag293.xml><?xml version="1.0" encoding="utf-8"?>
<p:tagLst xmlns:p="http://schemas.openxmlformats.org/presentationml/2006/main">
  <p:tag name="AS_UNIQUEID" val="1151"/>
</p:tagLst>
</file>

<file path=ppt/tags/tag294.xml><?xml version="1.0" encoding="utf-8"?>
<p:tagLst xmlns:p="http://schemas.openxmlformats.org/presentationml/2006/main">
  <p:tag name="AS_UNIQUEID" val="1218"/>
</p:tagLst>
</file>

<file path=ppt/tags/tag295.xml><?xml version="1.0" encoding="utf-8"?>
<p:tagLst xmlns:p="http://schemas.openxmlformats.org/presentationml/2006/main">
  <p:tag name="AS_UNIQUEID" val="1219"/>
</p:tagLst>
</file>

<file path=ppt/tags/tag296.xml><?xml version="1.0" encoding="utf-8"?>
<p:tagLst xmlns:p="http://schemas.openxmlformats.org/presentationml/2006/main">
  <p:tag name="AS_UNIQUEID" val="1220"/>
</p:tagLst>
</file>

<file path=ppt/tags/tag297.xml><?xml version="1.0" encoding="utf-8"?>
<p:tagLst xmlns:p="http://schemas.openxmlformats.org/presentationml/2006/main">
  <p:tag name="AS_UNIQUEID" val="1221"/>
</p:tagLst>
</file>

<file path=ppt/tags/tag298.xml><?xml version="1.0" encoding="utf-8"?>
<p:tagLst xmlns:p="http://schemas.openxmlformats.org/presentationml/2006/main">
  <p:tag name="AS_UNIQUEID" val="1222"/>
</p:tagLst>
</file>

<file path=ppt/tags/tag299.xml><?xml version="1.0" encoding="utf-8"?>
<p:tagLst xmlns:p="http://schemas.openxmlformats.org/presentationml/2006/main">
  <p:tag name="AS_UNIQUEID" val="1223"/>
</p:tagLst>
</file>

<file path=ppt/tags/tag3.xml><?xml version="1.0" encoding="utf-8"?>
<p:tagLst xmlns:p="http://schemas.openxmlformats.org/presentationml/2006/main">
  <p:tag name="AS_UNIQUEID" val="9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0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AS_UNIQUEID" val="1224"/>
</p:tagLst>
</file>

<file path=ppt/tags/tag301.xml><?xml version="1.0" encoding="utf-8"?>
<p:tagLst xmlns:p="http://schemas.openxmlformats.org/presentationml/2006/main">
  <p:tag name="AS_UNIQUEID" val="1225"/>
</p:tagLst>
</file>

<file path=ppt/tags/tag302.xml><?xml version="1.0" encoding="utf-8"?>
<p:tagLst xmlns:p="http://schemas.openxmlformats.org/presentationml/2006/main">
  <p:tag name="AS_UNIQUEID" val="1226"/>
</p:tagLst>
</file>

<file path=ppt/tags/tag303.xml><?xml version="1.0" encoding="utf-8"?>
<p:tagLst xmlns:p="http://schemas.openxmlformats.org/presentationml/2006/main">
  <p:tag name="AS_UNIQUEID" val="1227"/>
</p:tagLst>
</file>

<file path=ppt/tags/tag304.xml><?xml version="1.0" encoding="utf-8"?>
<p:tagLst xmlns:p="http://schemas.openxmlformats.org/presentationml/2006/main">
  <p:tag name="AS_UNIQUEID" val="1228"/>
</p:tagLst>
</file>

<file path=ppt/tags/tag305.xml><?xml version="1.0" encoding="utf-8"?>
<p:tagLst xmlns:p="http://schemas.openxmlformats.org/presentationml/2006/main">
  <p:tag name="AS_UNIQUEID" val="1229"/>
</p:tagLst>
</file>

<file path=ppt/tags/tag306.xml><?xml version="1.0" encoding="utf-8"?>
<p:tagLst xmlns:p="http://schemas.openxmlformats.org/presentationml/2006/main">
  <p:tag name="AS_UNIQUEID" val="1230"/>
</p:tagLst>
</file>

<file path=ppt/tags/tag307.xml><?xml version="1.0" encoding="utf-8"?>
<p:tagLst xmlns:p="http://schemas.openxmlformats.org/presentationml/2006/main">
  <p:tag name="AS_UNIQUEID" val="1231"/>
</p:tagLst>
</file>

<file path=ppt/tags/tag308.xml><?xml version="1.0" encoding="utf-8"?>
<p:tagLst xmlns:p="http://schemas.openxmlformats.org/presentationml/2006/main">
  <p:tag name="AS_UNIQUEID" val="1232"/>
</p:tagLst>
</file>

<file path=ppt/tags/tag309.xml><?xml version="1.0" encoding="utf-8"?>
<p:tagLst xmlns:p="http://schemas.openxmlformats.org/presentationml/2006/main">
  <p:tag name="AS_UNIQUEID" val="1233"/>
</p:tagLst>
</file>

<file path=ppt/tags/tag31.xml><?xml version="1.0" encoding="utf-8"?>
<p:tagLst xmlns:p="http://schemas.openxmlformats.org/presentationml/2006/main">
  <p:tag name="AS_UNIQUEID" val="10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AS_UNIQUEID" val="1234"/>
</p:tagLst>
</file>

<file path=ppt/tags/tag311.xml><?xml version="1.0" encoding="utf-8"?>
<p:tagLst xmlns:p="http://schemas.openxmlformats.org/presentationml/2006/main">
  <p:tag name="AS_UNIQUEID" val="1235"/>
</p:tagLst>
</file>

<file path=ppt/tags/tag312.xml><?xml version="1.0" encoding="utf-8"?>
<p:tagLst xmlns:p="http://schemas.openxmlformats.org/presentationml/2006/main">
  <p:tag name="AS_UNIQUEID" val="1236"/>
</p:tagLst>
</file>

<file path=ppt/tags/tag313.xml><?xml version="1.0" encoding="utf-8"?>
<p:tagLst xmlns:p="http://schemas.openxmlformats.org/presentationml/2006/main">
  <p:tag name="AS_UNIQUEID" val="1237"/>
</p:tagLst>
</file>

<file path=ppt/tags/tag314.xml><?xml version="1.0" encoding="utf-8"?>
<p:tagLst xmlns:p="http://schemas.openxmlformats.org/presentationml/2006/main">
  <p:tag name="AS_UNIQUEID" val="1238"/>
</p:tagLst>
</file>

<file path=ppt/tags/tag315.xml><?xml version="1.0" encoding="utf-8"?>
<p:tagLst xmlns:p="http://schemas.openxmlformats.org/presentationml/2006/main">
  <p:tag name="AS_UNIQUEID" val="1239"/>
</p:tagLst>
</file>

<file path=ppt/tags/tag316.xml><?xml version="1.0" encoding="utf-8"?>
<p:tagLst xmlns:p="http://schemas.openxmlformats.org/presentationml/2006/main">
  <p:tag name="AS_UNIQUEID" val="1240"/>
</p:tagLst>
</file>

<file path=ppt/tags/tag317.xml><?xml version="1.0" encoding="utf-8"?>
<p:tagLst xmlns:p="http://schemas.openxmlformats.org/presentationml/2006/main">
  <p:tag name="AS_UNIQUEID" val="1241"/>
</p:tagLst>
</file>

<file path=ppt/tags/tag318.xml><?xml version="1.0" encoding="utf-8"?>
<p:tagLst xmlns:p="http://schemas.openxmlformats.org/presentationml/2006/main">
  <p:tag name="AS_UNIQUEID" val="1242"/>
</p:tagLst>
</file>

<file path=ppt/tags/tag319.xml><?xml version="1.0" encoding="utf-8"?>
<p:tagLst xmlns:p="http://schemas.openxmlformats.org/presentationml/2006/main">
  <p:tag name="AS_UNIQUEID" val="243"/>
</p:tagLst>
</file>

<file path=ppt/tags/tag32.xml><?xml version="1.0" encoding="utf-8"?>
<p:tagLst xmlns:p="http://schemas.openxmlformats.org/presentationml/2006/main">
  <p:tag name="AS_UNIQUEID" val="10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AS_UNIQUEID" val="244"/>
</p:tagLst>
</file>

<file path=ppt/tags/tag321.xml><?xml version="1.0" encoding="utf-8"?>
<p:tagLst xmlns:p="http://schemas.openxmlformats.org/presentationml/2006/main">
  <p:tag name="AS_UNIQUEID" val="1244"/>
</p:tagLst>
</file>

<file path=ppt/tags/tag322.xml><?xml version="1.0" encoding="utf-8"?>
<p:tagLst xmlns:p="http://schemas.openxmlformats.org/presentationml/2006/main">
  <p:tag name="AS_UNIQUEID" val="1245"/>
</p:tagLst>
</file>

<file path=ppt/tags/tag323.xml><?xml version="1.0" encoding="utf-8"?>
<p:tagLst xmlns:p="http://schemas.openxmlformats.org/presentationml/2006/main">
  <p:tag name="AS_UNIQUEID" val="1246"/>
</p:tagLst>
</file>

<file path=ppt/tags/tag324.xml><?xml version="1.0" encoding="utf-8"?>
<p:tagLst xmlns:p="http://schemas.openxmlformats.org/presentationml/2006/main">
  <p:tag name="AS_UNIQUEID" val="1247"/>
</p:tagLst>
</file>

<file path=ppt/tags/tag325.xml><?xml version="1.0" encoding="utf-8"?>
<p:tagLst xmlns:p="http://schemas.openxmlformats.org/presentationml/2006/main">
  <p:tag name="AS_UNIQUEID" val="1248"/>
</p:tagLst>
</file>

<file path=ppt/tags/tag326.xml><?xml version="1.0" encoding="utf-8"?>
<p:tagLst xmlns:p="http://schemas.openxmlformats.org/presentationml/2006/main">
  <p:tag name="AS_UNIQUEID" val="1249"/>
</p:tagLst>
</file>

<file path=ppt/tags/tag327.xml><?xml version="1.0" encoding="utf-8"?>
<p:tagLst xmlns:p="http://schemas.openxmlformats.org/presentationml/2006/main">
  <p:tag name="AS_UNIQUEID" val="1250"/>
</p:tagLst>
</file>

<file path=ppt/tags/tag328.xml><?xml version="1.0" encoding="utf-8"?>
<p:tagLst xmlns:p="http://schemas.openxmlformats.org/presentationml/2006/main">
  <p:tag name="AS_UNIQUEID" val="1251"/>
</p:tagLst>
</file>

<file path=ppt/tags/tag329.xml><?xml version="1.0" encoding="utf-8"?>
<p:tagLst xmlns:p="http://schemas.openxmlformats.org/presentationml/2006/main">
  <p:tag name="AS_UNIQUEID" val="1252"/>
</p:tagLst>
</file>

<file path=ppt/tags/tag33.xml><?xml version="1.0" encoding="utf-8"?>
<p:tagLst xmlns:p="http://schemas.openxmlformats.org/presentationml/2006/main">
  <p:tag name="AS_UNIQUEID" val="10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AS_UNIQUEID" val="1253"/>
</p:tagLst>
</file>

<file path=ppt/tags/tag331.xml><?xml version="1.0" encoding="utf-8"?>
<p:tagLst xmlns:p="http://schemas.openxmlformats.org/presentationml/2006/main">
  <p:tag name="AS_UNIQUEID" val="1254"/>
</p:tagLst>
</file>

<file path=ppt/tags/tag332.xml><?xml version="1.0" encoding="utf-8"?>
<p:tagLst xmlns:p="http://schemas.openxmlformats.org/presentationml/2006/main">
  <p:tag name="AS_UNIQUEID" val="1255"/>
</p:tagLst>
</file>

<file path=ppt/tags/tag333.xml><?xml version="1.0" encoding="utf-8"?>
<p:tagLst xmlns:p="http://schemas.openxmlformats.org/presentationml/2006/main">
  <p:tag name="AS_UNIQUEID" val="1256"/>
</p:tagLst>
</file>

<file path=ppt/tags/tag334.xml><?xml version="1.0" encoding="utf-8"?>
<p:tagLst xmlns:p="http://schemas.openxmlformats.org/presentationml/2006/main">
  <p:tag name="AS_UNIQUEID" val="1257"/>
</p:tagLst>
</file>

<file path=ppt/tags/tag335.xml><?xml version="1.0" encoding="utf-8"?>
<p:tagLst xmlns:p="http://schemas.openxmlformats.org/presentationml/2006/main">
  <p:tag name="AS_UNIQUEID" val="1258"/>
</p:tagLst>
</file>

<file path=ppt/tags/tag336.xml><?xml version="1.0" encoding="utf-8"?>
<p:tagLst xmlns:p="http://schemas.openxmlformats.org/presentationml/2006/main">
  <p:tag name="AS_UNIQUEID" val="1259"/>
</p:tagLst>
</file>

<file path=ppt/tags/tag337.xml><?xml version="1.0" encoding="utf-8"?>
<p:tagLst xmlns:p="http://schemas.openxmlformats.org/presentationml/2006/main">
  <p:tag name="AS_UNIQUEID" val="1260"/>
</p:tagLst>
</file>

<file path=ppt/tags/tag338.xml><?xml version="1.0" encoding="utf-8"?>
<p:tagLst xmlns:p="http://schemas.openxmlformats.org/presentationml/2006/main">
  <p:tag name="AS_UNIQUEID" val="1261"/>
</p:tagLst>
</file>

<file path=ppt/tags/tag339.xml><?xml version="1.0" encoding="utf-8"?>
<p:tagLst xmlns:p="http://schemas.openxmlformats.org/presentationml/2006/main">
  <p:tag name="AS_UNIQUEID" val="1262"/>
</p:tagLst>
</file>

<file path=ppt/tags/tag34.xml><?xml version="1.0" encoding="utf-8"?>
<p:tagLst xmlns:p="http://schemas.openxmlformats.org/presentationml/2006/main">
  <p:tag name="AS_UNIQUEID" val="10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AS_UNIQUEID" val="1263"/>
</p:tagLst>
</file>

<file path=ppt/tags/tag341.xml><?xml version="1.0" encoding="utf-8"?>
<p:tagLst xmlns:p="http://schemas.openxmlformats.org/presentationml/2006/main">
  <p:tag name="AS_UNIQUEID" val="1264"/>
</p:tagLst>
</file>

<file path=ppt/tags/tag342.xml><?xml version="1.0" encoding="utf-8"?>
<p:tagLst xmlns:p="http://schemas.openxmlformats.org/presentationml/2006/main">
  <p:tag name="AS_UNIQUEID" val="1265"/>
</p:tagLst>
</file>

<file path=ppt/tags/tag343.xml><?xml version="1.0" encoding="utf-8"?>
<p:tagLst xmlns:p="http://schemas.openxmlformats.org/presentationml/2006/main">
  <p:tag name="AS_UNIQUEID" val="1266"/>
</p:tagLst>
</file>

<file path=ppt/tags/tag344.xml><?xml version="1.0" encoding="utf-8"?>
<p:tagLst xmlns:p="http://schemas.openxmlformats.org/presentationml/2006/main">
  <p:tag name="AS_UNIQUEID" val="1267"/>
</p:tagLst>
</file>

<file path=ppt/tags/tag345.xml><?xml version="1.0" encoding="utf-8"?>
<p:tagLst xmlns:p="http://schemas.openxmlformats.org/presentationml/2006/main">
  <p:tag name="AS_UNIQUEID" val="1268"/>
</p:tagLst>
</file>

<file path=ppt/tags/tag346.xml><?xml version="1.0" encoding="utf-8"?>
<p:tagLst xmlns:p="http://schemas.openxmlformats.org/presentationml/2006/main">
  <p:tag name="AS_UNIQUEID" val="1269"/>
</p:tagLst>
</file>

<file path=ppt/tags/tag347.xml><?xml version="1.0" encoding="utf-8"?>
<p:tagLst xmlns:p="http://schemas.openxmlformats.org/presentationml/2006/main">
  <p:tag name="AS_UNIQUEID" val="1270"/>
</p:tagLst>
</file>

<file path=ppt/tags/tag348.xml><?xml version="1.0" encoding="utf-8"?>
<p:tagLst xmlns:p="http://schemas.openxmlformats.org/presentationml/2006/main">
  <p:tag name="AS_UNIQUEID" val="1271"/>
</p:tagLst>
</file>

<file path=ppt/tags/tag349.xml><?xml version="1.0" encoding="utf-8"?>
<p:tagLst xmlns:p="http://schemas.openxmlformats.org/presentationml/2006/main">
  <p:tag name="AS_UNIQUEID" val="1272"/>
</p:tagLst>
</file>

<file path=ppt/tags/tag35.xml><?xml version="1.0" encoding="utf-8"?>
<p:tagLst xmlns:p="http://schemas.openxmlformats.org/presentationml/2006/main">
  <p:tag name="AS_UNIQUEID" val="10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AS_UNIQUEID" val="1273"/>
</p:tagLst>
</file>

<file path=ppt/tags/tag351.xml><?xml version="1.0" encoding="utf-8"?>
<p:tagLst xmlns:p="http://schemas.openxmlformats.org/presentationml/2006/main">
  <p:tag name="AS_UNIQUEID" val="1274"/>
</p:tagLst>
</file>

<file path=ppt/tags/tag352.xml><?xml version="1.0" encoding="utf-8"?>
<p:tagLst xmlns:p="http://schemas.openxmlformats.org/presentationml/2006/main">
  <p:tag name="AS_UNIQUEID" val="1275"/>
</p:tagLst>
</file>

<file path=ppt/tags/tag353.xml><?xml version="1.0" encoding="utf-8"?>
<p:tagLst xmlns:p="http://schemas.openxmlformats.org/presentationml/2006/main">
  <p:tag name="AS_UNIQUEID" val="1276"/>
</p:tagLst>
</file>

<file path=ppt/tags/tag354.xml><?xml version="1.0" encoding="utf-8"?>
<p:tagLst xmlns:p="http://schemas.openxmlformats.org/presentationml/2006/main">
  <p:tag name="AS_UNIQUEID" val="1277"/>
</p:tagLst>
</file>

<file path=ppt/tags/tag355.xml><?xml version="1.0" encoding="utf-8"?>
<p:tagLst xmlns:p="http://schemas.openxmlformats.org/presentationml/2006/main">
  <p:tag name="AS_UNIQUEID" val="1278"/>
</p:tagLst>
</file>

<file path=ppt/tags/tag356.xml><?xml version="1.0" encoding="utf-8"?>
<p:tagLst xmlns:p="http://schemas.openxmlformats.org/presentationml/2006/main">
  <p:tag name="AS_UNIQUEID" val="1279"/>
</p:tagLst>
</file>

<file path=ppt/tags/tag357.xml><?xml version="1.0" encoding="utf-8"?>
<p:tagLst xmlns:p="http://schemas.openxmlformats.org/presentationml/2006/main">
  <p:tag name="AS_UNIQUEID" val="1280"/>
</p:tagLst>
</file>

<file path=ppt/tags/tag358.xml><?xml version="1.0" encoding="utf-8"?>
<p:tagLst xmlns:p="http://schemas.openxmlformats.org/presentationml/2006/main">
  <p:tag name="AS_UNIQUEID" val="1281"/>
</p:tagLst>
</file>

<file path=ppt/tags/tag359.xml><?xml version="1.0" encoding="utf-8"?>
<p:tagLst xmlns:p="http://schemas.openxmlformats.org/presentationml/2006/main">
  <p:tag name="AS_UNIQUEID" val="1282"/>
</p:tagLst>
</file>

<file path=ppt/tags/tag36.xml><?xml version="1.0" encoding="utf-8"?>
<p:tagLst xmlns:p="http://schemas.openxmlformats.org/presentationml/2006/main">
  <p:tag name="AS_UNIQUEID" val="10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AS_UNIQUEID" val="1283"/>
</p:tagLst>
</file>

<file path=ppt/tags/tag361.xml><?xml version="1.0" encoding="utf-8"?>
<p:tagLst xmlns:p="http://schemas.openxmlformats.org/presentationml/2006/main">
  <p:tag name="AS_UNIQUEID" val="1284"/>
</p:tagLst>
</file>

<file path=ppt/tags/tag362.xml><?xml version="1.0" encoding="utf-8"?>
<p:tagLst xmlns:p="http://schemas.openxmlformats.org/presentationml/2006/main">
  <p:tag name="AS_UNIQUEID" val="1285"/>
</p:tagLst>
</file>

<file path=ppt/tags/tag363.xml><?xml version="1.0" encoding="utf-8"?>
<p:tagLst xmlns:p="http://schemas.openxmlformats.org/presentationml/2006/main">
  <p:tag name="AS_UNIQUEID" val="1300"/>
</p:tagLst>
</file>

<file path=ppt/tags/tag364.xml><?xml version="1.0" encoding="utf-8"?>
<p:tagLst xmlns:p="http://schemas.openxmlformats.org/presentationml/2006/main">
  <p:tag name="AS_UNIQUEID" val="1301"/>
</p:tagLst>
</file>

<file path=ppt/tags/tag365.xml><?xml version="1.0" encoding="utf-8"?>
<p:tagLst xmlns:p="http://schemas.openxmlformats.org/presentationml/2006/main">
  <p:tag name="AS_UNIQUEID" val="1302"/>
</p:tagLst>
</file>

<file path=ppt/tags/tag366.xml><?xml version="1.0" encoding="utf-8"?>
<p:tagLst xmlns:p="http://schemas.openxmlformats.org/presentationml/2006/main">
  <p:tag name="AS_UNIQUEID" val="1287"/>
</p:tagLst>
</file>

<file path=ppt/tags/tag367.xml><?xml version="1.0" encoding="utf-8"?>
<p:tagLst xmlns:p="http://schemas.openxmlformats.org/presentationml/2006/main">
  <p:tag name="AS_UNIQUEID" val="1288"/>
</p:tagLst>
</file>

<file path=ppt/tags/tag368.xml><?xml version="1.0" encoding="utf-8"?>
<p:tagLst xmlns:p="http://schemas.openxmlformats.org/presentationml/2006/main">
  <p:tag name="AS_UNIQUEID" val="1289"/>
</p:tagLst>
</file>

<file path=ppt/tags/tag369.xml><?xml version="1.0" encoding="utf-8"?>
<p:tagLst xmlns:p="http://schemas.openxmlformats.org/presentationml/2006/main">
  <p:tag name="AS_UNIQUEID" val="1290"/>
</p:tagLst>
</file>

<file path=ppt/tags/tag37.xml><?xml version="1.0" encoding="utf-8"?>
<p:tagLst xmlns:p="http://schemas.openxmlformats.org/presentationml/2006/main">
  <p:tag name="AS_UNIQUEID" val="10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AS_UNIQUEID" val="1291"/>
</p:tagLst>
</file>

<file path=ppt/tags/tag371.xml><?xml version="1.0" encoding="utf-8"?>
<p:tagLst xmlns:p="http://schemas.openxmlformats.org/presentationml/2006/main">
  <p:tag name="AS_UNIQUEID" val="1292"/>
</p:tagLst>
</file>

<file path=ppt/tags/tag372.xml><?xml version="1.0" encoding="utf-8"?>
<p:tagLst xmlns:p="http://schemas.openxmlformats.org/presentationml/2006/main">
  <p:tag name="AS_UNIQUEID" val="1293"/>
</p:tagLst>
</file>

<file path=ppt/tags/tag373.xml><?xml version="1.0" encoding="utf-8"?>
<p:tagLst xmlns:p="http://schemas.openxmlformats.org/presentationml/2006/main">
  <p:tag name="AS_UNIQUEID" val="1294"/>
</p:tagLst>
</file>

<file path=ppt/tags/tag374.xml><?xml version="1.0" encoding="utf-8"?>
<p:tagLst xmlns:p="http://schemas.openxmlformats.org/presentationml/2006/main">
  <p:tag name="AS_UNIQUEID" val="1295"/>
</p:tagLst>
</file>

<file path=ppt/tags/tag375.xml><?xml version="1.0" encoding="utf-8"?>
<p:tagLst xmlns:p="http://schemas.openxmlformats.org/presentationml/2006/main">
  <p:tag name="AS_UNIQUEID" val="1296"/>
</p:tagLst>
</file>

<file path=ppt/tags/tag376.xml><?xml version="1.0" encoding="utf-8"?>
<p:tagLst xmlns:p="http://schemas.openxmlformats.org/presentationml/2006/main">
  <p:tag name="AS_UNIQUEID" val="1297"/>
</p:tagLst>
</file>

<file path=ppt/tags/tag377.xml><?xml version="1.0" encoding="utf-8"?>
<p:tagLst xmlns:p="http://schemas.openxmlformats.org/presentationml/2006/main">
  <p:tag name="AS_UNIQUEID" val="1298"/>
</p:tagLst>
</file>

<file path=ppt/tags/tag378.xml><?xml version="1.0" encoding="utf-8"?>
<p:tagLst xmlns:p="http://schemas.openxmlformats.org/presentationml/2006/main">
  <p:tag name="AS_UNIQUEID" val="257"/>
</p:tagLst>
</file>

<file path=ppt/tags/tag379.xml><?xml version="1.0" encoding="utf-8"?>
<p:tagLst xmlns:p="http://schemas.openxmlformats.org/presentationml/2006/main">
  <p:tag name="AS_UNIQUEID" val="258"/>
</p:tagLst>
</file>

<file path=ppt/tags/tag38.xml><?xml version="1.0" encoding="utf-8"?>
<p:tagLst xmlns:p="http://schemas.openxmlformats.org/presentationml/2006/main">
  <p:tag name="AS_UNIQUEID" val="10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AS_UNIQUEID" val="1304"/>
</p:tagLst>
</file>

<file path=ppt/tags/tag381.xml><?xml version="1.0" encoding="utf-8"?>
<p:tagLst xmlns:p="http://schemas.openxmlformats.org/presentationml/2006/main">
  <p:tag name="AS_UNIQUEID" val="1305"/>
</p:tagLst>
</file>

<file path=ppt/tags/tag382.xml><?xml version="1.0" encoding="utf-8"?>
<p:tagLst xmlns:p="http://schemas.openxmlformats.org/presentationml/2006/main">
  <p:tag name="AS_UNIQUEID" val="1306"/>
</p:tagLst>
</file>

<file path=ppt/tags/tag383.xml><?xml version="1.0" encoding="utf-8"?>
<p:tagLst xmlns:p="http://schemas.openxmlformats.org/presentationml/2006/main">
  <p:tag name="AS_UNIQUEID" val="1307"/>
</p:tagLst>
</file>

<file path=ppt/tags/tag384.xml><?xml version="1.0" encoding="utf-8"?>
<p:tagLst xmlns:p="http://schemas.openxmlformats.org/presentationml/2006/main">
  <p:tag name="AS_UNIQUEID" val="1308"/>
</p:tagLst>
</file>

<file path=ppt/tags/tag385.xml><?xml version="1.0" encoding="utf-8"?>
<p:tagLst xmlns:p="http://schemas.openxmlformats.org/presentationml/2006/main">
  <p:tag name="AS_UNIQUEID" val="1309"/>
</p:tagLst>
</file>

<file path=ppt/tags/tag386.xml><?xml version="1.0" encoding="utf-8"?>
<p:tagLst xmlns:p="http://schemas.openxmlformats.org/presentationml/2006/main">
  <p:tag name="AS_UNIQUEID" val="1310"/>
</p:tagLst>
</file>

<file path=ppt/tags/tag387.xml><?xml version="1.0" encoding="utf-8"?>
<p:tagLst xmlns:p="http://schemas.openxmlformats.org/presentationml/2006/main">
  <p:tag name="AS_UNIQUEID" val="1311"/>
</p:tagLst>
</file>

<file path=ppt/tags/tag388.xml><?xml version="1.0" encoding="utf-8"?>
<p:tagLst xmlns:p="http://schemas.openxmlformats.org/presentationml/2006/main">
  <p:tag name="AS_UNIQUEID" val="1312"/>
</p:tagLst>
</file>

<file path=ppt/tags/tag389.xml><?xml version="1.0" encoding="utf-8"?>
<p:tagLst xmlns:p="http://schemas.openxmlformats.org/presentationml/2006/main">
  <p:tag name="AS_UNIQUEID" val="1313"/>
</p:tagLst>
</file>

<file path=ppt/tags/tag39.xml><?xml version="1.0" encoding="utf-8"?>
<p:tagLst xmlns:p="http://schemas.openxmlformats.org/presentationml/2006/main">
  <p:tag name="AS_UNIQUEID" val="103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AS_UNIQUEID" val="1314"/>
</p:tagLst>
</file>

<file path=ppt/tags/tag391.xml><?xml version="1.0" encoding="utf-8"?>
<p:tagLst xmlns:p="http://schemas.openxmlformats.org/presentationml/2006/main">
  <p:tag name="AS_UNIQUEID" val="1315"/>
</p:tagLst>
</file>

<file path=ppt/tags/tag392.xml><?xml version="1.0" encoding="utf-8"?>
<p:tagLst xmlns:p="http://schemas.openxmlformats.org/presentationml/2006/main">
  <p:tag name="AS_UNIQUEID" val="1316"/>
</p:tagLst>
</file>

<file path=ppt/tags/tag393.xml><?xml version="1.0" encoding="utf-8"?>
<p:tagLst xmlns:p="http://schemas.openxmlformats.org/presentationml/2006/main">
  <p:tag name="AS_UNIQUEID" val="1317"/>
</p:tagLst>
</file>

<file path=ppt/tags/tag394.xml><?xml version="1.0" encoding="utf-8"?>
<p:tagLst xmlns:p="http://schemas.openxmlformats.org/presentationml/2006/main">
  <p:tag name="AS_UNIQUEID" val="1318"/>
</p:tagLst>
</file>

<file path=ppt/tags/tag395.xml><?xml version="1.0" encoding="utf-8"?>
<p:tagLst xmlns:p="http://schemas.openxmlformats.org/presentationml/2006/main">
  <p:tag name="AS_UNIQUEID" val="1319"/>
</p:tagLst>
</file>

<file path=ppt/tags/tag396.xml><?xml version="1.0" encoding="utf-8"?>
<p:tagLst xmlns:p="http://schemas.openxmlformats.org/presentationml/2006/main">
  <p:tag name="AS_UNIQUEID" val="1320"/>
</p:tagLst>
</file>

<file path=ppt/tags/tag397.xml><?xml version="1.0" encoding="utf-8"?>
<p:tagLst xmlns:p="http://schemas.openxmlformats.org/presentationml/2006/main">
  <p:tag name="AS_UNIQUEID" val="1321"/>
</p:tagLst>
</file>

<file path=ppt/tags/tag398.xml><?xml version="1.0" encoding="utf-8"?>
<p:tagLst xmlns:p="http://schemas.openxmlformats.org/presentationml/2006/main">
  <p:tag name="AS_UNIQUEID" val="1322"/>
</p:tagLst>
</file>

<file path=ppt/tags/tag399.xml><?xml version="1.0" encoding="utf-8"?>
<p:tagLst xmlns:p="http://schemas.openxmlformats.org/presentationml/2006/main">
  <p:tag name="AS_UNIQUEID" val="1323"/>
</p:tagLst>
</file>

<file path=ppt/tags/tag4.xml><?xml version="1.0" encoding="utf-8"?>
<p:tagLst xmlns:p="http://schemas.openxmlformats.org/presentationml/2006/main">
  <p:tag name="AS_UNIQUEID" val="9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10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AS_UNIQUEID" val="1324"/>
</p:tagLst>
</file>

<file path=ppt/tags/tag401.xml><?xml version="1.0" encoding="utf-8"?>
<p:tagLst xmlns:p="http://schemas.openxmlformats.org/presentationml/2006/main">
  <p:tag name="AS_UNIQUEID" val="1325"/>
</p:tagLst>
</file>

<file path=ppt/tags/tag402.xml><?xml version="1.0" encoding="utf-8"?>
<p:tagLst xmlns:p="http://schemas.openxmlformats.org/presentationml/2006/main">
  <p:tag name="AS_UNIQUEID" val="1326"/>
</p:tagLst>
</file>

<file path=ppt/tags/tag403.xml><?xml version="1.0" encoding="utf-8"?>
<p:tagLst xmlns:p="http://schemas.openxmlformats.org/presentationml/2006/main">
  <p:tag name="AS_UNIQUEID" val="1327"/>
</p:tagLst>
</file>

<file path=ppt/tags/tag404.xml><?xml version="1.0" encoding="utf-8"?>
<p:tagLst xmlns:p="http://schemas.openxmlformats.org/presentationml/2006/main">
  <p:tag name="AS_UNIQUEID" val="1328"/>
</p:tagLst>
</file>

<file path=ppt/tags/tag405.xml><?xml version="1.0" encoding="utf-8"?>
<p:tagLst xmlns:p="http://schemas.openxmlformats.org/presentationml/2006/main">
  <p:tag name="AS_UNIQUEID" val="1329"/>
</p:tagLst>
</file>

<file path=ppt/tags/tag406.xml><?xml version="1.0" encoding="utf-8"?>
<p:tagLst xmlns:p="http://schemas.openxmlformats.org/presentationml/2006/main">
  <p:tag name="AS_UNIQUEID" val="1330"/>
</p:tagLst>
</file>

<file path=ppt/tags/tag407.xml><?xml version="1.0" encoding="utf-8"?>
<p:tagLst xmlns:p="http://schemas.openxmlformats.org/presentationml/2006/main">
  <p:tag name="AS_UNIQUEID" val="1331"/>
</p:tagLst>
</file>

<file path=ppt/tags/tag408.xml><?xml version="1.0" encoding="utf-8"?>
<p:tagLst xmlns:p="http://schemas.openxmlformats.org/presentationml/2006/main">
  <p:tag name="AS_UNIQUEID" val="1332"/>
</p:tagLst>
</file>

<file path=ppt/tags/tag409.xml><?xml version="1.0" encoding="utf-8"?>
<p:tagLst xmlns:p="http://schemas.openxmlformats.org/presentationml/2006/main">
  <p:tag name="AS_UNIQUEID" val="1333"/>
</p:tagLst>
</file>

<file path=ppt/tags/tag41.xml><?xml version="1.0" encoding="utf-8"?>
<p:tagLst xmlns:p="http://schemas.openxmlformats.org/presentationml/2006/main">
  <p:tag name="AS_UNIQUEID" val="10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AS_UNIQUEID" val="1334"/>
</p:tagLst>
</file>

<file path=ppt/tags/tag411.xml><?xml version="1.0" encoding="utf-8"?>
<p:tagLst xmlns:p="http://schemas.openxmlformats.org/presentationml/2006/main">
  <p:tag name="AS_UNIQUEID" val="1335"/>
</p:tagLst>
</file>

<file path=ppt/tags/tag412.xml><?xml version="1.0" encoding="utf-8"?>
<p:tagLst xmlns:p="http://schemas.openxmlformats.org/presentationml/2006/main">
  <p:tag name="AS_UNIQUEID" val="1336"/>
</p:tagLst>
</file>

<file path=ppt/tags/tag413.xml><?xml version="1.0" encoding="utf-8"?>
<p:tagLst xmlns:p="http://schemas.openxmlformats.org/presentationml/2006/main">
  <p:tag name="AS_UNIQUEID" val="1337"/>
</p:tagLst>
</file>

<file path=ppt/tags/tag414.xml><?xml version="1.0" encoding="utf-8"?>
<p:tagLst xmlns:p="http://schemas.openxmlformats.org/presentationml/2006/main">
  <p:tag name="AS_UNIQUEID" val="1338"/>
</p:tagLst>
</file>

<file path=ppt/tags/tag415.xml><?xml version="1.0" encoding="utf-8"?>
<p:tagLst xmlns:p="http://schemas.openxmlformats.org/presentationml/2006/main">
  <p:tag name="AS_UNIQUEID" val="1339"/>
</p:tagLst>
</file>

<file path=ppt/tags/tag416.xml><?xml version="1.0" encoding="utf-8"?>
<p:tagLst xmlns:p="http://schemas.openxmlformats.org/presentationml/2006/main">
  <p:tag name="AS_UNIQUEID" val="1340"/>
</p:tagLst>
</file>

<file path=ppt/tags/tag417.xml><?xml version="1.0" encoding="utf-8"?>
<p:tagLst xmlns:p="http://schemas.openxmlformats.org/presentationml/2006/main">
  <p:tag name="AS_UNIQUEID" val="1341"/>
</p:tagLst>
</file>

<file path=ppt/tags/tag418.xml><?xml version="1.0" encoding="utf-8"?>
<p:tagLst xmlns:p="http://schemas.openxmlformats.org/presentationml/2006/main">
  <p:tag name="AS_UNIQUEID" val="1342"/>
</p:tagLst>
</file>

<file path=ppt/tags/tag419.xml><?xml version="1.0" encoding="utf-8"?>
<p:tagLst xmlns:p="http://schemas.openxmlformats.org/presentationml/2006/main">
  <p:tag name="AS_UNIQUEID" val="1343"/>
</p:tagLst>
</file>

<file path=ppt/tags/tag42.xml><?xml version="1.0" encoding="utf-8"?>
<p:tagLst xmlns:p="http://schemas.openxmlformats.org/presentationml/2006/main">
  <p:tag name="AS_UNIQUEID" val="10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AS_UNIQUEID" val="1345"/>
</p:tagLst>
</file>

<file path=ppt/tags/tag421.xml><?xml version="1.0" encoding="utf-8"?>
<p:tagLst xmlns:p="http://schemas.openxmlformats.org/presentationml/2006/main">
  <p:tag name="AS_UNIQUEID" val="1346"/>
</p:tagLst>
</file>

<file path=ppt/tags/tag422.xml><?xml version="1.0" encoding="utf-8"?>
<p:tagLst xmlns:p="http://schemas.openxmlformats.org/presentationml/2006/main">
  <p:tag name="AS_UNIQUEID" val="1347"/>
</p:tagLst>
</file>

<file path=ppt/tags/tag423.xml><?xml version="1.0" encoding="utf-8"?>
<p:tagLst xmlns:p="http://schemas.openxmlformats.org/presentationml/2006/main">
  <p:tag name="AS_UNIQUEID" val="1348"/>
</p:tagLst>
</file>

<file path=ppt/tags/tag424.xml><?xml version="1.0" encoding="utf-8"?>
<p:tagLst xmlns:p="http://schemas.openxmlformats.org/presentationml/2006/main">
  <p:tag name="AS_UNIQUEID" val="1349"/>
</p:tagLst>
</file>

<file path=ppt/tags/tag425.xml><?xml version="1.0" encoding="utf-8"?>
<p:tagLst xmlns:p="http://schemas.openxmlformats.org/presentationml/2006/main">
  <p:tag name="AS_UNIQUEID" val="1350"/>
</p:tagLst>
</file>

<file path=ppt/tags/tag426.xml><?xml version="1.0" encoding="utf-8"?>
<p:tagLst xmlns:p="http://schemas.openxmlformats.org/presentationml/2006/main">
  <p:tag name="AS_UNIQUEID" val="1351"/>
</p:tagLst>
</file>

<file path=ppt/tags/tag427.xml><?xml version="1.0" encoding="utf-8"?>
<p:tagLst xmlns:p="http://schemas.openxmlformats.org/presentationml/2006/main">
  <p:tag name="AS_UNIQUEID" val="1352"/>
</p:tagLst>
</file>

<file path=ppt/tags/tag428.xml><?xml version="1.0" encoding="utf-8"?>
<p:tagLst xmlns:p="http://schemas.openxmlformats.org/presentationml/2006/main">
  <p:tag name="AS_UNIQUEID" val="1353"/>
</p:tagLst>
</file>

<file path=ppt/tags/tag429.xml><?xml version="1.0" encoding="utf-8"?>
<p:tagLst xmlns:p="http://schemas.openxmlformats.org/presentationml/2006/main">
  <p:tag name="AS_UNIQUEID" val="1354"/>
</p:tagLst>
</file>

<file path=ppt/tags/tag43.xml><?xml version="1.0" encoding="utf-8"?>
<p:tagLst xmlns:p="http://schemas.openxmlformats.org/presentationml/2006/main">
  <p:tag name="AS_UNIQUEID" val="103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0.xml><?xml version="1.0" encoding="utf-8"?>
<p:tagLst xmlns:p="http://schemas.openxmlformats.org/presentationml/2006/main">
  <p:tag name="AS_UNIQUEID" val="1355"/>
</p:tagLst>
</file>

<file path=ppt/tags/tag431.xml><?xml version="1.0" encoding="utf-8"?>
<p:tagLst xmlns:p="http://schemas.openxmlformats.org/presentationml/2006/main">
  <p:tag name="AS_UNIQUEID" val="267"/>
</p:tagLst>
</file>

<file path=ppt/tags/tag432.xml><?xml version="1.0" encoding="utf-8"?>
<p:tagLst xmlns:p="http://schemas.openxmlformats.org/presentationml/2006/main">
  <p:tag name="AS_UNIQUEID" val="1357"/>
</p:tagLst>
</file>

<file path=ppt/tags/tag433.xml><?xml version="1.0" encoding="utf-8"?>
<p:tagLst xmlns:p="http://schemas.openxmlformats.org/presentationml/2006/main">
  <p:tag name="AS_UNIQUEID" val="1358"/>
</p:tagLst>
</file>

<file path=ppt/tags/tag434.xml><?xml version="1.0" encoding="utf-8"?>
<p:tagLst xmlns:p="http://schemas.openxmlformats.org/presentationml/2006/main">
  <p:tag name="AS_UNIQUEID" val="1359"/>
</p:tagLst>
</file>

<file path=ppt/tags/tag435.xml><?xml version="1.0" encoding="utf-8"?>
<p:tagLst xmlns:p="http://schemas.openxmlformats.org/presentationml/2006/main">
  <p:tag name="AS_UNIQUEID" val="1360"/>
</p:tagLst>
</file>

<file path=ppt/tags/tag436.xml><?xml version="1.0" encoding="utf-8"?>
<p:tagLst xmlns:p="http://schemas.openxmlformats.org/presentationml/2006/main">
  <p:tag name="AS_UNIQUEID" val="1361"/>
</p:tagLst>
</file>

<file path=ppt/tags/tag437.xml><?xml version="1.0" encoding="utf-8"?>
<p:tagLst xmlns:p="http://schemas.openxmlformats.org/presentationml/2006/main">
  <p:tag name="AS_UNIQUEID" val="1362"/>
</p:tagLst>
</file>

<file path=ppt/tags/tag438.xml><?xml version="1.0" encoding="utf-8"?>
<p:tagLst xmlns:p="http://schemas.openxmlformats.org/presentationml/2006/main">
  <p:tag name="AS_UNIQUEID" val="1363"/>
</p:tagLst>
</file>

<file path=ppt/tags/tag439.xml><?xml version="1.0" encoding="utf-8"?>
<p:tagLst xmlns:p="http://schemas.openxmlformats.org/presentationml/2006/main">
  <p:tag name="AS_UNIQUEID" val="1364"/>
</p:tagLst>
</file>

<file path=ppt/tags/tag44.xml><?xml version="1.0" encoding="utf-8"?>
<p:tagLst xmlns:p="http://schemas.openxmlformats.org/presentationml/2006/main">
  <p:tag name="AS_UNIQUEID" val="10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0.xml><?xml version="1.0" encoding="utf-8"?>
<p:tagLst xmlns:p="http://schemas.openxmlformats.org/presentationml/2006/main">
  <p:tag name="AS_UNIQUEID" val="273"/>
</p:tagLst>
</file>

<file path=ppt/tags/tag441.xml><?xml version="1.0" encoding="utf-8"?>
<p:tagLst xmlns:p="http://schemas.openxmlformats.org/presentationml/2006/main">
  <p:tag name="AS_UNIQUEID" val="1365"/>
</p:tagLst>
</file>

<file path=ppt/tags/tag442.xml><?xml version="1.0" encoding="utf-8"?>
<p:tagLst xmlns:p="http://schemas.openxmlformats.org/presentationml/2006/main">
  <p:tag name="AS_UNIQUEID" val="1067"/>
</p:tagLst>
</file>

<file path=ppt/tags/tag443.xml><?xml version="1.0" encoding="utf-8"?>
<p:tagLst xmlns:p="http://schemas.openxmlformats.org/presentationml/2006/main">
  <p:tag name="AS_UNIQUEID" val="1068"/>
</p:tagLst>
</file>

<file path=ppt/tags/tag444.xml><?xml version="1.0" encoding="utf-8"?>
<p:tagLst xmlns:p="http://schemas.openxmlformats.org/presentationml/2006/main">
  <p:tag name="AS_UNIQUEID" val="1069"/>
</p:tagLst>
</file>

<file path=ppt/tags/tag445.xml><?xml version="1.0" encoding="utf-8"?>
<p:tagLst xmlns:p="http://schemas.openxmlformats.org/presentationml/2006/main">
  <p:tag name="AS_UNIQUEID" val="1070"/>
</p:tagLst>
</file>

<file path=ppt/tags/tag446.xml><?xml version="1.0" encoding="utf-8"?>
<p:tagLst xmlns:p="http://schemas.openxmlformats.org/presentationml/2006/main">
  <p:tag name="AS_UNIQUEID" val="1071"/>
</p:tagLst>
</file>

<file path=ppt/tags/tag447.xml><?xml version="1.0" encoding="utf-8"?>
<p:tagLst xmlns:p="http://schemas.openxmlformats.org/presentationml/2006/main">
  <p:tag name="AS_UNIQUEID" val="1072"/>
</p:tagLst>
</file>

<file path=ppt/tags/tag448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45.xml><?xml version="1.0" encoding="utf-8"?>
<p:tagLst xmlns:p="http://schemas.openxmlformats.org/presentationml/2006/main">
  <p:tag name="AS_UNIQUEID" val="10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AS_UNIQUEID" val="10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AS_UNIQUEID" val="103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AS_UNIQUEID" val="10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AS_UNIQUEID" val="10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AS_UNIQUEID" val="9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0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AS_UNIQUEID" val="10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AS_UNIQUEID" val="10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AS_UNIQUEID" val="10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AS_UNIQUEID" val="10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AS_UNIQUEID" val="10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AS_UNIQUEID" val="10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AS_UNIQUEID" val="1052"/>
</p:tagLst>
</file>

<file path=ppt/tags/tag58.xml><?xml version="1.0" encoding="utf-8"?>
<p:tagLst xmlns:p="http://schemas.openxmlformats.org/presentationml/2006/main">
  <p:tag name="AS_UNIQUEID" val="1053"/>
</p:tagLst>
</file>

<file path=ppt/tags/tag59.xml><?xml version="1.0" encoding="utf-8"?>
<p:tagLst xmlns:p="http://schemas.openxmlformats.org/presentationml/2006/main">
  <p:tag name="AS_UNIQUEID" val="1054"/>
</p:tagLst>
</file>

<file path=ppt/tags/tag6.xml><?xml version="1.0" encoding="utf-8"?>
<p:tagLst xmlns:p="http://schemas.openxmlformats.org/presentationml/2006/main">
  <p:tag name="AS_UNIQUEID" val="9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AS_UNIQUEID" val="1055"/>
</p:tagLst>
</file>

<file path=ppt/tags/tag61.xml><?xml version="1.0" encoding="utf-8"?>
<p:tagLst xmlns:p="http://schemas.openxmlformats.org/presentationml/2006/main">
  <p:tag name="AS_UNIQUEID" val="1056"/>
</p:tagLst>
</file>

<file path=ppt/tags/tag62.xml><?xml version="1.0" encoding="utf-8"?>
<p:tagLst xmlns:p="http://schemas.openxmlformats.org/presentationml/2006/main">
  <p:tag name="AS_UNIQUEID" val="1057"/>
</p:tagLst>
</file>

<file path=ppt/tags/tag63.xml><?xml version="1.0" encoding="utf-8"?>
<p:tagLst xmlns:p="http://schemas.openxmlformats.org/presentationml/2006/main">
  <p:tag name="AS_UNIQUEID" val="1058"/>
</p:tagLst>
</file>

<file path=ppt/tags/tag64.xml><?xml version="1.0" encoding="utf-8"?>
<p:tagLst xmlns:p="http://schemas.openxmlformats.org/presentationml/2006/main">
  <p:tag name="AS_UNIQUEID" val="1059"/>
</p:tagLst>
</file>

<file path=ppt/tags/tag65.xml><?xml version="1.0" encoding="utf-8"?>
<p:tagLst xmlns:p="http://schemas.openxmlformats.org/presentationml/2006/main">
  <p:tag name="AS_UNIQUEID" val="10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6.xml><?xml version="1.0" encoding="utf-8"?>
<p:tagLst xmlns:p="http://schemas.openxmlformats.org/presentationml/2006/main">
  <p:tag name="AS_UNIQUEID" val="10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7.xml><?xml version="1.0" encoding="utf-8"?>
<p:tagLst xmlns:p="http://schemas.openxmlformats.org/presentationml/2006/main">
  <p:tag name="AS_UNIQUEID" val="10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8.xml><?xml version="1.0" encoding="utf-8"?>
<p:tagLst xmlns:p="http://schemas.openxmlformats.org/presentationml/2006/main">
  <p:tag name="AS_UNIQUEID" val="1064"/>
</p:tagLst>
</file>

<file path=ppt/tags/tag69.xml><?xml version="1.0" encoding="utf-8"?>
<p:tagLst xmlns:p="http://schemas.openxmlformats.org/presentationml/2006/main">
  <p:tag name="AS_UNIQUEID" val="1065"/>
</p:tagLst>
</file>

<file path=ppt/tags/tag7.xml><?xml version="1.0" encoding="utf-8"?>
<p:tagLst xmlns:p="http://schemas.openxmlformats.org/presentationml/2006/main">
  <p:tag name="AS_UNIQUEID" val="9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1.xml><?xml version="1.0" encoding="utf-8"?>
<p:tagLst xmlns:p="http://schemas.openxmlformats.org/presentationml/2006/main">
  <p:tag name="AS_UNIQUEID" val="1078"/>
</p:tagLst>
</file>

<file path=ppt/tags/tag72.xml><?xml version="1.0" encoding="utf-8"?>
<p:tagLst xmlns:p="http://schemas.openxmlformats.org/presentationml/2006/main">
  <p:tag name="AS_UNIQUEID" val="1079"/>
</p:tagLst>
</file>

<file path=ppt/tags/tag73.xml><?xml version="1.0" encoding="utf-8"?>
<p:tagLst xmlns:p="http://schemas.openxmlformats.org/presentationml/2006/main">
  <p:tag name="AS_UNIQUEID" val="1080"/>
</p:tagLst>
</file>

<file path=ppt/tags/tag74.xml><?xml version="1.0" encoding="utf-8"?>
<p:tagLst xmlns:p="http://schemas.openxmlformats.org/presentationml/2006/main">
  <p:tag name="AS_UNIQUEID" val="1081"/>
</p:tagLst>
</file>

<file path=ppt/tags/tag75.xml><?xml version="1.0" encoding="utf-8"?>
<p:tagLst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76.xml><?xml version="1.0" encoding="utf-8"?>
<p:tagLst xmlns:p="http://schemas.openxmlformats.org/presentationml/2006/main">
  <p:tag name="AS_UNIQUEID" val="1074"/>
</p:tagLst>
</file>

<file path=ppt/tags/tag77.xml><?xml version="1.0" encoding="utf-8"?>
<p:tagLst xmlns:p="http://schemas.openxmlformats.org/presentationml/2006/main">
  <p:tag name="AS_UNIQUEID" val="1075"/>
</p:tagLst>
</file>

<file path=ppt/tags/tag78.xml><?xml version="1.0" encoding="utf-8"?>
<p:tagLst xmlns:p="http://schemas.openxmlformats.org/presentationml/2006/main">
  <p:tag name="AS_UNIQUEID" val="1076"/>
</p:tagLst>
</file>

<file path=ppt/tags/tag79.xml><?xml version="1.0" encoding="utf-8"?>
<p:tagLst xmlns:p="http://schemas.openxmlformats.org/presentationml/2006/main">
  <p:tag name="AS_UNIQUEID" val="1083"/>
</p:tagLst>
</file>

<file path=ppt/tags/tag8.xml><?xml version="1.0" encoding="utf-8"?>
<p:tagLst xmlns:p="http://schemas.openxmlformats.org/presentationml/2006/main">
  <p:tag name="AS_UNIQUEID" val="9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1084"/>
</p:tagLst>
</file>

<file path=ppt/tags/tag81.xml><?xml version="1.0" encoding="utf-8"?>
<p:tagLst xmlns:p="http://schemas.openxmlformats.org/presentationml/2006/main">
  <p:tag name="AS_UNIQUEID" val="1085"/>
</p:tagLst>
</file>

<file path=ppt/tags/tag82.xml><?xml version="1.0" encoding="utf-8"?>
<p:tagLst xmlns:p="http://schemas.openxmlformats.org/presentationml/2006/main">
  <p:tag name="AS_UNIQUEID" val="1086"/>
</p:tagLst>
</file>

<file path=ppt/tags/tag83.xml><?xml version="1.0" encoding="utf-8"?>
<p:tagLst xmlns:p="http://schemas.openxmlformats.org/presentationml/2006/main">
  <p:tag name="AS_UNIQUEID" val="1087"/>
</p:tagLst>
</file>

<file path=ppt/tags/tag84.xml><?xml version="1.0" encoding="utf-8"?>
<p:tagLst xmlns:p="http://schemas.openxmlformats.org/presentationml/2006/main">
  <p:tag name="AS_UNIQUEID" val="1088"/>
</p:tagLst>
</file>

<file path=ppt/tags/tag85.xml><?xml version="1.0" encoding="utf-8"?>
<p:tagLst xmlns:p="http://schemas.openxmlformats.org/presentationml/2006/main">
  <p:tag name="AS_UNIQUEID" val="1089"/>
</p:tagLst>
</file>

<file path=ppt/tags/tag86.xml><?xml version="1.0" encoding="utf-8"?>
<p:tagLst xmlns:p="http://schemas.openxmlformats.org/presentationml/2006/main">
  <p:tag name="AS_UNIQUEID" val="1090"/>
</p:tagLst>
</file>

<file path=ppt/tags/tag87.xml><?xml version="1.0" encoding="utf-8"?>
<p:tagLst xmlns:p="http://schemas.openxmlformats.org/presentationml/2006/main">
  <p:tag name="AS_UNIQUEID" val="1091"/>
</p:tagLst>
</file>

<file path=ppt/tags/tag88.xml><?xml version="1.0" encoding="utf-8"?>
<p:tagLst xmlns:p="http://schemas.openxmlformats.org/presentationml/2006/main">
  <p:tag name="AS_UNIQUEID" val="1092"/>
</p:tagLst>
</file>

<file path=ppt/tags/tag89.xml><?xml version="1.0" encoding="utf-8"?>
<p:tagLst xmlns:p="http://schemas.openxmlformats.org/presentationml/2006/main">
  <p:tag name="AS_UNIQUEID" val="1093"/>
</p:tagLst>
</file>

<file path=ppt/tags/tag9.xml><?xml version="1.0" encoding="utf-8"?>
<p:tagLst xmlns:p="http://schemas.openxmlformats.org/presentationml/2006/main">
  <p:tag name="AS_UNIQUEID" val="9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1094"/>
</p:tagLst>
</file>

<file path=ppt/tags/tag91.xml><?xml version="1.0" encoding="utf-8"?>
<p:tagLst xmlns:p="http://schemas.openxmlformats.org/presentationml/2006/main">
  <p:tag name="AS_UNIQUEID" val="1095"/>
</p:tagLst>
</file>

<file path=ppt/tags/tag92.xml><?xml version="1.0" encoding="utf-8"?>
<p:tagLst xmlns:p="http://schemas.openxmlformats.org/presentationml/2006/main">
  <p:tag name="AS_UNIQUEID" val="1096"/>
</p:tagLst>
</file>

<file path=ppt/tags/tag93.xml><?xml version="1.0" encoding="utf-8"?>
<p:tagLst xmlns:p="http://schemas.openxmlformats.org/presentationml/2006/main">
  <p:tag name="AS_UNIQUEID" val="1097"/>
</p:tagLst>
</file>

<file path=ppt/tags/tag94.xml><?xml version="1.0" encoding="utf-8"?>
<p:tagLst xmlns:p="http://schemas.openxmlformats.org/presentationml/2006/main">
  <p:tag name="AS_UNIQUEID" val="1098"/>
</p:tagLst>
</file>

<file path=ppt/tags/tag95.xml><?xml version="1.0" encoding="utf-8"?>
<p:tagLst xmlns:p="http://schemas.openxmlformats.org/presentationml/2006/main">
  <p:tag name="AS_UNIQUEID" val="1099"/>
</p:tagLst>
</file>

<file path=ppt/tags/tag96.xml><?xml version="1.0" encoding="utf-8"?>
<p:tagLst xmlns:p="http://schemas.openxmlformats.org/presentationml/2006/main">
  <p:tag name="AS_UNIQUEID" val="1100"/>
</p:tagLst>
</file>

<file path=ppt/tags/tag97.xml><?xml version="1.0" encoding="utf-8"?>
<p:tagLst xmlns:p="http://schemas.openxmlformats.org/presentationml/2006/main">
  <p:tag name="AS_UNIQUEID" val="1101"/>
</p:tagLst>
</file>

<file path=ppt/tags/tag98.xml><?xml version="1.0" encoding="utf-8"?>
<p:tagLst xmlns:p="http://schemas.openxmlformats.org/presentationml/2006/main">
  <p:tag name="AS_UNIQUEID" val="1102"/>
</p:tagLst>
</file>

<file path=ppt/tags/tag99.xml><?xml version="1.0" encoding="utf-8"?>
<p:tagLst xmlns:p="http://schemas.openxmlformats.org/presentationml/2006/main">
  <p:tag name="AS_UNIQUEID" val="1103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1970</Words>
  <Application>WPS 演示</Application>
  <PresentationFormat/>
  <Paragraphs>428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华文隶书</vt:lpstr>
      <vt:lpstr>黑体</vt:lpstr>
      <vt:lpstr>Calibri</vt:lpstr>
      <vt:lpstr>Times New Roman</vt:lpstr>
      <vt:lpstr>方正粗黑宋简体</vt:lpstr>
      <vt:lpstr>华文中宋</vt:lpstr>
      <vt:lpstr>幼圆</vt:lpstr>
      <vt:lpstr>楷体</vt:lpstr>
      <vt:lpstr>Arial Unicode MS</vt:lpstr>
      <vt:lpstr>Office 主题​​</vt:lpstr>
      <vt:lpstr>Photoshop.Image.6</vt:lpstr>
      <vt:lpstr>Photoshop.Image.6</vt:lpstr>
      <vt:lpstr>Photoshop.Image.6</vt:lpstr>
      <vt:lpstr>Photoshop.Image.6</vt:lpstr>
      <vt:lpstr>Paint.Picture</vt:lpstr>
      <vt:lpstr>PowerPoint 演示文稿</vt:lpstr>
      <vt:lpstr>什么是细胞的相对表面积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南贺川</cp:lastModifiedBy>
  <cp:revision>4</cp:revision>
  <cp:lastPrinted>2020-12-22T16:02:00Z</cp:lastPrinted>
  <dcterms:created xsi:type="dcterms:W3CDTF">2020-12-22T16:02:00Z</dcterms:created>
  <dcterms:modified xsi:type="dcterms:W3CDTF">2022-02-15T08:02:10Z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CDAA5F1F5C6B4FE79F981669FD40FC22</vt:lpwstr>
  </property>
  <property fmtid="{D5CDD505-2E9C-101B-9397-08002B2CF9AE}" pid="7" name="KSOProductBuildVer">
    <vt:lpwstr>2052-11.1.0.11194</vt:lpwstr>
  </property>
</Properties>
</file>